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4"/>
  </p:sldMasterIdLst>
  <p:notesMasterIdLst>
    <p:notesMasterId r:id="rId10"/>
  </p:notesMasterIdLst>
  <p:handoutMasterIdLst>
    <p:handoutMasterId r:id="rId11"/>
  </p:handoutMasterIdLst>
  <p:sldIdLst>
    <p:sldId id="256" r:id="rId5"/>
    <p:sldId id="400" r:id="rId6"/>
    <p:sldId id="6488" r:id="rId7"/>
    <p:sldId id="6487" r:id="rId8"/>
    <p:sldId id="201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DC9FFA-7DD9-4FA7-84DE-9F824926BCA1}">
          <p14:sldIdLst>
            <p14:sldId id="256"/>
          </p14:sldIdLst>
        </p14:section>
        <p14:section name="Introduction" id="{9814035C-9901-4B60-8C58-A64479B42296}">
          <p14:sldIdLst>
            <p14:sldId id="400"/>
            <p14:sldId id="6488"/>
            <p14:sldId id="6487"/>
          </p14:sldIdLst>
        </p14:section>
        <p14:section name="general intro of TTR" id="{6232AF47-FB62-4954-AC13-7294FA941718}">
          <p14:sldIdLst/>
        </p14:section>
        <p14:section name="TTR IT landscape / digitalization" id="{459AC794-5280-4BD3-A9A6-BEA0C0E7F3B8}">
          <p14:sldIdLst/>
        </p14:section>
        <p14:section name="RFCs as enablers" id="{054AFB4A-DC9D-422F-9F67-54C4FDD0F437}">
          <p14:sldIdLst/>
        </p14:section>
        <p14:section name="International leading entities" id="{0622443D-87D4-4638-BE2C-236E21DED575}">
          <p14:sldIdLst/>
        </p14:section>
        <p14:section name="End" id="{5EBCC268-1B2E-4EED-9E0C-A1C5B706EB86}">
          <p14:sldIdLst>
            <p14:sldId id="20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olger" initials="H" lastIdx="1" clrIdx="6">
    <p:extLst>
      <p:ext uri="{19B8F6BF-5375-455C-9EA6-DF929625EA0E}">
        <p15:presenceInfo xmlns:p15="http://schemas.microsoft.com/office/powerpoint/2012/main" userId="Holger" providerId="None"/>
      </p:ext>
    </p:extLst>
  </p:cmAuthor>
  <p:cmAuthor id="1" name="Ana Rita da Silva Martins da Veiga" initials="ARdSMdV" lastIdx="4" clrIdx="0">
    <p:extLst>
      <p:ext uri="{19B8F6BF-5375-455C-9EA6-DF929625EA0E}">
        <p15:presenceInfo xmlns:p15="http://schemas.microsoft.com/office/powerpoint/2012/main" userId="S::ana.veiga@infraestruturasdeportugal.pt::e1c04465-6013-4aa2-a1cb-cb2b811c1a65" providerId="AD"/>
      </p:ext>
    </p:extLst>
  </p:cmAuthor>
  <p:cmAuthor id="8" name="Josef Stahl" initials="JS" lastIdx="1" clrIdx="7">
    <p:extLst>
      <p:ext uri="{19B8F6BF-5375-455C-9EA6-DF929625EA0E}">
        <p15:presenceInfo xmlns:p15="http://schemas.microsoft.com/office/powerpoint/2012/main" userId="S::josef.stahl@rne.eu::ba6af8a1-3281-461b-b32f-d06e2d79ea42" providerId="AD"/>
      </p:ext>
    </p:extLst>
  </p:cmAuthor>
  <p:cmAuthor id="2" name="Susanne Kopfer" initials="SK" lastIdx="6" clrIdx="1">
    <p:extLst>
      <p:ext uri="{19B8F6BF-5375-455C-9EA6-DF929625EA0E}">
        <p15:presenceInfo xmlns:p15="http://schemas.microsoft.com/office/powerpoint/2012/main" userId="S::susanne.kopfer@rne.eu::e93f965b-b9ad-4106-942c-d3cbc582e6ff" providerId="AD"/>
      </p:ext>
    </p:extLst>
  </p:cmAuthor>
  <p:cmAuthor id="3" name="friedrich.diana" initials="fr" lastIdx="2" clrIdx="2">
    <p:extLst>
      <p:ext uri="{19B8F6BF-5375-455C-9EA6-DF929625EA0E}">
        <p15:presenceInfo xmlns:p15="http://schemas.microsoft.com/office/powerpoint/2012/main" userId="S::friedrich.diana_mav.hu#ext#@railnetat.onmicrosoft.com::5c7d9696-54d6-4a5d-85c2-119a7014eac7" providerId="AD"/>
      </p:ext>
    </p:extLst>
  </p:cmAuthor>
  <p:cmAuthor id="4" name="Rovšnik Miloš" initials="RM" lastIdx="2" clrIdx="3">
    <p:extLst>
      <p:ext uri="{19B8F6BF-5375-455C-9EA6-DF929625EA0E}">
        <p15:presenceInfo xmlns:p15="http://schemas.microsoft.com/office/powerpoint/2012/main" userId="S::milos.rovsnik_slo-zeleznice.si#ext#@railnetat.onmicrosoft.com::e6248a0b-14d5-4fbc-b316-37414f8832c0" providerId="AD"/>
      </p:ext>
    </p:extLst>
  </p:cmAuthor>
  <p:cmAuthor id="5" name="Pamela Chiarappa" initials="PC" lastIdx="1" clrIdx="4">
    <p:extLst>
      <p:ext uri="{19B8F6BF-5375-455C-9EA6-DF929625EA0E}">
        <p15:presenceInfo xmlns:p15="http://schemas.microsoft.com/office/powerpoint/2012/main" userId="S::p.chiarappa_railfreightcorridor6.eu#ext#@railnetat.onmicrosoft.com::8d3b68d7-b05d-4ea1-ac80-d17bc364f73f" providerId="AD"/>
      </p:ext>
    </p:extLst>
  </p:cmAuthor>
  <p:cmAuthor id="6" name="Ana Rita da Silva Martins da Veiga" initials="AV" lastIdx="5" clrIdx="5">
    <p:extLst>
      <p:ext uri="{19B8F6BF-5375-455C-9EA6-DF929625EA0E}">
        <p15:presenceInfo xmlns:p15="http://schemas.microsoft.com/office/powerpoint/2012/main" userId="S::ana.veiga_infraestruturasdeportugal.pt#ext#@rne.eu::2f016209-6623-44fd-a533-4b33aba689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DAC"/>
    <a:srgbClr val="FEF1A2"/>
    <a:srgbClr val="8CBA8C"/>
    <a:srgbClr val="ACC2BF"/>
    <a:srgbClr val="D8D8D7"/>
    <a:srgbClr val="F8F8F8"/>
    <a:srgbClr val="5BA842"/>
    <a:srgbClr val="007D6B"/>
    <a:srgbClr val="093248"/>
    <a:srgbClr val="57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576EB9-0F01-4C64-B4BE-00D39126EF82}" v="5" dt="2021-09-20T09:13:44.9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756" y="108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opfer" userId="e93f965b-b9ad-4106-942c-d3cbc582e6ff" providerId="ADAL" clId="{72E847EB-FBBB-474F-94A7-AFA95A1FAF44}"/>
    <pc:docChg chg="undo custSel modSld">
      <pc:chgData name="Susanne Kopfer" userId="e93f965b-b9ad-4106-942c-d3cbc582e6ff" providerId="ADAL" clId="{72E847EB-FBBB-474F-94A7-AFA95A1FAF44}" dt="2021-06-02T12:30:57.699" v="9" actId="14100"/>
      <pc:docMkLst>
        <pc:docMk/>
      </pc:docMkLst>
      <pc:sldChg chg="modSp mod">
        <pc:chgData name="Susanne Kopfer" userId="e93f965b-b9ad-4106-942c-d3cbc582e6ff" providerId="ADAL" clId="{72E847EB-FBBB-474F-94A7-AFA95A1FAF44}" dt="2021-06-02T12:30:57.699" v="9" actId="14100"/>
        <pc:sldMkLst>
          <pc:docMk/>
          <pc:sldMk cId="3322531293" sldId="399"/>
        </pc:sldMkLst>
        <pc:graphicFrameChg chg="modGraphic">
          <ac:chgData name="Susanne Kopfer" userId="e93f965b-b9ad-4106-942c-d3cbc582e6ff" providerId="ADAL" clId="{72E847EB-FBBB-474F-94A7-AFA95A1FAF44}" dt="2021-06-02T12:30:57.699" v="9" actId="14100"/>
          <ac:graphicFrameMkLst>
            <pc:docMk/>
            <pc:sldMk cId="3322531293" sldId="399"/>
            <ac:graphicFrameMk id="3" creationId="{99C0E135-006C-40A1-B019-849FE3EC0D02}"/>
          </ac:graphicFrameMkLst>
        </pc:graphicFrameChg>
        <pc:graphicFrameChg chg="modGraphic">
          <ac:chgData name="Susanne Kopfer" userId="e93f965b-b9ad-4106-942c-d3cbc582e6ff" providerId="ADAL" clId="{72E847EB-FBBB-474F-94A7-AFA95A1FAF44}" dt="2021-06-02T12:30:57.362" v="8" actId="14100"/>
          <ac:graphicFrameMkLst>
            <pc:docMk/>
            <pc:sldMk cId="3322531293" sldId="399"/>
            <ac:graphicFrameMk id="15" creationId="{7211EAF3-BB84-4CF1-8FC4-4A8B1E84F4D6}"/>
          </ac:graphicFrameMkLst>
        </pc:graphicFrameChg>
        <pc:graphicFrameChg chg="modGraphic">
          <ac:chgData name="Susanne Kopfer" userId="e93f965b-b9ad-4106-942c-d3cbc582e6ff" providerId="ADAL" clId="{72E847EB-FBBB-474F-94A7-AFA95A1FAF44}" dt="2021-06-02T12:30:56.534" v="6" actId="14100"/>
          <ac:graphicFrameMkLst>
            <pc:docMk/>
            <pc:sldMk cId="3322531293" sldId="399"/>
            <ac:graphicFrameMk id="16" creationId="{C4A62CB9-CA05-4688-914B-070532FCB0C8}"/>
          </ac:graphicFrameMkLst>
        </pc:graphicFrameChg>
      </pc:sldChg>
    </pc:docChg>
  </pc:docChgLst>
  <pc:docChgLst>
    <pc:chgData name="Susanne Kopfer" userId="e93f965b-b9ad-4106-942c-d3cbc582e6ff" providerId="ADAL" clId="{D5F9FFBA-504A-4A0A-AECC-577B81702DAC}"/>
    <pc:docChg chg="modSld">
      <pc:chgData name="Susanne Kopfer" userId="e93f965b-b9ad-4106-942c-d3cbc582e6ff" providerId="ADAL" clId="{D5F9FFBA-504A-4A0A-AECC-577B81702DAC}" dt="2021-09-07T13:06:11.702" v="16" actId="20577"/>
      <pc:docMkLst>
        <pc:docMk/>
      </pc:docMkLst>
      <pc:sldChg chg="modSp mod">
        <pc:chgData name="Susanne Kopfer" userId="e93f965b-b9ad-4106-942c-d3cbc582e6ff" providerId="ADAL" clId="{D5F9FFBA-504A-4A0A-AECC-577B81702DAC}" dt="2021-09-07T13:06:11.702" v="16" actId="20577"/>
        <pc:sldMkLst>
          <pc:docMk/>
          <pc:sldMk cId="3085930610" sldId="401"/>
        </pc:sldMkLst>
        <pc:graphicFrameChg chg="modGraphic">
          <ac:chgData name="Susanne Kopfer" userId="e93f965b-b9ad-4106-942c-d3cbc582e6ff" providerId="ADAL" clId="{D5F9FFBA-504A-4A0A-AECC-577B81702DAC}" dt="2021-09-07T13:06:11.702" v="16" actId="20577"/>
          <ac:graphicFrameMkLst>
            <pc:docMk/>
            <pc:sldMk cId="3085930610" sldId="401"/>
            <ac:graphicFrameMk id="2" creationId="{6629650C-EE1D-4A82-A472-E9269D05A9BB}"/>
          </ac:graphicFrameMkLst>
        </pc:graphicFrameChg>
      </pc:sldChg>
    </pc:docChg>
  </pc:docChgLst>
  <pc:docChgLst>
    <pc:chgData name="Susanne Kopfer" userId="e93f965b-b9ad-4106-942c-d3cbc582e6ff" providerId="ADAL" clId="{6B576EB9-0F01-4C64-B4BE-00D39126EF82}"/>
    <pc:docChg chg="undo custSel addSld delSld modSld sldOrd modSection">
      <pc:chgData name="Susanne Kopfer" userId="e93f965b-b9ad-4106-942c-d3cbc582e6ff" providerId="ADAL" clId="{6B576EB9-0F01-4C64-B4BE-00D39126EF82}" dt="2021-10-04T13:24:20.845" v="557" actId="20577"/>
      <pc:docMkLst>
        <pc:docMk/>
      </pc:docMkLst>
      <pc:sldChg chg="modSp mod">
        <pc:chgData name="Susanne Kopfer" userId="e93f965b-b9ad-4106-942c-d3cbc582e6ff" providerId="ADAL" clId="{6B576EB9-0F01-4C64-B4BE-00D39126EF82}" dt="2021-09-13T08:13:36.211" v="6" actId="20577"/>
        <pc:sldMkLst>
          <pc:docMk/>
          <pc:sldMk cId="2550104752" sldId="256"/>
        </pc:sldMkLst>
        <pc:spChg chg="mod">
          <ac:chgData name="Susanne Kopfer" userId="e93f965b-b9ad-4106-942c-d3cbc582e6ff" providerId="ADAL" clId="{6B576EB9-0F01-4C64-B4BE-00D39126EF82}" dt="2021-09-13T08:13:36.211" v="6" actId="20577"/>
          <ac:spMkLst>
            <pc:docMk/>
            <pc:sldMk cId="2550104752" sldId="256"/>
            <ac:spMk id="27" creationId="{2A1B3EA4-5378-4CCF-A26A-A8B61BD60406}"/>
          </ac:spMkLst>
        </pc:spChg>
      </pc:sldChg>
      <pc:sldChg chg="modSp del mod">
        <pc:chgData name="Susanne Kopfer" userId="e93f965b-b9ad-4106-942c-d3cbc582e6ff" providerId="ADAL" clId="{6B576EB9-0F01-4C64-B4BE-00D39126EF82}" dt="2021-09-20T09:18:16.708" v="424" actId="47"/>
        <pc:sldMkLst>
          <pc:docMk/>
          <pc:sldMk cId="2001193536" sldId="339"/>
        </pc:sldMkLst>
        <pc:spChg chg="mod">
          <ac:chgData name="Susanne Kopfer" userId="e93f965b-b9ad-4106-942c-d3cbc582e6ff" providerId="ADAL" clId="{6B576EB9-0F01-4C64-B4BE-00D39126EF82}" dt="2021-09-13T08:14:27.037" v="13" actId="20577"/>
          <ac:spMkLst>
            <pc:docMk/>
            <pc:sldMk cId="2001193536" sldId="339"/>
            <ac:spMk id="17" creationId="{23AC8DAD-08BE-4D31-B980-FE6F0220170C}"/>
          </ac:spMkLst>
        </pc:spChg>
        <pc:spChg chg="mod">
          <ac:chgData name="Susanne Kopfer" userId="e93f965b-b9ad-4106-942c-d3cbc582e6ff" providerId="ADAL" clId="{6B576EB9-0F01-4C64-B4BE-00D39126EF82}" dt="2021-09-13T08:15:04.642" v="24" actId="20577"/>
          <ac:spMkLst>
            <pc:docMk/>
            <pc:sldMk cId="2001193536" sldId="339"/>
            <ac:spMk id="18" creationId="{27BBD7EA-6A76-4B9A-8468-8540893FF16C}"/>
          </ac:spMkLst>
        </pc:spChg>
        <pc:spChg chg="mod">
          <ac:chgData name="Susanne Kopfer" userId="e93f965b-b9ad-4106-942c-d3cbc582e6ff" providerId="ADAL" clId="{6B576EB9-0F01-4C64-B4BE-00D39126EF82}" dt="2021-09-13T08:14:57.299" v="20"/>
          <ac:spMkLst>
            <pc:docMk/>
            <pc:sldMk cId="2001193536" sldId="339"/>
            <ac:spMk id="19" creationId="{E159CCD1-E7CA-4EF5-814C-63357FF449D8}"/>
          </ac:spMkLst>
        </pc:spChg>
        <pc:spChg chg="mod">
          <ac:chgData name="Susanne Kopfer" userId="e93f965b-b9ad-4106-942c-d3cbc582e6ff" providerId="ADAL" clId="{6B576EB9-0F01-4C64-B4BE-00D39126EF82}" dt="2021-09-13T08:15:30.211" v="30" actId="20577"/>
          <ac:spMkLst>
            <pc:docMk/>
            <pc:sldMk cId="2001193536" sldId="339"/>
            <ac:spMk id="20" creationId="{4FCD190C-278F-47AC-A190-156AEA92DA52}"/>
          </ac:spMkLst>
        </pc:spChg>
        <pc:spChg chg="mod">
          <ac:chgData name="Susanne Kopfer" userId="e93f965b-b9ad-4106-942c-d3cbc582e6ff" providerId="ADAL" clId="{6B576EB9-0F01-4C64-B4BE-00D39126EF82}" dt="2021-09-13T08:15:21.273" v="26" actId="20577"/>
          <ac:spMkLst>
            <pc:docMk/>
            <pc:sldMk cId="2001193536" sldId="339"/>
            <ac:spMk id="21" creationId="{627AA6AF-1C78-4698-A3BE-DA8CE4E0B478}"/>
          </ac:spMkLst>
        </pc:spChg>
        <pc:spChg chg="mod">
          <ac:chgData name="Susanne Kopfer" userId="e93f965b-b9ad-4106-942c-d3cbc582e6ff" providerId="ADAL" clId="{6B576EB9-0F01-4C64-B4BE-00D39126EF82}" dt="2021-09-13T08:15:34.730" v="34" actId="20577"/>
          <ac:spMkLst>
            <pc:docMk/>
            <pc:sldMk cId="2001193536" sldId="339"/>
            <ac:spMk id="22" creationId="{9034AEC9-4EA0-4EC4-9EEF-A338C6D97FD7}"/>
          </ac:spMkLst>
        </pc:spChg>
        <pc:spChg chg="mod">
          <ac:chgData name="Susanne Kopfer" userId="e93f965b-b9ad-4106-942c-d3cbc582e6ff" providerId="ADAL" clId="{6B576EB9-0F01-4C64-B4BE-00D39126EF82}" dt="2021-09-13T08:15:52.314" v="36" actId="20577"/>
          <ac:spMkLst>
            <pc:docMk/>
            <pc:sldMk cId="2001193536" sldId="339"/>
            <ac:spMk id="23" creationId="{5EF17AA7-334F-4D86-ADF3-735ABFF9162E}"/>
          </ac:spMkLst>
        </pc:spChg>
        <pc:spChg chg="mod">
          <ac:chgData name="Susanne Kopfer" userId="e93f965b-b9ad-4106-942c-d3cbc582e6ff" providerId="ADAL" clId="{6B576EB9-0F01-4C64-B4BE-00D39126EF82}" dt="2021-09-13T08:15:56.391" v="38" actId="20577"/>
          <ac:spMkLst>
            <pc:docMk/>
            <pc:sldMk cId="2001193536" sldId="339"/>
            <ac:spMk id="24" creationId="{8F4C157E-1D2C-4A75-AC0E-CB05C1AF8ABC}"/>
          </ac:spMkLst>
        </pc:spChg>
        <pc:spChg chg="mod">
          <ac:chgData name="Susanne Kopfer" userId="e93f965b-b9ad-4106-942c-d3cbc582e6ff" providerId="ADAL" clId="{6B576EB9-0F01-4C64-B4BE-00D39126EF82}" dt="2021-09-13T08:16:07.911" v="47" actId="20577"/>
          <ac:spMkLst>
            <pc:docMk/>
            <pc:sldMk cId="2001193536" sldId="339"/>
            <ac:spMk id="25" creationId="{6FCE0C80-9C19-4223-B8C6-A925A841A643}"/>
          </ac:spMkLst>
        </pc:spChg>
      </pc:sldChg>
      <pc:sldChg chg="del">
        <pc:chgData name="Susanne Kopfer" userId="e93f965b-b9ad-4106-942c-d3cbc582e6ff" providerId="ADAL" clId="{6B576EB9-0F01-4C64-B4BE-00D39126EF82}" dt="2021-09-13T08:13:51.212" v="9" actId="47"/>
        <pc:sldMkLst>
          <pc:docMk/>
          <pc:sldMk cId="3085930610" sldId="401"/>
        </pc:sldMkLst>
      </pc:sldChg>
      <pc:sldChg chg="del ord">
        <pc:chgData name="Susanne Kopfer" userId="e93f965b-b9ad-4106-942c-d3cbc582e6ff" providerId="ADAL" clId="{6B576EB9-0F01-4C64-B4BE-00D39126EF82}" dt="2021-09-20T09:18:07.706" v="423" actId="47"/>
        <pc:sldMkLst>
          <pc:docMk/>
          <pc:sldMk cId="325926883" sldId="402"/>
        </pc:sldMkLst>
      </pc:sldChg>
      <pc:sldChg chg="modSp mod">
        <pc:chgData name="Susanne Kopfer" userId="e93f965b-b9ad-4106-942c-d3cbc582e6ff" providerId="ADAL" clId="{6B576EB9-0F01-4C64-B4BE-00D39126EF82}" dt="2021-09-20T09:18:36.525" v="459" actId="20577"/>
        <pc:sldMkLst>
          <pc:docMk/>
          <pc:sldMk cId="3128691650" sldId="6487"/>
        </pc:sldMkLst>
        <pc:spChg chg="mod">
          <ac:chgData name="Susanne Kopfer" userId="e93f965b-b9ad-4106-942c-d3cbc582e6ff" providerId="ADAL" clId="{6B576EB9-0F01-4C64-B4BE-00D39126EF82}" dt="2021-09-20T09:18:36.525" v="459" actId="20577"/>
          <ac:spMkLst>
            <pc:docMk/>
            <pc:sldMk cId="3128691650" sldId="6487"/>
            <ac:spMk id="10" creationId="{168A270E-AA13-4699-A553-87465249C811}"/>
          </ac:spMkLst>
        </pc:spChg>
      </pc:sldChg>
      <pc:sldChg chg="addSp delSp modSp new mod">
        <pc:chgData name="Susanne Kopfer" userId="e93f965b-b9ad-4106-942c-d3cbc582e6ff" providerId="ADAL" clId="{6B576EB9-0F01-4C64-B4BE-00D39126EF82}" dt="2021-10-04T13:24:20.845" v="557" actId="20577"/>
        <pc:sldMkLst>
          <pc:docMk/>
          <pc:sldMk cId="3413190781" sldId="6488"/>
        </pc:sldMkLst>
        <pc:spChg chg="del">
          <ac:chgData name="Susanne Kopfer" userId="e93f965b-b9ad-4106-942c-d3cbc582e6ff" providerId="ADAL" clId="{6B576EB9-0F01-4C64-B4BE-00D39126EF82}" dt="2021-09-20T09:11:44.943" v="55" actId="478"/>
          <ac:spMkLst>
            <pc:docMk/>
            <pc:sldMk cId="3413190781" sldId="6488"/>
            <ac:spMk id="2" creationId="{D170A810-BD39-4B01-86C3-A7BC0AAFD98E}"/>
          </ac:spMkLst>
        </pc:spChg>
        <pc:spChg chg="del">
          <ac:chgData name="Susanne Kopfer" userId="e93f965b-b9ad-4106-942c-d3cbc582e6ff" providerId="ADAL" clId="{6B576EB9-0F01-4C64-B4BE-00D39126EF82}" dt="2021-09-20T09:11:42.957" v="54" actId="478"/>
          <ac:spMkLst>
            <pc:docMk/>
            <pc:sldMk cId="3413190781" sldId="6488"/>
            <ac:spMk id="3" creationId="{FC371A5B-B7D9-49D7-A65B-4F967AF37035}"/>
          </ac:spMkLst>
        </pc:spChg>
        <pc:spChg chg="add mod">
          <ac:chgData name="Susanne Kopfer" userId="e93f965b-b9ad-4106-942c-d3cbc582e6ff" providerId="ADAL" clId="{6B576EB9-0F01-4C64-B4BE-00D39126EF82}" dt="2021-09-20T09:12:24.540" v="77"/>
          <ac:spMkLst>
            <pc:docMk/>
            <pc:sldMk cId="3413190781" sldId="6488"/>
            <ac:spMk id="6" creationId="{21053541-D8BD-46C7-958C-DE737DED373D}"/>
          </ac:spMkLst>
        </pc:spChg>
        <pc:spChg chg="add mod">
          <ac:chgData name="Susanne Kopfer" userId="e93f965b-b9ad-4106-942c-d3cbc582e6ff" providerId="ADAL" clId="{6B576EB9-0F01-4C64-B4BE-00D39126EF82}" dt="2021-09-20T09:12:24.540" v="77"/>
          <ac:spMkLst>
            <pc:docMk/>
            <pc:sldMk cId="3413190781" sldId="6488"/>
            <ac:spMk id="7" creationId="{7D47DADF-8352-4378-B8F8-44B80C5168B1}"/>
          </ac:spMkLst>
        </pc:spChg>
        <pc:spChg chg="add mod">
          <ac:chgData name="Susanne Kopfer" userId="e93f965b-b9ad-4106-942c-d3cbc582e6ff" providerId="ADAL" clId="{6B576EB9-0F01-4C64-B4BE-00D39126EF82}" dt="2021-09-20T09:13:31.153" v="89" actId="404"/>
          <ac:spMkLst>
            <pc:docMk/>
            <pc:sldMk cId="3413190781" sldId="6488"/>
            <ac:spMk id="10" creationId="{6AA1D373-CA1A-45C5-A31F-4652503350AD}"/>
          </ac:spMkLst>
        </pc:spChg>
        <pc:graphicFrameChg chg="add mod modGraphic">
          <ac:chgData name="Susanne Kopfer" userId="e93f965b-b9ad-4106-942c-d3cbc582e6ff" providerId="ADAL" clId="{6B576EB9-0F01-4C64-B4BE-00D39126EF82}" dt="2021-10-04T13:24:20.845" v="557" actId="20577"/>
          <ac:graphicFrameMkLst>
            <pc:docMk/>
            <pc:sldMk cId="3413190781" sldId="6488"/>
            <ac:graphicFrameMk id="4" creationId="{0FD3E327-54CB-4C93-A73F-579369449F3D}"/>
          </ac:graphicFrameMkLst>
        </pc:graphicFrameChg>
        <pc:picChg chg="add mod">
          <ac:chgData name="Susanne Kopfer" userId="e93f965b-b9ad-4106-942c-d3cbc582e6ff" providerId="ADAL" clId="{6B576EB9-0F01-4C64-B4BE-00D39126EF82}" dt="2021-09-20T09:12:24.540" v="77"/>
          <ac:picMkLst>
            <pc:docMk/>
            <pc:sldMk cId="3413190781" sldId="6488"/>
            <ac:picMk id="5" creationId="{EAE0D979-21E4-43B0-AFB9-A028E4D37E2D}"/>
          </ac:picMkLst>
        </pc:picChg>
        <pc:picChg chg="add mod">
          <ac:chgData name="Susanne Kopfer" userId="e93f965b-b9ad-4106-942c-d3cbc582e6ff" providerId="ADAL" clId="{6B576EB9-0F01-4C64-B4BE-00D39126EF82}" dt="2021-09-20T09:12:28.765" v="78"/>
          <ac:picMkLst>
            <pc:docMk/>
            <pc:sldMk cId="3413190781" sldId="6488"/>
            <ac:picMk id="8" creationId="{632C2E85-ECAE-440E-94B1-E982D79A5D03}"/>
          </ac:picMkLst>
        </pc:picChg>
      </pc:sldChg>
    </pc:docChg>
  </pc:docChgLst>
  <pc:docChgLst>
    <pc:chgData name="Susanne Kopfer" userId="e93f965b-b9ad-4106-942c-d3cbc582e6ff" providerId="ADAL" clId="{62E2637E-2766-4476-BF93-3A94655FA58E}"/>
    <pc:docChg chg="undo custSel addSld delSld modSld sldOrd addSection delSection modSection">
      <pc:chgData name="Susanne Kopfer" userId="e93f965b-b9ad-4106-942c-d3cbc582e6ff" providerId="ADAL" clId="{62E2637E-2766-4476-BF93-3A94655FA58E}" dt="2021-05-26T08:01:12.543" v="1774" actId="1076"/>
      <pc:docMkLst>
        <pc:docMk/>
      </pc:docMkLst>
      <pc:sldChg chg="modSp mod">
        <pc:chgData name="Susanne Kopfer" userId="e93f965b-b9ad-4106-942c-d3cbc582e6ff" providerId="ADAL" clId="{62E2637E-2766-4476-BF93-3A94655FA58E}" dt="2021-05-20T07:31:46.742" v="19" actId="20577"/>
        <pc:sldMkLst>
          <pc:docMk/>
          <pc:sldMk cId="2550104752" sldId="256"/>
        </pc:sldMkLst>
        <pc:spChg chg="mod">
          <ac:chgData name="Susanne Kopfer" userId="e93f965b-b9ad-4106-942c-d3cbc582e6ff" providerId="ADAL" clId="{62E2637E-2766-4476-BF93-3A94655FA58E}" dt="2021-05-20T07:31:46.742" v="19" actId="20577"/>
          <ac:spMkLst>
            <pc:docMk/>
            <pc:sldMk cId="2550104752" sldId="256"/>
            <ac:spMk id="27" creationId="{2A1B3EA4-5378-4CCF-A26A-A8B61BD60406}"/>
          </ac:spMkLst>
        </pc:spChg>
      </pc:sldChg>
      <pc:sldChg chg="del">
        <pc:chgData name="Susanne Kopfer" userId="e93f965b-b9ad-4106-942c-d3cbc582e6ff" providerId="ADAL" clId="{62E2637E-2766-4476-BF93-3A94655FA58E}" dt="2021-05-20T07:31:49.268" v="20" actId="47"/>
        <pc:sldMkLst>
          <pc:docMk/>
          <pc:sldMk cId="2001193536" sldId="339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3150396740" sldId="363"/>
        </pc:sldMkLst>
      </pc:sldChg>
      <pc:sldChg chg="addSp modSp mod">
        <pc:chgData name="Susanne Kopfer" userId="e93f965b-b9ad-4106-942c-d3cbc582e6ff" providerId="ADAL" clId="{62E2637E-2766-4476-BF93-3A94655FA58E}" dt="2021-05-26T07:54:34.756" v="1529" actId="1582"/>
        <pc:sldMkLst>
          <pc:docMk/>
          <pc:sldMk cId="3728238585" sldId="376"/>
        </pc:sldMkLst>
        <pc:spChg chg="mod">
          <ac:chgData name="Susanne Kopfer" userId="e93f965b-b9ad-4106-942c-d3cbc582e6ff" providerId="ADAL" clId="{62E2637E-2766-4476-BF93-3A94655FA58E}" dt="2021-05-20T07:53:41.856" v="636" actId="20577"/>
          <ac:spMkLst>
            <pc:docMk/>
            <pc:sldMk cId="3728238585" sldId="376"/>
            <ac:spMk id="8" creationId="{1B0E1E17-430C-4835-BD41-331E32222A3A}"/>
          </ac:spMkLst>
        </pc:spChg>
        <pc:spChg chg="add mod">
          <ac:chgData name="Susanne Kopfer" userId="e93f965b-b9ad-4106-942c-d3cbc582e6ff" providerId="ADAL" clId="{62E2637E-2766-4476-BF93-3A94655FA58E}" dt="2021-05-26T07:54:34.756" v="1529" actId="1582"/>
          <ac:spMkLst>
            <pc:docMk/>
            <pc:sldMk cId="3728238585" sldId="376"/>
            <ac:spMk id="9" creationId="{D1FA5AB8-0F2D-46CF-9EDF-4404C55C2E0C}"/>
          </ac:spMkLst>
        </pc:spChg>
        <pc:spChg chg="mod">
          <ac:chgData name="Susanne Kopfer" userId="e93f965b-b9ad-4106-942c-d3cbc582e6ff" providerId="ADAL" clId="{62E2637E-2766-4476-BF93-3A94655FA58E}" dt="2021-05-20T07:51:50.496" v="512" actId="20577"/>
          <ac:spMkLst>
            <pc:docMk/>
            <pc:sldMk cId="3728238585" sldId="376"/>
            <ac:spMk id="13" creationId="{20C1B71A-B9DC-41E1-A24D-61B4A1B9A3CF}"/>
          </ac:spMkLst>
        </pc:spChg>
        <pc:spChg chg="mod">
          <ac:chgData name="Susanne Kopfer" userId="e93f965b-b9ad-4106-942c-d3cbc582e6ff" providerId="ADAL" clId="{62E2637E-2766-4476-BF93-3A94655FA58E}" dt="2021-05-26T07:54:00.419" v="1527" actId="20577"/>
          <ac:spMkLst>
            <pc:docMk/>
            <pc:sldMk cId="3728238585" sldId="376"/>
            <ac:spMk id="16" creationId="{B956509D-B45A-4756-B708-0460311FD34B}"/>
          </ac:spMkLst>
        </pc:spChg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1520038060" sldId="379"/>
        </pc:sldMkLst>
      </pc:sldChg>
      <pc:sldChg chg="del">
        <pc:chgData name="Susanne Kopfer" userId="e93f965b-b9ad-4106-942c-d3cbc582e6ff" providerId="ADAL" clId="{62E2637E-2766-4476-BF93-3A94655FA58E}" dt="2021-05-20T07:32:54.173" v="27" actId="47"/>
        <pc:sldMkLst>
          <pc:docMk/>
          <pc:sldMk cId="3480141599" sldId="383"/>
        </pc:sldMkLst>
      </pc:sldChg>
      <pc:sldChg chg="delSp modSp mod">
        <pc:chgData name="Susanne Kopfer" userId="e93f965b-b9ad-4106-942c-d3cbc582e6ff" providerId="ADAL" clId="{62E2637E-2766-4476-BF93-3A94655FA58E}" dt="2021-05-20T07:35:08.360" v="102" actId="20577"/>
        <pc:sldMkLst>
          <pc:docMk/>
          <pc:sldMk cId="978207163" sldId="384"/>
        </pc:sldMkLst>
        <pc:spChg chg="mod">
          <ac:chgData name="Susanne Kopfer" userId="e93f965b-b9ad-4106-942c-d3cbc582e6ff" providerId="ADAL" clId="{62E2637E-2766-4476-BF93-3A94655FA58E}" dt="2021-05-20T07:35:08.360" v="102" actId="20577"/>
          <ac:spMkLst>
            <pc:docMk/>
            <pc:sldMk cId="978207163" sldId="384"/>
            <ac:spMk id="15" creationId="{E9F9D688-D09F-467F-BD59-69B2E5127C48}"/>
          </ac:spMkLst>
        </pc:spChg>
        <pc:spChg chg="del">
          <ac:chgData name="Susanne Kopfer" userId="e93f965b-b9ad-4106-942c-d3cbc582e6ff" providerId="ADAL" clId="{62E2637E-2766-4476-BF93-3A94655FA58E}" dt="2021-05-20T07:34:28.720" v="36" actId="478"/>
          <ac:spMkLst>
            <pc:docMk/>
            <pc:sldMk cId="978207163" sldId="384"/>
            <ac:spMk id="17" creationId="{90E31510-4604-48B5-855D-72C55F0752E8}"/>
          </ac:spMkLst>
        </pc:spChg>
        <pc:spChg chg="mod">
          <ac:chgData name="Susanne Kopfer" userId="e93f965b-b9ad-4106-942c-d3cbc582e6ff" providerId="ADAL" clId="{62E2637E-2766-4476-BF93-3A94655FA58E}" dt="2021-05-20T07:33:58.490" v="33" actId="20577"/>
          <ac:spMkLst>
            <pc:docMk/>
            <pc:sldMk cId="978207163" sldId="384"/>
            <ac:spMk id="19" creationId="{2CABE99D-8364-4BCB-8AB4-A5440D3894C9}"/>
          </ac:spMkLst>
        </pc:spChg>
      </pc:sldChg>
      <pc:sldChg chg="del">
        <pc:chgData name="Susanne Kopfer" userId="e93f965b-b9ad-4106-942c-d3cbc582e6ff" providerId="ADAL" clId="{62E2637E-2766-4476-BF93-3A94655FA58E}" dt="2021-05-20T07:32:53.200" v="26" actId="47"/>
        <pc:sldMkLst>
          <pc:docMk/>
          <pc:sldMk cId="2352418197" sldId="385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2929551101" sldId="386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2012533691" sldId="387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2728427715" sldId="388"/>
        </pc:sldMkLst>
      </pc:sldChg>
      <pc:sldChg chg="del">
        <pc:chgData name="Susanne Kopfer" userId="e93f965b-b9ad-4106-942c-d3cbc582e6ff" providerId="ADAL" clId="{62E2637E-2766-4476-BF93-3A94655FA58E}" dt="2021-05-20T07:32:39.671" v="25" actId="47"/>
        <pc:sldMkLst>
          <pc:docMk/>
          <pc:sldMk cId="3009579512" sldId="390"/>
        </pc:sldMkLst>
      </pc:sldChg>
      <pc:sldChg chg="del">
        <pc:chgData name="Susanne Kopfer" userId="e93f965b-b9ad-4106-942c-d3cbc582e6ff" providerId="ADAL" clId="{62E2637E-2766-4476-BF93-3A94655FA58E}" dt="2021-05-20T07:32:38.854" v="24" actId="47"/>
        <pc:sldMkLst>
          <pc:docMk/>
          <pc:sldMk cId="727920605" sldId="391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4083372379" sldId="394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1878012289" sldId="395"/>
        </pc:sldMkLst>
      </pc:sldChg>
      <pc:sldChg chg="del">
        <pc:chgData name="Susanne Kopfer" userId="e93f965b-b9ad-4106-942c-d3cbc582e6ff" providerId="ADAL" clId="{62E2637E-2766-4476-BF93-3A94655FA58E}" dt="2021-05-20T07:31:53.848" v="21" actId="18676"/>
        <pc:sldMkLst>
          <pc:docMk/>
          <pc:sldMk cId="533059002" sldId="396"/>
        </pc:sldMkLst>
      </pc:sldChg>
      <pc:sldChg chg="modSp mod">
        <pc:chgData name="Susanne Kopfer" userId="e93f965b-b9ad-4106-942c-d3cbc582e6ff" providerId="ADAL" clId="{62E2637E-2766-4476-BF93-3A94655FA58E}" dt="2021-05-20T07:51:56.358" v="520" actId="20577"/>
        <pc:sldMkLst>
          <pc:docMk/>
          <pc:sldMk cId="1263830520" sldId="397"/>
        </pc:sldMkLst>
        <pc:spChg chg="mod">
          <ac:chgData name="Susanne Kopfer" userId="e93f965b-b9ad-4106-942c-d3cbc582e6ff" providerId="ADAL" clId="{62E2637E-2766-4476-BF93-3A94655FA58E}" dt="2021-05-20T07:49:37.354" v="458" actId="20577"/>
          <ac:spMkLst>
            <pc:docMk/>
            <pc:sldMk cId="1263830520" sldId="397"/>
            <ac:spMk id="6" creationId="{A0700AA0-D0E9-4B8C-AE06-41E31AF53AFF}"/>
          </ac:spMkLst>
        </pc:spChg>
        <pc:spChg chg="mod">
          <ac:chgData name="Susanne Kopfer" userId="e93f965b-b9ad-4106-942c-d3cbc582e6ff" providerId="ADAL" clId="{62E2637E-2766-4476-BF93-3A94655FA58E}" dt="2021-05-20T07:48:43.173" v="452" actId="20577"/>
          <ac:spMkLst>
            <pc:docMk/>
            <pc:sldMk cId="1263830520" sldId="397"/>
            <ac:spMk id="8" creationId="{1B0E1E17-430C-4835-BD41-331E32222A3A}"/>
          </ac:spMkLst>
        </pc:spChg>
        <pc:spChg chg="mod">
          <ac:chgData name="Susanne Kopfer" userId="e93f965b-b9ad-4106-942c-d3cbc582e6ff" providerId="ADAL" clId="{62E2637E-2766-4476-BF93-3A94655FA58E}" dt="2021-05-20T07:51:56.358" v="520" actId="20577"/>
          <ac:spMkLst>
            <pc:docMk/>
            <pc:sldMk cId="1263830520" sldId="397"/>
            <ac:spMk id="13" creationId="{20C1B71A-B9DC-41E1-A24D-61B4A1B9A3CF}"/>
          </ac:spMkLst>
        </pc:spChg>
      </pc:sldChg>
      <pc:sldChg chg="modSp mod">
        <pc:chgData name="Susanne Kopfer" userId="e93f965b-b9ad-4106-942c-d3cbc582e6ff" providerId="ADAL" clId="{62E2637E-2766-4476-BF93-3A94655FA58E}" dt="2021-05-20T07:52:01.489" v="528" actId="20577"/>
        <pc:sldMkLst>
          <pc:docMk/>
          <pc:sldMk cId="204039625" sldId="398"/>
        </pc:sldMkLst>
        <pc:spChg chg="mod">
          <ac:chgData name="Susanne Kopfer" userId="e93f965b-b9ad-4106-942c-d3cbc582e6ff" providerId="ADAL" clId="{62E2637E-2766-4476-BF93-3A94655FA58E}" dt="2021-05-20T07:43:27.297" v="170" actId="3626"/>
          <ac:spMkLst>
            <pc:docMk/>
            <pc:sldMk cId="204039625" sldId="398"/>
            <ac:spMk id="8" creationId="{1B0E1E17-430C-4835-BD41-331E32222A3A}"/>
          </ac:spMkLst>
        </pc:spChg>
        <pc:spChg chg="mod">
          <ac:chgData name="Susanne Kopfer" userId="e93f965b-b9ad-4106-942c-d3cbc582e6ff" providerId="ADAL" clId="{62E2637E-2766-4476-BF93-3A94655FA58E}" dt="2021-05-20T07:52:01.489" v="528" actId="20577"/>
          <ac:spMkLst>
            <pc:docMk/>
            <pc:sldMk cId="204039625" sldId="398"/>
            <ac:spMk id="13" creationId="{20C1B71A-B9DC-41E1-A24D-61B4A1B9A3CF}"/>
          </ac:spMkLst>
        </pc:spChg>
        <pc:spChg chg="mod">
          <ac:chgData name="Susanne Kopfer" userId="e93f965b-b9ad-4106-942c-d3cbc582e6ff" providerId="ADAL" clId="{62E2637E-2766-4476-BF93-3A94655FA58E}" dt="2021-05-20T07:45:11.571" v="176" actId="20577"/>
          <ac:spMkLst>
            <pc:docMk/>
            <pc:sldMk cId="204039625" sldId="398"/>
            <ac:spMk id="15" creationId="{334928CB-E529-4FF7-9EBF-DA5C986A2A02}"/>
          </ac:spMkLst>
        </pc:spChg>
      </pc:sldChg>
      <pc:sldChg chg="addSp delSp modSp mod">
        <pc:chgData name="Susanne Kopfer" userId="e93f965b-b9ad-4106-942c-d3cbc582e6ff" providerId="ADAL" clId="{62E2637E-2766-4476-BF93-3A94655FA58E}" dt="2021-05-26T08:01:12.543" v="1774" actId="1076"/>
        <pc:sldMkLst>
          <pc:docMk/>
          <pc:sldMk cId="3322531293" sldId="399"/>
        </pc:sldMkLst>
        <pc:spChg chg="add mod">
          <ac:chgData name="Susanne Kopfer" userId="e93f965b-b9ad-4106-942c-d3cbc582e6ff" providerId="ADAL" clId="{62E2637E-2766-4476-BF93-3A94655FA58E}" dt="2021-05-26T08:01:12.543" v="1774" actId="1076"/>
          <ac:spMkLst>
            <pc:docMk/>
            <pc:sldMk cId="3322531293" sldId="399"/>
            <ac:spMk id="6" creationId="{D63F7D05-5CA4-48EF-A4FE-0029C5935674}"/>
          </ac:spMkLst>
        </pc:spChg>
        <pc:spChg chg="del">
          <ac:chgData name="Susanne Kopfer" userId="e93f965b-b9ad-4106-942c-d3cbc582e6ff" providerId="ADAL" clId="{62E2637E-2766-4476-BF93-3A94655FA58E}" dt="2021-05-20T07:33:11.818" v="30" actId="478"/>
          <ac:spMkLst>
            <pc:docMk/>
            <pc:sldMk cId="3322531293" sldId="399"/>
            <ac:spMk id="21" creationId="{F7D70C33-568D-45C7-94FB-2260CD167664}"/>
          </ac:spMkLst>
        </pc:spChg>
        <pc:graphicFrameChg chg="modGraphic">
          <ac:chgData name="Susanne Kopfer" userId="e93f965b-b9ad-4106-942c-d3cbc582e6ff" providerId="ADAL" clId="{62E2637E-2766-4476-BF93-3A94655FA58E}" dt="2021-05-25T13:37:14.219" v="956" actId="20577"/>
          <ac:graphicFrameMkLst>
            <pc:docMk/>
            <pc:sldMk cId="3322531293" sldId="399"/>
            <ac:graphicFrameMk id="3" creationId="{99C0E135-006C-40A1-B019-849FE3EC0D02}"/>
          </ac:graphicFrameMkLst>
        </pc:graphicFrameChg>
        <pc:graphicFrameChg chg="modGraphic">
          <ac:chgData name="Susanne Kopfer" userId="e93f965b-b9ad-4106-942c-d3cbc582e6ff" providerId="ADAL" clId="{62E2637E-2766-4476-BF93-3A94655FA58E}" dt="2021-05-25T13:45:11.991" v="1022" actId="20577"/>
          <ac:graphicFrameMkLst>
            <pc:docMk/>
            <pc:sldMk cId="3322531293" sldId="399"/>
            <ac:graphicFrameMk id="15" creationId="{7211EAF3-BB84-4CF1-8FC4-4A8B1E84F4D6}"/>
          </ac:graphicFrameMkLst>
        </pc:graphicFrameChg>
        <pc:graphicFrameChg chg="mod modGraphic">
          <ac:chgData name="Susanne Kopfer" userId="e93f965b-b9ad-4106-942c-d3cbc582e6ff" providerId="ADAL" clId="{62E2637E-2766-4476-BF93-3A94655FA58E}" dt="2021-05-25T15:37:34.775" v="1077" actId="20577"/>
          <ac:graphicFrameMkLst>
            <pc:docMk/>
            <pc:sldMk cId="3322531293" sldId="399"/>
            <ac:graphicFrameMk id="16" creationId="{C4A62CB9-CA05-4688-914B-070532FCB0C8}"/>
          </ac:graphicFrameMkLst>
        </pc:graphicFrameChg>
      </pc:sldChg>
      <pc:sldChg chg="modSp add mod ord">
        <pc:chgData name="Susanne Kopfer" userId="e93f965b-b9ad-4106-942c-d3cbc582e6ff" providerId="ADAL" clId="{62E2637E-2766-4476-BF93-3A94655FA58E}" dt="2021-05-20T07:52:44.902" v="587" actId="20577"/>
        <pc:sldMkLst>
          <pc:docMk/>
          <pc:sldMk cId="3779184901" sldId="400"/>
        </pc:sldMkLst>
        <pc:spChg chg="mod">
          <ac:chgData name="Susanne Kopfer" userId="e93f965b-b9ad-4106-942c-d3cbc582e6ff" providerId="ADAL" clId="{62E2637E-2766-4476-BF93-3A94655FA58E}" dt="2021-05-20T07:52:44.902" v="587" actId="20577"/>
          <ac:spMkLst>
            <pc:docMk/>
            <pc:sldMk cId="3779184901" sldId="400"/>
            <ac:spMk id="4" creationId="{FF30B7E5-D991-4BDD-9DFD-39CD996DE364}"/>
          </ac:spMkLst>
        </pc:spChg>
        <pc:spChg chg="mod">
          <ac:chgData name="Susanne Kopfer" userId="e93f965b-b9ad-4106-942c-d3cbc582e6ff" providerId="ADAL" clId="{62E2637E-2766-4476-BF93-3A94655FA58E}" dt="2021-05-20T07:52:37.689" v="563" actId="14100"/>
          <ac:spMkLst>
            <pc:docMk/>
            <pc:sldMk cId="3779184901" sldId="400"/>
            <ac:spMk id="9" creationId="{CE02B376-9914-48D4-925F-EBD416986777}"/>
          </ac:spMkLst>
        </pc:spChg>
      </pc:sldChg>
    </pc:docChg>
  </pc:docChgLst>
  <pc:docChgLst>
    <pc:chgData name="Susanne Kopfer" userId="e93f965b-b9ad-4106-942c-d3cbc582e6ff" providerId="ADAL" clId="{465FAD63-7544-45CE-A619-353F8047496F}"/>
    <pc:docChg chg="undo custSel delSld modSld sldOrd addSection modSection">
      <pc:chgData name="Susanne Kopfer" userId="e93f965b-b9ad-4106-942c-d3cbc582e6ff" providerId="ADAL" clId="{465FAD63-7544-45CE-A619-353F8047496F}" dt="2021-06-21T06:35:23.516" v="401" actId="17846"/>
      <pc:docMkLst>
        <pc:docMk/>
      </pc:docMkLst>
      <pc:sldChg chg="modSp mod">
        <pc:chgData name="Susanne Kopfer" userId="e93f965b-b9ad-4106-942c-d3cbc582e6ff" providerId="ADAL" clId="{465FAD63-7544-45CE-A619-353F8047496F}" dt="2021-06-21T06:22:50.256" v="15" actId="20577"/>
        <pc:sldMkLst>
          <pc:docMk/>
          <pc:sldMk cId="2550104752" sldId="256"/>
        </pc:sldMkLst>
        <pc:spChg chg="mod">
          <ac:chgData name="Susanne Kopfer" userId="e93f965b-b9ad-4106-942c-d3cbc582e6ff" providerId="ADAL" clId="{465FAD63-7544-45CE-A619-353F8047496F}" dt="2021-06-21T06:22:50.256" v="15" actId="20577"/>
          <ac:spMkLst>
            <pc:docMk/>
            <pc:sldMk cId="2550104752" sldId="256"/>
            <ac:spMk id="27" creationId="{2A1B3EA4-5378-4CCF-A26A-A8B61BD60406}"/>
          </ac:spMkLst>
        </pc:spChg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278722108" sldId="281"/>
        </pc:sldMkLst>
      </pc:sldChg>
      <pc:sldChg chg="addSp modSp mod">
        <pc:chgData name="Susanne Kopfer" userId="e93f965b-b9ad-4106-942c-d3cbc582e6ff" providerId="ADAL" clId="{465FAD63-7544-45CE-A619-353F8047496F}" dt="2021-06-21T06:34:13.416" v="391" actId="20577"/>
        <pc:sldMkLst>
          <pc:docMk/>
          <pc:sldMk cId="2001193536" sldId="339"/>
        </pc:sldMkLst>
        <pc:spChg chg="mod">
          <ac:chgData name="Susanne Kopfer" userId="e93f965b-b9ad-4106-942c-d3cbc582e6ff" providerId="ADAL" clId="{465FAD63-7544-45CE-A619-353F8047496F}" dt="2021-06-21T06:30:50.228" v="293" actId="1076"/>
          <ac:spMkLst>
            <pc:docMk/>
            <pc:sldMk cId="2001193536" sldId="339"/>
            <ac:spMk id="8" creationId="{AA55DF41-C8EA-4FE1-846E-39B85A3E2E99}"/>
          </ac:spMkLst>
        </pc:spChg>
        <pc:spChg chg="mod">
          <ac:chgData name="Susanne Kopfer" userId="e93f965b-b9ad-4106-942c-d3cbc582e6ff" providerId="ADAL" clId="{465FAD63-7544-45CE-A619-353F8047496F}" dt="2021-06-21T06:25:22.121" v="87" actId="20577"/>
          <ac:spMkLst>
            <pc:docMk/>
            <pc:sldMk cId="2001193536" sldId="339"/>
            <ac:spMk id="17" creationId="{23AC8DAD-08BE-4D31-B980-FE6F0220170C}"/>
          </ac:spMkLst>
        </pc:spChg>
        <pc:spChg chg="mod">
          <ac:chgData name="Susanne Kopfer" userId="e93f965b-b9ad-4106-942c-d3cbc582e6ff" providerId="ADAL" clId="{465FAD63-7544-45CE-A619-353F8047496F}" dt="2021-06-21T06:33:29.207" v="363" actId="121"/>
          <ac:spMkLst>
            <pc:docMk/>
            <pc:sldMk cId="2001193536" sldId="339"/>
            <ac:spMk id="18" creationId="{27BBD7EA-6A76-4B9A-8468-8540893FF16C}"/>
          </ac:spMkLst>
        </pc:spChg>
        <pc:spChg chg="mod">
          <ac:chgData name="Susanne Kopfer" userId="e93f965b-b9ad-4106-942c-d3cbc582e6ff" providerId="ADAL" clId="{465FAD63-7544-45CE-A619-353F8047496F}" dt="2021-06-21T06:33:09.875" v="358" actId="1076"/>
          <ac:spMkLst>
            <pc:docMk/>
            <pc:sldMk cId="2001193536" sldId="339"/>
            <ac:spMk id="19" creationId="{E159CCD1-E7CA-4EF5-814C-63357FF449D8}"/>
          </ac:spMkLst>
        </pc:spChg>
        <pc:spChg chg="mod">
          <ac:chgData name="Susanne Kopfer" userId="e93f965b-b9ad-4106-942c-d3cbc582e6ff" providerId="ADAL" clId="{465FAD63-7544-45CE-A619-353F8047496F}" dt="2021-06-21T06:33:47.114" v="373" actId="20577"/>
          <ac:spMkLst>
            <pc:docMk/>
            <pc:sldMk cId="2001193536" sldId="339"/>
            <ac:spMk id="20" creationId="{4FCD190C-278F-47AC-A190-156AEA92DA52}"/>
          </ac:spMkLst>
        </pc:spChg>
        <pc:spChg chg="mod">
          <ac:chgData name="Susanne Kopfer" userId="e93f965b-b9ad-4106-942c-d3cbc582e6ff" providerId="ADAL" clId="{465FAD63-7544-45CE-A619-353F8047496F}" dt="2021-06-21T06:33:05.978" v="357" actId="1076"/>
          <ac:spMkLst>
            <pc:docMk/>
            <pc:sldMk cId="2001193536" sldId="339"/>
            <ac:spMk id="21" creationId="{627AA6AF-1C78-4698-A3BE-DA8CE4E0B478}"/>
          </ac:spMkLst>
        </pc:spChg>
        <pc:spChg chg="mod">
          <ac:chgData name="Susanne Kopfer" userId="e93f965b-b9ad-4106-942c-d3cbc582e6ff" providerId="ADAL" clId="{465FAD63-7544-45CE-A619-353F8047496F}" dt="2021-06-21T06:34:02.309" v="383" actId="20577"/>
          <ac:spMkLst>
            <pc:docMk/>
            <pc:sldMk cId="2001193536" sldId="339"/>
            <ac:spMk id="22" creationId="{9034AEC9-4EA0-4EC4-9EEF-A338C6D97FD7}"/>
          </ac:spMkLst>
        </pc:spChg>
        <pc:spChg chg="mod">
          <ac:chgData name="Susanne Kopfer" userId="e93f965b-b9ad-4106-942c-d3cbc582e6ff" providerId="ADAL" clId="{465FAD63-7544-45CE-A619-353F8047496F}" dt="2021-06-21T06:33:00.662" v="356" actId="1076"/>
          <ac:spMkLst>
            <pc:docMk/>
            <pc:sldMk cId="2001193536" sldId="339"/>
            <ac:spMk id="23" creationId="{5EF17AA7-334F-4D86-ADF3-735ABFF9162E}"/>
          </ac:spMkLst>
        </pc:spChg>
        <pc:spChg chg="add mod">
          <ac:chgData name="Susanne Kopfer" userId="e93f965b-b9ad-4106-942c-d3cbc582e6ff" providerId="ADAL" clId="{465FAD63-7544-45CE-A619-353F8047496F}" dt="2021-06-21T06:34:13.416" v="391" actId="20577"/>
          <ac:spMkLst>
            <pc:docMk/>
            <pc:sldMk cId="2001193536" sldId="339"/>
            <ac:spMk id="24" creationId="{8F4C157E-1D2C-4A75-AC0E-CB05C1AF8ABC}"/>
          </ac:spMkLst>
        </pc:spChg>
        <pc:spChg chg="add mod">
          <ac:chgData name="Susanne Kopfer" userId="e93f965b-b9ad-4106-942c-d3cbc582e6ff" providerId="ADAL" clId="{465FAD63-7544-45CE-A619-353F8047496F}" dt="2021-06-21T06:32:38.722" v="354" actId="1076"/>
          <ac:spMkLst>
            <pc:docMk/>
            <pc:sldMk cId="2001193536" sldId="339"/>
            <ac:spMk id="25" creationId="{6FCE0C80-9C19-4223-B8C6-A925A841A643}"/>
          </ac:spMkLst>
        </pc:spChg>
        <pc:cxnChg chg="add mod">
          <ac:chgData name="Susanne Kopfer" userId="e93f965b-b9ad-4106-942c-d3cbc582e6ff" providerId="ADAL" clId="{465FAD63-7544-45CE-A619-353F8047496F}" dt="2021-06-21T06:32:38.722" v="354" actId="1076"/>
          <ac:cxnSpMkLst>
            <pc:docMk/>
            <pc:sldMk cId="2001193536" sldId="339"/>
            <ac:cxnSpMk id="26" creationId="{B832E5A7-692B-4200-B01F-B0BCD23DF14A}"/>
          </ac:cxnSpMkLst>
        </pc:cxnChg>
        <pc:cxnChg chg="mod">
          <ac:chgData name="Susanne Kopfer" userId="e93f965b-b9ad-4106-942c-d3cbc582e6ff" providerId="ADAL" clId="{465FAD63-7544-45CE-A619-353F8047496F}" dt="2021-06-21T06:32:53.438" v="355" actId="465"/>
          <ac:cxnSpMkLst>
            <pc:docMk/>
            <pc:sldMk cId="2001193536" sldId="339"/>
            <ac:cxnSpMk id="41" creationId="{2C979188-29DB-4924-9986-CC1CA554EB6F}"/>
          </ac:cxnSpMkLst>
        </pc:cxnChg>
        <pc:cxnChg chg="mod">
          <ac:chgData name="Susanne Kopfer" userId="e93f965b-b9ad-4106-942c-d3cbc582e6ff" providerId="ADAL" clId="{465FAD63-7544-45CE-A619-353F8047496F}" dt="2021-06-21T06:32:53.438" v="355" actId="465"/>
          <ac:cxnSpMkLst>
            <pc:docMk/>
            <pc:sldMk cId="2001193536" sldId="339"/>
            <ac:cxnSpMk id="42" creationId="{D1333E4A-33A8-4D94-B020-D986DCDF8F49}"/>
          </ac:cxnSpMkLst>
        </pc:cxnChg>
        <pc:cxnChg chg="mod">
          <ac:chgData name="Susanne Kopfer" userId="e93f965b-b9ad-4106-942c-d3cbc582e6ff" providerId="ADAL" clId="{465FAD63-7544-45CE-A619-353F8047496F}" dt="2021-06-21T06:32:53.438" v="355" actId="465"/>
          <ac:cxnSpMkLst>
            <pc:docMk/>
            <pc:sldMk cId="2001193536" sldId="339"/>
            <ac:cxnSpMk id="43" creationId="{34A6F9D6-55A2-47B8-9BE6-BE3CDA01F335}"/>
          </ac:cxnSpMkLst>
        </pc:cxnChg>
      </pc:sldChg>
      <pc:sldChg chg="del">
        <pc:chgData name="Susanne Kopfer" userId="e93f965b-b9ad-4106-942c-d3cbc582e6ff" providerId="ADAL" clId="{465FAD63-7544-45CE-A619-353F8047496F}" dt="2021-06-21T06:23:13.450" v="30" actId="47"/>
        <pc:sldMkLst>
          <pc:docMk/>
          <pc:sldMk cId="978207163" sldId="384"/>
        </pc:sldMkLst>
      </pc:sldChg>
      <pc:sldChg chg="modSp mod">
        <pc:chgData name="Susanne Kopfer" userId="e93f965b-b9ad-4106-942c-d3cbc582e6ff" providerId="ADAL" clId="{465FAD63-7544-45CE-A619-353F8047496F}" dt="2021-06-21T06:23:09.919" v="29" actId="20577"/>
        <pc:sldMkLst>
          <pc:docMk/>
          <pc:sldMk cId="3779184901" sldId="400"/>
        </pc:sldMkLst>
        <pc:spChg chg="mod">
          <ac:chgData name="Susanne Kopfer" userId="e93f965b-b9ad-4106-942c-d3cbc582e6ff" providerId="ADAL" clId="{465FAD63-7544-45CE-A619-353F8047496F}" dt="2021-06-21T06:23:09.919" v="29" actId="20577"/>
          <ac:spMkLst>
            <pc:docMk/>
            <pc:sldMk cId="3779184901" sldId="400"/>
            <ac:spMk id="4" creationId="{FF30B7E5-D991-4BDD-9DFD-39CD996DE364}"/>
          </ac:spMkLst>
        </pc:spChg>
      </pc:sldChg>
      <pc:sldChg chg="modSp mod">
        <pc:chgData name="Susanne Kopfer" userId="e93f965b-b9ad-4106-942c-d3cbc582e6ff" providerId="ADAL" clId="{465FAD63-7544-45CE-A619-353F8047496F}" dt="2021-06-21T06:30:38.464" v="291" actId="20577"/>
        <pc:sldMkLst>
          <pc:docMk/>
          <pc:sldMk cId="3085930610" sldId="401"/>
        </pc:sldMkLst>
        <pc:graphicFrameChg chg="mod modGraphic">
          <ac:chgData name="Susanne Kopfer" userId="e93f965b-b9ad-4106-942c-d3cbc582e6ff" providerId="ADAL" clId="{465FAD63-7544-45CE-A619-353F8047496F}" dt="2021-06-21T06:30:38.464" v="291" actId="20577"/>
          <ac:graphicFrameMkLst>
            <pc:docMk/>
            <pc:sldMk cId="3085930610" sldId="401"/>
            <ac:graphicFrameMk id="2" creationId="{6629650C-EE1D-4A82-A472-E9269D05A9BB}"/>
          </ac:graphicFrameMkLst>
        </pc:graphicFrameChg>
      </pc:sldChg>
      <pc:sldChg chg="addSp modSp ord">
        <pc:chgData name="Susanne Kopfer" userId="e93f965b-b9ad-4106-942c-d3cbc582e6ff" providerId="ADAL" clId="{465FAD63-7544-45CE-A619-353F8047496F}" dt="2021-06-21T06:35:14.633" v="400"/>
        <pc:sldMkLst>
          <pc:docMk/>
          <pc:sldMk cId="325926883" sldId="402"/>
        </pc:sldMkLst>
        <pc:spChg chg="add mod">
          <ac:chgData name="Susanne Kopfer" userId="e93f965b-b9ad-4106-942c-d3cbc582e6ff" providerId="ADAL" clId="{465FAD63-7544-45CE-A619-353F8047496F}" dt="2021-06-21T06:23:43.715" v="34"/>
          <ac:spMkLst>
            <pc:docMk/>
            <pc:sldMk cId="325926883" sldId="402"/>
            <ac:spMk id="7" creationId="{5ECD641D-2F7B-4666-983D-25A493C57A9C}"/>
          </ac:spMkLst>
        </pc:spChg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504511020" sldId="40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114213105" sldId="404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366400771" sldId="40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756953576" sldId="439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050210655" sldId="44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742806883" sldId="44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170011579" sldId="459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436521517" sldId="522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631236703" sldId="59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274072071" sldId="686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280545517" sldId="193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045164392" sldId="196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759121048" sldId="1982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374962034" sldId="199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108241083" sldId="2008"/>
        </pc:sldMkLst>
      </pc:sldChg>
      <pc:sldChg chg="ord">
        <pc:chgData name="Susanne Kopfer" userId="e93f965b-b9ad-4106-942c-d3cbc582e6ff" providerId="ADAL" clId="{465FAD63-7544-45CE-A619-353F8047496F}" dt="2021-06-21T06:35:14.633" v="400"/>
        <pc:sldMkLst>
          <pc:docMk/>
          <pc:sldMk cId="34271875" sldId="201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73048969" sldId="2014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152162835" sldId="2027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612688776" sldId="2034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061712001" sldId="215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836280782" sldId="215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32683442" sldId="2172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611420228" sldId="2181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399868039" sldId="2182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073509732" sldId="218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090337216" sldId="2184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584551673" sldId="218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820755004" sldId="225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652300299" sldId="225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980710965" sldId="286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304747405" sldId="287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566087352" sldId="2887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404266546" sldId="638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41699378" sldId="6392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786702217" sldId="6396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4195660184" sldId="6410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222633701" sldId="6463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742375646" sldId="6468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522703419" sldId="6481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126363611" sldId="6484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2430503404" sldId="6485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1671403961" sldId="6486"/>
        </pc:sldMkLst>
      </pc:sldChg>
      <pc:sldChg chg="del">
        <pc:chgData name="Susanne Kopfer" userId="e93f965b-b9ad-4106-942c-d3cbc582e6ff" providerId="ADAL" clId="{465FAD63-7544-45CE-A619-353F8047496F}" dt="2021-06-21T06:24:00.094" v="36" actId="2696"/>
        <pc:sldMkLst>
          <pc:docMk/>
          <pc:sldMk cId="2577651893" sldId="6488"/>
        </pc:sldMkLst>
      </pc:sldChg>
      <pc:sldChg chg="del">
        <pc:chgData name="Susanne Kopfer" userId="e93f965b-b9ad-4106-942c-d3cbc582e6ff" providerId="ADAL" clId="{465FAD63-7544-45CE-A619-353F8047496F}" dt="2021-06-21T06:23:46.480" v="35" actId="47"/>
        <pc:sldMkLst>
          <pc:docMk/>
          <pc:sldMk cId="1979789795" sldId="6489"/>
        </pc:sldMkLst>
      </pc:sldChg>
      <pc:sldChg chg="del">
        <pc:chgData name="Susanne Kopfer" userId="e93f965b-b9ad-4106-942c-d3cbc582e6ff" providerId="ADAL" clId="{465FAD63-7544-45CE-A619-353F8047496F}" dt="2021-06-21T06:23:28.863" v="31" actId="2696"/>
        <pc:sldMkLst>
          <pc:docMk/>
          <pc:sldMk cId="3130188653" sldId="6490"/>
        </pc:sldMkLst>
      </pc:sldChg>
      <pc:sldMasterChg chg="delSldLayout">
        <pc:chgData name="Susanne Kopfer" userId="e93f965b-b9ad-4106-942c-d3cbc582e6ff" providerId="ADAL" clId="{465FAD63-7544-45CE-A619-353F8047496F}" dt="2021-06-21T06:23:28.863" v="31" actId="2696"/>
        <pc:sldMasterMkLst>
          <pc:docMk/>
          <pc:sldMasterMk cId="1619925622" sldId="2147483675"/>
        </pc:sldMasterMkLst>
        <pc:sldLayoutChg chg="del">
          <pc:chgData name="Susanne Kopfer" userId="e93f965b-b9ad-4106-942c-d3cbc582e6ff" providerId="ADAL" clId="{465FAD63-7544-45CE-A619-353F8047496F}" dt="2021-06-21T06:23:28.863" v="31" actId="2696"/>
          <pc:sldLayoutMkLst>
            <pc:docMk/>
            <pc:sldMasterMk cId="1619925622" sldId="2147483675"/>
            <pc:sldLayoutMk cId="2740747250" sldId="2147483689"/>
          </pc:sldLayoutMkLst>
        </pc:sldLayoutChg>
        <pc:sldLayoutChg chg="del">
          <pc:chgData name="Susanne Kopfer" userId="e93f965b-b9ad-4106-942c-d3cbc582e6ff" providerId="ADAL" clId="{465FAD63-7544-45CE-A619-353F8047496F}" dt="2021-06-21T06:23:28.863" v="31" actId="2696"/>
          <pc:sldLayoutMkLst>
            <pc:docMk/>
            <pc:sldMasterMk cId="1619925622" sldId="2147483675"/>
            <pc:sldLayoutMk cId="586879149" sldId="2147483690"/>
          </pc:sldLayoutMkLst>
        </pc:sldLayoutChg>
        <pc:sldLayoutChg chg="del">
          <pc:chgData name="Susanne Kopfer" userId="e93f965b-b9ad-4106-942c-d3cbc582e6ff" providerId="ADAL" clId="{465FAD63-7544-45CE-A619-353F8047496F}" dt="2021-06-21T06:23:28.863" v="31" actId="2696"/>
          <pc:sldLayoutMkLst>
            <pc:docMk/>
            <pc:sldMasterMk cId="1619925622" sldId="2147483675"/>
            <pc:sldLayoutMk cId="3067179558" sldId="2147483691"/>
          </pc:sldLayoutMkLst>
        </pc:sldLayoutChg>
        <pc:sldLayoutChg chg="del">
          <pc:chgData name="Susanne Kopfer" userId="e93f965b-b9ad-4106-942c-d3cbc582e6ff" providerId="ADAL" clId="{465FAD63-7544-45CE-A619-353F8047496F}" dt="2021-06-21T06:23:28.863" v="31" actId="2696"/>
          <pc:sldLayoutMkLst>
            <pc:docMk/>
            <pc:sldMasterMk cId="1619925622" sldId="2147483675"/>
            <pc:sldLayoutMk cId="248614567" sldId="2147483693"/>
          </pc:sldLayoutMkLst>
        </pc:sldLayoutChg>
      </pc:sldMasterChg>
    </pc:docChg>
  </pc:docChgLst>
  <pc:docChgLst>
    <pc:chgData name="Susanne Kopfer" userId="e93f965b-b9ad-4106-942c-d3cbc582e6ff" providerId="ADAL" clId="{4CEBFA00-E8A2-43A7-A559-F0239BAEE2CA}"/>
    <pc:docChg chg="undo custSel addSld delSld modSld sldOrd addSection delSection modSection">
      <pc:chgData name="Susanne Kopfer" userId="e93f965b-b9ad-4106-942c-d3cbc582e6ff" providerId="ADAL" clId="{4CEBFA00-E8A2-43A7-A559-F0239BAEE2CA}" dt="2021-06-18T13:54:07.189" v="1600" actId="47"/>
      <pc:docMkLst>
        <pc:docMk/>
      </pc:docMkLst>
      <pc:sldChg chg="addSp delSp modSp mod">
        <pc:chgData name="Susanne Kopfer" userId="e93f965b-b9ad-4106-942c-d3cbc582e6ff" providerId="ADAL" clId="{4CEBFA00-E8A2-43A7-A559-F0239BAEE2CA}" dt="2021-06-09T07:43:12.513" v="736" actId="20577"/>
        <pc:sldMkLst>
          <pc:docMk/>
          <pc:sldMk cId="2550104752" sldId="256"/>
        </pc:sldMkLst>
        <pc:spChg chg="mod">
          <ac:chgData name="Susanne Kopfer" userId="e93f965b-b9ad-4106-942c-d3cbc582e6ff" providerId="ADAL" clId="{4CEBFA00-E8A2-43A7-A559-F0239BAEE2CA}" dt="2021-06-09T07:43:12.513" v="736" actId="20577"/>
          <ac:spMkLst>
            <pc:docMk/>
            <pc:sldMk cId="2550104752" sldId="256"/>
            <ac:spMk id="27" creationId="{2A1B3EA4-5378-4CCF-A26A-A8B61BD60406}"/>
          </ac:spMkLst>
        </pc:spChg>
        <pc:picChg chg="add mod">
          <ac:chgData name="Susanne Kopfer" userId="e93f965b-b9ad-4106-942c-d3cbc582e6ff" providerId="ADAL" clId="{4CEBFA00-E8A2-43A7-A559-F0239BAEE2CA}" dt="2021-06-09T07:14:37.131" v="162" actId="1076"/>
          <ac:picMkLst>
            <pc:docMk/>
            <pc:sldMk cId="2550104752" sldId="256"/>
            <ac:picMk id="3" creationId="{5FD9EDA8-DA7C-44FF-B46F-AFBF4451CD7A}"/>
          </ac:picMkLst>
        </pc:picChg>
        <pc:picChg chg="mod">
          <ac:chgData name="Susanne Kopfer" userId="e93f965b-b9ad-4106-942c-d3cbc582e6ff" providerId="ADAL" clId="{4CEBFA00-E8A2-43A7-A559-F0239BAEE2CA}" dt="2021-06-09T07:14:33.258" v="161" actId="1076"/>
          <ac:picMkLst>
            <pc:docMk/>
            <pc:sldMk cId="2550104752" sldId="256"/>
            <ac:picMk id="12" creationId="{A5F10356-B3BC-41F1-83C3-F91F4C79D73B}"/>
          </ac:picMkLst>
        </pc:picChg>
        <pc:picChg chg="del">
          <ac:chgData name="Susanne Kopfer" userId="e93f965b-b9ad-4106-942c-d3cbc582e6ff" providerId="ADAL" clId="{4CEBFA00-E8A2-43A7-A559-F0239BAEE2CA}" dt="2021-06-09T07:13:56.760" v="153" actId="478"/>
          <ac:picMkLst>
            <pc:docMk/>
            <pc:sldMk cId="2550104752" sldId="256"/>
            <ac:picMk id="13" creationId="{00000000-0000-0000-0000-000000000000}"/>
          </ac:picMkLst>
        </pc:picChg>
      </pc:sldChg>
      <pc:sldChg chg="modSp add mod setBg">
        <pc:chgData name="Susanne Kopfer" userId="e93f965b-b9ad-4106-942c-d3cbc582e6ff" providerId="ADAL" clId="{4CEBFA00-E8A2-43A7-A559-F0239BAEE2CA}" dt="2021-06-17T13:28:34.216" v="739" actId="27636"/>
        <pc:sldMkLst>
          <pc:docMk/>
          <pc:sldMk cId="1278722108" sldId="281"/>
        </pc:sldMkLst>
        <pc:spChg chg="mod">
          <ac:chgData name="Susanne Kopfer" userId="e93f965b-b9ad-4106-942c-d3cbc582e6ff" providerId="ADAL" clId="{4CEBFA00-E8A2-43A7-A559-F0239BAEE2CA}" dt="2021-06-17T13:28:34.216" v="739" actId="27636"/>
          <ac:spMkLst>
            <pc:docMk/>
            <pc:sldMk cId="1278722108" sldId="281"/>
            <ac:spMk id="3" creationId="{90E0A104-346E-4839-9BCB-A1CCFC08C62A}"/>
          </ac:spMkLst>
        </pc:spChg>
        <pc:spChg chg="mod">
          <ac:chgData name="Susanne Kopfer" userId="e93f965b-b9ad-4106-942c-d3cbc582e6ff" providerId="ADAL" clId="{4CEBFA00-E8A2-43A7-A559-F0239BAEE2CA}" dt="2021-06-17T13:28:34.200" v="738" actId="27636"/>
          <ac:spMkLst>
            <pc:docMk/>
            <pc:sldMk cId="1278722108" sldId="281"/>
            <ac:spMk id="4" creationId="{062AA9A6-C763-437C-9E06-2BBABCA0EBBF}"/>
          </ac:spMkLst>
        </pc:spChg>
      </pc:sldChg>
      <pc:sldChg chg="del">
        <pc:chgData name="Susanne Kopfer" userId="e93f965b-b9ad-4106-942c-d3cbc582e6ff" providerId="ADAL" clId="{4CEBFA00-E8A2-43A7-A559-F0239BAEE2CA}" dt="2021-06-09T07:09:01.966" v="1" actId="2696"/>
        <pc:sldMkLst>
          <pc:docMk/>
          <pc:sldMk cId="2632333949" sldId="311"/>
        </pc:sldMkLst>
      </pc:sldChg>
      <pc:sldChg chg="modSp add del mod">
        <pc:chgData name="Susanne Kopfer" userId="e93f965b-b9ad-4106-942c-d3cbc582e6ff" providerId="ADAL" clId="{4CEBFA00-E8A2-43A7-A559-F0239BAEE2CA}" dt="2021-06-18T13:54:07.189" v="1600" actId="47"/>
        <pc:sldMkLst>
          <pc:docMk/>
          <pc:sldMk cId="1395174526" sldId="335"/>
        </pc:sldMkLst>
        <pc:spChg chg="mod">
          <ac:chgData name="Susanne Kopfer" userId="e93f965b-b9ad-4106-942c-d3cbc582e6ff" providerId="ADAL" clId="{4CEBFA00-E8A2-43A7-A559-F0239BAEE2CA}" dt="2021-06-17T13:28:34.247" v="744" actId="27636"/>
          <ac:spMkLst>
            <pc:docMk/>
            <pc:sldMk cId="1395174526" sldId="335"/>
            <ac:spMk id="6" creationId="{32C8CD92-F186-4683-B88A-2D61E8B1870D}"/>
          </ac:spMkLst>
        </pc:spChg>
      </pc:sldChg>
      <pc:sldChg chg="delSp modSp add mod ord">
        <pc:chgData name="Susanne Kopfer" userId="e93f965b-b9ad-4106-942c-d3cbc582e6ff" providerId="ADAL" clId="{4CEBFA00-E8A2-43A7-A559-F0239BAEE2CA}" dt="2021-06-18T10:36:23.798" v="1597"/>
        <pc:sldMkLst>
          <pc:docMk/>
          <pc:sldMk cId="2001193536" sldId="339"/>
        </pc:sldMkLst>
        <pc:spChg chg="mod">
          <ac:chgData name="Susanne Kopfer" userId="e93f965b-b9ad-4106-942c-d3cbc582e6ff" providerId="ADAL" clId="{4CEBFA00-E8A2-43A7-A559-F0239BAEE2CA}" dt="2021-06-09T07:15:33.995" v="200" actId="20577"/>
          <ac:spMkLst>
            <pc:docMk/>
            <pc:sldMk cId="2001193536" sldId="339"/>
            <ac:spMk id="6" creationId="{D43144E5-DA90-48F6-A9BD-D640AE225858}"/>
          </ac:spMkLst>
        </pc:spChg>
        <pc:spChg chg="mod">
          <ac:chgData name="Susanne Kopfer" userId="e93f965b-b9ad-4106-942c-d3cbc582e6ff" providerId="ADAL" clId="{4CEBFA00-E8A2-43A7-A559-F0239BAEE2CA}" dt="2021-06-09T07:24:42.751" v="319" actId="14100"/>
          <ac:spMkLst>
            <pc:docMk/>
            <pc:sldMk cId="2001193536" sldId="339"/>
            <ac:spMk id="8" creationId="{AA55DF41-C8EA-4FE1-846E-39B85A3E2E99}"/>
          </ac:spMkLst>
        </pc:spChg>
        <pc:spChg chg="mod">
          <ac:chgData name="Susanne Kopfer" userId="e93f965b-b9ad-4106-942c-d3cbc582e6ff" providerId="ADAL" clId="{4CEBFA00-E8A2-43A7-A559-F0239BAEE2CA}" dt="2021-06-09T07:15:22.163" v="190" actId="20577"/>
          <ac:spMkLst>
            <pc:docMk/>
            <pc:sldMk cId="2001193536" sldId="339"/>
            <ac:spMk id="10" creationId="{3F1C1AB4-F94C-4846-92AE-9F13B1B0AF47}"/>
          </ac:spMkLst>
        </pc:spChg>
        <pc:spChg chg="mod">
          <ac:chgData name="Susanne Kopfer" userId="e93f965b-b9ad-4106-942c-d3cbc582e6ff" providerId="ADAL" clId="{4CEBFA00-E8A2-43A7-A559-F0239BAEE2CA}" dt="2021-06-09T07:25:01.039" v="320" actId="108"/>
          <ac:spMkLst>
            <pc:docMk/>
            <pc:sldMk cId="2001193536" sldId="339"/>
            <ac:spMk id="16" creationId="{499B5AD4-4E49-45EE-A346-BD8D21275FAA}"/>
          </ac:spMkLst>
        </pc:spChg>
        <pc:spChg chg="mod">
          <ac:chgData name="Susanne Kopfer" userId="e93f965b-b9ad-4106-942c-d3cbc582e6ff" providerId="ADAL" clId="{4CEBFA00-E8A2-43A7-A559-F0239BAEE2CA}" dt="2021-06-09T07:20:21.164" v="221" actId="20577"/>
          <ac:spMkLst>
            <pc:docMk/>
            <pc:sldMk cId="2001193536" sldId="339"/>
            <ac:spMk id="17" creationId="{23AC8DAD-08BE-4D31-B980-FE6F0220170C}"/>
          </ac:spMkLst>
        </pc:spChg>
        <pc:spChg chg="mod">
          <ac:chgData name="Susanne Kopfer" userId="e93f965b-b9ad-4106-942c-d3cbc582e6ff" providerId="ADAL" clId="{4CEBFA00-E8A2-43A7-A559-F0239BAEE2CA}" dt="2021-06-09T07:22:10.052" v="265" actId="1076"/>
          <ac:spMkLst>
            <pc:docMk/>
            <pc:sldMk cId="2001193536" sldId="339"/>
            <ac:spMk id="18" creationId="{27BBD7EA-6A76-4B9A-8468-8540893FF16C}"/>
          </ac:spMkLst>
        </pc:spChg>
        <pc:spChg chg="mod">
          <ac:chgData name="Susanne Kopfer" userId="e93f965b-b9ad-4106-942c-d3cbc582e6ff" providerId="ADAL" clId="{4CEBFA00-E8A2-43A7-A559-F0239BAEE2CA}" dt="2021-06-09T07:24:35.878" v="318" actId="121"/>
          <ac:spMkLst>
            <pc:docMk/>
            <pc:sldMk cId="2001193536" sldId="339"/>
            <ac:spMk id="19" creationId="{E159CCD1-E7CA-4EF5-814C-63357FF449D8}"/>
          </ac:spMkLst>
        </pc:spChg>
        <pc:spChg chg="mod">
          <ac:chgData name="Susanne Kopfer" userId="e93f965b-b9ad-4106-942c-d3cbc582e6ff" providerId="ADAL" clId="{4CEBFA00-E8A2-43A7-A559-F0239BAEE2CA}" dt="2021-06-09T07:21:59.251" v="264" actId="1076"/>
          <ac:spMkLst>
            <pc:docMk/>
            <pc:sldMk cId="2001193536" sldId="339"/>
            <ac:spMk id="20" creationId="{4FCD190C-278F-47AC-A190-156AEA92DA52}"/>
          </ac:spMkLst>
        </pc:spChg>
        <pc:spChg chg="mod">
          <ac:chgData name="Susanne Kopfer" userId="e93f965b-b9ad-4106-942c-d3cbc582e6ff" providerId="ADAL" clId="{4CEBFA00-E8A2-43A7-A559-F0239BAEE2CA}" dt="2021-06-09T07:23:50.464" v="306" actId="113"/>
          <ac:spMkLst>
            <pc:docMk/>
            <pc:sldMk cId="2001193536" sldId="339"/>
            <ac:spMk id="21" creationId="{627AA6AF-1C78-4698-A3BE-DA8CE4E0B478}"/>
          </ac:spMkLst>
        </pc:spChg>
        <pc:spChg chg="mod">
          <ac:chgData name="Susanne Kopfer" userId="e93f965b-b9ad-4106-942c-d3cbc582e6ff" providerId="ADAL" clId="{4CEBFA00-E8A2-43A7-A559-F0239BAEE2CA}" dt="2021-06-09T07:22:16.192" v="266" actId="1076"/>
          <ac:spMkLst>
            <pc:docMk/>
            <pc:sldMk cId="2001193536" sldId="339"/>
            <ac:spMk id="22" creationId="{9034AEC9-4EA0-4EC4-9EEF-A338C6D97FD7}"/>
          </ac:spMkLst>
        </pc:spChg>
        <pc:spChg chg="mod">
          <ac:chgData name="Susanne Kopfer" userId="e93f965b-b9ad-4106-942c-d3cbc582e6ff" providerId="ADAL" clId="{4CEBFA00-E8A2-43A7-A559-F0239BAEE2CA}" dt="2021-06-09T07:24:32.743" v="317" actId="108"/>
          <ac:spMkLst>
            <pc:docMk/>
            <pc:sldMk cId="2001193536" sldId="339"/>
            <ac:spMk id="23" creationId="{5EF17AA7-334F-4D86-ADF3-735ABFF9162E}"/>
          </ac:spMkLst>
        </pc:spChg>
        <pc:spChg chg="del">
          <ac:chgData name="Susanne Kopfer" userId="e93f965b-b9ad-4106-942c-d3cbc582e6ff" providerId="ADAL" clId="{4CEBFA00-E8A2-43A7-A559-F0239BAEE2CA}" dt="2021-06-09T07:21:30.477" v="256" actId="478"/>
          <ac:spMkLst>
            <pc:docMk/>
            <pc:sldMk cId="2001193536" sldId="339"/>
            <ac:spMk id="24" creationId="{6D69F571-3CF9-44D9-858E-79FA23C0AFBE}"/>
          </ac:spMkLst>
        </pc:spChg>
        <pc:spChg chg="del">
          <ac:chgData name="Susanne Kopfer" userId="e93f965b-b9ad-4106-942c-d3cbc582e6ff" providerId="ADAL" clId="{4CEBFA00-E8A2-43A7-A559-F0239BAEE2CA}" dt="2021-06-09T07:21:30.477" v="256" actId="478"/>
          <ac:spMkLst>
            <pc:docMk/>
            <pc:sldMk cId="2001193536" sldId="339"/>
            <ac:spMk id="25" creationId="{830B10C6-F2B7-4646-B456-BB51395900A1}"/>
          </ac:spMkLst>
        </pc:spChg>
        <pc:spChg chg="del">
          <ac:chgData name="Susanne Kopfer" userId="e93f965b-b9ad-4106-942c-d3cbc582e6ff" providerId="ADAL" clId="{4CEBFA00-E8A2-43A7-A559-F0239BAEE2CA}" dt="2021-06-09T07:21:30.477" v="256" actId="478"/>
          <ac:spMkLst>
            <pc:docMk/>
            <pc:sldMk cId="2001193536" sldId="339"/>
            <ac:spMk id="28" creationId="{E5F77C74-432B-4528-983E-96440F70E050}"/>
          </ac:spMkLst>
        </pc:spChg>
        <pc:spChg chg="del">
          <ac:chgData name="Susanne Kopfer" userId="e93f965b-b9ad-4106-942c-d3cbc582e6ff" providerId="ADAL" clId="{4CEBFA00-E8A2-43A7-A559-F0239BAEE2CA}" dt="2021-06-09T07:21:30.477" v="256" actId="478"/>
          <ac:spMkLst>
            <pc:docMk/>
            <pc:sldMk cId="2001193536" sldId="339"/>
            <ac:spMk id="29" creationId="{37C94450-AAEA-42DB-BDF9-4EEA75DB1EEC}"/>
          </ac:spMkLst>
        </pc:spChg>
        <pc:cxnChg chg="del">
          <ac:chgData name="Susanne Kopfer" userId="e93f965b-b9ad-4106-942c-d3cbc582e6ff" providerId="ADAL" clId="{4CEBFA00-E8A2-43A7-A559-F0239BAEE2CA}" dt="2021-06-09T07:21:32.900" v="257" actId="478"/>
          <ac:cxnSpMkLst>
            <pc:docMk/>
            <pc:sldMk cId="2001193536" sldId="339"/>
            <ac:cxnSpMk id="30" creationId="{5D029814-1D48-4AB1-BD5E-E4131A9485C1}"/>
          </ac:cxnSpMkLst>
        </pc:cxnChg>
        <pc:cxnChg chg="mod">
          <ac:chgData name="Susanne Kopfer" userId="e93f965b-b9ad-4106-942c-d3cbc582e6ff" providerId="ADAL" clId="{4CEBFA00-E8A2-43A7-A559-F0239BAEE2CA}" dt="2021-06-09T07:22:10.052" v="265" actId="1076"/>
          <ac:cxnSpMkLst>
            <pc:docMk/>
            <pc:sldMk cId="2001193536" sldId="339"/>
            <ac:cxnSpMk id="41" creationId="{2C979188-29DB-4924-9986-CC1CA554EB6F}"/>
          </ac:cxnSpMkLst>
        </pc:cxnChg>
        <pc:cxnChg chg="mod">
          <ac:chgData name="Susanne Kopfer" userId="e93f965b-b9ad-4106-942c-d3cbc582e6ff" providerId="ADAL" clId="{4CEBFA00-E8A2-43A7-A559-F0239BAEE2CA}" dt="2021-06-09T07:21:59.251" v="264" actId="1076"/>
          <ac:cxnSpMkLst>
            <pc:docMk/>
            <pc:sldMk cId="2001193536" sldId="339"/>
            <ac:cxnSpMk id="42" creationId="{D1333E4A-33A8-4D94-B020-D986DCDF8F49}"/>
          </ac:cxnSpMkLst>
        </pc:cxnChg>
        <pc:cxnChg chg="mod">
          <ac:chgData name="Susanne Kopfer" userId="e93f965b-b9ad-4106-942c-d3cbc582e6ff" providerId="ADAL" clId="{4CEBFA00-E8A2-43A7-A559-F0239BAEE2CA}" dt="2021-06-09T07:22:16.192" v="266" actId="1076"/>
          <ac:cxnSpMkLst>
            <pc:docMk/>
            <pc:sldMk cId="2001193536" sldId="339"/>
            <ac:cxnSpMk id="43" creationId="{34A6F9D6-55A2-47B8-9BE6-BE3CDA01F335}"/>
          </ac:cxnSpMkLst>
        </pc:cxnChg>
        <pc:cxnChg chg="del">
          <ac:chgData name="Susanne Kopfer" userId="e93f965b-b9ad-4106-942c-d3cbc582e6ff" providerId="ADAL" clId="{4CEBFA00-E8A2-43A7-A559-F0239BAEE2CA}" dt="2021-06-09T07:21:34.460" v="258" actId="478"/>
          <ac:cxnSpMkLst>
            <pc:docMk/>
            <pc:sldMk cId="2001193536" sldId="339"/>
            <ac:cxnSpMk id="44" creationId="{4A50774E-E0BA-4148-B327-EE8CF0B81F7F}"/>
          </ac:cxnSpMkLst>
        </pc:cxnChg>
      </pc:sldChg>
      <pc:sldChg chg="del">
        <pc:chgData name="Susanne Kopfer" userId="e93f965b-b9ad-4106-942c-d3cbc582e6ff" providerId="ADAL" clId="{4CEBFA00-E8A2-43A7-A559-F0239BAEE2CA}" dt="2021-06-09T07:09:01.966" v="1" actId="2696"/>
        <pc:sldMkLst>
          <pc:docMk/>
          <pc:sldMk cId="3728238585" sldId="376"/>
        </pc:sldMkLst>
      </pc:sldChg>
      <pc:sldChg chg="addSp delSp modSp mod modClrScheme chgLayout">
        <pc:chgData name="Susanne Kopfer" userId="e93f965b-b9ad-4106-942c-d3cbc582e6ff" providerId="ADAL" clId="{4CEBFA00-E8A2-43A7-A559-F0239BAEE2CA}" dt="2021-06-09T07:42:51.977" v="735" actId="113"/>
        <pc:sldMkLst>
          <pc:docMk/>
          <pc:sldMk cId="978207163" sldId="384"/>
        </pc:sldMkLst>
        <pc:spChg chg="mod ord">
          <ac:chgData name="Susanne Kopfer" userId="e93f965b-b9ad-4106-942c-d3cbc582e6ff" providerId="ADAL" clId="{4CEBFA00-E8A2-43A7-A559-F0239BAEE2CA}" dt="2021-06-09T07:27:32.145" v="344" actId="700"/>
          <ac:spMkLst>
            <pc:docMk/>
            <pc:sldMk cId="978207163" sldId="384"/>
            <ac:spMk id="4" creationId="{BC63A6DA-DDCB-48E0-B832-CB0E1BAD11CA}"/>
          </ac:spMkLst>
        </pc:spChg>
        <pc:spChg chg="del">
          <ac:chgData name="Susanne Kopfer" userId="e93f965b-b9ad-4106-942c-d3cbc582e6ff" providerId="ADAL" clId="{4CEBFA00-E8A2-43A7-A559-F0239BAEE2CA}" dt="2021-06-09T07:09:11.930" v="2" actId="478"/>
          <ac:spMkLst>
            <pc:docMk/>
            <pc:sldMk cId="978207163" sldId="384"/>
            <ac:spMk id="13" creationId="{20C1B71A-B9DC-41E1-A24D-61B4A1B9A3CF}"/>
          </ac:spMkLst>
        </pc:spChg>
        <pc:spChg chg="del">
          <ac:chgData name="Susanne Kopfer" userId="e93f965b-b9ad-4106-942c-d3cbc582e6ff" providerId="ADAL" clId="{4CEBFA00-E8A2-43A7-A559-F0239BAEE2CA}" dt="2021-06-09T07:09:11.930" v="2" actId="478"/>
          <ac:spMkLst>
            <pc:docMk/>
            <pc:sldMk cId="978207163" sldId="384"/>
            <ac:spMk id="15" creationId="{E9F9D688-D09F-467F-BD59-69B2E5127C48}"/>
          </ac:spMkLst>
        </pc:spChg>
        <pc:spChg chg="add mod">
          <ac:chgData name="Susanne Kopfer" userId="e93f965b-b9ad-4106-942c-d3cbc582e6ff" providerId="ADAL" clId="{4CEBFA00-E8A2-43A7-A559-F0239BAEE2CA}" dt="2021-06-09T07:42:51.977" v="735" actId="113"/>
          <ac:spMkLst>
            <pc:docMk/>
            <pc:sldMk cId="978207163" sldId="384"/>
            <ac:spMk id="16" creationId="{C134A3BE-C3DD-4148-82CC-95D710C673DE}"/>
          </ac:spMkLst>
        </pc:spChg>
        <pc:spChg chg="del">
          <ac:chgData name="Susanne Kopfer" userId="e93f965b-b9ad-4106-942c-d3cbc582e6ff" providerId="ADAL" clId="{4CEBFA00-E8A2-43A7-A559-F0239BAEE2CA}" dt="2021-06-09T07:09:11.930" v="2" actId="478"/>
          <ac:spMkLst>
            <pc:docMk/>
            <pc:sldMk cId="978207163" sldId="384"/>
            <ac:spMk id="28" creationId="{3C69AEB4-A083-4F62-ABA7-90A6243B8FBB}"/>
          </ac:spMkLst>
        </pc:spChg>
        <pc:grpChg chg="del">
          <ac:chgData name="Susanne Kopfer" userId="e93f965b-b9ad-4106-942c-d3cbc582e6ff" providerId="ADAL" clId="{4CEBFA00-E8A2-43A7-A559-F0239BAEE2CA}" dt="2021-06-09T07:09:11.930" v="2" actId="478"/>
          <ac:grpSpMkLst>
            <pc:docMk/>
            <pc:sldMk cId="978207163" sldId="384"/>
            <ac:grpSpMk id="18" creationId="{18ECCD5A-41AA-4946-9EE4-BCBBC544A542}"/>
          </ac:grpSpMkLst>
        </pc:grpChg>
        <pc:graphicFrameChg chg="add del mod modGraphic">
          <ac:chgData name="Susanne Kopfer" userId="e93f965b-b9ad-4106-942c-d3cbc582e6ff" providerId="ADAL" clId="{4CEBFA00-E8A2-43A7-A559-F0239BAEE2CA}" dt="2021-06-09T07:17:53.725" v="204" actId="478"/>
          <ac:graphicFrameMkLst>
            <pc:docMk/>
            <pc:sldMk cId="978207163" sldId="384"/>
            <ac:graphicFrameMk id="7" creationId="{A8FE96E2-E092-4590-9019-412B43665569}"/>
          </ac:graphicFrameMkLst>
        </pc:graphicFrameChg>
        <pc:graphicFrameChg chg="add mod modGraphic">
          <ac:chgData name="Susanne Kopfer" userId="e93f965b-b9ad-4106-942c-d3cbc582e6ff" providerId="ADAL" clId="{4CEBFA00-E8A2-43A7-A559-F0239BAEE2CA}" dt="2021-06-09T07:39:44.308" v="658" actId="113"/>
          <ac:graphicFrameMkLst>
            <pc:docMk/>
            <pc:sldMk cId="978207163" sldId="384"/>
            <ac:graphicFrameMk id="14" creationId="{ACA4A82F-5DEC-453F-9C0F-9854378FE9F3}"/>
          </ac:graphicFrameMkLst>
        </pc:graphicFrameChg>
        <pc:picChg chg="add mod">
          <ac:chgData name="Susanne Kopfer" userId="e93f965b-b9ad-4106-942c-d3cbc582e6ff" providerId="ADAL" clId="{4CEBFA00-E8A2-43A7-A559-F0239BAEE2CA}" dt="2021-06-09T07:09:31.254" v="9" actId="14100"/>
          <ac:picMkLst>
            <pc:docMk/>
            <pc:sldMk cId="978207163" sldId="384"/>
            <ac:picMk id="3" creationId="{C691E134-4BE0-472D-AD7D-52EFB5E78CFA}"/>
          </ac:picMkLst>
        </pc:picChg>
        <pc:picChg chg="add mod modCrop">
          <ac:chgData name="Susanne Kopfer" userId="e93f965b-b9ad-4106-942c-d3cbc582e6ff" providerId="ADAL" clId="{4CEBFA00-E8A2-43A7-A559-F0239BAEE2CA}" dt="2021-06-09T07:10:04.341" v="17" actId="1076"/>
          <ac:picMkLst>
            <pc:docMk/>
            <pc:sldMk cId="978207163" sldId="384"/>
            <ac:picMk id="6" creationId="{E7878AEC-7E30-4FDB-AF02-7BB3B269A168}"/>
          </ac:picMkLst>
        </pc:picChg>
      </pc:sldChg>
      <pc:sldChg chg="del">
        <pc:chgData name="Susanne Kopfer" userId="e93f965b-b9ad-4106-942c-d3cbc582e6ff" providerId="ADAL" clId="{4CEBFA00-E8A2-43A7-A559-F0239BAEE2CA}" dt="2021-06-09T07:09:01.966" v="1" actId="2696"/>
        <pc:sldMkLst>
          <pc:docMk/>
          <pc:sldMk cId="1263830520" sldId="397"/>
        </pc:sldMkLst>
      </pc:sldChg>
      <pc:sldChg chg="del">
        <pc:chgData name="Susanne Kopfer" userId="e93f965b-b9ad-4106-942c-d3cbc582e6ff" providerId="ADAL" clId="{4CEBFA00-E8A2-43A7-A559-F0239BAEE2CA}" dt="2021-06-09T07:09:01.966" v="1" actId="2696"/>
        <pc:sldMkLst>
          <pc:docMk/>
          <pc:sldMk cId="204039625" sldId="398"/>
        </pc:sldMkLst>
      </pc:sldChg>
      <pc:sldChg chg="del">
        <pc:chgData name="Susanne Kopfer" userId="e93f965b-b9ad-4106-942c-d3cbc582e6ff" providerId="ADAL" clId="{4CEBFA00-E8A2-43A7-A559-F0239BAEE2CA}" dt="2021-06-09T07:10:52.161" v="22" actId="47"/>
        <pc:sldMkLst>
          <pc:docMk/>
          <pc:sldMk cId="3322531293" sldId="399"/>
        </pc:sldMkLst>
      </pc:sldChg>
      <pc:sldChg chg="modSp mod">
        <pc:chgData name="Susanne Kopfer" userId="e93f965b-b9ad-4106-942c-d3cbc582e6ff" providerId="ADAL" clId="{4CEBFA00-E8A2-43A7-A559-F0239BAEE2CA}" dt="2021-06-09T07:27:05.210" v="343" actId="20577"/>
        <pc:sldMkLst>
          <pc:docMk/>
          <pc:sldMk cId="3779184901" sldId="400"/>
        </pc:sldMkLst>
        <pc:spChg chg="mod">
          <ac:chgData name="Susanne Kopfer" userId="e93f965b-b9ad-4106-942c-d3cbc582e6ff" providerId="ADAL" clId="{4CEBFA00-E8A2-43A7-A559-F0239BAEE2CA}" dt="2021-06-09T07:27:05.210" v="343" actId="20577"/>
          <ac:spMkLst>
            <pc:docMk/>
            <pc:sldMk cId="3779184901" sldId="400"/>
            <ac:spMk id="4" creationId="{FF30B7E5-D991-4BDD-9DFD-39CD996DE364}"/>
          </ac:spMkLst>
        </pc:spChg>
        <pc:spChg chg="mod">
          <ac:chgData name="Susanne Kopfer" userId="e93f965b-b9ad-4106-942c-d3cbc582e6ff" providerId="ADAL" clId="{4CEBFA00-E8A2-43A7-A559-F0239BAEE2CA}" dt="2021-06-09T07:12:26.679" v="49" actId="6549"/>
          <ac:spMkLst>
            <pc:docMk/>
            <pc:sldMk cId="3779184901" sldId="400"/>
            <ac:spMk id="9" creationId="{CE02B376-9914-48D4-925F-EBD416986777}"/>
          </ac:spMkLst>
        </pc:spChg>
      </pc:sldChg>
      <pc:sldChg chg="addSp delSp modSp add mod modClrScheme chgLayout">
        <pc:chgData name="Susanne Kopfer" userId="e93f965b-b9ad-4106-942c-d3cbc582e6ff" providerId="ADAL" clId="{4CEBFA00-E8A2-43A7-A559-F0239BAEE2CA}" dt="2021-06-09T07:42:44.981" v="734" actId="113"/>
        <pc:sldMkLst>
          <pc:docMk/>
          <pc:sldMk cId="3085930610" sldId="401"/>
        </pc:sldMkLst>
        <pc:spChg chg="mod ord">
          <ac:chgData name="Susanne Kopfer" userId="e93f965b-b9ad-4106-942c-d3cbc582e6ff" providerId="ADAL" clId="{4CEBFA00-E8A2-43A7-A559-F0239BAEE2CA}" dt="2021-06-09T07:27:37.768" v="345" actId="700"/>
          <ac:spMkLst>
            <pc:docMk/>
            <pc:sldMk cId="3085930610" sldId="401"/>
            <ac:spMk id="4" creationId="{BC63A6DA-DDCB-48E0-B832-CB0E1BAD11CA}"/>
          </ac:spMkLst>
        </pc:spChg>
        <pc:spChg chg="add mod ord">
          <ac:chgData name="Susanne Kopfer" userId="e93f965b-b9ad-4106-942c-d3cbc582e6ff" providerId="ADAL" clId="{4CEBFA00-E8A2-43A7-A559-F0239BAEE2CA}" dt="2021-06-09T07:27:37.768" v="345" actId="700"/>
          <ac:spMkLst>
            <pc:docMk/>
            <pc:sldMk cId="3085930610" sldId="401"/>
            <ac:spMk id="5" creationId="{50CCADC5-0EA9-4537-AE3E-2D595311EA9C}"/>
          </ac:spMkLst>
        </pc:spChg>
        <pc:spChg chg="add mod">
          <ac:chgData name="Susanne Kopfer" userId="e93f965b-b9ad-4106-942c-d3cbc582e6ff" providerId="ADAL" clId="{4CEBFA00-E8A2-43A7-A559-F0239BAEE2CA}" dt="2021-06-09T07:42:44.981" v="734" actId="113"/>
          <ac:spMkLst>
            <pc:docMk/>
            <pc:sldMk cId="3085930610" sldId="401"/>
            <ac:spMk id="9" creationId="{190B646A-F7CC-44FF-9ECE-ABA6485DEE97}"/>
          </ac:spMkLst>
        </pc:spChg>
        <pc:graphicFrameChg chg="add mod modGraphic">
          <ac:chgData name="Susanne Kopfer" userId="e93f965b-b9ad-4106-942c-d3cbc582e6ff" providerId="ADAL" clId="{4CEBFA00-E8A2-43A7-A559-F0239BAEE2CA}" dt="2021-06-09T07:39:58.062" v="659" actId="1076"/>
          <ac:graphicFrameMkLst>
            <pc:docMk/>
            <pc:sldMk cId="3085930610" sldId="401"/>
            <ac:graphicFrameMk id="2" creationId="{6629650C-EE1D-4A82-A472-E9269D05A9BB}"/>
          </ac:graphicFrameMkLst>
        </pc:graphicFrameChg>
        <pc:graphicFrameChg chg="del">
          <ac:chgData name="Susanne Kopfer" userId="e93f965b-b9ad-4106-942c-d3cbc582e6ff" providerId="ADAL" clId="{4CEBFA00-E8A2-43A7-A559-F0239BAEE2CA}" dt="2021-06-09T07:11:02.991" v="25" actId="478"/>
          <ac:graphicFrameMkLst>
            <pc:docMk/>
            <pc:sldMk cId="3085930610" sldId="401"/>
            <ac:graphicFrameMk id="7" creationId="{A8FE96E2-E092-4590-9019-412B43665569}"/>
          </ac:graphicFrameMkLst>
        </pc:graphicFrameChg>
      </pc:sldChg>
      <pc:sldChg chg="addSp delSp modSp add mod">
        <pc:chgData name="Susanne Kopfer" userId="e93f965b-b9ad-4106-942c-d3cbc582e6ff" providerId="ADAL" clId="{4CEBFA00-E8A2-43A7-A559-F0239BAEE2CA}" dt="2021-06-09T07:42:39.549" v="733" actId="113"/>
        <pc:sldMkLst>
          <pc:docMk/>
          <pc:sldMk cId="325926883" sldId="402"/>
        </pc:sldMkLst>
        <pc:spChg chg="add mod">
          <ac:chgData name="Susanne Kopfer" userId="e93f965b-b9ad-4106-942c-d3cbc582e6ff" providerId="ADAL" clId="{4CEBFA00-E8A2-43A7-A559-F0239BAEE2CA}" dt="2021-06-09T07:42:39.549" v="733" actId="113"/>
          <ac:spMkLst>
            <pc:docMk/>
            <pc:sldMk cId="325926883" sldId="402"/>
            <ac:spMk id="8" creationId="{0D084292-C070-4317-A9F2-E1D31F73C06D}"/>
          </ac:spMkLst>
        </pc:spChg>
        <pc:graphicFrameChg chg="add mod modGraphic">
          <ac:chgData name="Susanne Kopfer" userId="e93f965b-b9ad-4106-942c-d3cbc582e6ff" providerId="ADAL" clId="{4CEBFA00-E8A2-43A7-A559-F0239BAEE2CA}" dt="2021-06-09T07:42:26.888" v="732" actId="14100"/>
          <ac:graphicFrameMkLst>
            <pc:docMk/>
            <pc:sldMk cId="325926883" sldId="402"/>
            <ac:graphicFrameMk id="2" creationId="{68347D53-27FF-407C-927A-3587FEBF4FCC}"/>
          </ac:graphicFrameMkLst>
        </pc:graphicFrameChg>
        <pc:graphicFrameChg chg="del">
          <ac:chgData name="Susanne Kopfer" userId="e93f965b-b9ad-4106-942c-d3cbc582e6ff" providerId="ADAL" clId="{4CEBFA00-E8A2-43A7-A559-F0239BAEE2CA}" dt="2021-06-09T07:11:05.482" v="26" actId="478"/>
          <ac:graphicFrameMkLst>
            <pc:docMk/>
            <pc:sldMk cId="325926883" sldId="402"/>
            <ac:graphicFrameMk id="7" creationId="{A8FE96E2-E092-4590-9019-412B43665569}"/>
          </ac:graphicFrameMkLst>
        </pc:graphicFrameChg>
      </pc:sldChg>
      <pc:sldChg chg="modSp add del">
        <pc:chgData name="Susanne Kopfer" userId="e93f965b-b9ad-4106-942c-d3cbc582e6ff" providerId="ADAL" clId="{4CEBFA00-E8A2-43A7-A559-F0239BAEE2CA}" dt="2021-06-09T07:25:36.947" v="322" actId="47"/>
        <pc:sldMkLst>
          <pc:docMk/>
          <pc:sldMk cId="2748097687" sldId="403"/>
        </pc:sldMkLst>
        <pc:graphicFrameChg chg="mod">
          <ac:chgData name="Susanne Kopfer" userId="e93f965b-b9ad-4106-942c-d3cbc582e6ff" providerId="ADAL" clId="{4CEBFA00-E8A2-43A7-A559-F0239BAEE2CA}" dt="2021-06-09T07:25:24.603" v="321"/>
          <ac:graphicFrameMkLst>
            <pc:docMk/>
            <pc:sldMk cId="2748097687" sldId="403"/>
            <ac:graphicFrameMk id="7" creationId="{A8FE96E2-E092-4590-9019-412B43665569}"/>
          </ac:graphicFrameMkLst>
        </pc:graphicFrameChg>
      </pc:sldChg>
      <pc:sldChg chg="modSp add mod">
        <pc:chgData name="Susanne Kopfer" userId="e93f965b-b9ad-4106-942c-d3cbc582e6ff" providerId="ADAL" clId="{4CEBFA00-E8A2-43A7-A559-F0239BAEE2CA}" dt="2021-06-09T07:28:26.216" v="391" actId="20577"/>
        <pc:sldMkLst>
          <pc:docMk/>
          <pc:sldMk cId="3504511020" sldId="403"/>
        </pc:sldMkLst>
        <pc:spChg chg="mod">
          <ac:chgData name="Susanne Kopfer" userId="e93f965b-b9ad-4106-942c-d3cbc582e6ff" providerId="ADAL" clId="{4CEBFA00-E8A2-43A7-A559-F0239BAEE2CA}" dt="2021-06-09T07:28:26.216" v="391" actId="20577"/>
          <ac:spMkLst>
            <pc:docMk/>
            <pc:sldMk cId="3504511020" sldId="403"/>
            <ac:spMk id="4" creationId="{FF30B7E5-D991-4BDD-9DFD-39CD996DE364}"/>
          </ac:spMkLst>
        </pc:spChg>
        <pc:spChg chg="mod">
          <ac:chgData name="Susanne Kopfer" userId="e93f965b-b9ad-4106-942c-d3cbc582e6ff" providerId="ADAL" clId="{4CEBFA00-E8A2-43A7-A559-F0239BAEE2CA}" dt="2021-06-09T07:28:20.622" v="376" actId="20577"/>
          <ac:spMkLst>
            <pc:docMk/>
            <pc:sldMk cId="3504511020" sldId="403"/>
            <ac:spMk id="9" creationId="{CE02B376-9914-48D4-925F-EBD416986777}"/>
          </ac:spMkLst>
        </pc:spChg>
      </pc:sldChg>
      <pc:sldChg chg="add del">
        <pc:chgData name="Susanne Kopfer" userId="e93f965b-b9ad-4106-942c-d3cbc582e6ff" providerId="ADAL" clId="{4CEBFA00-E8A2-43A7-A559-F0239BAEE2CA}" dt="2021-06-09T07:17:56.826" v="206"/>
        <pc:sldMkLst>
          <pc:docMk/>
          <pc:sldMk cId="1067555056" sldId="404"/>
        </pc:sldMkLst>
      </pc:sldChg>
      <pc:sldChg chg="modSp add mod">
        <pc:chgData name="Susanne Kopfer" userId="e93f965b-b9ad-4106-942c-d3cbc582e6ff" providerId="ADAL" clId="{4CEBFA00-E8A2-43A7-A559-F0239BAEE2CA}" dt="2021-06-09T07:29:45.956" v="418" actId="1076"/>
        <pc:sldMkLst>
          <pc:docMk/>
          <pc:sldMk cId="4114213105" sldId="404"/>
        </pc:sldMkLst>
        <pc:spChg chg="mod">
          <ac:chgData name="Susanne Kopfer" userId="e93f965b-b9ad-4106-942c-d3cbc582e6ff" providerId="ADAL" clId="{4CEBFA00-E8A2-43A7-A559-F0239BAEE2CA}" dt="2021-06-09T07:29:45.956" v="418" actId="1076"/>
          <ac:spMkLst>
            <pc:docMk/>
            <pc:sldMk cId="4114213105" sldId="404"/>
            <ac:spMk id="4" creationId="{FF30B7E5-D991-4BDD-9DFD-39CD996DE364}"/>
          </ac:spMkLst>
        </pc:spChg>
        <pc:spChg chg="mod">
          <ac:chgData name="Susanne Kopfer" userId="e93f965b-b9ad-4106-942c-d3cbc582e6ff" providerId="ADAL" clId="{4CEBFA00-E8A2-43A7-A559-F0239BAEE2CA}" dt="2021-06-09T07:29:35.482" v="417" actId="14100"/>
          <ac:spMkLst>
            <pc:docMk/>
            <pc:sldMk cId="4114213105" sldId="404"/>
            <ac:spMk id="9" creationId="{CE02B376-9914-48D4-925F-EBD416986777}"/>
          </ac:spMkLst>
        </pc:spChg>
        <pc:cxnChg chg="mod">
          <ac:chgData name="Susanne Kopfer" userId="e93f965b-b9ad-4106-942c-d3cbc582e6ff" providerId="ADAL" clId="{4CEBFA00-E8A2-43A7-A559-F0239BAEE2CA}" dt="2021-06-09T07:29:45.956" v="418" actId="1076"/>
          <ac:cxnSpMkLst>
            <pc:docMk/>
            <pc:sldMk cId="4114213105" sldId="404"/>
            <ac:cxnSpMk id="8" creationId="{F517A5F0-28C4-4864-8702-516EE3C968DE}"/>
          </ac:cxnSpMkLst>
        </pc:cxnChg>
      </pc:sldChg>
      <pc:sldChg chg="modSp add mod">
        <pc:chgData name="Susanne Kopfer" userId="e93f965b-b9ad-4106-942c-d3cbc582e6ff" providerId="ADAL" clId="{4CEBFA00-E8A2-43A7-A559-F0239BAEE2CA}" dt="2021-06-09T07:30:55.582" v="431" actId="14100"/>
        <pc:sldMkLst>
          <pc:docMk/>
          <pc:sldMk cId="1366400771" sldId="405"/>
        </pc:sldMkLst>
        <pc:spChg chg="mod">
          <ac:chgData name="Susanne Kopfer" userId="e93f965b-b9ad-4106-942c-d3cbc582e6ff" providerId="ADAL" clId="{4CEBFA00-E8A2-43A7-A559-F0239BAEE2CA}" dt="2021-06-09T07:30:33.208" v="427"/>
          <ac:spMkLst>
            <pc:docMk/>
            <pc:sldMk cId="1366400771" sldId="405"/>
            <ac:spMk id="4" creationId="{FF30B7E5-D991-4BDD-9DFD-39CD996DE364}"/>
          </ac:spMkLst>
        </pc:spChg>
        <pc:spChg chg="mod">
          <ac:chgData name="Susanne Kopfer" userId="e93f965b-b9ad-4106-942c-d3cbc582e6ff" providerId="ADAL" clId="{4CEBFA00-E8A2-43A7-A559-F0239BAEE2CA}" dt="2021-06-09T07:30:55.582" v="431" actId="14100"/>
          <ac:spMkLst>
            <pc:docMk/>
            <pc:sldMk cId="1366400771" sldId="405"/>
            <ac:spMk id="9" creationId="{CE02B376-9914-48D4-925F-EBD416986777}"/>
          </ac:spMkLst>
        </pc:spChg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3756953576" sldId="439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4050210655" sldId="443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742806883" sldId="448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3170011579" sldId="459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1436521517" sldId="522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1631236703" sldId="593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1274072071" sldId="686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3280545517" sldId="1935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4045164392" sldId="1968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759121048" sldId="1982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3374962034" sldId="1995"/>
        </pc:sldMkLst>
      </pc:sldChg>
      <pc:sldChg chg="modSp add mod">
        <pc:chgData name="Susanne Kopfer" userId="e93f965b-b9ad-4106-942c-d3cbc582e6ff" providerId="ADAL" clId="{4CEBFA00-E8A2-43A7-A559-F0239BAEE2CA}" dt="2021-06-17T13:28:34.216" v="740" actId="27636"/>
        <pc:sldMkLst>
          <pc:docMk/>
          <pc:sldMk cId="2108241083" sldId="2008"/>
        </pc:sldMkLst>
        <pc:spChg chg="mod">
          <ac:chgData name="Susanne Kopfer" userId="e93f965b-b9ad-4106-942c-d3cbc582e6ff" providerId="ADAL" clId="{4CEBFA00-E8A2-43A7-A559-F0239BAEE2CA}" dt="2021-06-17T13:28:34.216" v="740" actId="27636"/>
          <ac:spMkLst>
            <pc:docMk/>
            <pc:sldMk cId="2108241083" sldId="2008"/>
            <ac:spMk id="21" creationId="{905FBEB9-C156-4313-B0DE-91557098A0E1}"/>
          </ac:spMkLst>
        </pc:spChg>
      </pc:sldChg>
      <pc:sldChg chg="addSp modSp add mod">
        <pc:chgData name="Susanne Kopfer" userId="e93f965b-b9ad-4106-942c-d3cbc582e6ff" providerId="ADAL" clId="{4CEBFA00-E8A2-43A7-A559-F0239BAEE2CA}" dt="2021-06-18T09:52:12.965" v="1594" actId="20577"/>
        <pc:sldMkLst>
          <pc:docMk/>
          <pc:sldMk cId="34271875" sldId="2013"/>
        </pc:sldMkLst>
        <pc:spChg chg="mod">
          <ac:chgData name="Susanne Kopfer" userId="e93f965b-b9ad-4106-942c-d3cbc582e6ff" providerId="ADAL" clId="{4CEBFA00-E8A2-43A7-A559-F0239BAEE2CA}" dt="2021-06-18T09:52:04.441" v="1593" actId="14100"/>
          <ac:spMkLst>
            <pc:docMk/>
            <pc:sldMk cId="34271875" sldId="2013"/>
            <ac:spMk id="2" creationId="{3BA120EF-3C36-4869-9D2F-F3357261977F}"/>
          </ac:spMkLst>
        </pc:spChg>
        <pc:spChg chg="add mod">
          <ac:chgData name="Susanne Kopfer" userId="e93f965b-b9ad-4106-942c-d3cbc582e6ff" providerId="ADAL" clId="{4CEBFA00-E8A2-43A7-A559-F0239BAEE2CA}" dt="2021-06-18T09:52:12.965" v="1594" actId="20577"/>
          <ac:spMkLst>
            <pc:docMk/>
            <pc:sldMk cId="34271875" sldId="2013"/>
            <ac:spMk id="3" creationId="{D37137DD-D670-41A6-AC52-3CD674B88725}"/>
          </ac:spMkLst>
        </pc:spChg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73048969" sldId="2014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2152162835" sldId="2027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3612688776" sldId="2034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4061712001" sldId="2155"/>
        </pc:sldMkLst>
      </pc:sldChg>
      <pc:sldChg chg="modSp add mod">
        <pc:chgData name="Susanne Kopfer" userId="e93f965b-b9ad-4106-942c-d3cbc582e6ff" providerId="ADAL" clId="{4CEBFA00-E8A2-43A7-A559-F0239BAEE2CA}" dt="2021-06-17T13:28:34.232" v="742" actId="27636"/>
        <pc:sldMkLst>
          <pc:docMk/>
          <pc:sldMk cId="2836280782" sldId="2158"/>
        </pc:sldMkLst>
        <pc:spChg chg="mod">
          <ac:chgData name="Susanne Kopfer" userId="e93f965b-b9ad-4106-942c-d3cbc582e6ff" providerId="ADAL" clId="{4CEBFA00-E8A2-43A7-A559-F0239BAEE2CA}" dt="2021-06-17T13:28:34.232" v="742" actId="27636"/>
          <ac:spMkLst>
            <pc:docMk/>
            <pc:sldMk cId="2836280782" sldId="2158"/>
            <ac:spMk id="2" creationId="{6E4FF7A2-4331-4089-BA12-019B10C6F7A5}"/>
          </ac:spMkLst>
        </pc:spChg>
      </pc:sldChg>
      <pc:sldChg chg="modSp add mod">
        <pc:chgData name="Susanne Kopfer" userId="e93f965b-b9ad-4106-942c-d3cbc582e6ff" providerId="ADAL" clId="{4CEBFA00-E8A2-43A7-A559-F0239BAEE2CA}" dt="2021-06-17T13:28:34.232" v="741" actId="27636"/>
        <pc:sldMkLst>
          <pc:docMk/>
          <pc:sldMk cId="232683442" sldId="2172"/>
        </pc:sldMkLst>
        <pc:spChg chg="mod">
          <ac:chgData name="Susanne Kopfer" userId="e93f965b-b9ad-4106-942c-d3cbc582e6ff" providerId="ADAL" clId="{4CEBFA00-E8A2-43A7-A559-F0239BAEE2CA}" dt="2021-06-17T13:28:34.232" v="741" actId="27636"/>
          <ac:spMkLst>
            <pc:docMk/>
            <pc:sldMk cId="232683442" sldId="2172"/>
            <ac:spMk id="2" creationId="{058AEFEE-290F-4209-8D73-A0C35025F972}"/>
          </ac:spMkLst>
        </pc:spChg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2611420228" sldId="2181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3399868039" sldId="2182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1073509732" sldId="2183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4090337216" sldId="2184"/>
        </pc:sldMkLst>
      </pc:sldChg>
      <pc:sldChg chg="modSp add mod">
        <pc:chgData name="Susanne Kopfer" userId="e93f965b-b9ad-4106-942c-d3cbc582e6ff" providerId="ADAL" clId="{4CEBFA00-E8A2-43A7-A559-F0239BAEE2CA}" dt="2021-06-17T13:28:34.247" v="743" actId="27636"/>
        <pc:sldMkLst>
          <pc:docMk/>
          <pc:sldMk cId="1584551673" sldId="2185"/>
        </pc:sldMkLst>
        <pc:spChg chg="mod">
          <ac:chgData name="Susanne Kopfer" userId="e93f965b-b9ad-4106-942c-d3cbc582e6ff" providerId="ADAL" clId="{4CEBFA00-E8A2-43A7-A559-F0239BAEE2CA}" dt="2021-06-17T13:28:34.247" v="743" actId="27636"/>
          <ac:spMkLst>
            <pc:docMk/>
            <pc:sldMk cId="1584551673" sldId="2185"/>
            <ac:spMk id="2" creationId="{6E4FF7A2-4331-4089-BA12-019B10C6F7A5}"/>
          </ac:spMkLst>
        </pc:spChg>
      </pc:sldChg>
      <pc:sldChg chg="add del">
        <pc:chgData name="Susanne Kopfer" userId="e93f965b-b9ad-4106-942c-d3cbc582e6ff" providerId="ADAL" clId="{4CEBFA00-E8A2-43A7-A559-F0239BAEE2CA}" dt="2021-06-18T13:54:07.189" v="1600" actId="47"/>
        <pc:sldMkLst>
          <pc:docMk/>
          <pc:sldMk cId="1939999048" sldId="2251"/>
        </pc:sldMkLst>
      </pc:sldChg>
      <pc:sldChg chg="add del">
        <pc:chgData name="Susanne Kopfer" userId="e93f965b-b9ad-4106-942c-d3cbc582e6ff" providerId="ADAL" clId="{4CEBFA00-E8A2-43A7-A559-F0239BAEE2CA}" dt="2021-06-18T13:54:07.189" v="1600" actId="47"/>
        <pc:sldMkLst>
          <pc:docMk/>
          <pc:sldMk cId="767849209" sldId="2252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820755004" sldId="2253"/>
        </pc:sldMkLst>
      </pc:sldChg>
      <pc:sldChg chg="add">
        <pc:chgData name="Susanne Kopfer" userId="e93f965b-b9ad-4106-942c-d3cbc582e6ff" providerId="ADAL" clId="{4CEBFA00-E8A2-43A7-A559-F0239BAEE2CA}" dt="2021-06-17T13:28:34.147" v="737"/>
        <pc:sldMkLst>
          <pc:docMk/>
          <pc:sldMk cId="652300299" sldId="2255"/>
        </pc:sldMkLst>
      </pc:sldChg>
      <pc:sldChg chg="add del">
        <pc:chgData name="Susanne Kopfer" userId="e93f965b-b9ad-4106-942c-d3cbc582e6ff" providerId="ADAL" clId="{4CEBFA00-E8A2-43A7-A559-F0239BAEE2CA}" dt="2021-06-18T13:54:07.189" v="1600" actId="47"/>
        <pc:sldMkLst>
          <pc:docMk/>
          <pc:sldMk cId="3761455215" sldId="2256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1980710965" sldId="2865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1304747405" sldId="2878"/>
        </pc:sldMkLst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566087352" sldId="2887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2404266546" sldId="6388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341699378" sldId="6392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1786702217" sldId="6396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4195660184" sldId="6410"/>
        </pc:sldMkLst>
      </pc:sldChg>
      <pc:sldChg chg="modSp add mod">
        <pc:chgData name="Susanne Kopfer" userId="e93f965b-b9ad-4106-942c-d3cbc582e6ff" providerId="ADAL" clId="{4CEBFA00-E8A2-43A7-A559-F0239BAEE2CA}" dt="2021-06-18T06:54:56.080" v="746" actId="27636"/>
        <pc:sldMkLst>
          <pc:docMk/>
          <pc:sldMk cId="1222633701" sldId="6463"/>
        </pc:sldMkLst>
        <pc:spChg chg="mod">
          <ac:chgData name="Susanne Kopfer" userId="e93f965b-b9ad-4106-942c-d3cbc582e6ff" providerId="ADAL" clId="{4CEBFA00-E8A2-43A7-A559-F0239BAEE2CA}" dt="2021-06-18T06:54:56.080" v="746" actId="27636"/>
          <ac:spMkLst>
            <pc:docMk/>
            <pc:sldMk cId="1222633701" sldId="6463"/>
            <ac:spMk id="10" creationId="{BEF4B3C9-0A49-4E13-89D3-71548EB0E9CA}"/>
          </ac:spMkLst>
        </pc:spChg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2742375646" sldId="6468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1522703419" sldId="6481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1126363611" sldId="6484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2430503404" sldId="6485"/>
        </pc:sldMkLst>
      </pc:sldChg>
      <pc:sldChg chg="add">
        <pc:chgData name="Susanne Kopfer" userId="e93f965b-b9ad-4106-942c-d3cbc582e6ff" providerId="ADAL" clId="{4CEBFA00-E8A2-43A7-A559-F0239BAEE2CA}" dt="2021-06-18T06:54:55.826" v="745"/>
        <pc:sldMkLst>
          <pc:docMk/>
          <pc:sldMk cId="1671403961" sldId="6486"/>
        </pc:sldMkLst>
      </pc:sldChg>
      <pc:sldChg chg="addSp delSp modSp add mod ord">
        <pc:chgData name="Susanne Kopfer" userId="e93f965b-b9ad-4106-942c-d3cbc582e6ff" providerId="ADAL" clId="{4CEBFA00-E8A2-43A7-A559-F0239BAEE2CA}" dt="2021-06-18T10:39:06.357" v="1599"/>
        <pc:sldMkLst>
          <pc:docMk/>
          <pc:sldMk cId="3128691650" sldId="6487"/>
        </pc:sldMkLst>
        <pc:spChg chg="add mod">
          <ac:chgData name="Susanne Kopfer" userId="e93f965b-b9ad-4106-942c-d3cbc582e6ff" providerId="ADAL" clId="{4CEBFA00-E8A2-43A7-A559-F0239BAEE2CA}" dt="2021-06-18T08:48:53.296" v="954" actId="20577"/>
          <ac:spMkLst>
            <pc:docMk/>
            <pc:sldMk cId="3128691650" sldId="6487"/>
            <ac:spMk id="8" creationId="{BF0F4FF5-CAA7-4A52-8E6C-108A221B8013}"/>
          </ac:spMkLst>
        </pc:spChg>
        <pc:spChg chg="add mod">
          <ac:chgData name="Susanne Kopfer" userId="e93f965b-b9ad-4106-942c-d3cbc582e6ff" providerId="ADAL" clId="{4CEBFA00-E8A2-43A7-A559-F0239BAEE2CA}" dt="2021-06-18T08:45:54.470" v="778" actId="20577"/>
          <ac:spMkLst>
            <pc:docMk/>
            <pc:sldMk cId="3128691650" sldId="6487"/>
            <ac:spMk id="9" creationId="{8299F608-7D55-48AD-863B-7EE4B1A500A8}"/>
          </ac:spMkLst>
        </pc:spChg>
        <pc:spChg chg="add mod">
          <ac:chgData name="Susanne Kopfer" userId="e93f965b-b9ad-4106-942c-d3cbc582e6ff" providerId="ADAL" clId="{4CEBFA00-E8A2-43A7-A559-F0239BAEE2CA}" dt="2021-06-18T08:54:57.458" v="1462" actId="1076"/>
          <ac:spMkLst>
            <pc:docMk/>
            <pc:sldMk cId="3128691650" sldId="6487"/>
            <ac:spMk id="10" creationId="{168A270E-AA13-4699-A553-87465249C811}"/>
          </ac:spMkLst>
        </pc:spChg>
        <pc:spChg chg="add del mod">
          <ac:chgData name="Susanne Kopfer" userId="e93f965b-b9ad-4106-942c-d3cbc582e6ff" providerId="ADAL" clId="{4CEBFA00-E8A2-43A7-A559-F0239BAEE2CA}" dt="2021-06-18T08:53:53.265" v="1305" actId="478"/>
          <ac:spMkLst>
            <pc:docMk/>
            <pc:sldMk cId="3128691650" sldId="6487"/>
            <ac:spMk id="11" creationId="{0EF27CFE-C3C9-4EBA-B282-392C5F14DA3B}"/>
          </ac:spMkLst>
        </pc:spChg>
        <pc:spChg chg="del">
          <ac:chgData name="Susanne Kopfer" userId="e93f965b-b9ad-4106-942c-d3cbc582e6ff" providerId="ADAL" clId="{4CEBFA00-E8A2-43A7-A559-F0239BAEE2CA}" dt="2021-06-18T08:45:09.378" v="749" actId="478"/>
          <ac:spMkLst>
            <pc:docMk/>
            <pc:sldMk cId="3128691650" sldId="6487"/>
            <ac:spMk id="16" creationId="{C134A3BE-C3DD-4148-82CC-95D710C673DE}"/>
          </ac:spMkLst>
        </pc:spChg>
        <pc:graphicFrameChg chg="del">
          <ac:chgData name="Susanne Kopfer" userId="e93f965b-b9ad-4106-942c-d3cbc582e6ff" providerId="ADAL" clId="{4CEBFA00-E8A2-43A7-A559-F0239BAEE2CA}" dt="2021-06-18T08:45:12.334" v="750" actId="478"/>
          <ac:graphicFrameMkLst>
            <pc:docMk/>
            <pc:sldMk cId="3128691650" sldId="6487"/>
            <ac:graphicFrameMk id="14" creationId="{ACA4A82F-5DEC-453F-9C0F-9854378FE9F3}"/>
          </ac:graphicFrameMkLst>
        </pc:graphicFrameChg>
        <pc:cxnChg chg="add mod">
          <ac:chgData name="Susanne Kopfer" userId="e93f965b-b9ad-4106-942c-d3cbc582e6ff" providerId="ADAL" clId="{4CEBFA00-E8A2-43A7-A559-F0239BAEE2CA}" dt="2021-06-18T08:45:26.997" v="751"/>
          <ac:cxnSpMkLst>
            <pc:docMk/>
            <pc:sldMk cId="3128691650" sldId="6487"/>
            <ac:cxnSpMk id="7" creationId="{BDB50C8C-D63D-4F0F-A9F5-CBD4FF6DC1FB}"/>
          </ac:cxnSpMkLst>
        </pc:cxnChg>
      </pc:sldChg>
      <pc:sldChg chg="add ord">
        <pc:chgData name="Susanne Kopfer" userId="e93f965b-b9ad-4106-942c-d3cbc582e6ff" providerId="ADAL" clId="{4CEBFA00-E8A2-43A7-A559-F0239BAEE2CA}" dt="2021-06-18T09:50:08.779" v="1484"/>
        <pc:sldMkLst>
          <pc:docMk/>
          <pc:sldMk cId="2577651893" sldId="6488"/>
        </pc:sldMkLst>
      </pc:sldChg>
      <pc:sldChg chg="addSp modSp add mod ord">
        <pc:chgData name="Susanne Kopfer" userId="e93f965b-b9ad-4106-942c-d3cbc582e6ff" providerId="ADAL" clId="{4CEBFA00-E8A2-43A7-A559-F0239BAEE2CA}" dt="2021-06-18T09:51:42.591" v="1577" actId="14100"/>
        <pc:sldMkLst>
          <pc:docMk/>
          <pc:sldMk cId="1979789795" sldId="6489"/>
        </pc:sldMkLst>
        <pc:spChg chg="add mod">
          <ac:chgData name="Susanne Kopfer" userId="e93f965b-b9ad-4106-942c-d3cbc582e6ff" providerId="ADAL" clId="{4CEBFA00-E8A2-43A7-A559-F0239BAEE2CA}" dt="2021-06-18T09:51:42.591" v="1577" actId="14100"/>
          <ac:spMkLst>
            <pc:docMk/>
            <pc:sldMk cId="1979789795" sldId="6489"/>
            <ac:spMk id="8" creationId="{29EA86E2-0FAA-4BAA-BA35-D4E1127848AE}"/>
          </ac:spMkLst>
        </pc:spChg>
      </pc:sldChg>
      <pc:sldChg chg="add">
        <pc:chgData name="Susanne Kopfer" userId="e93f965b-b9ad-4106-942c-d3cbc582e6ff" providerId="ADAL" clId="{4CEBFA00-E8A2-43A7-A559-F0239BAEE2CA}" dt="2021-06-18T10:16:29.446" v="1595"/>
        <pc:sldMkLst>
          <pc:docMk/>
          <pc:sldMk cId="3130188653" sldId="6490"/>
        </pc:sldMkLst>
      </pc:sldChg>
      <pc:sldMasterChg chg="delSldLayout">
        <pc:chgData name="Susanne Kopfer" userId="e93f965b-b9ad-4106-942c-d3cbc582e6ff" providerId="ADAL" clId="{4CEBFA00-E8A2-43A7-A559-F0239BAEE2CA}" dt="2021-06-18T13:54:07.189" v="1600" actId="47"/>
        <pc:sldMasterMkLst>
          <pc:docMk/>
          <pc:sldMasterMk cId="1619925622" sldId="2147483675"/>
        </pc:sldMasterMkLst>
        <pc:sldLayoutChg chg="del">
          <pc:chgData name="Susanne Kopfer" userId="e93f965b-b9ad-4106-942c-d3cbc582e6ff" providerId="ADAL" clId="{4CEBFA00-E8A2-43A7-A559-F0239BAEE2CA}" dt="2021-06-18T13:54:07.189" v="1600" actId="47"/>
          <pc:sldLayoutMkLst>
            <pc:docMk/>
            <pc:sldMasterMk cId="1619925622" sldId="2147483675"/>
            <pc:sldLayoutMk cId="632390906" sldId="214748369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0F00A-8A96-4233-A0E9-7D424EC6A4F8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C5996-46CD-433B-A494-B4D8B1F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046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FABC4-2C4C-4578-B19A-7B8D41AA512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39218-A38F-42BB-9677-8A7744ABC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6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739218-A38F-42BB-9677-8A7744ABCD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957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739218-A38F-42BB-9677-8A7744ABCD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4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3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54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812667" y="85725"/>
            <a:ext cx="5086369" cy="6157272"/>
            <a:chOff x="250045" y="190500"/>
            <a:chExt cx="5086369" cy="6157272"/>
          </a:xfrm>
        </p:grpSpPr>
        <p:grpSp>
          <p:nvGrpSpPr>
            <p:cNvPr id="8" name="Group 7"/>
            <p:cNvGrpSpPr/>
            <p:nvPr/>
          </p:nvGrpSpPr>
          <p:grpSpPr>
            <a:xfrm>
              <a:off x="256791" y="190500"/>
              <a:ext cx="5079623" cy="6147153"/>
              <a:chOff x="3041650" y="481013"/>
              <a:chExt cx="4781551" cy="5786438"/>
            </a:xfrm>
            <a:solidFill>
              <a:srgbClr val="E6E9EE"/>
            </a:solidFill>
          </p:grpSpPr>
          <p:sp>
            <p:nvSpPr>
              <p:cNvPr id="318" name="Freeform 5"/>
              <p:cNvSpPr>
                <a:spLocks/>
              </p:cNvSpPr>
              <p:nvPr/>
            </p:nvSpPr>
            <p:spPr bwMode="auto">
              <a:xfrm>
                <a:off x="6127751" y="4968875"/>
                <a:ext cx="53975" cy="39688"/>
              </a:xfrm>
              <a:custGeom>
                <a:avLst/>
                <a:gdLst>
                  <a:gd name="T0" fmla="*/ 28 w 34"/>
                  <a:gd name="T1" fmla="*/ 25 h 25"/>
                  <a:gd name="T2" fmla="*/ 23 w 34"/>
                  <a:gd name="T3" fmla="*/ 23 h 25"/>
                  <a:gd name="T4" fmla="*/ 21 w 34"/>
                  <a:gd name="T5" fmla="*/ 21 h 25"/>
                  <a:gd name="T6" fmla="*/ 14 w 34"/>
                  <a:gd name="T7" fmla="*/ 13 h 25"/>
                  <a:gd name="T8" fmla="*/ 4 w 34"/>
                  <a:gd name="T9" fmla="*/ 3 h 25"/>
                  <a:gd name="T10" fmla="*/ 0 w 34"/>
                  <a:gd name="T11" fmla="*/ 1 h 25"/>
                  <a:gd name="T12" fmla="*/ 0 w 34"/>
                  <a:gd name="T13" fmla="*/ 0 h 25"/>
                  <a:gd name="T14" fmla="*/ 5 w 34"/>
                  <a:gd name="T15" fmla="*/ 0 h 25"/>
                  <a:gd name="T16" fmla="*/ 9 w 34"/>
                  <a:gd name="T17" fmla="*/ 3 h 25"/>
                  <a:gd name="T18" fmla="*/ 17 w 34"/>
                  <a:gd name="T19" fmla="*/ 9 h 25"/>
                  <a:gd name="T20" fmla="*/ 25 w 34"/>
                  <a:gd name="T21" fmla="*/ 17 h 25"/>
                  <a:gd name="T22" fmla="*/ 30 w 34"/>
                  <a:gd name="T23" fmla="*/ 21 h 25"/>
                  <a:gd name="T24" fmla="*/ 34 w 34"/>
                  <a:gd name="T25" fmla="*/ 25 h 25"/>
                  <a:gd name="T26" fmla="*/ 28 w 34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25">
                    <a:moveTo>
                      <a:pt x="28" y="25"/>
                    </a:moveTo>
                    <a:lnTo>
                      <a:pt x="23" y="23"/>
                    </a:lnTo>
                    <a:lnTo>
                      <a:pt x="21" y="21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7"/>
                    </a:lnTo>
                    <a:lnTo>
                      <a:pt x="30" y="21"/>
                    </a:lnTo>
                    <a:lnTo>
                      <a:pt x="34" y="25"/>
                    </a:lnTo>
                    <a:lnTo>
                      <a:pt x="28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9" name="Freeform 6"/>
              <p:cNvSpPr>
                <a:spLocks/>
              </p:cNvSpPr>
              <p:nvPr/>
            </p:nvSpPr>
            <p:spPr bwMode="auto">
              <a:xfrm>
                <a:off x="6127751" y="4968875"/>
                <a:ext cx="53975" cy="39688"/>
              </a:xfrm>
              <a:custGeom>
                <a:avLst/>
                <a:gdLst>
                  <a:gd name="T0" fmla="*/ 28 w 34"/>
                  <a:gd name="T1" fmla="*/ 25 h 25"/>
                  <a:gd name="T2" fmla="*/ 23 w 34"/>
                  <a:gd name="T3" fmla="*/ 23 h 25"/>
                  <a:gd name="T4" fmla="*/ 21 w 34"/>
                  <a:gd name="T5" fmla="*/ 21 h 25"/>
                  <a:gd name="T6" fmla="*/ 14 w 34"/>
                  <a:gd name="T7" fmla="*/ 13 h 25"/>
                  <a:gd name="T8" fmla="*/ 4 w 34"/>
                  <a:gd name="T9" fmla="*/ 3 h 25"/>
                  <a:gd name="T10" fmla="*/ 0 w 34"/>
                  <a:gd name="T11" fmla="*/ 1 h 25"/>
                  <a:gd name="T12" fmla="*/ 0 w 34"/>
                  <a:gd name="T13" fmla="*/ 0 h 25"/>
                  <a:gd name="T14" fmla="*/ 5 w 34"/>
                  <a:gd name="T15" fmla="*/ 0 h 25"/>
                  <a:gd name="T16" fmla="*/ 9 w 34"/>
                  <a:gd name="T17" fmla="*/ 3 h 25"/>
                  <a:gd name="T18" fmla="*/ 17 w 34"/>
                  <a:gd name="T19" fmla="*/ 9 h 25"/>
                  <a:gd name="T20" fmla="*/ 25 w 34"/>
                  <a:gd name="T21" fmla="*/ 17 h 25"/>
                  <a:gd name="T22" fmla="*/ 30 w 34"/>
                  <a:gd name="T23" fmla="*/ 21 h 25"/>
                  <a:gd name="T24" fmla="*/ 34 w 34"/>
                  <a:gd name="T25" fmla="*/ 25 h 25"/>
                  <a:gd name="T26" fmla="*/ 28 w 34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25">
                    <a:moveTo>
                      <a:pt x="28" y="25"/>
                    </a:moveTo>
                    <a:lnTo>
                      <a:pt x="23" y="23"/>
                    </a:lnTo>
                    <a:lnTo>
                      <a:pt x="21" y="21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7"/>
                    </a:lnTo>
                    <a:lnTo>
                      <a:pt x="30" y="21"/>
                    </a:lnTo>
                    <a:lnTo>
                      <a:pt x="34" y="25"/>
                    </a:lnTo>
                    <a:lnTo>
                      <a:pt x="28" y="2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0" name="Freeform 7"/>
              <p:cNvSpPr>
                <a:spLocks/>
              </p:cNvSpPr>
              <p:nvPr/>
            </p:nvSpPr>
            <p:spPr bwMode="auto">
              <a:xfrm>
                <a:off x="6127751" y="4968875"/>
                <a:ext cx="57150" cy="39688"/>
              </a:xfrm>
              <a:custGeom>
                <a:avLst/>
                <a:gdLst>
                  <a:gd name="T0" fmla="*/ 28 w 36"/>
                  <a:gd name="T1" fmla="*/ 24 h 25"/>
                  <a:gd name="T2" fmla="*/ 24 w 36"/>
                  <a:gd name="T3" fmla="*/ 23 h 25"/>
                  <a:gd name="T4" fmla="*/ 21 w 36"/>
                  <a:gd name="T5" fmla="*/ 20 h 25"/>
                  <a:gd name="T6" fmla="*/ 14 w 36"/>
                  <a:gd name="T7" fmla="*/ 13 h 25"/>
                  <a:gd name="T8" fmla="*/ 4 w 36"/>
                  <a:gd name="T9" fmla="*/ 3 h 25"/>
                  <a:gd name="T10" fmla="*/ 2 w 36"/>
                  <a:gd name="T11" fmla="*/ 1 h 25"/>
                  <a:gd name="T12" fmla="*/ 2 w 36"/>
                  <a:gd name="T13" fmla="*/ 1 h 25"/>
                  <a:gd name="T14" fmla="*/ 4 w 36"/>
                  <a:gd name="T15" fmla="*/ 1 h 25"/>
                  <a:gd name="T16" fmla="*/ 9 w 36"/>
                  <a:gd name="T17" fmla="*/ 3 h 25"/>
                  <a:gd name="T18" fmla="*/ 17 w 36"/>
                  <a:gd name="T19" fmla="*/ 9 h 25"/>
                  <a:gd name="T20" fmla="*/ 25 w 36"/>
                  <a:gd name="T21" fmla="*/ 18 h 25"/>
                  <a:gd name="T22" fmla="*/ 30 w 36"/>
                  <a:gd name="T23" fmla="*/ 21 h 25"/>
                  <a:gd name="T24" fmla="*/ 33 w 36"/>
                  <a:gd name="T25" fmla="*/ 24 h 25"/>
                  <a:gd name="T26" fmla="*/ 28 w 36"/>
                  <a:gd name="T27" fmla="*/ 24 h 25"/>
                  <a:gd name="T28" fmla="*/ 28 w 36"/>
                  <a:gd name="T29" fmla="*/ 25 h 25"/>
                  <a:gd name="T30" fmla="*/ 36 w 36"/>
                  <a:gd name="T31" fmla="*/ 25 h 25"/>
                  <a:gd name="T32" fmla="*/ 31 w 36"/>
                  <a:gd name="T33" fmla="*/ 20 h 25"/>
                  <a:gd name="T34" fmla="*/ 25 w 36"/>
                  <a:gd name="T35" fmla="*/ 17 h 25"/>
                  <a:gd name="T36" fmla="*/ 18 w 36"/>
                  <a:gd name="T37" fmla="*/ 8 h 25"/>
                  <a:gd name="T38" fmla="*/ 9 w 36"/>
                  <a:gd name="T39" fmla="*/ 2 h 25"/>
                  <a:gd name="T40" fmla="*/ 5 w 36"/>
                  <a:gd name="T41" fmla="*/ 0 h 25"/>
                  <a:gd name="T42" fmla="*/ 0 w 36"/>
                  <a:gd name="T43" fmla="*/ 0 h 25"/>
                  <a:gd name="T44" fmla="*/ 0 w 36"/>
                  <a:gd name="T45" fmla="*/ 0 h 25"/>
                  <a:gd name="T46" fmla="*/ 0 w 36"/>
                  <a:gd name="T47" fmla="*/ 1 h 25"/>
                  <a:gd name="T48" fmla="*/ 0 w 36"/>
                  <a:gd name="T49" fmla="*/ 1 h 25"/>
                  <a:gd name="T50" fmla="*/ 3 w 36"/>
                  <a:gd name="T51" fmla="*/ 5 h 25"/>
                  <a:gd name="T52" fmla="*/ 3 w 36"/>
                  <a:gd name="T53" fmla="*/ 5 h 25"/>
                  <a:gd name="T54" fmla="*/ 14 w 36"/>
                  <a:gd name="T55" fmla="*/ 13 h 25"/>
                  <a:gd name="T56" fmla="*/ 21 w 36"/>
                  <a:gd name="T57" fmla="*/ 21 h 25"/>
                  <a:gd name="T58" fmla="*/ 23 w 36"/>
                  <a:gd name="T59" fmla="*/ 24 h 25"/>
                  <a:gd name="T60" fmla="*/ 23 w 36"/>
                  <a:gd name="T61" fmla="*/ 24 h 25"/>
                  <a:gd name="T62" fmla="*/ 27 w 36"/>
                  <a:gd name="T63" fmla="*/ 25 h 25"/>
                  <a:gd name="T64" fmla="*/ 28 w 36"/>
                  <a:gd name="T65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" h="25">
                    <a:moveTo>
                      <a:pt x="28" y="24"/>
                    </a:moveTo>
                    <a:lnTo>
                      <a:pt x="24" y="23"/>
                    </a:lnTo>
                    <a:lnTo>
                      <a:pt x="21" y="20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8"/>
                    </a:lnTo>
                    <a:lnTo>
                      <a:pt x="30" y="21"/>
                    </a:lnTo>
                    <a:lnTo>
                      <a:pt x="33" y="24"/>
                    </a:lnTo>
                    <a:lnTo>
                      <a:pt x="28" y="24"/>
                    </a:lnTo>
                    <a:lnTo>
                      <a:pt x="28" y="25"/>
                    </a:lnTo>
                    <a:lnTo>
                      <a:pt x="36" y="25"/>
                    </a:lnTo>
                    <a:lnTo>
                      <a:pt x="31" y="20"/>
                    </a:lnTo>
                    <a:lnTo>
                      <a:pt x="25" y="17"/>
                    </a:lnTo>
                    <a:lnTo>
                      <a:pt x="18" y="8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4" y="13"/>
                    </a:lnTo>
                    <a:lnTo>
                      <a:pt x="21" y="21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7" y="25"/>
                    </a:lnTo>
                    <a:lnTo>
                      <a:pt x="28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1" name="Freeform 8"/>
              <p:cNvSpPr>
                <a:spLocks/>
              </p:cNvSpPr>
              <p:nvPr/>
            </p:nvSpPr>
            <p:spPr bwMode="auto">
              <a:xfrm>
                <a:off x="6340476" y="5146675"/>
                <a:ext cx="47625" cy="12700"/>
              </a:xfrm>
              <a:custGeom>
                <a:avLst/>
                <a:gdLst>
                  <a:gd name="T0" fmla="*/ 0 w 30"/>
                  <a:gd name="T1" fmla="*/ 7 h 8"/>
                  <a:gd name="T2" fmla="*/ 0 w 30"/>
                  <a:gd name="T3" fmla="*/ 5 h 8"/>
                  <a:gd name="T4" fmla="*/ 0 w 30"/>
                  <a:gd name="T5" fmla="*/ 3 h 8"/>
                  <a:gd name="T6" fmla="*/ 0 w 30"/>
                  <a:gd name="T7" fmla="*/ 2 h 8"/>
                  <a:gd name="T8" fmla="*/ 2 w 30"/>
                  <a:gd name="T9" fmla="*/ 2 h 8"/>
                  <a:gd name="T10" fmla="*/ 6 w 30"/>
                  <a:gd name="T11" fmla="*/ 1 h 8"/>
                  <a:gd name="T12" fmla="*/ 12 w 30"/>
                  <a:gd name="T13" fmla="*/ 0 h 8"/>
                  <a:gd name="T14" fmla="*/ 17 w 30"/>
                  <a:gd name="T15" fmla="*/ 1 h 8"/>
                  <a:gd name="T16" fmla="*/ 23 w 30"/>
                  <a:gd name="T17" fmla="*/ 2 h 8"/>
                  <a:gd name="T18" fmla="*/ 27 w 30"/>
                  <a:gd name="T19" fmla="*/ 3 h 8"/>
                  <a:gd name="T20" fmla="*/ 29 w 30"/>
                  <a:gd name="T21" fmla="*/ 5 h 8"/>
                  <a:gd name="T22" fmla="*/ 30 w 30"/>
                  <a:gd name="T23" fmla="*/ 6 h 8"/>
                  <a:gd name="T24" fmla="*/ 29 w 30"/>
                  <a:gd name="T25" fmla="*/ 7 h 8"/>
                  <a:gd name="T26" fmla="*/ 26 w 30"/>
                  <a:gd name="T27" fmla="*/ 8 h 8"/>
                  <a:gd name="T28" fmla="*/ 18 w 30"/>
                  <a:gd name="T29" fmla="*/ 8 h 8"/>
                  <a:gd name="T30" fmla="*/ 7 w 30"/>
                  <a:gd name="T31" fmla="*/ 8 h 8"/>
                  <a:gd name="T32" fmla="*/ 2 w 30"/>
                  <a:gd name="T33" fmla="*/ 8 h 8"/>
                  <a:gd name="T34" fmla="*/ 0 w 30"/>
                  <a:gd name="T3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8">
                    <a:moveTo>
                      <a:pt x="0" y="7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3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6"/>
                    </a:lnTo>
                    <a:lnTo>
                      <a:pt x="29" y="7"/>
                    </a:lnTo>
                    <a:lnTo>
                      <a:pt x="26" y="8"/>
                    </a:lnTo>
                    <a:lnTo>
                      <a:pt x="18" y="8"/>
                    </a:lnTo>
                    <a:lnTo>
                      <a:pt x="7" y="8"/>
                    </a:lnTo>
                    <a:lnTo>
                      <a:pt x="2" y="8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2" name="Freeform 9"/>
              <p:cNvSpPr>
                <a:spLocks/>
              </p:cNvSpPr>
              <p:nvPr/>
            </p:nvSpPr>
            <p:spPr bwMode="auto">
              <a:xfrm>
                <a:off x="6340476" y="5146675"/>
                <a:ext cx="47625" cy="12700"/>
              </a:xfrm>
              <a:custGeom>
                <a:avLst/>
                <a:gdLst>
                  <a:gd name="T0" fmla="*/ 0 w 30"/>
                  <a:gd name="T1" fmla="*/ 7 h 8"/>
                  <a:gd name="T2" fmla="*/ 0 w 30"/>
                  <a:gd name="T3" fmla="*/ 5 h 8"/>
                  <a:gd name="T4" fmla="*/ 0 w 30"/>
                  <a:gd name="T5" fmla="*/ 3 h 8"/>
                  <a:gd name="T6" fmla="*/ 0 w 30"/>
                  <a:gd name="T7" fmla="*/ 2 h 8"/>
                  <a:gd name="T8" fmla="*/ 2 w 30"/>
                  <a:gd name="T9" fmla="*/ 2 h 8"/>
                  <a:gd name="T10" fmla="*/ 6 w 30"/>
                  <a:gd name="T11" fmla="*/ 1 h 8"/>
                  <a:gd name="T12" fmla="*/ 12 w 30"/>
                  <a:gd name="T13" fmla="*/ 0 h 8"/>
                  <a:gd name="T14" fmla="*/ 17 w 30"/>
                  <a:gd name="T15" fmla="*/ 1 h 8"/>
                  <a:gd name="T16" fmla="*/ 23 w 30"/>
                  <a:gd name="T17" fmla="*/ 2 h 8"/>
                  <a:gd name="T18" fmla="*/ 27 w 30"/>
                  <a:gd name="T19" fmla="*/ 3 h 8"/>
                  <a:gd name="T20" fmla="*/ 29 w 30"/>
                  <a:gd name="T21" fmla="*/ 5 h 8"/>
                  <a:gd name="T22" fmla="*/ 30 w 30"/>
                  <a:gd name="T23" fmla="*/ 6 h 8"/>
                  <a:gd name="T24" fmla="*/ 29 w 30"/>
                  <a:gd name="T25" fmla="*/ 7 h 8"/>
                  <a:gd name="T26" fmla="*/ 26 w 30"/>
                  <a:gd name="T27" fmla="*/ 8 h 8"/>
                  <a:gd name="T28" fmla="*/ 18 w 30"/>
                  <a:gd name="T29" fmla="*/ 8 h 8"/>
                  <a:gd name="T30" fmla="*/ 7 w 30"/>
                  <a:gd name="T31" fmla="*/ 8 h 8"/>
                  <a:gd name="T32" fmla="*/ 2 w 30"/>
                  <a:gd name="T33" fmla="*/ 8 h 8"/>
                  <a:gd name="T34" fmla="*/ 0 w 30"/>
                  <a:gd name="T3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8">
                    <a:moveTo>
                      <a:pt x="0" y="7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3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6"/>
                    </a:lnTo>
                    <a:lnTo>
                      <a:pt x="29" y="7"/>
                    </a:lnTo>
                    <a:lnTo>
                      <a:pt x="26" y="8"/>
                    </a:lnTo>
                    <a:lnTo>
                      <a:pt x="18" y="8"/>
                    </a:lnTo>
                    <a:lnTo>
                      <a:pt x="7" y="8"/>
                    </a:lnTo>
                    <a:lnTo>
                      <a:pt x="2" y="8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3" name="Freeform 10"/>
              <p:cNvSpPr>
                <a:spLocks/>
              </p:cNvSpPr>
              <p:nvPr/>
            </p:nvSpPr>
            <p:spPr bwMode="auto">
              <a:xfrm>
                <a:off x="6338888" y="5145088"/>
                <a:ext cx="49213" cy="15875"/>
              </a:xfrm>
              <a:custGeom>
                <a:avLst/>
                <a:gdLst>
                  <a:gd name="T0" fmla="*/ 2 w 31"/>
                  <a:gd name="T1" fmla="*/ 8 h 10"/>
                  <a:gd name="T2" fmla="*/ 1 w 31"/>
                  <a:gd name="T3" fmla="*/ 6 h 10"/>
                  <a:gd name="T4" fmla="*/ 1 w 31"/>
                  <a:gd name="T5" fmla="*/ 6 h 10"/>
                  <a:gd name="T6" fmla="*/ 2 w 31"/>
                  <a:gd name="T7" fmla="*/ 4 h 10"/>
                  <a:gd name="T8" fmla="*/ 3 w 31"/>
                  <a:gd name="T9" fmla="*/ 3 h 10"/>
                  <a:gd name="T10" fmla="*/ 8 w 31"/>
                  <a:gd name="T11" fmla="*/ 2 h 10"/>
                  <a:gd name="T12" fmla="*/ 13 w 31"/>
                  <a:gd name="T13" fmla="*/ 2 h 10"/>
                  <a:gd name="T14" fmla="*/ 18 w 31"/>
                  <a:gd name="T15" fmla="*/ 2 h 10"/>
                  <a:gd name="T16" fmla="*/ 18 w 31"/>
                  <a:gd name="T17" fmla="*/ 2 h 10"/>
                  <a:gd name="T18" fmla="*/ 24 w 31"/>
                  <a:gd name="T19" fmla="*/ 3 h 10"/>
                  <a:gd name="T20" fmla="*/ 28 w 31"/>
                  <a:gd name="T21" fmla="*/ 6 h 10"/>
                  <a:gd name="T22" fmla="*/ 28 w 31"/>
                  <a:gd name="T23" fmla="*/ 7 h 10"/>
                  <a:gd name="T24" fmla="*/ 30 w 31"/>
                  <a:gd name="T25" fmla="*/ 7 h 10"/>
                  <a:gd name="T26" fmla="*/ 28 w 31"/>
                  <a:gd name="T27" fmla="*/ 7 h 10"/>
                  <a:gd name="T28" fmla="*/ 27 w 31"/>
                  <a:gd name="T29" fmla="*/ 8 h 10"/>
                  <a:gd name="T30" fmla="*/ 19 w 31"/>
                  <a:gd name="T31" fmla="*/ 8 h 10"/>
                  <a:gd name="T32" fmla="*/ 8 w 31"/>
                  <a:gd name="T33" fmla="*/ 9 h 10"/>
                  <a:gd name="T34" fmla="*/ 3 w 31"/>
                  <a:gd name="T35" fmla="*/ 8 h 10"/>
                  <a:gd name="T36" fmla="*/ 2 w 31"/>
                  <a:gd name="T37" fmla="*/ 7 h 10"/>
                  <a:gd name="T38" fmla="*/ 1 w 31"/>
                  <a:gd name="T39" fmla="*/ 8 h 10"/>
                  <a:gd name="T40" fmla="*/ 3 w 31"/>
                  <a:gd name="T41" fmla="*/ 9 h 10"/>
                  <a:gd name="T42" fmla="*/ 3 w 31"/>
                  <a:gd name="T43" fmla="*/ 9 h 10"/>
                  <a:gd name="T44" fmla="*/ 8 w 31"/>
                  <a:gd name="T45" fmla="*/ 10 h 10"/>
                  <a:gd name="T46" fmla="*/ 8 w 31"/>
                  <a:gd name="T47" fmla="*/ 10 h 10"/>
                  <a:gd name="T48" fmla="*/ 19 w 31"/>
                  <a:gd name="T49" fmla="*/ 9 h 10"/>
                  <a:gd name="T50" fmla="*/ 27 w 31"/>
                  <a:gd name="T51" fmla="*/ 9 h 10"/>
                  <a:gd name="T52" fmla="*/ 30 w 31"/>
                  <a:gd name="T53" fmla="*/ 8 h 10"/>
                  <a:gd name="T54" fmla="*/ 30 w 31"/>
                  <a:gd name="T55" fmla="*/ 8 h 10"/>
                  <a:gd name="T56" fmla="*/ 31 w 31"/>
                  <a:gd name="T57" fmla="*/ 7 h 10"/>
                  <a:gd name="T58" fmla="*/ 31 w 31"/>
                  <a:gd name="T59" fmla="*/ 7 h 10"/>
                  <a:gd name="T60" fmla="*/ 30 w 31"/>
                  <a:gd name="T61" fmla="*/ 6 h 10"/>
                  <a:gd name="T62" fmla="*/ 28 w 31"/>
                  <a:gd name="T63" fmla="*/ 4 h 10"/>
                  <a:gd name="T64" fmla="*/ 28 w 31"/>
                  <a:gd name="T65" fmla="*/ 4 h 10"/>
                  <a:gd name="T66" fmla="*/ 24 w 31"/>
                  <a:gd name="T67" fmla="*/ 2 h 10"/>
                  <a:gd name="T68" fmla="*/ 18 w 31"/>
                  <a:gd name="T69" fmla="*/ 1 h 10"/>
                  <a:gd name="T70" fmla="*/ 13 w 31"/>
                  <a:gd name="T71" fmla="*/ 1 h 10"/>
                  <a:gd name="T72" fmla="*/ 13 w 31"/>
                  <a:gd name="T73" fmla="*/ 0 h 10"/>
                  <a:gd name="T74" fmla="*/ 7 w 31"/>
                  <a:gd name="T75" fmla="*/ 1 h 10"/>
                  <a:gd name="T76" fmla="*/ 7 w 31"/>
                  <a:gd name="T77" fmla="*/ 1 h 10"/>
                  <a:gd name="T78" fmla="*/ 3 w 31"/>
                  <a:gd name="T79" fmla="*/ 2 h 10"/>
                  <a:gd name="T80" fmla="*/ 3 w 31"/>
                  <a:gd name="T81" fmla="*/ 2 h 10"/>
                  <a:gd name="T82" fmla="*/ 1 w 31"/>
                  <a:gd name="T83" fmla="*/ 3 h 10"/>
                  <a:gd name="T84" fmla="*/ 1 w 31"/>
                  <a:gd name="T85" fmla="*/ 3 h 10"/>
                  <a:gd name="T86" fmla="*/ 0 w 31"/>
                  <a:gd name="T87" fmla="*/ 4 h 10"/>
                  <a:gd name="T88" fmla="*/ 0 w 31"/>
                  <a:gd name="T89" fmla="*/ 4 h 10"/>
                  <a:gd name="T90" fmla="*/ 0 w 31"/>
                  <a:gd name="T91" fmla="*/ 6 h 10"/>
                  <a:gd name="T92" fmla="*/ 0 w 31"/>
                  <a:gd name="T93" fmla="*/ 6 h 10"/>
                  <a:gd name="T94" fmla="*/ 1 w 31"/>
                  <a:gd name="T95" fmla="*/ 8 h 10"/>
                  <a:gd name="T96" fmla="*/ 2 w 31"/>
                  <a:gd name="T97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" h="10">
                    <a:moveTo>
                      <a:pt x="2" y="8"/>
                    </a:moveTo>
                    <a:lnTo>
                      <a:pt x="1" y="6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3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7" y="8"/>
                    </a:lnTo>
                    <a:lnTo>
                      <a:pt x="19" y="8"/>
                    </a:lnTo>
                    <a:lnTo>
                      <a:pt x="8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9" y="9"/>
                    </a:lnTo>
                    <a:lnTo>
                      <a:pt x="27" y="9"/>
                    </a:lnTo>
                    <a:lnTo>
                      <a:pt x="30" y="8"/>
                    </a:lnTo>
                    <a:lnTo>
                      <a:pt x="30" y="8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4" name="Freeform 42"/>
              <p:cNvSpPr>
                <a:spLocks/>
              </p:cNvSpPr>
              <p:nvPr/>
            </p:nvSpPr>
            <p:spPr bwMode="auto">
              <a:xfrm>
                <a:off x="5445126" y="1865313"/>
                <a:ext cx="50800" cy="44450"/>
              </a:xfrm>
              <a:custGeom>
                <a:avLst/>
                <a:gdLst>
                  <a:gd name="T0" fmla="*/ 18 w 32"/>
                  <a:gd name="T1" fmla="*/ 21 h 28"/>
                  <a:gd name="T2" fmla="*/ 14 w 32"/>
                  <a:gd name="T3" fmla="*/ 25 h 28"/>
                  <a:gd name="T4" fmla="*/ 12 w 32"/>
                  <a:gd name="T5" fmla="*/ 27 h 28"/>
                  <a:gd name="T6" fmla="*/ 11 w 32"/>
                  <a:gd name="T7" fmla="*/ 28 h 28"/>
                  <a:gd name="T8" fmla="*/ 9 w 32"/>
                  <a:gd name="T9" fmla="*/ 28 h 28"/>
                  <a:gd name="T10" fmla="*/ 8 w 32"/>
                  <a:gd name="T11" fmla="*/ 27 h 28"/>
                  <a:gd name="T12" fmla="*/ 6 w 32"/>
                  <a:gd name="T13" fmla="*/ 25 h 28"/>
                  <a:gd name="T14" fmla="*/ 4 w 32"/>
                  <a:gd name="T15" fmla="*/ 19 h 28"/>
                  <a:gd name="T16" fmla="*/ 0 w 32"/>
                  <a:gd name="T17" fmla="*/ 13 h 28"/>
                  <a:gd name="T18" fmla="*/ 0 w 32"/>
                  <a:gd name="T19" fmla="*/ 12 h 28"/>
                  <a:gd name="T20" fmla="*/ 1 w 32"/>
                  <a:gd name="T21" fmla="*/ 8 h 28"/>
                  <a:gd name="T22" fmla="*/ 2 w 32"/>
                  <a:gd name="T23" fmla="*/ 7 h 28"/>
                  <a:gd name="T24" fmla="*/ 6 w 32"/>
                  <a:gd name="T25" fmla="*/ 6 h 28"/>
                  <a:gd name="T26" fmla="*/ 15 w 32"/>
                  <a:gd name="T27" fmla="*/ 3 h 28"/>
                  <a:gd name="T28" fmla="*/ 24 w 32"/>
                  <a:gd name="T29" fmla="*/ 1 h 28"/>
                  <a:gd name="T30" fmla="*/ 29 w 32"/>
                  <a:gd name="T31" fmla="*/ 0 h 28"/>
                  <a:gd name="T32" fmla="*/ 30 w 32"/>
                  <a:gd name="T33" fmla="*/ 0 h 28"/>
                  <a:gd name="T34" fmla="*/ 32 w 32"/>
                  <a:gd name="T35" fmla="*/ 1 h 28"/>
                  <a:gd name="T36" fmla="*/ 31 w 32"/>
                  <a:gd name="T37" fmla="*/ 3 h 28"/>
                  <a:gd name="T38" fmla="*/ 27 w 32"/>
                  <a:gd name="T39" fmla="*/ 10 h 28"/>
                  <a:gd name="T40" fmla="*/ 24 w 32"/>
                  <a:gd name="T41" fmla="*/ 15 h 28"/>
                  <a:gd name="T42" fmla="*/ 18 w 32"/>
                  <a:gd name="T43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" h="28">
                    <a:moveTo>
                      <a:pt x="18" y="21"/>
                    </a:moveTo>
                    <a:lnTo>
                      <a:pt x="14" y="25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5"/>
                    </a:lnTo>
                    <a:lnTo>
                      <a:pt x="4" y="19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6" y="6"/>
                    </a:lnTo>
                    <a:lnTo>
                      <a:pt x="15" y="3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2" y="1"/>
                    </a:lnTo>
                    <a:lnTo>
                      <a:pt x="31" y="3"/>
                    </a:lnTo>
                    <a:lnTo>
                      <a:pt x="27" y="10"/>
                    </a:lnTo>
                    <a:lnTo>
                      <a:pt x="24" y="15"/>
                    </a:lnTo>
                    <a:lnTo>
                      <a:pt x="18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5" name="Freeform 43"/>
              <p:cNvSpPr>
                <a:spLocks/>
              </p:cNvSpPr>
              <p:nvPr/>
            </p:nvSpPr>
            <p:spPr bwMode="auto">
              <a:xfrm>
                <a:off x="5445126" y="1865313"/>
                <a:ext cx="50800" cy="44450"/>
              </a:xfrm>
              <a:custGeom>
                <a:avLst/>
                <a:gdLst>
                  <a:gd name="T0" fmla="*/ 18 w 32"/>
                  <a:gd name="T1" fmla="*/ 21 h 28"/>
                  <a:gd name="T2" fmla="*/ 14 w 32"/>
                  <a:gd name="T3" fmla="*/ 25 h 28"/>
                  <a:gd name="T4" fmla="*/ 12 w 32"/>
                  <a:gd name="T5" fmla="*/ 27 h 28"/>
                  <a:gd name="T6" fmla="*/ 11 w 32"/>
                  <a:gd name="T7" fmla="*/ 28 h 28"/>
                  <a:gd name="T8" fmla="*/ 9 w 32"/>
                  <a:gd name="T9" fmla="*/ 28 h 28"/>
                  <a:gd name="T10" fmla="*/ 8 w 32"/>
                  <a:gd name="T11" fmla="*/ 27 h 28"/>
                  <a:gd name="T12" fmla="*/ 6 w 32"/>
                  <a:gd name="T13" fmla="*/ 25 h 28"/>
                  <a:gd name="T14" fmla="*/ 4 w 32"/>
                  <a:gd name="T15" fmla="*/ 19 h 28"/>
                  <a:gd name="T16" fmla="*/ 0 w 32"/>
                  <a:gd name="T17" fmla="*/ 13 h 28"/>
                  <a:gd name="T18" fmla="*/ 0 w 32"/>
                  <a:gd name="T19" fmla="*/ 12 h 28"/>
                  <a:gd name="T20" fmla="*/ 1 w 32"/>
                  <a:gd name="T21" fmla="*/ 8 h 28"/>
                  <a:gd name="T22" fmla="*/ 2 w 32"/>
                  <a:gd name="T23" fmla="*/ 7 h 28"/>
                  <a:gd name="T24" fmla="*/ 6 w 32"/>
                  <a:gd name="T25" fmla="*/ 6 h 28"/>
                  <a:gd name="T26" fmla="*/ 15 w 32"/>
                  <a:gd name="T27" fmla="*/ 3 h 28"/>
                  <a:gd name="T28" fmla="*/ 24 w 32"/>
                  <a:gd name="T29" fmla="*/ 1 h 28"/>
                  <a:gd name="T30" fmla="*/ 29 w 32"/>
                  <a:gd name="T31" fmla="*/ 0 h 28"/>
                  <a:gd name="T32" fmla="*/ 30 w 32"/>
                  <a:gd name="T33" fmla="*/ 0 h 28"/>
                  <a:gd name="T34" fmla="*/ 32 w 32"/>
                  <a:gd name="T35" fmla="*/ 1 h 28"/>
                  <a:gd name="T36" fmla="*/ 31 w 32"/>
                  <a:gd name="T37" fmla="*/ 3 h 28"/>
                  <a:gd name="T38" fmla="*/ 27 w 32"/>
                  <a:gd name="T39" fmla="*/ 10 h 28"/>
                  <a:gd name="T40" fmla="*/ 24 w 32"/>
                  <a:gd name="T41" fmla="*/ 15 h 28"/>
                  <a:gd name="T42" fmla="*/ 18 w 32"/>
                  <a:gd name="T43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" h="28">
                    <a:moveTo>
                      <a:pt x="18" y="21"/>
                    </a:moveTo>
                    <a:lnTo>
                      <a:pt x="14" y="25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5"/>
                    </a:lnTo>
                    <a:lnTo>
                      <a:pt x="4" y="19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6" y="6"/>
                    </a:lnTo>
                    <a:lnTo>
                      <a:pt x="15" y="3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2" y="1"/>
                    </a:lnTo>
                    <a:lnTo>
                      <a:pt x="31" y="3"/>
                    </a:lnTo>
                    <a:lnTo>
                      <a:pt x="27" y="10"/>
                    </a:lnTo>
                    <a:lnTo>
                      <a:pt x="24" y="15"/>
                    </a:lnTo>
                    <a:lnTo>
                      <a:pt x="18" y="2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6" name="Freeform 44"/>
              <p:cNvSpPr>
                <a:spLocks/>
              </p:cNvSpPr>
              <p:nvPr/>
            </p:nvSpPr>
            <p:spPr bwMode="auto">
              <a:xfrm>
                <a:off x="5445126" y="1863725"/>
                <a:ext cx="52388" cy="46038"/>
              </a:xfrm>
              <a:custGeom>
                <a:avLst/>
                <a:gdLst>
                  <a:gd name="T0" fmla="*/ 17 w 33"/>
                  <a:gd name="T1" fmla="*/ 22 h 29"/>
                  <a:gd name="T2" fmla="*/ 14 w 33"/>
                  <a:gd name="T3" fmla="*/ 25 h 29"/>
                  <a:gd name="T4" fmla="*/ 14 w 33"/>
                  <a:gd name="T5" fmla="*/ 25 h 29"/>
                  <a:gd name="T6" fmla="*/ 12 w 33"/>
                  <a:gd name="T7" fmla="*/ 28 h 29"/>
                  <a:gd name="T8" fmla="*/ 11 w 33"/>
                  <a:gd name="T9" fmla="*/ 28 h 29"/>
                  <a:gd name="T10" fmla="*/ 9 w 33"/>
                  <a:gd name="T11" fmla="*/ 28 h 29"/>
                  <a:gd name="T12" fmla="*/ 8 w 33"/>
                  <a:gd name="T13" fmla="*/ 28 h 29"/>
                  <a:gd name="T14" fmla="*/ 7 w 33"/>
                  <a:gd name="T15" fmla="*/ 26 h 29"/>
                  <a:gd name="T16" fmla="*/ 4 w 33"/>
                  <a:gd name="T17" fmla="*/ 20 h 29"/>
                  <a:gd name="T18" fmla="*/ 1 w 33"/>
                  <a:gd name="T19" fmla="*/ 14 h 29"/>
                  <a:gd name="T20" fmla="*/ 1 w 33"/>
                  <a:gd name="T21" fmla="*/ 13 h 29"/>
                  <a:gd name="T22" fmla="*/ 2 w 33"/>
                  <a:gd name="T23" fmla="*/ 10 h 29"/>
                  <a:gd name="T24" fmla="*/ 2 w 33"/>
                  <a:gd name="T25" fmla="*/ 9 h 29"/>
                  <a:gd name="T26" fmla="*/ 7 w 33"/>
                  <a:gd name="T27" fmla="*/ 7 h 29"/>
                  <a:gd name="T28" fmla="*/ 15 w 33"/>
                  <a:gd name="T29" fmla="*/ 6 h 29"/>
                  <a:gd name="T30" fmla="*/ 25 w 33"/>
                  <a:gd name="T31" fmla="*/ 2 h 29"/>
                  <a:gd name="T32" fmla="*/ 29 w 33"/>
                  <a:gd name="T33" fmla="*/ 1 h 29"/>
                  <a:gd name="T34" fmla="*/ 30 w 33"/>
                  <a:gd name="T35" fmla="*/ 1 h 29"/>
                  <a:gd name="T36" fmla="*/ 31 w 33"/>
                  <a:gd name="T37" fmla="*/ 2 h 29"/>
                  <a:gd name="T38" fmla="*/ 31 w 33"/>
                  <a:gd name="T39" fmla="*/ 4 h 29"/>
                  <a:gd name="T40" fmla="*/ 26 w 33"/>
                  <a:gd name="T41" fmla="*/ 11 h 29"/>
                  <a:gd name="T42" fmla="*/ 23 w 33"/>
                  <a:gd name="T43" fmla="*/ 16 h 29"/>
                  <a:gd name="T44" fmla="*/ 17 w 33"/>
                  <a:gd name="T45" fmla="*/ 22 h 29"/>
                  <a:gd name="T46" fmla="*/ 18 w 33"/>
                  <a:gd name="T47" fmla="*/ 22 h 29"/>
                  <a:gd name="T48" fmla="*/ 24 w 33"/>
                  <a:gd name="T49" fmla="*/ 16 h 29"/>
                  <a:gd name="T50" fmla="*/ 27 w 33"/>
                  <a:gd name="T51" fmla="*/ 11 h 29"/>
                  <a:gd name="T52" fmla="*/ 32 w 33"/>
                  <a:gd name="T53" fmla="*/ 4 h 29"/>
                  <a:gd name="T54" fmla="*/ 33 w 33"/>
                  <a:gd name="T55" fmla="*/ 2 h 29"/>
                  <a:gd name="T56" fmla="*/ 33 w 33"/>
                  <a:gd name="T57" fmla="*/ 1 h 29"/>
                  <a:gd name="T58" fmla="*/ 31 w 33"/>
                  <a:gd name="T59" fmla="*/ 0 h 29"/>
                  <a:gd name="T60" fmla="*/ 30 w 33"/>
                  <a:gd name="T61" fmla="*/ 0 h 29"/>
                  <a:gd name="T62" fmla="*/ 29 w 33"/>
                  <a:gd name="T63" fmla="*/ 0 h 29"/>
                  <a:gd name="T64" fmla="*/ 29 w 33"/>
                  <a:gd name="T65" fmla="*/ 0 h 29"/>
                  <a:gd name="T66" fmla="*/ 24 w 33"/>
                  <a:gd name="T67" fmla="*/ 1 h 29"/>
                  <a:gd name="T68" fmla="*/ 24 w 33"/>
                  <a:gd name="T69" fmla="*/ 1 h 29"/>
                  <a:gd name="T70" fmla="*/ 15 w 33"/>
                  <a:gd name="T71" fmla="*/ 4 h 29"/>
                  <a:gd name="T72" fmla="*/ 6 w 33"/>
                  <a:gd name="T73" fmla="*/ 6 h 29"/>
                  <a:gd name="T74" fmla="*/ 2 w 33"/>
                  <a:gd name="T75" fmla="*/ 8 h 29"/>
                  <a:gd name="T76" fmla="*/ 2 w 33"/>
                  <a:gd name="T77" fmla="*/ 8 h 29"/>
                  <a:gd name="T78" fmla="*/ 1 w 33"/>
                  <a:gd name="T79" fmla="*/ 9 h 29"/>
                  <a:gd name="T80" fmla="*/ 1 w 33"/>
                  <a:gd name="T81" fmla="*/ 9 h 29"/>
                  <a:gd name="T82" fmla="*/ 0 w 33"/>
                  <a:gd name="T83" fmla="*/ 13 h 29"/>
                  <a:gd name="T84" fmla="*/ 0 w 33"/>
                  <a:gd name="T85" fmla="*/ 13 h 29"/>
                  <a:gd name="T86" fmla="*/ 0 w 33"/>
                  <a:gd name="T87" fmla="*/ 14 h 29"/>
                  <a:gd name="T88" fmla="*/ 0 w 33"/>
                  <a:gd name="T89" fmla="*/ 15 h 29"/>
                  <a:gd name="T90" fmla="*/ 2 w 33"/>
                  <a:gd name="T91" fmla="*/ 21 h 29"/>
                  <a:gd name="T92" fmla="*/ 6 w 33"/>
                  <a:gd name="T93" fmla="*/ 27 h 29"/>
                  <a:gd name="T94" fmla="*/ 8 w 33"/>
                  <a:gd name="T95" fmla="*/ 28 h 29"/>
                  <a:gd name="T96" fmla="*/ 9 w 33"/>
                  <a:gd name="T97" fmla="*/ 29 h 29"/>
                  <a:gd name="T98" fmla="*/ 9 w 33"/>
                  <a:gd name="T99" fmla="*/ 29 h 29"/>
                  <a:gd name="T100" fmla="*/ 11 w 33"/>
                  <a:gd name="T101" fmla="*/ 29 h 29"/>
                  <a:gd name="T102" fmla="*/ 11 w 33"/>
                  <a:gd name="T103" fmla="*/ 29 h 29"/>
                  <a:gd name="T104" fmla="*/ 13 w 33"/>
                  <a:gd name="T105" fmla="*/ 29 h 29"/>
                  <a:gd name="T106" fmla="*/ 13 w 33"/>
                  <a:gd name="T107" fmla="*/ 28 h 29"/>
                  <a:gd name="T108" fmla="*/ 14 w 33"/>
                  <a:gd name="T109" fmla="*/ 26 h 29"/>
                  <a:gd name="T110" fmla="*/ 18 w 33"/>
                  <a:gd name="T111" fmla="*/ 22 h 29"/>
                  <a:gd name="T112" fmla="*/ 17 w 33"/>
                  <a:gd name="T113" fmla="*/ 2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" h="29">
                    <a:moveTo>
                      <a:pt x="17" y="22"/>
                    </a:moveTo>
                    <a:lnTo>
                      <a:pt x="14" y="25"/>
                    </a:lnTo>
                    <a:lnTo>
                      <a:pt x="14" y="25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4" y="20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7" y="7"/>
                    </a:lnTo>
                    <a:lnTo>
                      <a:pt x="15" y="6"/>
                    </a:lnTo>
                    <a:lnTo>
                      <a:pt x="25" y="2"/>
                    </a:lnTo>
                    <a:lnTo>
                      <a:pt x="29" y="1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26" y="11"/>
                    </a:lnTo>
                    <a:lnTo>
                      <a:pt x="23" y="16"/>
                    </a:lnTo>
                    <a:lnTo>
                      <a:pt x="17" y="22"/>
                    </a:lnTo>
                    <a:lnTo>
                      <a:pt x="18" y="22"/>
                    </a:lnTo>
                    <a:lnTo>
                      <a:pt x="24" y="16"/>
                    </a:lnTo>
                    <a:lnTo>
                      <a:pt x="27" y="11"/>
                    </a:lnTo>
                    <a:lnTo>
                      <a:pt x="32" y="4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1" y="0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4" y="1"/>
                    </a:lnTo>
                    <a:lnTo>
                      <a:pt x="24" y="1"/>
                    </a:lnTo>
                    <a:lnTo>
                      <a:pt x="15" y="4"/>
                    </a:lnTo>
                    <a:lnTo>
                      <a:pt x="6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2" y="21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11" y="29"/>
                    </a:lnTo>
                    <a:lnTo>
                      <a:pt x="11" y="29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4" y="26"/>
                    </a:lnTo>
                    <a:lnTo>
                      <a:pt x="18" y="22"/>
                    </a:lnTo>
                    <a:lnTo>
                      <a:pt x="17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7" name="Freeform 45"/>
              <p:cNvSpPr>
                <a:spLocks/>
              </p:cNvSpPr>
              <p:nvPr/>
            </p:nvSpPr>
            <p:spPr bwMode="auto">
              <a:xfrm>
                <a:off x="5187951" y="2352675"/>
                <a:ext cx="25400" cy="38100"/>
              </a:xfrm>
              <a:custGeom>
                <a:avLst/>
                <a:gdLst>
                  <a:gd name="T0" fmla="*/ 16 w 16"/>
                  <a:gd name="T1" fmla="*/ 0 h 24"/>
                  <a:gd name="T2" fmla="*/ 16 w 16"/>
                  <a:gd name="T3" fmla="*/ 6 h 24"/>
                  <a:gd name="T4" fmla="*/ 15 w 16"/>
                  <a:gd name="T5" fmla="*/ 15 h 24"/>
                  <a:gd name="T6" fmla="*/ 12 w 16"/>
                  <a:gd name="T7" fmla="*/ 22 h 24"/>
                  <a:gd name="T8" fmla="*/ 11 w 16"/>
                  <a:gd name="T9" fmla="*/ 23 h 24"/>
                  <a:gd name="T10" fmla="*/ 9 w 16"/>
                  <a:gd name="T11" fmla="*/ 24 h 24"/>
                  <a:gd name="T12" fmla="*/ 7 w 16"/>
                  <a:gd name="T13" fmla="*/ 23 h 24"/>
                  <a:gd name="T14" fmla="*/ 2 w 16"/>
                  <a:gd name="T15" fmla="*/ 21 h 24"/>
                  <a:gd name="T16" fmla="*/ 1 w 16"/>
                  <a:gd name="T17" fmla="*/ 19 h 24"/>
                  <a:gd name="T18" fmla="*/ 0 w 16"/>
                  <a:gd name="T19" fmla="*/ 17 h 24"/>
                  <a:gd name="T20" fmla="*/ 0 w 16"/>
                  <a:gd name="T21" fmla="*/ 16 h 24"/>
                  <a:gd name="T22" fmla="*/ 12 w 16"/>
                  <a:gd name="T23" fmla="*/ 4 h 24"/>
                  <a:gd name="T24" fmla="*/ 15 w 16"/>
                  <a:gd name="T25" fmla="*/ 0 h 24"/>
                  <a:gd name="T26" fmla="*/ 16 w 16"/>
                  <a:gd name="T2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24">
                    <a:moveTo>
                      <a:pt x="16" y="0"/>
                    </a:moveTo>
                    <a:lnTo>
                      <a:pt x="16" y="6"/>
                    </a:lnTo>
                    <a:lnTo>
                      <a:pt x="15" y="15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9" y="24"/>
                    </a:lnTo>
                    <a:lnTo>
                      <a:pt x="7" y="23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2" y="4"/>
                    </a:lnTo>
                    <a:lnTo>
                      <a:pt x="15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8" name="Freeform 46"/>
              <p:cNvSpPr>
                <a:spLocks/>
              </p:cNvSpPr>
              <p:nvPr/>
            </p:nvSpPr>
            <p:spPr bwMode="auto">
              <a:xfrm>
                <a:off x="5187951" y="2352675"/>
                <a:ext cx="25400" cy="38100"/>
              </a:xfrm>
              <a:custGeom>
                <a:avLst/>
                <a:gdLst>
                  <a:gd name="T0" fmla="*/ 16 w 16"/>
                  <a:gd name="T1" fmla="*/ 0 h 24"/>
                  <a:gd name="T2" fmla="*/ 16 w 16"/>
                  <a:gd name="T3" fmla="*/ 6 h 24"/>
                  <a:gd name="T4" fmla="*/ 15 w 16"/>
                  <a:gd name="T5" fmla="*/ 15 h 24"/>
                  <a:gd name="T6" fmla="*/ 12 w 16"/>
                  <a:gd name="T7" fmla="*/ 22 h 24"/>
                  <a:gd name="T8" fmla="*/ 11 w 16"/>
                  <a:gd name="T9" fmla="*/ 23 h 24"/>
                  <a:gd name="T10" fmla="*/ 9 w 16"/>
                  <a:gd name="T11" fmla="*/ 24 h 24"/>
                  <a:gd name="T12" fmla="*/ 7 w 16"/>
                  <a:gd name="T13" fmla="*/ 23 h 24"/>
                  <a:gd name="T14" fmla="*/ 2 w 16"/>
                  <a:gd name="T15" fmla="*/ 21 h 24"/>
                  <a:gd name="T16" fmla="*/ 1 w 16"/>
                  <a:gd name="T17" fmla="*/ 19 h 24"/>
                  <a:gd name="T18" fmla="*/ 0 w 16"/>
                  <a:gd name="T19" fmla="*/ 17 h 24"/>
                  <a:gd name="T20" fmla="*/ 0 w 16"/>
                  <a:gd name="T21" fmla="*/ 16 h 24"/>
                  <a:gd name="T22" fmla="*/ 12 w 16"/>
                  <a:gd name="T23" fmla="*/ 4 h 24"/>
                  <a:gd name="T24" fmla="*/ 15 w 16"/>
                  <a:gd name="T25" fmla="*/ 0 h 24"/>
                  <a:gd name="T26" fmla="*/ 16 w 16"/>
                  <a:gd name="T2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24">
                    <a:moveTo>
                      <a:pt x="16" y="0"/>
                    </a:moveTo>
                    <a:lnTo>
                      <a:pt x="16" y="6"/>
                    </a:lnTo>
                    <a:lnTo>
                      <a:pt x="15" y="15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9" y="24"/>
                    </a:lnTo>
                    <a:lnTo>
                      <a:pt x="7" y="23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2" y="4"/>
                    </a:lnTo>
                    <a:lnTo>
                      <a:pt x="15" y="0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9" name="Freeform 47"/>
              <p:cNvSpPr>
                <a:spLocks/>
              </p:cNvSpPr>
              <p:nvPr/>
            </p:nvSpPr>
            <p:spPr bwMode="auto">
              <a:xfrm>
                <a:off x="5187951" y="2352675"/>
                <a:ext cx="28575" cy="39688"/>
              </a:xfrm>
              <a:custGeom>
                <a:avLst/>
                <a:gdLst>
                  <a:gd name="T0" fmla="*/ 16 w 18"/>
                  <a:gd name="T1" fmla="*/ 0 h 25"/>
                  <a:gd name="T2" fmla="*/ 16 w 18"/>
                  <a:gd name="T3" fmla="*/ 6 h 25"/>
                  <a:gd name="T4" fmla="*/ 14 w 18"/>
                  <a:gd name="T5" fmla="*/ 15 h 25"/>
                  <a:gd name="T6" fmla="*/ 12 w 18"/>
                  <a:gd name="T7" fmla="*/ 22 h 25"/>
                  <a:gd name="T8" fmla="*/ 11 w 18"/>
                  <a:gd name="T9" fmla="*/ 23 h 25"/>
                  <a:gd name="T10" fmla="*/ 9 w 18"/>
                  <a:gd name="T11" fmla="*/ 24 h 25"/>
                  <a:gd name="T12" fmla="*/ 7 w 18"/>
                  <a:gd name="T13" fmla="*/ 22 h 25"/>
                  <a:gd name="T14" fmla="*/ 7 w 18"/>
                  <a:gd name="T15" fmla="*/ 22 h 25"/>
                  <a:gd name="T16" fmla="*/ 2 w 18"/>
                  <a:gd name="T17" fmla="*/ 21 h 25"/>
                  <a:gd name="T18" fmla="*/ 1 w 18"/>
                  <a:gd name="T19" fmla="*/ 19 h 25"/>
                  <a:gd name="T20" fmla="*/ 1 w 18"/>
                  <a:gd name="T21" fmla="*/ 17 h 25"/>
                  <a:gd name="T22" fmla="*/ 1 w 18"/>
                  <a:gd name="T23" fmla="*/ 16 h 25"/>
                  <a:gd name="T24" fmla="*/ 12 w 18"/>
                  <a:gd name="T25" fmla="*/ 4 h 25"/>
                  <a:gd name="T26" fmla="*/ 16 w 18"/>
                  <a:gd name="T27" fmla="*/ 1 h 25"/>
                  <a:gd name="T28" fmla="*/ 16 w 18"/>
                  <a:gd name="T29" fmla="*/ 1 h 25"/>
                  <a:gd name="T30" fmla="*/ 16 w 18"/>
                  <a:gd name="T31" fmla="*/ 0 h 25"/>
                  <a:gd name="T32" fmla="*/ 15 w 18"/>
                  <a:gd name="T33" fmla="*/ 0 h 25"/>
                  <a:gd name="T34" fmla="*/ 15 w 18"/>
                  <a:gd name="T35" fmla="*/ 0 h 25"/>
                  <a:gd name="T36" fmla="*/ 12 w 18"/>
                  <a:gd name="T37" fmla="*/ 3 h 25"/>
                  <a:gd name="T38" fmla="*/ 0 w 18"/>
                  <a:gd name="T39" fmla="*/ 16 h 25"/>
                  <a:gd name="T40" fmla="*/ 0 w 18"/>
                  <a:gd name="T41" fmla="*/ 17 h 25"/>
                  <a:gd name="T42" fmla="*/ 0 w 18"/>
                  <a:gd name="T43" fmla="*/ 18 h 25"/>
                  <a:gd name="T44" fmla="*/ 0 w 18"/>
                  <a:gd name="T45" fmla="*/ 19 h 25"/>
                  <a:gd name="T46" fmla="*/ 1 w 18"/>
                  <a:gd name="T47" fmla="*/ 19 h 25"/>
                  <a:gd name="T48" fmla="*/ 1 w 18"/>
                  <a:gd name="T49" fmla="*/ 21 h 25"/>
                  <a:gd name="T50" fmla="*/ 1 w 18"/>
                  <a:gd name="T51" fmla="*/ 21 h 25"/>
                  <a:gd name="T52" fmla="*/ 7 w 18"/>
                  <a:gd name="T53" fmla="*/ 23 h 25"/>
                  <a:gd name="T54" fmla="*/ 9 w 18"/>
                  <a:gd name="T55" fmla="*/ 25 h 25"/>
                  <a:gd name="T56" fmla="*/ 9 w 18"/>
                  <a:gd name="T57" fmla="*/ 25 h 25"/>
                  <a:gd name="T58" fmla="*/ 12 w 18"/>
                  <a:gd name="T59" fmla="*/ 24 h 25"/>
                  <a:gd name="T60" fmla="*/ 12 w 18"/>
                  <a:gd name="T61" fmla="*/ 24 h 25"/>
                  <a:gd name="T62" fmla="*/ 13 w 18"/>
                  <a:gd name="T63" fmla="*/ 22 h 25"/>
                  <a:gd name="T64" fmla="*/ 13 w 18"/>
                  <a:gd name="T65" fmla="*/ 22 h 25"/>
                  <a:gd name="T66" fmla="*/ 15 w 18"/>
                  <a:gd name="T67" fmla="*/ 15 h 25"/>
                  <a:gd name="T68" fmla="*/ 18 w 18"/>
                  <a:gd name="T69" fmla="*/ 6 h 25"/>
                  <a:gd name="T70" fmla="*/ 18 w 18"/>
                  <a:gd name="T71" fmla="*/ 0 h 25"/>
                  <a:gd name="T72" fmla="*/ 16 w 18"/>
                  <a:gd name="T7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8" h="25">
                    <a:moveTo>
                      <a:pt x="16" y="0"/>
                    </a:moveTo>
                    <a:lnTo>
                      <a:pt x="16" y="6"/>
                    </a:lnTo>
                    <a:lnTo>
                      <a:pt x="14" y="15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9" y="24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1" y="19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7" y="23"/>
                    </a:lnTo>
                    <a:lnTo>
                      <a:pt x="9" y="25"/>
                    </a:lnTo>
                    <a:lnTo>
                      <a:pt x="9" y="25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5" y="15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" name="Freeform 48"/>
              <p:cNvSpPr>
                <a:spLocks/>
              </p:cNvSpPr>
              <p:nvPr/>
            </p:nvSpPr>
            <p:spPr bwMode="auto">
              <a:xfrm>
                <a:off x="5167313" y="2379663"/>
                <a:ext cx="33338" cy="42863"/>
              </a:xfrm>
              <a:custGeom>
                <a:avLst/>
                <a:gdLst>
                  <a:gd name="T0" fmla="*/ 10 w 21"/>
                  <a:gd name="T1" fmla="*/ 27 h 27"/>
                  <a:gd name="T2" fmla="*/ 8 w 21"/>
                  <a:gd name="T3" fmla="*/ 27 h 27"/>
                  <a:gd name="T4" fmla="*/ 4 w 21"/>
                  <a:gd name="T5" fmla="*/ 26 h 27"/>
                  <a:gd name="T6" fmla="*/ 3 w 21"/>
                  <a:gd name="T7" fmla="*/ 25 h 27"/>
                  <a:gd name="T8" fmla="*/ 1 w 21"/>
                  <a:gd name="T9" fmla="*/ 24 h 27"/>
                  <a:gd name="T10" fmla="*/ 0 w 21"/>
                  <a:gd name="T11" fmla="*/ 21 h 27"/>
                  <a:gd name="T12" fmla="*/ 0 w 21"/>
                  <a:gd name="T13" fmla="*/ 18 h 27"/>
                  <a:gd name="T14" fmla="*/ 2 w 21"/>
                  <a:gd name="T15" fmla="*/ 14 h 27"/>
                  <a:gd name="T16" fmla="*/ 3 w 21"/>
                  <a:gd name="T17" fmla="*/ 12 h 27"/>
                  <a:gd name="T18" fmla="*/ 4 w 21"/>
                  <a:gd name="T19" fmla="*/ 10 h 27"/>
                  <a:gd name="T20" fmla="*/ 4 w 21"/>
                  <a:gd name="T21" fmla="*/ 5 h 27"/>
                  <a:gd name="T22" fmla="*/ 4 w 21"/>
                  <a:gd name="T23" fmla="*/ 1 h 27"/>
                  <a:gd name="T24" fmla="*/ 6 w 21"/>
                  <a:gd name="T25" fmla="*/ 0 h 27"/>
                  <a:gd name="T26" fmla="*/ 16 w 21"/>
                  <a:gd name="T27" fmla="*/ 11 h 27"/>
                  <a:gd name="T28" fmla="*/ 18 w 21"/>
                  <a:gd name="T29" fmla="*/ 11 h 27"/>
                  <a:gd name="T30" fmla="*/ 20 w 21"/>
                  <a:gd name="T31" fmla="*/ 12 h 27"/>
                  <a:gd name="T32" fmla="*/ 20 w 21"/>
                  <a:gd name="T33" fmla="*/ 13 h 27"/>
                  <a:gd name="T34" fmla="*/ 21 w 21"/>
                  <a:gd name="T35" fmla="*/ 17 h 27"/>
                  <a:gd name="T36" fmla="*/ 20 w 21"/>
                  <a:gd name="T37" fmla="*/ 19 h 27"/>
                  <a:gd name="T38" fmla="*/ 19 w 21"/>
                  <a:gd name="T39" fmla="*/ 23 h 27"/>
                  <a:gd name="T40" fmla="*/ 18 w 21"/>
                  <a:gd name="T41" fmla="*/ 25 h 27"/>
                  <a:gd name="T42" fmla="*/ 15 w 21"/>
                  <a:gd name="T43" fmla="*/ 26 h 27"/>
                  <a:gd name="T44" fmla="*/ 10 w 21"/>
                  <a:gd name="T4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27">
                    <a:moveTo>
                      <a:pt x="10" y="27"/>
                    </a:moveTo>
                    <a:lnTo>
                      <a:pt x="8" y="27"/>
                    </a:lnTo>
                    <a:lnTo>
                      <a:pt x="4" y="26"/>
                    </a:lnTo>
                    <a:lnTo>
                      <a:pt x="3" y="25"/>
                    </a:lnTo>
                    <a:lnTo>
                      <a:pt x="1" y="24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1" y="17"/>
                    </a:lnTo>
                    <a:lnTo>
                      <a:pt x="20" y="19"/>
                    </a:lnTo>
                    <a:lnTo>
                      <a:pt x="19" y="23"/>
                    </a:lnTo>
                    <a:lnTo>
                      <a:pt x="18" y="25"/>
                    </a:lnTo>
                    <a:lnTo>
                      <a:pt x="15" y="26"/>
                    </a:lnTo>
                    <a:lnTo>
                      <a:pt x="1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" name="Freeform 49"/>
              <p:cNvSpPr>
                <a:spLocks/>
              </p:cNvSpPr>
              <p:nvPr/>
            </p:nvSpPr>
            <p:spPr bwMode="auto">
              <a:xfrm>
                <a:off x="5167313" y="2379663"/>
                <a:ext cx="33338" cy="42863"/>
              </a:xfrm>
              <a:custGeom>
                <a:avLst/>
                <a:gdLst>
                  <a:gd name="T0" fmla="*/ 10 w 21"/>
                  <a:gd name="T1" fmla="*/ 27 h 27"/>
                  <a:gd name="T2" fmla="*/ 8 w 21"/>
                  <a:gd name="T3" fmla="*/ 27 h 27"/>
                  <a:gd name="T4" fmla="*/ 4 w 21"/>
                  <a:gd name="T5" fmla="*/ 26 h 27"/>
                  <a:gd name="T6" fmla="*/ 3 w 21"/>
                  <a:gd name="T7" fmla="*/ 25 h 27"/>
                  <a:gd name="T8" fmla="*/ 1 w 21"/>
                  <a:gd name="T9" fmla="*/ 24 h 27"/>
                  <a:gd name="T10" fmla="*/ 0 w 21"/>
                  <a:gd name="T11" fmla="*/ 21 h 27"/>
                  <a:gd name="T12" fmla="*/ 0 w 21"/>
                  <a:gd name="T13" fmla="*/ 18 h 27"/>
                  <a:gd name="T14" fmla="*/ 2 w 21"/>
                  <a:gd name="T15" fmla="*/ 14 h 27"/>
                  <a:gd name="T16" fmla="*/ 3 w 21"/>
                  <a:gd name="T17" fmla="*/ 12 h 27"/>
                  <a:gd name="T18" fmla="*/ 4 w 21"/>
                  <a:gd name="T19" fmla="*/ 10 h 27"/>
                  <a:gd name="T20" fmla="*/ 4 w 21"/>
                  <a:gd name="T21" fmla="*/ 5 h 27"/>
                  <a:gd name="T22" fmla="*/ 4 w 21"/>
                  <a:gd name="T23" fmla="*/ 1 h 27"/>
                  <a:gd name="T24" fmla="*/ 6 w 21"/>
                  <a:gd name="T25" fmla="*/ 0 h 27"/>
                  <a:gd name="T26" fmla="*/ 16 w 21"/>
                  <a:gd name="T27" fmla="*/ 11 h 27"/>
                  <a:gd name="T28" fmla="*/ 18 w 21"/>
                  <a:gd name="T29" fmla="*/ 11 h 27"/>
                  <a:gd name="T30" fmla="*/ 20 w 21"/>
                  <a:gd name="T31" fmla="*/ 12 h 27"/>
                  <a:gd name="T32" fmla="*/ 20 w 21"/>
                  <a:gd name="T33" fmla="*/ 13 h 27"/>
                  <a:gd name="T34" fmla="*/ 21 w 21"/>
                  <a:gd name="T35" fmla="*/ 17 h 27"/>
                  <a:gd name="T36" fmla="*/ 20 w 21"/>
                  <a:gd name="T37" fmla="*/ 19 h 27"/>
                  <a:gd name="T38" fmla="*/ 19 w 21"/>
                  <a:gd name="T39" fmla="*/ 23 h 27"/>
                  <a:gd name="T40" fmla="*/ 18 w 21"/>
                  <a:gd name="T41" fmla="*/ 25 h 27"/>
                  <a:gd name="T42" fmla="*/ 15 w 21"/>
                  <a:gd name="T43" fmla="*/ 26 h 27"/>
                  <a:gd name="T44" fmla="*/ 10 w 21"/>
                  <a:gd name="T4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27">
                    <a:moveTo>
                      <a:pt x="10" y="27"/>
                    </a:moveTo>
                    <a:lnTo>
                      <a:pt x="8" y="27"/>
                    </a:lnTo>
                    <a:lnTo>
                      <a:pt x="4" y="26"/>
                    </a:lnTo>
                    <a:lnTo>
                      <a:pt x="3" y="25"/>
                    </a:lnTo>
                    <a:lnTo>
                      <a:pt x="1" y="24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1" y="17"/>
                    </a:lnTo>
                    <a:lnTo>
                      <a:pt x="20" y="19"/>
                    </a:lnTo>
                    <a:lnTo>
                      <a:pt x="19" y="23"/>
                    </a:lnTo>
                    <a:lnTo>
                      <a:pt x="18" y="25"/>
                    </a:lnTo>
                    <a:lnTo>
                      <a:pt x="15" y="26"/>
                    </a:lnTo>
                    <a:lnTo>
                      <a:pt x="10" y="2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" name="Freeform 50"/>
              <p:cNvSpPr>
                <a:spLocks/>
              </p:cNvSpPr>
              <p:nvPr/>
            </p:nvSpPr>
            <p:spPr bwMode="auto">
              <a:xfrm>
                <a:off x="5167313" y="2379663"/>
                <a:ext cx="33338" cy="42863"/>
              </a:xfrm>
              <a:custGeom>
                <a:avLst/>
                <a:gdLst>
                  <a:gd name="T0" fmla="*/ 8 w 21"/>
                  <a:gd name="T1" fmla="*/ 26 h 27"/>
                  <a:gd name="T2" fmla="*/ 3 w 21"/>
                  <a:gd name="T3" fmla="*/ 25 h 27"/>
                  <a:gd name="T4" fmla="*/ 1 w 21"/>
                  <a:gd name="T5" fmla="*/ 21 h 27"/>
                  <a:gd name="T6" fmla="*/ 2 w 21"/>
                  <a:gd name="T7" fmla="*/ 14 h 27"/>
                  <a:gd name="T8" fmla="*/ 3 w 21"/>
                  <a:gd name="T9" fmla="*/ 13 h 27"/>
                  <a:gd name="T10" fmla="*/ 4 w 21"/>
                  <a:gd name="T11" fmla="*/ 10 h 27"/>
                  <a:gd name="T12" fmla="*/ 4 w 21"/>
                  <a:gd name="T13" fmla="*/ 5 h 27"/>
                  <a:gd name="T14" fmla="*/ 6 w 21"/>
                  <a:gd name="T15" fmla="*/ 1 h 27"/>
                  <a:gd name="T16" fmla="*/ 18 w 21"/>
                  <a:gd name="T17" fmla="*/ 11 h 27"/>
                  <a:gd name="T18" fmla="*/ 19 w 21"/>
                  <a:gd name="T19" fmla="*/ 13 h 27"/>
                  <a:gd name="T20" fmla="*/ 20 w 21"/>
                  <a:gd name="T21" fmla="*/ 17 h 27"/>
                  <a:gd name="T22" fmla="*/ 19 w 21"/>
                  <a:gd name="T23" fmla="*/ 23 h 27"/>
                  <a:gd name="T24" fmla="*/ 15 w 21"/>
                  <a:gd name="T25" fmla="*/ 26 h 27"/>
                  <a:gd name="T26" fmla="*/ 12 w 21"/>
                  <a:gd name="T27" fmla="*/ 27 h 27"/>
                  <a:gd name="T28" fmla="*/ 15 w 21"/>
                  <a:gd name="T29" fmla="*/ 27 h 27"/>
                  <a:gd name="T30" fmla="*/ 19 w 21"/>
                  <a:gd name="T31" fmla="*/ 26 h 27"/>
                  <a:gd name="T32" fmla="*/ 20 w 21"/>
                  <a:gd name="T33" fmla="*/ 19 h 27"/>
                  <a:gd name="T34" fmla="*/ 21 w 21"/>
                  <a:gd name="T35" fmla="*/ 17 h 27"/>
                  <a:gd name="T36" fmla="*/ 20 w 21"/>
                  <a:gd name="T37" fmla="*/ 12 h 27"/>
                  <a:gd name="T38" fmla="*/ 18 w 21"/>
                  <a:gd name="T39" fmla="*/ 10 h 27"/>
                  <a:gd name="T40" fmla="*/ 16 w 21"/>
                  <a:gd name="T41" fmla="*/ 10 h 27"/>
                  <a:gd name="T42" fmla="*/ 4 w 21"/>
                  <a:gd name="T43" fmla="*/ 1 h 27"/>
                  <a:gd name="T44" fmla="*/ 3 w 21"/>
                  <a:gd name="T45" fmla="*/ 5 h 27"/>
                  <a:gd name="T46" fmla="*/ 3 w 21"/>
                  <a:gd name="T47" fmla="*/ 10 h 27"/>
                  <a:gd name="T48" fmla="*/ 2 w 21"/>
                  <a:gd name="T49" fmla="*/ 14 h 27"/>
                  <a:gd name="T50" fmla="*/ 0 w 21"/>
                  <a:gd name="T51" fmla="*/ 17 h 27"/>
                  <a:gd name="T52" fmla="*/ 0 w 21"/>
                  <a:gd name="T53" fmla="*/ 21 h 27"/>
                  <a:gd name="T54" fmla="*/ 1 w 21"/>
                  <a:gd name="T55" fmla="*/ 24 h 27"/>
                  <a:gd name="T56" fmla="*/ 2 w 21"/>
                  <a:gd name="T57" fmla="*/ 26 h 27"/>
                  <a:gd name="T58" fmla="*/ 4 w 21"/>
                  <a:gd name="T59" fmla="*/ 27 h 27"/>
                  <a:gd name="T60" fmla="*/ 8 w 21"/>
                  <a:gd name="T61" fmla="*/ 27 h 27"/>
                  <a:gd name="T62" fmla="*/ 10 w 21"/>
                  <a:gd name="T63" fmla="*/ 2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27">
                    <a:moveTo>
                      <a:pt x="10" y="26"/>
                    </a:moveTo>
                    <a:lnTo>
                      <a:pt x="8" y="26"/>
                    </a:lnTo>
                    <a:lnTo>
                      <a:pt x="6" y="26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15" y="11"/>
                    </a:lnTo>
                    <a:lnTo>
                      <a:pt x="18" y="11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20" y="17"/>
                    </a:lnTo>
                    <a:lnTo>
                      <a:pt x="19" y="19"/>
                    </a:lnTo>
                    <a:lnTo>
                      <a:pt x="19" y="23"/>
                    </a:lnTo>
                    <a:lnTo>
                      <a:pt x="18" y="25"/>
                    </a:lnTo>
                    <a:lnTo>
                      <a:pt x="15" y="26"/>
                    </a:lnTo>
                    <a:lnTo>
                      <a:pt x="10" y="26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15" y="27"/>
                    </a:lnTo>
                    <a:lnTo>
                      <a:pt x="18" y="26"/>
                    </a:lnTo>
                    <a:lnTo>
                      <a:pt x="19" y="26"/>
                    </a:lnTo>
                    <a:lnTo>
                      <a:pt x="20" y="23"/>
                    </a:lnTo>
                    <a:lnTo>
                      <a:pt x="20" y="19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4" y="27"/>
                    </a:lnTo>
                    <a:lnTo>
                      <a:pt x="4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10" y="27"/>
                    </a:lnTo>
                    <a:lnTo>
                      <a:pt x="10" y="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" name="Freeform 51"/>
              <p:cNvSpPr>
                <a:spLocks/>
              </p:cNvSpPr>
              <p:nvPr/>
            </p:nvSpPr>
            <p:spPr bwMode="auto">
              <a:xfrm>
                <a:off x="5170488" y="2452688"/>
                <a:ext cx="31750" cy="38100"/>
              </a:xfrm>
              <a:custGeom>
                <a:avLst/>
                <a:gdLst>
                  <a:gd name="T0" fmla="*/ 20 w 20"/>
                  <a:gd name="T1" fmla="*/ 2 h 24"/>
                  <a:gd name="T2" fmla="*/ 13 w 20"/>
                  <a:gd name="T3" fmla="*/ 4 h 24"/>
                  <a:gd name="T4" fmla="*/ 13 w 20"/>
                  <a:gd name="T5" fmla="*/ 4 h 24"/>
                  <a:gd name="T6" fmla="*/ 7 w 20"/>
                  <a:gd name="T7" fmla="*/ 4 h 24"/>
                  <a:gd name="T8" fmla="*/ 5 w 20"/>
                  <a:gd name="T9" fmla="*/ 2 h 24"/>
                  <a:gd name="T10" fmla="*/ 2 w 20"/>
                  <a:gd name="T11" fmla="*/ 0 h 24"/>
                  <a:gd name="T12" fmla="*/ 1 w 20"/>
                  <a:gd name="T13" fmla="*/ 2 h 24"/>
                  <a:gd name="T14" fmla="*/ 0 w 20"/>
                  <a:gd name="T15" fmla="*/ 3 h 24"/>
                  <a:gd name="T16" fmla="*/ 1 w 20"/>
                  <a:gd name="T17" fmla="*/ 5 h 24"/>
                  <a:gd name="T18" fmla="*/ 4 w 20"/>
                  <a:gd name="T19" fmla="*/ 10 h 24"/>
                  <a:gd name="T20" fmla="*/ 7 w 20"/>
                  <a:gd name="T21" fmla="*/ 14 h 24"/>
                  <a:gd name="T22" fmla="*/ 8 w 20"/>
                  <a:gd name="T23" fmla="*/ 16 h 24"/>
                  <a:gd name="T24" fmla="*/ 12 w 20"/>
                  <a:gd name="T25" fmla="*/ 24 h 24"/>
                  <a:gd name="T26" fmla="*/ 14 w 20"/>
                  <a:gd name="T27" fmla="*/ 24 h 24"/>
                  <a:gd name="T28" fmla="*/ 16 w 20"/>
                  <a:gd name="T29" fmla="*/ 22 h 24"/>
                  <a:gd name="T30" fmla="*/ 19 w 20"/>
                  <a:gd name="T31" fmla="*/ 15 h 24"/>
                  <a:gd name="T32" fmla="*/ 20 w 20"/>
                  <a:gd name="T33" fmla="*/ 9 h 24"/>
                  <a:gd name="T34" fmla="*/ 20 w 20"/>
                  <a:gd name="T35" fmla="*/ 4 h 24"/>
                  <a:gd name="T36" fmla="*/ 20 w 20"/>
                  <a:gd name="T3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2"/>
                    </a:moveTo>
                    <a:lnTo>
                      <a:pt x="13" y="4"/>
                    </a:lnTo>
                    <a:lnTo>
                      <a:pt x="13" y="4"/>
                    </a:lnTo>
                    <a:lnTo>
                      <a:pt x="7" y="4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12" y="24"/>
                    </a:lnTo>
                    <a:lnTo>
                      <a:pt x="14" y="24"/>
                    </a:lnTo>
                    <a:lnTo>
                      <a:pt x="16" y="22"/>
                    </a:lnTo>
                    <a:lnTo>
                      <a:pt x="19" y="15"/>
                    </a:lnTo>
                    <a:lnTo>
                      <a:pt x="20" y="9"/>
                    </a:lnTo>
                    <a:lnTo>
                      <a:pt x="20" y="4"/>
                    </a:lnTo>
                    <a:lnTo>
                      <a:pt x="2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" name="Freeform 52"/>
              <p:cNvSpPr>
                <a:spLocks/>
              </p:cNvSpPr>
              <p:nvPr/>
            </p:nvSpPr>
            <p:spPr bwMode="auto">
              <a:xfrm>
                <a:off x="5170488" y="2452688"/>
                <a:ext cx="31750" cy="38100"/>
              </a:xfrm>
              <a:custGeom>
                <a:avLst/>
                <a:gdLst>
                  <a:gd name="T0" fmla="*/ 20 w 20"/>
                  <a:gd name="T1" fmla="*/ 2 h 24"/>
                  <a:gd name="T2" fmla="*/ 13 w 20"/>
                  <a:gd name="T3" fmla="*/ 4 h 24"/>
                  <a:gd name="T4" fmla="*/ 13 w 20"/>
                  <a:gd name="T5" fmla="*/ 4 h 24"/>
                  <a:gd name="T6" fmla="*/ 7 w 20"/>
                  <a:gd name="T7" fmla="*/ 4 h 24"/>
                  <a:gd name="T8" fmla="*/ 5 w 20"/>
                  <a:gd name="T9" fmla="*/ 2 h 24"/>
                  <a:gd name="T10" fmla="*/ 2 w 20"/>
                  <a:gd name="T11" fmla="*/ 0 h 24"/>
                  <a:gd name="T12" fmla="*/ 1 w 20"/>
                  <a:gd name="T13" fmla="*/ 2 h 24"/>
                  <a:gd name="T14" fmla="*/ 0 w 20"/>
                  <a:gd name="T15" fmla="*/ 3 h 24"/>
                  <a:gd name="T16" fmla="*/ 1 w 20"/>
                  <a:gd name="T17" fmla="*/ 5 h 24"/>
                  <a:gd name="T18" fmla="*/ 4 w 20"/>
                  <a:gd name="T19" fmla="*/ 10 h 24"/>
                  <a:gd name="T20" fmla="*/ 7 w 20"/>
                  <a:gd name="T21" fmla="*/ 14 h 24"/>
                  <a:gd name="T22" fmla="*/ 8 w 20"/>
                  <a:gd name="T23" fmla="*/ 16 h 24"/>
                  <a:gd name="T24" fmla="*/ 12 w 20"/>
                  <a:gd name="T25" fmla="*/ 24 h 24"/>
                  <a:gd name="T26" fmla="*/ 14 w 20"/>
                  <a:gd name="T27" fmla="*/ 24 h 24"/>
                  <a:gd name="T28" fmla="*/ 16 w 20"/>
                  <a:gd name="T29" fmla="*/ 22 h 24"/>
                  <a:gd name="T30" fmla="*/ 19 w 20"/>
                  <a:gd name="T31" fmla="*/ 15 h 24"/>
                  <a:gd name="T32" fmla="*/ 20 w 20"/>
                  <a:gd name="T33" fmla="*/ 9 h 24"/>
                  <a:gd name="T34" fmla="*/ 20 w 20"/>
                  <a:gd name="T35" fmla="*/ 4 h 24"/>
                  <a:gd name="T36" fmla="*/ 20 w 20"/>
                  <a:gd name="T3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2"/>
                    </a:moveTo>
                    <a:lnTo>
                      <a:pt x="13" y="4"/>
                    </a:lnTo>
                    <a:lnTo>
                      <a:pt x="13" y="4"/>
                    </a:lnTo>
                    <a:lnTo>
                      <a:pt x="7" y="4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12" y="24"/>
                    </a:lnTo>
                    <a:lnTo>
                      <a:pt x="14" y="24"/>
                    </a:lnTo>
                    <a:lnTo>
                      <a:pt x="16" y="22"/>
                    </a:lnTo>
                    <a:lnTo>
                      <a:pt x="19" y="15"/>
                    </a:lnTo>
                    <a:lnTo>
                      <a:pt x="20" y="9"/>
                    </a:lnTo>
                    <a:lnTo>
                      <a:pt x="20" y="4"/>
                    </a:lnTo>
                    <a:lnTo>
                      <a:pt x="20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" name="Freeform 53"/>
              <p:cNvSpPr>
                <a:spLocks/>
              </p:cNvSpPr>
              <p:nvPr/>
            </p:nvSpPr>
            <p:spPr bwMode="auto">
              <a:xfrm>
                <a:off x="5168901" y="2452688"/>
                <a:ext cx="36513" cy="38100"/>
              </a:xfrm>
              <a:custGeom>
                <a:avLst/>
                <a:gdLst>
                  <a:gd name="T0" fmla="*/ 20 w 23"/>
                  <a:gd name="T1" fmla="*/ 2 h 24"/>
                  <a:gd name="T2" fmla="*/ 14 w 23"/>
                  <a:gd name="T3" fmla="*/ 4 h 24"/>
                  <a:gd name="T4" fmla="*/ 14 w 23"/>
                  <a:gd name="T5" fmla="*/ 4 h 24"/>
                  <a:gd name="T6" fmla="*/ 14 w 23"/>
                  <a:gd name="T7" fmla="*/ 4 h 24"/>
                  <a:gd name="T8" fmla="*/ 14 w 23"/>
                  <a:gd name="T9" fmla="*/ 4 h 24"/>
                  <a:gd name="T10" fmla="*/ 12 w 23"/>
                  <a:gd name="T11" fmla="*/ 4 h 24"/>
                  <a:gd name="T12" fmla="*/ 12 w 23"/>
                  <a:gd name="T13" fmla="*/ 4 h 24"/>
                  <a:gd name="T14" fmla="*/ 8 w 23"/>
                  <a:gd name="T15" fmla="*/ 3 h 24"/>
                  <a:gd name="T16" fmla="*/ 6 w 23"/>
                  <a:gd name="T17" fmla="*/ 2 h 24"/>
                  <a:gd name="T18" fmla="*/ 6 w 23"/>
                  <a:gd name="T19" fmla="*/ 2 h 24"/>
                  <a:gd name="T20" fmla="*/ 5 w 23"/>
                  <a:gd name="T21" fmla="*/ 0 h 24"/>
                  <a:gd name="T22" fmla="*/ 5 w 23"/>
                  <a:gd name="T23" fmla="*/ 0 h 24"/>
                  <a:gd name="T24" fmla="*/ 3 w 23"/>
                  <a:gd name="T25" fmla="*/ 0 h 24"/>
                  <a:gd name="T26" fmla="*/ 3 w 23"/>
                  <a:gd name="T27" fmla="*/ 0 h 24"/>
                  <a:gd name="T28" fmla="*/ 1 w 23"/>
                  <a:gd name="T29" fmla="*/ 2 h 24"/>
                  <a:gd name="T30" fmla="*/ 2 w 23"/>
                  <a:gd name="T31" fmla="*/ 2 h 24"/>
                  <a:gd name="T32" fmla="*/ 1 w 23"/>
                  <a:gd name="T33" fmla="*/ 2 h 24"/>
                  <a:gd name="T34" fmla="*/ 1 w 23"/>
                  <a:gd name="T35" fmla="*/ 3 h 24"/>
                  <a:gd name="T36" fmla="*/ 0 w 23"/>
                  <a:gd name="T37" fmla="*/ 3 h 24"/>
                  <a:gd name="T38" fmla="*/ 1 w 23"/>
                  <a:gd name="T39" fmla="*/ 5 h 24"/>
                  <a:gd name="T40" fmla="*/ 1 w 23"/>
                  <a:gd name="T41" fmla="*/ 5 h 24"/>
                  <a:gd name="T42" fmla="*/ 5 w 23"/>
                  <a:gd name="T43" fmla="*/ 10 h 24"/>
                  <a:gd name="T44" fmla="*/ 7 w 23"/>
                  <a:gd name="T45" fmla="*/ 14 h 24"/>
                  <a:gd name="T46" fmla="*/ 8 w 23"/>
                  <a:gd name="T47" fmla="*/ 16 h 24"/>
                  <a:gd name="T48" fmla="*/ 8 w 23"/>
                  <a:gd name="T49" fmla="*/ 16 h 24"/>
                  <a:gd name="T50" fmla="*/ 13 w 23"/>
                  <a:gd name="T51" fmla="*/ 24 h 24"/>
                  <a:gd name="T52" fmla="*/ 15 w 23"/>
                  <a:gd name="T53" fmla="*/ 24 h 24"/>
                  <a:gd name="T54" fmla="*/ 17 w 23"/>
                  <a:gd name="T55" fmla="*/ 24 h 24"/>
                  <a:gd name="T56" fmla="*/ 18 w 23"/>
                  <a:gd name="T57" fmla="*/ 22 h 24"/>
                  <a:gd name="T58" fmla="*/ 18 w 23"/>
                  <a:gd name="T59" fmla="*/ 22 h 24"/>
                  <a:gd name="T60" fmla="*/ 20 w 23"/>
                  <a:gd name="T61" fmla="*/ 15 h 24"/>
                  <a:gd name="T62" fmla="*/ 23 w 23"/>
                  <a:gd name="T63" fmla="*/ 9 h 24"/>
                  <a:gd name="T64" fmla="*/ 23 w 23"/>
                  <a:gd name="T65" fmla="*/ 4 h 24"/>
                  <a:gd name="T66" fmla="*/ 23 w 23"/>
                  <a:gd name="T67" fmla="*/ 4 h 24"/>
                  <a:gd name="T68" fmla="*/ 21 w 23"/>
                  <a:gd name="T69" fmla="*/ 2 h 24"/>
                  <a:gd name="T70" fmla="*/ 20 w 23"/>
                  <a:gd name="T71" fmla="*/ 3 h 24"/>
                  <a:gd name="T72" fmla="*/ 21 w 23"/>
                  <a:gd name="T73" fmla="*/ 4 h 24"/>
                  <a:gd name="T74" fmla="*/ 21 w 23"/>
                  <a:gd name="T75" fmla="*/ 9 h 24"/>
                  <a:gd name="T76" fmla="*/ 19 w 23"/>
                  <a:gd name="T77" fmla="*/ 15 h 24"/>
                  <a:gd name="T78" fmla="*/ 17 w 23"/>
                  <a:gd name="T79" fmla="*/ 22 h 24"/>
                  <a:gd name="T80" fmla="*/ 15 w 23"/>
                  <a:gd name="T81" fmla="*/ 23 h 24"/>
                  <a:gd name="T82" fmla="*/ 13 w 23"/>
                  <a:gd name="T83" fmla="*/ 23 h 24"/>
                  <a:gd name="T84" fmla="*/ 9 w 23"/>
                  <a:gd name="T85" fmla="*/ 16 h 24"/>
                  <a:gd name="T86" fmla="*/ 8 w 23"/>
                  <a:gd name="T87" fmla="*/ 12 h 24"/>
                  <a:gd name="T88" fmla="*/ 8 w 23"/>
                  <a:gd name="T89" fmla="*/ 12 h 24"/>
                  <a:gd name="T90" fmla="*/ 6 w 23"/>
                  <a:gd name="T91" fmla="*/ 10 h 24"/>
                  <a:gd name="T92" fmla="*/ 2 w 23"/>
                  <a:gd name="T93" fmla="*/ 5 h 24"/>
                  <a:gd name="T94" fmla="*/ 2 w 23"/>
                  <a:gd name="T95" fmla="*/ 3 h 24"/>
                  <a:gd name="T96" fmla="*/ 2 w 23"/>
                  <a:gd name="T97" fmla="*/ 3 h 24"/>
                  <a:gd name="T98" fmla="*/ 2 w 23"/>
                  <a:gd name="T99" fmla="*/ 3 h 24"/>
                  <a:gd name="T100" fmla="*/ 2 w 23"/>
                  <a:gd name="T101" fmla="*/ 3 h 24"/>
                  <a:gd name="T102" fmla="*/ 2 w 23"/>
                  <a:gd name="T103" fmla="*/ 3 h 24"/>
                  <a:gd name="T104" fmla="*/ 3 w 23"/>
                  <a:gd name="T105" fmla="*/ 2 h 24"/>
                  <a:gd name="T106" fmla="*/ 5 w 23"/>
                  <a:gd name="T107" fmla="*/ 2 h 24"/>
                  <a:gd name="T108" fmla="*/ 5 w 23"/>
                  <a:gd name="T109" fmla="*/ 2 h 24"/>
                  <a:gd name="T110" fmla="*/ 7 w 23"/>
                  <a:gd name="T111" fmla="*/ 4 h 24"/>
                  <a:gd name="T112" fmla="*/ 12 w 23"/>
                  <a:gd name="T113" fmla="*/ 5 h 24"/>
                  <a:gd name="T114" fmla="*/ 12 w 23"/>
                  <a:gd name="T115" fmla="*/ 5 h 24"/>
                  <a:gd name="T116" fmla="*/ 14 w 23"/>
                  <a:gd name="T117" fmla="*/ 5 h 24"/>
                  <a:gd name="T118" fmla="*/ 14 w 23"/>
                  <a:gd name="T119" fmla="*/ 5 h 24"/>
                  <a:gd name="T120" fmla="*/ 21 w 23"/>
                  <a:gd name="T121" fmla="*/ 3 h 24"/>
                  <a:gd name="T122" fmla="*/ 20 w 23"/>
                  <a:gd name="T123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" h="24">
                    <a:moveTo>
                      <a:pt x="20" y="2"/>
                    </a:move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5" y="10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3" y="24"/>
                    </a:lnTo>
                    <a:lnTo>
                      <a:pt x="15" y="24"/>
                    </a:lnTo>
                    <a:lnTo>
                      <a:pt x="17" y="24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15"/>
                    </a:lnTo>
                    <a:lnTo>
                      <a:pt x="23" y="9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1" y="2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1" y="9"/>
                    </a:lnTo>
                    <a:lnTo>
                      <a:pt x="19" y="15"/>
                    </a:lnTo>
                    <a:lnTo>
                      <a:pt x="17" y="22"/>
                    </a:lnTo>
                    <a:lnTo>
                      <a:pt x="15" y="23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21" y="3"/>
                    </a:lnTo>
                    <a:lnTo>
                      <a:pt x="2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" name="Freeform 54"/>
              <p:cNvSpPr>
                <a:spLocks/>
              </p:cNvSpPr>
              <p:nvPr/>
            </p:nvSpPr>
            <p:spPr bwMode="auto">
              <a:xfrm>
                <a:off x="5164138" y="2484438"/>
                <a:ext cx="25400" cy="25400"/>
              </a:xfrm>
              <a:custGeom>
                <a:avLst/>
                <a:gdLst>
                  <a:gd name="T0" fmla="*/ 12 w 16"/>
                  <a:gd name="T1" fmla="*/ 16 h 16"/>
                  <a:gd name="T2" fmla="*/ 9 w 16"/>
                  <a:gd name="T3" fmla="*/ 15 h 16"/>
                  <a:gd name="T4" fmla="*/ 6 w 16"/>
                  <a:gd name="T5" fmla="*/ 13 h 16"/>
                  <a:gd name="T6" fmla="*/ 4 w 16"/>
                  <a:gd name="T7" fmla="*/ 10 h 16"/>
                  <a:gd name="T8" fmla="*/ 2 w 16"/>
                  <a:gd name="T9" fmla="*/ 7 h 16"/>
                  <a:gd name="T10" fmla="*/ 0 w 16"/>
                  <a:gd name="T11" fmla="*/ 4 h 16"/>
                  <a:gd name="T12" fmla="*/ 0 w 16"/>
                  <a:gd name="T13" fmla="*/ 0 h 16"/>
                  <a:gd name="T14" fmla="*/ 3 w 16"/>
                  <a:gd name="T15" fmla="*/ 0 h 16"/>
                  <a:gd name="T16" fmla="*/ 6 w 16"/>
                  <a:gd name="T17" fmla="*/ 1 h 16"/>
                  <a:gd name="T18" fmla="*/ 9 w 16"/>
                  <a:gd name="T19" fmla="*/ 3 h 16"/>
                  <a:gd name="T20" fmla="*/ 14 w 16"/>
                  <a:gd name="T21" fmla="*/ 9 h 16"/>
                  <a:gd name="T22" fmla="*/ 16 w 16"/>
                  <a:gd name="T23" fmla="*/ 11 h 16"/>
                  <a:gd name="T24" fmla="*/ 16 w 16"/>
                  <a:gd name="T25" fmla="*/ 14 h 16"/>
                  <a:gd name="T26" fmla="*/ 15 w 16"/>
                  <a:gd name="T27" fmla="*/ 16 h 16"/>
                  <a:gd name="T28" fmla="*/ 12 w 16"/>
                  <a:gd name="T2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2" y="16"/>
                    </a:moveTo>
                    <a:lnTo>
                      <a:pt x="9" y="15"/>
                    </a:lnTo>
                    <a:lnTo>
                      <a:pt x="6" y="13"/>
                    </a:lnTo>
                    <a:lnTo>
                      <a:pt x="4" y="10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6" y="14"/>
                    </a:lnTo>
                    <a:lnTo>
                      <a:pt x="15" y="16"/>
                    </a:lnTo>
                    <a:lnTo>
                      <a:pt x="12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" name="Freeform 55"/>
              <p:cNvSpPr>
                <a:spLocks/>
              </p:cNvSpPr>
              <p:nvPr/>
            </p:nvSpPr>
            <p:spPr bwMode="auto">
              <a:xfrm>
                <a:off x="5164138" y="2484438"/>
                <a:ext cx="25400" cy="25400"/>
              </a:xfrm>
              <a:custGeom>
                <a:avLst/>
                <a:gdLst>
                  <a:gd name="T0" fmla="*/ 12 w 16"/>
                  <a:gd name="T1" fmla="*/ 16 h 16"/>
                  <a:gd name="T2" fmla="*/ 9 w 16"/>
                  <a:gd name="T3" fmla="*/ 15 h 16"/>
                  <a:gd name="T4" fmla="*/ 6 w 16"/>
                  <a:gd name="T5" fmla="*/ 13 h 16"/>
                  <a:gd name="T6" fmla="*/ 4 w 16"/>
                  <a:gd name="T7" fmla="*/ 10 h 16"/>
                  <a:gd name="T8" fmla="*/ 2 w 16"/>
                  <a:gd name="T9" fmla="*/ 7 h 16"/>
                  <a:gd name="T10" fmla="*/ 0 w 16"/>
                  <a:gd name="T11" fmla="*/ 4 h 16"/>
                  <a:gd name="T12" fmla="*/ 0 w 16"/>
                  <a:gd name="T13" fmla="*/ 0 h 16"/>
                  <a:gd name="T14" fmla="*/ 3 w 16"/>
                  <a:gd name="T15" fmla="*/ 0 h 16"/>
                  <a:gd name="T16" fmla="*/ 6 w 16"/>
                  <a:gd name="T17" fmla="*/ 1 h 16"/>
                  <a:gd name="T18" fmla="*/ 9 w 16"/>
                  <a:gd name="T19" fmla="*/ 3 h 16"/>
                  <a:gd name="T20" fmla="*/ 14 w 16"/>
                  <a:gd name="T21" fmla="*/ 9 h 16"/>
                  <a:gd name="T22" fmla="*/ 16 w 16"/>
                  <a:gd name="T23" fmla="*/ 11 h 16"/>
                  <a:gd name="T24" fmla="*/ 16 w 16"/>
                  <a:gd name="T25" fmla="*/ 14 h 16"/>
                  <a:gd name="T26" fmla="*/ 15 w 16"/>
                  <a:gd name="T27" fmla="*/ 16 h 16"/>
                  <a:gd name="T28" fmla="*/ 12 w 16"/>
                  <a:gd name="T2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2" y="16"/>
                    </a:moveTo>
                    <a:lnTo>
                      <a:pt x="9" y="15"/>
                    </a:lnTo>
                    <a:lnTo>
                      <a:pt x="6" y="13"/>
                    </a:lnTo>
                    <a:lnTo>
                      <a:pt x="4" y="10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6" y="14"/>
                    </a:lnTo>
                    <a:lnTo>
                      <a:pt x="15" y="16"/>
                    </a:lnTo>
                    <a:lnTo>
                      <a:pt x="12" y="1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" name="Freeform 56"/>
              <p:cNvSpPr>
                <a:spLocks/>
              </p:cNvSpPr>
              <p:nvPr/>
            </p:nvSpPr>
            <p:spPr bwMode="auto">
              <a:xfrm>
                <a:off x="5164138" y="2484438"/>
                <a:ext cx="25400" cy="25400"/>
              </a:xfrm>
              <a:custGeom>
                <a:avLst/>
                <a:gdLst>
                  <a:gd name="T0" fmla="*/ 12 w 16"/>
                  <a:gd name="T1" fmla="*/ 15 h 16"/>
                  <a:gd name="T2" fmla="*/ 9 w 16"/>
                  <a:gd name="T3" fmla="*/ 14 h 16"/>
                  <a:gd name="T4" fmla="*/ 6 w 16"/>
                  <a:gd name="T5" fmla="*/ 13 h 16"/>
                  <a:gd name="T6" fmla="*/ 4 w 16"/>
                  <a:gd name="T7" fmla="*/ 9 h 16"/>
                  <a:gd name="T8" fmla="*/ 3 w 16"/>
                  <a:gd name="T9" fmla="*/ 7 h 16"/>
                  <a:gd name="T10" fmla="*/ 2 w 16"/>
                  <a:gd name="T11" fmla="*/ 4 h 16"/>
                  <a:gd name="T12" fmla="*/ 2 w 16"/>
                  <a:gd name="T13" fmla="*/ 1 h 16"/>
                  <a:gd name="T14" fmla="*/ 3 w 16"/>
                  <a:gd name="T15" fmla="*/ 1 h 16"/>
                  <a:gd name="T16" fmla="*/ 5 w 16"/>
                  <a:gd name="T17" fmla="*/ 2 h 16"/>
                  <a:gd name="T18" fmla="*/ 9 w 16"/>
                  <a:gd name="T19" fmla="*/ 3 h 16"/>
                  <a:gd name="T20" fmla="*/ 14 w 16"/>
                  <a:gd name="T21" fmla="*/ 9 h 16"/>
                  <a:gd name="T22" fmla="*/ 15 w 16"/>
                  <a:gd name="T23" fmla="*/ 11 h 16"/>
                  <a:gd name="T24" fmla="*/ 15 w 16"/>
                  <a:gd name="T25" fmla="*/ 14 h 16"/>
                  <a:gd name="T26" fmla="*/ 15 w 16"/>
                  <a:gd name="T27" fmla="*/ 15 h 16"/>
                  <a:gd name="T28" fmla="*/ 12 w 16"/>
                  <a:gd name="T29" fmla="*/ 15 h 16"/>
                  <a:gd name="T30" fmla="*/ 12 w 16"/>
                  <a:gd name="T31" fmla="*/ 16 h 16"/>
                  <a:gd name="T32" fmla="*/ 15 w 16"/>
                  <a:gd name="T33" fmla="*/ 16 h 16"/>
                  <a:gd name="T34" fmla="*/ 15 w 16"/>
                  <a:gd name="T35" fmla="*/ 16 h 16"/>
                  <a:gd name="T36" fmla="*/ 16 w 16"/>
                  <a:gd name="T37" fmla="*/ 14 h 16"/>
                  <a:gd name="T38" fmla="*/ 16 w 16"/>
                  <a:gd name="T39" fmla="*/ 14 h 16"/>
                  <a:gd name="T40" fmla="*/ 16 w 16"/>
                  <a:gd name="T41" fmla="*/ 11 h 16"/>
                  <a:gd name="T42" fmla="*/ 16 w 16"/>
                  <a:gd name="T43" fmla="*/ 11 h 16"/>
                  <a:gd name="T44" fmla="*/ 15 w 16"/>
                  <a:gd name="T45" fmla="*/ 9 h 16"/>
                  <a:gd name="T46" fmla="*/ 15 w 16"/>
                  <a:gd name="T47" fmla="*/ 9 h 16"/>
                  <a:gd name="T48" fmla="*/ 9 w 16"/>
                  <a:gd name="T49" fmla="*/ 2 h 16"/>
                  <a:gd name="T50" fmla="*/ 6 w 16"/>
                  <a:gd name="T51" fmla="*/ 1 h 16"/>
                  <a:gd name="T52" fmla="*/ 6 w 16"/>
                  <a:gd name="T53" fmla="*/ 1 h 16"/>
                  <a:gd name="T54" fmla="*/ 3 w 16"/>
                  <a:gd name="T55" fmla="*/ 0 h 16"/>
                  <a:gd name="T56" fmla="*/ 3 w 16"/>
                  <a:gd name="T57" fmla="*/ 0 h 16"/>
                  <a:gd name="T58" fmla="*/ 0 w 16"/>
                  <a:gd name="T59" fmla="*/ 0 h 16"/>
                  <a:gd name="T60" fmla="*/ 0 w 16"/>
                  <a:gd name="T61" fmla="*/ 0 h 16"/>
                  <a:gd name="T62" fmla="*/ 0 w 16"/>
                  <a:gd name="T63" fmla="*/ 4 h 16"/>
                  <a:gd name="T64" fmla="*/ 0 w 16"/>
                  <a:gd name="T65" fmla="*/ 4 h 16"/>
                  <a:gd name="T66" fmla="*/ 2 w 16"/>
                  <a:gd name="T67" fmla="*/ 7 h 16"/>
                  <a:gd name="T68" fmla="*/ 2 w 16"/>
                  <a:gd name="T69" fmla="*/ 7 h 16"/>
                  <a:gd name="T70" fmla="*/ 4 w 16"/>
                  <a:gd name="T71" fmla="*/ 10 h 16"/>
                  <a:gd name="T72" fmla="*/ 5 w 16"/>
                  <a:gd name="T73" fmla="*/ 13 h 16"/>
                  <a:gd name="T74" fmla="*/ 5 w 16"/>
                  <a:gd name="T75" fmla="*/ 14 h 16"/>
                  <a:gd name="T76" fmla="*/ 9 w 16"/>
                  <a:gd name="T77" fmla="*/ 15 h 16"/>
                  <a:gd name="T78" fmla="*/ 9 w 16"/>
                  <a:gd name="T79" fmla="*/ 15 h 16"/>
                  <a:gd name="T80" fmla="*/ 11 w 16"/>
                  <a:gd name="T81" fmla="*/ 16 h 16"/>
                  <a:gd name="T82" fmla="*/ 12 w 16"/>
                  <a:gd name="T83" fmla="*/ 15 h 16"/>
                  <a:gd name="T84" fmla="*/ 12 w 16"/>
                  <a:gd name="T85" fmla="*/ 1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" h="16">
                    <a:moveTo>
                      <a:pt x="12" y="15"/>
                    </a:moveTo>
                    <a:lnTo>
                      <a:pt x="9" y="14"/>
                    </a:lnTo>
                    <a:lnTo>
                      <a:pt x="6" y="13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4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5" y="2"/>
                    </a:lnTo>
                    <a:lnTo>
                      <a:pt x="9" y="3"/>
                    </a:lnTo>
                    <a:lnTo>
                      <a:pt x="14" y="9"/>
                    </a:lnTo>
                    <a:lnTo>
                      <a:pt x="15" y="11"/>
                    </a:lnTo>
                    <a:lnTo>
                      <a:pt x="15" y="14"/>
                    </a:lnTo>
                    <a:lnTo>
                      <a:pt x="15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9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4" y="10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2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" name="Freeform 57"/>
              <p:cNvSpPr>
                <a:spLocks/>
              </p:cNvSpPr>
              <p:nvPr/>
            </p:nvSpPr>
            <p:spPr bwMode="auto">
              <a:xfrm>
                <a:off x="3925888" y="2574925"/>
                <a:ext cx="820738" cy="1371600"/>
              </a:xfrm>
              <a:custGeom>
                <a:avLst/>
                <a:gdLst>
                  <a:gd name="T0" fmla="*/ 413 w 517"/>
                  <a:gd name="T1" fmla="*/ 839 h 864"/>
                  <a:gd name="T2" fmla="*/ 311 w 517"/>
                  <a:gd name="T3" fmla="*/ 832 h 864"/>
                  <a:gd name="T4" fmla="*/ 253 w 517"/>
                  <a:gd name="T5" fmla="*/ 830 h 864"/>
                  <a:gd name="T6" fmla="*/ 203 w 517"/>
                  <a:gd name="T7" fmla="*/ 822 h 864"/>
                  <a:gd name="T8" fmla="*/ 128 w 517"/>
                  <a:gd name="T9" fmla="*/ 859 h 864"/>
                  <a:gd name="T10" fmla="*/ 41 w 517"/>
                  <a:gd name="T11" fmla="*/ 853 h 864"/>
                  <a:gd name="T12" fmla="*/ 2 w 517"/>
                  <a:gd name="T13" fmla="*/ 849 h 864"/>
                  <a:gd name="T14" fmla="*/ 89 w 517"/>
                  <a:gd name="T15" fmla="*/ 791 h 864"/>
                  <a:gd name="T16" fmla="*/ 168 w 517"/>
                  <a:gd name="T17" fmla="*/ 763 h 864"/>
                  <a:gd name="T18" fmla="*/ 228 w 517"/>
                  <a:gd name="T19" fmla="*/ 734 h 864"/>
                  <a:gd name="T20" fmla="*/ 177 w 517"/>
                  <a:gd name="T21" fmla="*/ 746 h 864"/>
                  <a:gd name="T22" fmla="*/ 139 w 517"/>
                  <a:gd name="T23" fmla="*/ 711 h 864"/>
                  <a:gd name="T24" fmla="*/ 91 w 517"/>
                  <a:gd name="T25" fmla="*/ 704 h 864"/>
                  <a:gd name="T26" fmla="*/ 76 w 517"/>
                  <a:gd name="T27" fmla="*/ 679 h 864"/>
                  <a:gd name="T28" fmla="*/ 98 w 517"/>
                  <a:gd name="T29" fmla="*/ 663 h 864"/>
                  <a:gd name="T30" fmla="*/ 158 w 517"/>
                  <a:gd name="T31" fmla="*/ 586 h 864"/>
                  <a:gd name="T32" fmla="*/ 150 w 517"/>
                  <a:gd name="T33" fmla="*/ 559 h 864"/>
                  <a:gd name="T34" fmla="*/ 164 w 517"/>
                  <a:gd name="T35" fmla="*/ 541 h 864"/>
                  <a:gd name="T36" fmla="*/ 205 w 517"/>
                  <a:gd name="T37" fmla="*/ 552 h 864"/>
                  <a:gd name="T38" fmla="*/ 228 w 517"/>
                  <a:gd name="T39" fmla="*/ 547 h 864"/>
                  <a:gd name="T40" fmla="*/ 255 w 517"/>
                  <a:gd name="T41" fmla="*/ 491 h 864"/>
                  <a:gd name="T42" fmla="*/ 238 w 517"/>
                  <a:gd name="T43" fmla="*/ 477 h 864"/>
                  <a:gd name="T44" fmla="*/ 220 w 517"/>
                  <a:gd name="T45" fmla="*/ 425 h 864"/>
                  <a:gd name="T46" fmla="*/ 231 w 517"/>
                  <a:gd name="T47" fmla="*/ 385 h 864"/>
                  <a:gd name="T48" fmla="*/ 183 w 517"/>
                  <a:gd name="T49" fmla="*/ 400 h 864"/>
                  <a:gd name="T50" fmla="*/ 139 w 517"/>
                  <a:gd name="T51" fmla="*/ 377 h 864"/>
                  <a:gd name="T52" fmla="*/ 174 w 517"/>
                  <a:gd name="T53" fmla="*/ 324 h 864"/>
                  <a:gd name="T54" fmla="*/ 187 w 517"/>
                  <a:gd name="T55" fmla="*/ 274 h 864"/>
                  <a:gd name="T56" fmla="*/ 166 w 517"/>
                  <a:gd name="T57" fmla="*/ 285 h 864"/>
                  <a:gd name="T58" fmla="*/ 164 w 517"/>
                  <a:gd name="T59" fmla="*/ 251 h 864"/>
                  <a:gd name="T60" fmla="*/ 144 w 517"/>
                  <a:gd name="T61" fmla="*/ 285 h 864"/>
                  <a:gd name="T62" fmla="*/ 116 w 517"/>
                  <a:gd name="T63" fmla="*/ 307 h 864"/>
                  <a:gd name="T64" fmla="*/ 141 w 517"/>
                  <a:gd name="T65" fmla="*/ 242 h 864"/>
                  <a:gd name="T66" fmla="*/ 175 w 517"/>
                  <a:gd name="T67" fmla="*/ 191 h 864"/>
                  <a:gd name="T68" fmla="*/ 139 w 517"/>
                  <a:gd name="T69" fmla="*/ 214 h 864"/>
                  <a:gd name="T70" fmla="*/ 110 w 517"/>
                  <a:gd name="T71" fmla="*/ 189 h 864"/>
                  <a:gd name="T72" fmla="*/ 115 w 517"/>
                  <a:gd name="T73" fmla="*/ 176 h 864"/>
                  <a:gd name="T74" fmla="*/ 156 w 517"/>
                  <a:gd name="T75" fmla="*/ 160 h 864"/>
                  <a:gd name="T76" fmla="*/ 163 w 517"/>
                  <a:gd name="T77" fmla="*/ 131 h 864"/>
                  <a:gd name="T78" fmla="*/ 165 w 517"/>
                  <a:gd name="T79" fmla="*/ 106 h 864"/>
                  <a:gd name="T80" fmla="*/ 172 w 517"/>
                  <a:gd name="T81" fmla="*/ 73 h 864"/>
                  <a:gd name="T82" fmla="*/ 190 w 517"/>
                  <a:gd name="T83" fmla="*/ 49 h 864"/>
                  <a:gd name="T84" fmla="*/ 212 w 517"/>
                  <a:gd name="T85" fmla="*/ 22 h 864"/>
                  <a:gd name="T86" fmla="*/ 242 w 517"/>
                  <a:gd name="T87" fmla="*/ 15 h 864"/>
                  <a:gd name="T88" fmla="*/ 307 w 517"/>
                  <a:gd name="T89" fmla="*/ 13 h 864"/>
                  <a:gd name="T90" fmla="*/ 270 w 517"/>
                  <a:gd name="T91" fmla="*/ 71 h 864"/>
                  <a:gd name="T92" fmla="*/ 265 w 517"/>
                  <a:gd name="T93" fmla="*/ 100 h 864"/>
                  <a:gd name="T94" fmla="*/ 248 w 517"/>
                  <a:gd name="T95" fmla="*/ 119 h 864"/>
                  <a:gd name="T96" fmla="*/ 324 w 517"/>
                  <a:gd name="T97" fmla="*/ 113 h 864"/>
                  <a:gd name="T98" fmla="*/ 355 w 517"/>
                  <a:gd name="T99" fmla="*/ 180 h 864"/>
                  <a:gd name="T100" fmla="*/ 307 w 517"/>
                  <a:gd name="T101" fmla="*/ 254 h 864"/>
                  <a:gd name="T102" fmla="*/ 244 w 517"/>
                  <a:gd name="T103" fmla="*/ 272 h 864"/>
                  <a:gd name="T104" fmla="*/ 320 w 517"/>
                  <a:gd name="T105" fmla="*/ 294 h 864"/>
                  <a:gd name="T106" fmla="*/ 361 w 517"/>
                  <a:gd name="T107" fmla="*/ 405 h 864"/>
                  <a:gd name="T108" fmla="*/ 419 w 517"/>
                  <a:gd name="T109" fmla="*/ 502 h 864"/>
                  <a:gd name="T110" fmla="*/ 434 w 517"/>
                  <a:gd name="T111" fmla="*/ 577 h 864"/>
                  <a:gd name="T112" fmla="*/ 430 w 517"/>
                  <a:gd name="T113" fmla="*/ 639 h 864"/>
                  <a:gd name="T114" fmla="*/ 511 w 517"/>
                  <a:gd name="T115" fmla="*/ 653 h 864"/>
                  <a:gd name="T116" fmla="*/ 470 w 517"/>
                  <a:gd name="T117" fmla="*/ 732 h 864"/>
                  <a:gd name="T118" fmla="*/ 454 w 517"/>
                  <a:gd name="T119" fmla="*/ 746 h 864"/>
                  <a:gd name="T120" fmla="*/ 430 w 517"/>
                  <a:gd name="T121" fmla="*/ 773 h 864"/>
                  <a:gd name="T122" fmla="*/ 444 w 517"/>
                  <a:gd name="T123" fmla="*/ 784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17" h="864">
                    <a:moveTo>
                      <a:pt x="484" y="795"/>
                    </a:moveTo>
                    <a:lnTo>
                      <a:pt x="484" y="800"/>
                    </a:lnTo>
                    <a:lnTo>
                      <a:pt x="482" y="802"/>
                    </a:lnTo>
                    <a:lnTo>
                      <a:pt x="479" y="809"/>
                    </a:lnTo>
                    <a:lnTo>
                      <a:pt x="475" y="814"/>
                    </a:lnTo>
                    <a:lnTo>
                      <a:pt x="472" y="816"/>
                    </a:lnTo>
                    <a:lnTo>
                      <a:pt x="461" y="821"/>
                    </a:lnTo>
                    <a:lnTo>
                      <a:pt x="454" y="825"/>
                    </a:lnTo>
                    <a:lnTo>
                      <a:pt x="450" y="828"/>
                    </a:lnTo>
                    <a:lnTo>
                      <a:pt x="448" y="830"/>
                    </a:lnTo>
                    <a:lnTo>
                      <a:pt x="445" y="832"/>
                    </a:lnTo>
                    <a:lnTo>
                      <a:pt x="442" y="833"/>
                    </a:lnTo>
                    <a:lnTo>
                      <a:pt x="438" y="834"/>
                    </a:lnTo>
                    <a:lnTo>
                      <a:pt x="423" y="837"/>
                    </a:lnTo>
                    <a:lnTo>
                      <a:pt x="413" y="839"/>
                    </a:lnTo>
                    <a:lnTo>
                      <a:pt x="411" y="840"/>
                    </a:lnTo>
                    <a:lnTo>
                      <a:pt x="408" y="841"/>
                    </a:lnTo>
                    <a:lnTo>
                      <a:pt x="405" y="845"/>
                    </a:lnTo>
                    <a:lnTo>
                      <a:pt x="401" y="847"/>
                    </a:lnTo>
                    <a:lnTo>
                      <a:pt x="399" y="849"/>
                    </a:lnTo>
                    <a:lnTo>
                      <a:pt x="395" y="849"/>
                    </a:lnTo>
                    <a:lnTo>
                      <a:pt x="395" y="849"/>
                    </a:lnTo>
                    <a:lnTo>
                      <a:pt x="382" y="841"/>
                    </a:lnTo>
                    <a:lnTo>
                      <a:pt x="376" y="838"/>
                    </a:lnTo>
                    <a:lnTo>
                      <a:pt x="370" y="837"/>
                    </a:lnTo>
                    <a:lnTo>
                      <a:pt x="356" y="837"/>
                    </a:lnTo>
                    <a:lnTo>
                      <a:pt x="335" y="835"/>
                    </a:lnTo>
                    <a:lnTo>
                      <a:pt x="325" y="833"/>
                    </a:lnTo>
                    <a:lnTo>
                      <a:pt x="319" y="832"/>
                    </a:lnTo>
                    <a:lnTo>
                      <a:pt x="311" y="832"/>
                    </a:lnTo>
                    <a:lnTo>
                      <a:pt x="307" y="830"/>
                    </a:lnTo>
                    <a:lnTo>
                      <a:pt x="305" y="830"/>
                    </a:lnTo>
                    <a:lnTo>
                      <a:pt x="295" y="821"/>
                    </a:lnTo>
                    <a:lnTo>
                      <a:pt x="293" y="819"/>
                    </a:lnTo>
                    <a:lnTo>
                      <a:pt x="293" y="819"/>
                    </a:lnTo>
                    <a:lnTo>
                      <a:pt x="293" y="820"/>
                    </a:lnTo>
                    <a:lnTo>
                      <a:pt x="293" y="824"/>
                    </a:lnTo>
                    <a:lnTo>
                      <a:pt x="295" y="826"/>
                    </a:lnTo>
                    <a:lnTo>
                      <a:pt x="295" y="828"/>
                    </a:lnTo>
                    <a:lnTo>
                      <a:pt x="294" y="830"/>
                    </a:lnTo>
                    <a:lnTo>
                      <a:pt x="293" y="830"/>
                    </a:lnTo>
                    <a:lnTo>
                      <a:pt x="289" y="830"/>
                    </a:lnTo>
                    <a:lnTo>
                      <a:pt x="269" y="830"/>
                    </a:lnTo>
                    <a:lnTo>
                      <a:pt x="256" y="830"/>
                    </a:lnTo>
                    <a:lnTo>
                      <a:pt x="253" y="830"/>
                    </a:lnTo>
                    <a:lnTo>
                      <a:pt x="253" y="831"/>
                    </a:lnTo>
                    <a:lnTo>
                      <a:pt x="252" y="833"/>
                    </a:lnTo>
                    <a:lnTo>
                      <a:pt x="253" y="837"/>
                    </a:lnTo>
                    <a:lnTo>
                      <a:pt x="253" y="841"/>
                    </a:lnTo>
                    <a:lnTo>
                      <a:pt x="252" y="843"/>
                    </a:lnTo>
                    <a:lnTo>
                      <a:pt x="251" y="843"/>
                    </a:lnTo>
                    <a:lnTo>
                      <a:pt x="244" y="841"/>
                    </a:lnTo>
                    <a:lnTo>
                      <a:pt x="236" y="837"/>
                    </a:lnTo>
                    <a:lnTo>
                      <a:pt x="228" y="833"/>
                    </a:lnTo>
                    <a:lnTo>
                      <a:pt x="225" y="833"/>
                    </a:lnTo>
                    <a:lnTo>
                      <a:pt x="222" y="838"/>
                    </a:lnTo>
                    <a:lnTo>
                      <a:pt x="222" y="841"/>
                    </a:lnTo>
                    <a:lnTo>
                      <a:pt x="222" y="841"/>
                    </a:lnTo>
                    <a:lnTo>
                      <a:pt x="221" y="840"/>
                    </a:lnTo>
                    <a:lnTo>
                      <a:pt x="203" y="822"/>
                    </a:lnTo>
                    <a:lnTo>
                      <a:pt x="199" y="820"/>
                    </a:lnTo>
                    <a:lnTo>
                      <a:pt x="196" y="818"/>
                    </a:lnTo>
                    <a:lnTo>
                      <a:pt x="175" y="818"/>
                    </a:lnTo>
                    <a:lnTo>
                      <a:pt x="164" y="819"/>
                    </a:lnTo>
                    <a:lnTo>
                      <a:pt x="159" y="820"/>
                    </a:lnTo>
                    <a:lnTo>
                      <a:pt x="157" y="822"/>
                    </a:lnTo>
                    <a:lnTo>
                      <a:pt x="153" y="827"/>
                    </a:lnTo>
                    <a:lnTo>
                      <a:pt x="150" y="835"/>
                    </a:lnTo>
                    <a:lnTo>
                      <a:pt x="146" y="846"/>
                    </a:lnTo>
                    <a:lnTo>
                      <a:pt x="145" y="847"/>
                    </a:lnTo>
                    <a:lnTo>
                      <a:pt x="141" y="853"/>
                    </a:lnTo>
                    <a:lnTo>
                      <a:pt x="137" y="858"/>
                    </a:lnTo>
                    <a:lnTo>
                      <a:pt x="134" y="859"/>
                    </a:lnTo>
                    <a:lnTo>
                      <a:pt x="131" y="859"/>
                    </a:lnTo>
                    <a:lnTo>
                      <a:pt x="128" y="859"/>
                    </a:lnTo>
                    <a:lnTo>
                      <a:pt x="125" y="856"/>
                    </a:lnTo>
                    <a:lnTo>
                      <a:pt x="118" y="849"/>
                    </a:lnTo>
                    <a:lnTo>
                      <a:pt x="110" y="841"/>
                    </a:lnTo>
                    <a:lnTo>
                      <a:pt x="107" y="839"/>
                    </a:lnTo>
                    <a:lnTo>
                      <a:pt x="103" y="838"/>
                    </a:lnTo>
                    <a:lnTo>
                      <a:pt x="82" y="835"/>
                    </a:lnTo>
                    <a:lnTo>
                      <a:pt x="72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4" y="840"/>
                    </a:lnTo>
                    <a:lnTo>
                      <a:pt x="59" y="843"/>
                    </a:lnTo>
                    <a:lnTo>
                      <a:pt x="51" y="846"/>
                    </a:lnTo>
                    <a:lnTo>
                      <a:pt x="47" y="849"/>
                    </a:lnTo>
                    <a:lnTo>
                      <a:pt x="45" y="850"/>
                    </a:lnTo>
                    <a:lnTo>
                      <a:pt x="41" y="853"/>
                    </a:lnTo>
                    <a:lnTo>
                      <a:pt x="39" y="858"/>
                    </a:lnTo>
                    <a:lnTo>
                      <a:pt x="36" y="862"/>
                    </a:lnTo>
                    <a:lnTo>
                      <a:pt x="34" y="864"/>
                    </a:lnTo>
                    <a:lnTo>
                      <a:pt x="32" y="864"/>
                    </a:lnTo>
                    <a:lnTo>
                      <a:pt x="28" y="862"/>
                    </a:lnTo>
                    <a:lnTo>
                      <a:pt x="27" y="857"/>
                    </a:lnTo>
                    <a:lnTo>
                      <a:pt x="25" y="853"/>
                    </a:lnTo>
                    <a:lnTo>
                      <a:pt x="23" y="850"/>
                    </a:lnTo>
                    <a:lnTo>
                      <a:pt x="22" y="847"/>
                    </a:lnTo>
                    <a:lnTo>
                      <a:pt x="19" y="847"/>
                    </a:lnTo>
                    <a:lnTo>
                      <a:pt x="16" y="849"/>
                    </a:lnTo>
                    <a:lnTo>
                      <a:pt x="10" y="851"/>
                    </a:lnTo>
                    <a:lnTo>
                      <a:pt x="5" y="853"/>
                    </a:lnTo>
                    <a:lnTo>
                      <a:pt x="3" y="853"/>
                    </a:lnTo>
                    <a:lnTo>
                      <a:pt x="2" y="849"/>
                    </a:lnTo>
                    <a:lnTo>
                      <a:pt x="0" y="846"/>
                    </a:lnTo>
                    <a:lnTo>
                      <a:pt x="0" y="844"/>
                    </a:lnTo>
                    <a:lnTo>
                      <a:pt x="0" y="843"/>
                    </a:lnTo>
                    <a:lnTo>
                      <a:pt x="1" y="841"/>
                    </a:lnTo>
                    <a:lnTo>
                      <a:pt x="3" y="841"/>
                    </a:lnTo>
                    <a:lnTo>
                      <a:pt x="14" y="840"/>
                    </a:lnTo>
                    <a:lnTo>
                      <a:pt x="20" y="838"/>
                    </a:lnTo>
                    <a:lnTo>
                      <a:pt x="27" y="834"/>
                    </a:lnTo>
                    <a:lnTo>
                      <a:pt x="44" y="824"/>
                    </a:lnTo>
                    <a:lnTo>
                      <a:pt x="51" y="819"/>
                    </a:lnTo>
                    <a:lnTo>
                      <a:pt x="56" y="815"/>
                    </a:lnTo>
                    <a:lnTo>
                      <a:pt x="59" y="812"/>
                    </a:lnTo>
                    <a:lnTo>
                      <a:pt x="73" y="803"/>
                    </a:lnTo>
                    <a:lnTo>
                      <a:pt x="82" y="797"/>
                    </a:lnTo>
                    <a:lnTo>
                      <a:pt x="89" y="791"/>
                    </a:lnTo>
                    <a:lnTo>
                      <a:pt x="93" y="788"/>
                    </a:lnTo>
                    <a:lnTo>
                      <a:pt x="93" y="787"/>
                    </a:lnTo>
                    <a:lnTo>
                      <a:pt x="94" y="782"/>
                    </a:lnTo>
                    <a:lnTo>
                      <a:pt x="98" y="773"/>
                    </a:lnTo>
                    <a:lnTo>
                      <a:pt x="100" y="772"/>
                    </a:lnTo>
                    <a:lnTo>
                      <a:pt x="107" y="773"/>
                    </a:lnTo>
                    <a:lnTo>
                      <a:pt x="110" y="772"/>
                    </a:lnTo>
                    <a:lnTo>
                      <a:pt x="113" y="771"/>
                    </a:lnTo>
                    <a:lnTo>
                      <a:pt x="115" y="770"/>
                    </a:lnTo>
                    <a:lnTo>
                      <a:pt x="120" y="759"/>
                    </a:lnTo>
                    <a:lnTo>
                      <a:pt x="126" y="753"/>
                    </a:lnTo>
                    <a:lnTo>
                      <a:pt x="127" y="753"/>
                    </a:lnTo>
                    <a:lnTo>
                      <a:pt x="134" y="753"/>
                    </a:lnTo>
                    <a:lnTo>
                      <a:pt x="144" y="756"/>
                    </a:lnTo>
                    <a:lnTo>
                      <a:pt x="168" y="763"/>
                    </a:lnTo>
                    <a:lnTo>
                      <a:pt x="178" y="766"/>
                    </a:lnTo>
                    <a:lnTo>
                      <a:pt x="186" y="770"/>
                    </a:lnTo>
                    <a:lnTo>
                      <a:pt x="188" y="771"/>
                    </a:lnTo>
                    <a:lnTo>
                      <a:pt x="191" y="771"/>
                    </a:lnTo>
                    <a:lnTo>
                      <a:pt x="194" y="769"/>
                    </a:lnTo>
                    <a:lnTo>
                      <a:pt x="197" y="766"/>
                    </a:lnTo>
                    <a:lnTo>
                      <a:pt x="200" y="763"/>
                    </a:lnTo>
                    <a:lnTo>
                      <a:pt x="202" y="759"/>
                    </a:lnTo>
                    <a:lnTo>
                      <a:pt x="205" y="753"/>
                    </a:lnTo>
                    <a:lnTo>
                      <a:pt x="208" y="747"/>
                    </a:lnTo>
                    <a:lnTo>
                      <a:pt x="211" y="745"/>
                    </a:lnTo>
                    <a:lnTo>
                      <a:pt x="213" y="744"/>
                    </a:lnTo>
                    <a:lnTo>
                      <a:pt x="219" y="741"/>
                    </a:lnTo>
                    <a:lnTo>
                      <a:pt x="222" y="739"/>
                    </a:lnTo>
                    <a:lnTo>
                      <a:pt x="228" y="734"/>
                    </a:lnTo>
                    <a:lnTo>
                      <a:pt x="238" y="725"/>
                    </a:lnTo>
                    <a:lnTo>
                      <a:pt x="243" y="720"/>
                    </a:lnTo>
                    <a:lnTo>
                      <a:pt x="243" y="719"/>
                    </a:lnTo>
                    <a:lnTo>
                      <a:pt x="234" y="727"/>
                    </a:lnTo>
                    <a:lnTo>
                      <a:pt x="227" y="732"/>
                    </a:lnTo>
                    <a:lnTo>
                      <a:pt x="224" y="734"/>
                    </a:lnTo>
                    <a:lnTo>
                      <a:pt x="221" y="735"/>
                    </a:lnTo>
                    <a:lnTo>
                      <a:pt x="209" y="735"/>
                    </a:lnTo>
                    <a:lnTo>
                      <a:pt x="205" y="735"/>
                    </a:lnTo>
                    <a:lnTo>
                      <a:pt x="201" y="737"/>
                    </a:lnTo>
                    <a:lnTo>
                      <a:pt x="199" y="739"/>
                    </a:lnTo>
                    <a:lnTo>
                      <a:pt x="194" y="746"/>
                    </a:lnTo>
                    <a:lnTo>
                      <a:pt x="191" y="747"/>
                    </a:lnTo>
                    <a:lnTo>
                      <a:pt x="182" y="747"/>
                    </a:lnTo>
                    <a:lnTo>
                      <a:pt x="177" y="746"/>
                    </a:lnTo>
                    <a:lnTo>
                      <a:pt x="168" y="740"/>
                    </a:lnTo>
                    <a:lnTo>
                      <a:pt x="163" y="734"/>
                    </a:lnTo>
                    <a:lnTo>
                      <a:pt x="157" y="727"/>
                    </a:lnTo>
                    <a:lnTo>
                      <a:pt x="152" y="721"/>
                    </a:lnTo>
                    <a:lnTo>
                      <a:pt x="149" y="719"/>
                    </a:lnTo>
                    <a:lnTo>
                      <a:pt x="146" y="719"/>
                    </a:lnTo>
                    <a:lnTo>
                      <a:pt x="135" y="721"/>
                    </a:lnTo>
                    <a:lnTo>
                      <a:pt x="127" y="721"/>
                    </a:lnTo>
                    <a:lnTo>
                      <a:pt x="125" y="720"/>
                    </a:lnTo>
                    <a:lnTo>
                      <a:pt x="125" y="717"/>
                    </a:lnTo>
                    <a:lnTo>
                      <a:pt x="126" y="717"/>
                    </a:lnTo>
                    <a:lnTo>
                      <a:pt x="132" y="716"/>
                    </a:lnTo>
                    <a:lnTo>
                      <a:pt x="137" y="714"/>
                    </a:lnTo>
                    <a:lnTo>
                      <a:pt x="139" y="713"/>
                    </a:lnTo>
                    <a:lnTo>
                      <a:pt x="139" y="711"/>
                    </a:lnTo>
                    <a:lnTo>
                      <a:pt x="139" y="711"/>
                    </a:lnTo>
                    <a:lnTo>
                      <a:pt x="137" y="709"/>
                    </a:lnTo>
                    <a:lnTo>
                      <a:pt x="134" y="708"/>
                    </a:lnTo>
                    <a:lnTo>
                      <a:pt x="129" y="707"/>
                    </a:lnTo>
                    <a:lnTo>
                      <a:pt x="127" y="707"/>
                    </a:lnTo>
                    <a:lnTo>
                      <a:pt x="125" y="706"/>
                    </a:lnTo>
                    <a:lnTo>
                      <a:pt x="122" y="702"/>
                    </a:lnTo>
                    <a:lnTo>
                      <a:pt x="120" y="698"/>
                    </a:lnTo>
                    <a:lnTo>
                      <a:pt x="119" y="696"/>
                    </a:lnTo>
                    <a:lnTo>
                      <a:pt x="116" y="696"/>
                    </a:lnTo>
                    <a:lnTo>
                      <a:pt x="116" y="696"/>
                    </a:lnTo>
                    <a:lnTo>
                      <a:pt x="107" y="697"/>
                    </a:lnTo>
                    <a:lnTo>
                      <a:pt x="100" y="700"/>
                    </a:lnTo>
                    <a:lnTo>
                      <a:pt x="95" y="702"/>
                    </a:lnTo>
                    <a:lnTo>
                      <a:pt x="91" y="704"/>
                    </a:lnTo>
                    <a:lnTo>
                      <a:pt x="88" y="707"/>
                    </a:lnTo>
                    <a:lnTo>
                      <a:pt x="84" y="706"/>
                    </a:lnTo>
                    <a:lnTo>
                      <a:pt x="79" y="703"/>
                    </a:lnTo>
                    <a:lnTo>
                      <a:pt x="75" y="696"/>
                    </a:lnTo>
                    <a:lnTo>
                      <a:pt x="75" y="695"/>
                    </a:lnTo>
                    <a:lnTo>
                      <a:pt x="72" y="694"/>
                    </a:lnTo>
                    <a:lnTo>
                      <a:pt x="70" y="692"/>
                    </a:lnTo>
                    <a:lnTo>
                      <a:pt x="66" y="691"/>
                    </a:lnTo>
                    <a:lnTo>
                      <a:pt x="65" y="690"/>
                    </a:lnTo>
                    <a:lnTo>
                      <a:pt x="65" y="689"/>
                    </a:lnTo>
                    <a:lnTo>
                      <a:pt x="66" y="688"/>
                    </a:lnTo>
                    <a:lnTo>
                      <a:pt x="70" y="684"/>
                    </a:lnTo>
                    <a:lnTo>
                      <a:pt x="75" y="683"/>
                    </a:lnTo>
                    <a:lnTo>
                      <a:pt x="76" y="682"/>
                    </a:lnTo>
                    <a:lnTo>
                      <a:pt x="76" y="679"/>
                    </a:lnTo>
                    <a:lnTo>
                      <a:pt x="75" y="677"/>
                    </a:lnTo>
                    <a:lnTo>
                      <a:pt x="72" y="677"/>
                    </a:lnTo>
                    <a:lnTo>
                      <a:pt x="69" y="673"/>
                    </a:lnTo>
                    <a:lnTo>
                      <a:pt x="66" y="672"/>
                    </a:lnTo>
                    <a:lnTo>
                      <a:pt x="66" y="671"/>
                    </a:lnTo>
                    <a:lnTo>
                      <a:pt x="70" y="669"/>
                    </a:lnTo>
                    <a:lnTo>
                      <a:pt x="75" y="665"/>
                    </a:lnTo>
                    <a:lnTo>
                      <a:pt x="77" y="664"/>
                    </a:lnTo>
                    <a:lnTo>
                      <a:pt x="79" y="661"/>
                    </a:lnTo>
                    <a:lnTo>
                      <a:pt x="83" y="661"/>
                    </a:lnTo>
                    <a:lnTo>
                      <a:pt x="88" y="663"/>
                    </a:lnTo>
                    <a:lnTo>
                      <a:pt x="89" y="665"/>
                    </a:lnTo>
                    <a:lnTo>
                      <a:pt x="91" y="665"/>
                    </a:lnTo>
                    <a:lnTo>
                      <a:pt x="93" y="665"/>
                    </a:lnTo>
                    <a:lnTo>
                      <a:pt x="98" y="663"/>
                    </a:lnTo>
                    <a:lnTo>
                      <a:pt x="108" y="659"/>
                    </a:lnTo>
                    <a:lnTo>
                      <a:pt x="116" y="655"/>
                    </a:lnTo>
                    <a:lnTo>
                      <a:pt x="125" y="653"/>
                    </a:lnTo>
                    <a:lnTo>
                      <a:pt x="134" y="648"/>
                    </a:lnTo>
                    <a:lnTo>
                      <a:pt x="144" y="644"/>
                    </a:lnTo>
                    <a:lnTo>
                      <a:pt x="150" y="639"/>
                    </a:lnTo>
                    <a:lnTo>
                      <a:pt x="152" y="636"/>
                    </a:lnTo>
                    <a:lnTo>
                      <a:pt x="152" y="633"/>
                    </a:lnTo>
                    <a:lnTo>
                      <a:pt x="155" y="624"/>
                    </a:lnTo>
                    <a:lnTo>
                      <a:pt x="157" y="611"/>
                    </a:lnTo>
                    <a:lnTo>
                      <a:pt x="157" y="605"/>
                    </a:lnTo>
                    <a:lnTo>
                      <a:pt x="157" y="605"/>
                    </a:lnTo>
                    <a:lnTo>
                      <a:pt x="159" y="595"/>
                    </a:lnTo>
                    <a:lnTo>
                      <a:pt x="158" y="588"/>
                    </a:lnTo>
                    <a:lnTo>
                      <a:pt x="158" y="586"/>
                    </a:lnTo>
                    <a:lnTo>
                      <a:pt x="156" y="584"/>
                    </a:lnTo>
                    <a:lnTo>
                      <a:pt x="152" y="584"/>
                    </a:lnTo>
                    <a:lnTo>
                      <a:pt x="146" y="584"/>
                    </a:lnTo>
                    <a:lnTo>
                      <a:pt x="140" y="585"/>
                    </a:lnTo>
                    <a:lnTo>
                      <a:pt x="128" y="589"/>
                    </a:lnTo>
                    <a:lnTo>
                      <a:pt x="119" y="589"/>
                    </a:lnTo>
                    <a:lnTo>
                      <a:pt x="119" y="586"/>
                    </a:lnTo>
                    <a:lnTo>
                      <a:pt x="125" y="583"/>
                    </a:lnTo>
                    <a:lnTo>
                      <a:pt x="133" y="578"/>
                    </a:lnTo>
                    <a:lnTo>
                      <a:pt x="140" y="573"/>
                    </a:lnTo>
                    <a:lnTo>
                      <a:pt x="146" y="568"/>
                    </a:lnTo>
                    <a:lnTo>
                      <a:pt x="150" y="565"/>
                    </a:lnTo>
                    <a:lnTo>
                      <a:pt x="151" y="562"/>
                    </a:lnTo>
                    <a:lnTo>
                      <a:pt x="151" y="560"/>
                    </a:lnTo>
                    <a:lnTo>
                      <a:pt x="150" y="559"/>
                    </a:lnTo>
                    <a:lnTo>
                      <a:pt x="147" y="557"/>
                    </a:lnTo>
                    <a:lnTo>
                      <a:pt x="144" y="553"/>
                    </a:lnTo>
                    <a:lnTo>
                      <a:pt x="140" y="547"/>
                    </a:lnTo>
                    <a:lnTo>
                      <a:pt x="137" y="542"/>
                    </a:lnTo>
                    <a:lnTo>
                      <a:pt x="135" y="539"/>
                    </a:lnTo>
                    <a:lnTo>
                      <a:pt x="137" y="536"/>
                    </a:lnTo>
                    <a:lnTo>
                      <a:pt x="138" y="535"/>
                    </a:lnTo>
                    <a:lnTo>
                      <a:pt x="140" y="534"/>
                    </a:lnTo>
                    <a:lnTo>
                      <a:pt x="141" y="531"/>
                    </a:lnTo>
                    <a:lnTo>
                      <a:pt x="147" y="530"/>
                    </a:lnTo>
                    <a:lnTo>
                      <a:pt x="153" y="529"/>
                    </a:lnTo>
                    <a:lnTo>
                      <a:pt x="156" y="529"/>
                    </a:lnTo>
                    <a:lnTo>
                      <a:pt x="158" y="530"/>
                    </a:lnTo>
                    <a:lnTo>
                      <a:pt x="159" y="534"/>
                    </a:lnTo>
                    <a:lnTo>
                      <a:pt x="164" y="541"/>
                    </a:lnTo>
                    <a:lnTo>
                      <a:pt x="170" y="548"/>
                    </a:lnTo>
                    <a:lnTo>
                      <a:pt x="175" y="553"/>
                    </a:lnTo>
                    <a:lnTo>
                      <a:pt x="178" y="554"/>
                    </a:lnTo>
                    <a:lnTo>
                      <a:pt x="181" y="554"/>
                    </a:lnTo>
                    <a:lnTo>
                      <a:pt x="181" y="553"/>
                    </a:lnTo>
                    <a:lnTo>
                      <a:pt x="181" y="546"/>
                    </a:lnTo>
                    <a:lnTo>
                      <a:pt x="182" y="546"/>
                    </a:lnTo>
                    <a:lnTo>
                      <a:pt x="184" y="547"/>
                    </a:lnTo>
                    <a:lnTo>
                      <a:pt x="188" y="548"/>
                    </a:lnTo>
                    <a:lnTo>
                      <a:pt x="189" y="551"/>
                    </a:lnTo>
                    <a:lnTo>
                      <a:pt x="190" y="552"/>
                    </a:lnTo>
                    <a:lnTo>
                      <a:pt x="191" y="553"/>
                    </a:lnTo>
                    <a:lnTo>
                      <a:pt x="197" y="553"/>
                    </a:lnTo>
                    <a:lnTo>
                      <a:pt x="202" y="553"/>
                    </a:lnTo>
                    <a:lnTo>
                      <a:pt x="205" y="552"/>
                    </a:lnTo>
                    <a:lnTo>
                      <a:pt x="205" y="552"/>
                    </a:lnTo>
                    <a:lnTo>
                      <a:pt x="208" y="551"/>
                    </a:lnTo>
                    <a:lnTo>
                      <a:pt x="212" y="549"/>
                    </a:lnTo>
                    <a:lnTo>
                      <a:pt x="215" y="548"/>
                    </a:lnTo>
                    <a:lnTo>
                      <a:pt x="217" y="548"/>
                    </a:lnTo>
                    <a:lnTo>
                      <a:pt x="219" y="551"/>
                    </a:lnTo>
                    <a:lnTo>
                      <a:pt x="224" y="559"/>
                    </a:lnTo>
                    <a:lnTo>
                      <a:pt x="226" y="560"/>
                    </a:lnTo>
                    <a:lnTo>
                      <a:pt x="227" y="561"/>
                    </a:lnTo>
                    <a:lnTo>
                      <a:pt x="227" y="559"/>
                    </a:lnTo>
                    <a:lnTo>
                      <a:pt x="226" y="553"/>
                    </a:lnTo>
                    <a:lnTo>
                      <a:pt x="227" y="549"/>
                    </a:lnTo>
                    <a:lnTo>
                      <a:pt x="227" y="548"/>
                    </a:lnTo>
                    <a:lnTo>
                      <a:pt x="228" y="547"/>
                    </a:lnTo>
                    <a:lnTo>
                      <a:pt x="228" y="547"/>
                    </a:lnTo>
                    <a:lnTo>
                      <a:pt x="233" y="531"/>
                    </a:lnTo>
                    <a:lnTo>
                      <a:pt x="234" y="528"/>
                    </a:lnTo>
                    <a:lnTo>
                      <a:pt x="239" y="526"/>
                    </a:lnTo>
                    <a:lnTo>
                      <a:pt x="244" y="522"/>
                    </a:lnTo>
                    <a:lnTo>
                      <a:pt x="251" y="517"/>
                    </a:lnTo>
                    <a:lnTo>
                      <a:pt x="252" y="515"/>
                    </a:lnTo>
                    <a:lnTo>
                      <a:pt x="251" y="512"/>
                    </a:lnTo>
                    <a:lnTo>
                      <a:pt x="246" y="510"/>
                    </a:lnTo>
                    <a:lnTo>
                      <a:pt x="243" y="506"/>
                    </a:lnTo>
                    <a:lnTo>
                      <a:pt x="242" y="502"/>
                    </a:lnTo>
                    <a:lnTo>
                      <a:pt x="242" y="500"/>
                    </a:lnTo>
                    <a:lnTo>
                      <a:pt x="243" y="499"/>
                    </a:lnTo>
                    <a:lnTo>
                      <a:pt x="246" y="496"/>
                    </a:lnTo>
                    <a:lnTo>
                      <a:pt x="251" y="495"/>
                    </a:lnTo>
                    <a:lnTo>
                      <a:pt x="255" y="491"/>
                    </a:lnTo>
                    <a:lnTo>
                      <a:pt x="256" y="489"/>
                    </a:lnTo>
                    <a:lnTo>
                      <a:pt x="257" y="487"/>
                    </a:lnTo>
                    <a:lnTo>
                      <a:pt x="261" y="477"/>
                    </a:lnTo>
                    <a:lnTo>
                      <a:pt x="262" y="472"/>
                    </a:lnTo>
                    <a:lnTo>
                      <a:pt x="262" y="471"/>
                    </a:lnTo>
                    <a:lnTo>
                      <a:pt x="261" y="471"/>
                    </a:lnTo>
                    <a:lnTo>
                      <a:pt x="261" y="471"/>
                    </a:lnTo>
                    <a:lnTo>
                      <a:pt x="252" y="467"/>
                    </a:lnTo>
                    <a:lnTo>
                      <a:pt x="250" y="466"/>
                    </a:lnTo>
                    <a:lnTo>
                      <a:pt x="249" y="467"/>
                    </a:lnTo>
                    <a:lnTo>
                      <a:pt x="248" y="471"/>
                    </a:lnTo>
                    <a:lnTo>
                      <a:pt x="245" y="474"/>
                    </a:lnTo>
                    <a:lnTo>
                      <a:pt x="240" y="478"/>
                    </a:lnTo>
                    <a:lnTo>
                      <a:pt x="239" y="478"/>
                    </a:lnTo>
                    <a:lnTo>
                      <a:pt x="238" y="477"/>
                    </a:lnTo>
                    <a:lnTo>
                      <a:pt x="237" y="471"/>
                    </a:lnTo>
                    <a:lnTo>
                      <a:pt x="237" y="468"/>
                    </a:lnTo>
                    <a:lnTo>
                      <a:pt x="236" y="465"/>
                    </a:lnTo>
                    <a:lnTo>
                      <a:pt x="234" y="464"/>
                    </a:lnTo>
                    <a:lnTo>
                      <a:pt x="231" y="460"/>
                    </a:lnTo>
                    <a:lnTo>
                      <a:pt x="228" y="458"/>
                    </a:lnTo>
                    <a:lnTo>
                      <a:pt x="227" y="453"/>
                    </a:lnTo>
                    <a:lnTo>
                      <a:pt x="227" y="453"/>
                    </a:lnTo>
                    <a:lnTo>
                      <a:pt x="226" y="442"/>
                    </a:lnTo>
                    <a:lnTo>
                      <a:pt x="224" y="438"/>
                    </a:lnTo>
                    <a:lnTo>
                      <a:pt x="220" y="434"/>
                    </a:lnTo>
                    <a:lnTo>
                      <a:pt x="218" y="431"/>
                    </a:lnTo>
                    <a:lnTo>
                      <a:pt x="217" y="430"/>
                    </a:lnTo>
                    <a:lnTo>
                      <a:pt x="218" y="429"/>
                    </a:lnTo>
                    <a:lnTo>
                      <a:pt x="220" y="425"/>
                    </a:lnTo>
                    <a:lnTo>
                      <a:pt x="230" y="412"/>
                    </a:lnTo>
                    <a:lnTo>
                      <a:pt x="234" y="405"/>
                    </a:lnTo>
                    <a:lnTo>
                      <a:pt x="239" y="400"/>
                    </a:lnTo>
                    <a:lnTo>
                      <a:pt x="246" y="396"/>
                    </a:lnTo>
                    <a:lnTo>
                      <a:pt x="252" y="393"/>
                    </a:lnTo>
                    <a:lnTo>
                      <a:pt x="256" y="390"/>
                    </a:lnTo>
                    <a:lnTo>
                      <a:pt x="257" y="388"/>
                    </a:lnTo>
                    <a:lnTo>
                      <a:pt x="257" y="387"/>
                    </a:lnTo>
                    <a:lnTo>
                      <a:pt x="251" y="385"/>
                    </a:lnTo>
                    <a:lnTo>
                      <a:pt x="244" y="382"/>
                    </a:lnTo>
                    <a:lnTo>
                      <a:pt x="244" y="382"/>
                    </a:lnTo>
                    <a:lnTo>
                      <a:pt x="236" y="381"/>
                    </a:lnTo>
                    <a:lnTo>
                      <a:pt x="233" y="381"/>
                    </a:lnTo>
                    <a:lnTo>
                      <a:pt x="233" y="382"/>
                    </a:lnTo>
                    <a:lnTo>
                      <a:pt x="231" y="385"/>
                    </a:lnTo>
                    <a:lnTo>
                      <a:pt x="228" y="387"/>
                    </a:lnTo>
                    <a:lnTo>
                      <a:pt x="225" y="388"/>
                    </a:lnTo>
                    <a:lnTo>
                      <a:pt x="215" y="391"/>
                    </a:lnTo>
                    <a:lnTo>
                      <a:pt x="215" y="391"/>
                    </a:lnTo>
                    <a:lnTo>
                      <a:pt x="205" y="396"/>
                    </a:lnTo>
                    <a:lnTo>
                      <a:pt x="202" y="397"/>
                    </a:lnTo>
                    <a:lnTo>
                      <a:pt x="200" y="396"/>
                    </a:lnTo>
                    <a:lnTo>
                      <a:pt x="195" y="392"/>
                    </a:lnTo>
                    <a:lnTo>
                      <a:pt x="191" y="388"/>
                    </a:lnTo>
                    <a:lnTo>
                      <a:pt x="186" y="385"/>
                    </a:lnTo>
                    <a:lnTo>
                      <a:pt x="183" y="385"/>
                    </a:lnTo>
                    <a:lnTo>
                      <a:pt x="182" y="386"/>
                    </a:lnTo>
                    <a:lnTo>
                      <a:pt x="184" y="396"/>
                    </a:lnTo>
                    <a:lnTo>
                      <a:pt x="184" y="398"/>
                    </a:lnTo>
                    <a:lnTo>
                      <a:pt x="183" y="400"/>
                    </a:lnTo>
                    <a:lnTo>
                      <a:pt x="182" y="400"/>
                    </a:lnTo>
                    <a:lnTo>
                      <a:pt x="181" y="400"/>
                    </a:lnTo>
                    <a:lnTo>
                      <a:pt x="177" y="400"/>
                    </a:lnTo>
                    <a:lnTo>
                      <a:pt x="174" y="397"/>
                    </a:lnTo>
                    <a:lnTo>
                      <a:pt x="164" y="390"/>
                    </a:lnTo>
                    <a:lnTo>
                      <a:pt x="158" y="382"/>
                    </a:lnTo>
                    <a:lnTo>
                      <a:pt x="155" y="381"/>
                    </a:lnTo>
                    <a:lnTo>
                      <a:pt x="152" y="381"/>
                    </a:lnTo>
                    <a:lnTo>
                      <a:pt x="152" y="382"/>
                    </a:lnTo>
                    <a:lnTo>
                      <a:pt x="152" y="385"/>
                    </a:lnTo>
                    <a:lnTo>
                      <a:pt x="152" y="400"/>
                    </a:lnTo>
                    <a:lnTo>
                      <a:pt x="151" y="400"/>
                    </a:lnTo>
                    <a:lnTo>
                      <a:pt x="146" y="396"/>
                    </a:lnTo>
                    <a:lnTo>
                      <a:pt x="143" y="387"/>
                    </a:lnTo>
                    <a:lnTo>
                      <a:pt x="139" y="377"/>
                    </a:lnTo>
                    <a:lnTo>
                      <a:pt x="138" y="373"/>
                    </a:lnTo>
                    <a:lnTo>
                      <a:pt x="137" y="371"/>
                    </a:lnTo>
                    <a:lnTo>
                      <a:pt x="138" y="366"/>
                    </a:lnTo>
                    <a:lnTo>
                      <a:pt x="140" y="366"/>
                    </a:lnTo>
                    <a:lnTo>
                      <a:pt x="141" y="365"/>
                    </a:lnTo>
                    <a:lnTo>
                      <a:pt x="141" y="365"/>
                    </a:lnTo>
                    <a:lnTo>
                      <a:pt x="147" y="359"/>
                    </a:lnTo>
                    <a:lnTo>
                      <a:pt x="155" y="351"/>
                    </a:lnTo>
                    <a:lnTo>
                      <a:pt x="160" y="343"/>
                    </a:lnTo>
                    <a:lnTo>
                      <a:pt x="164" y="336"/>
                    </a:lnTo>
                    <a:lnTo>
                      <a:pt x="165" y="332"/>
                    </a:lnTo>
                    <a:lnTo>
                      <a:pt x="165" y="330"/>
                    </a:lnTo>
                    <a:lnTo>
                      <a:pt x="168" y="329"/>
                    </a:lnTo>
                    <a:lnTo>
                      <a:pt x="169" y="328"/>
                    </a:lnTo>
                    <a:lnTo>
                      <a:pt x="174" y="324"/>
                    </a:lnTo>
                    <a:lnTo>
                      <a:pt x="177" y="323"/>
                    </a:lnTo>
                    <a:lnTo>
                      <a:pt x="181" y="318"/>
                    </a:lnTo>
                    <a:lnTo>
                      <a:pt x="181" y="313"/>
                    </a:lnTo>
                    <a:lnTo>
                      <a:pt x="181" y="312"/>
                    </a:lnTo>
                    <a:lnTo>
                      <a:pt x="180" y="309"/>
                    </a:lnTo>
                    <a:lnTo>
                      <a:pt x="176" y="304"/>
                    </a:lnTo>
                    <a:lnTo>
                      <a:pt x="174" y="299"/>
                    </a:lnTo>
                    <a:lnTo>
                      <a:pt x="172" y="297"/>
                    </a:lnTo>
                    <a:lnTo>
                      <a:pt x="174" y="294"/>
                    </a:lnTo>
                    <a:lnTo>
                      <a:pt x="174" y="294"/>
                    </a:lnTo>
                    <a:lnTo>
                      <a:pt x="174" y="281"/>
                    </a:lnTo>
                    <a:lnTo>
                      <a:pt x="174" y="275"/>
                    </a:lnTo>
                    <a:lnTo>
                      <a:pt x="175" y="274"/>
                    </a:lnTo>
                    <a:lnTo>
                      <a:pt x="177" y="273"/>
                    </a:lnTo>
                    <a:lnTo>
                      <a:pt x="187" y="274"/>
                    </a:lnTo>
                    <a:lnTo>
                      <a:pt x="188" y="274"/>
                    </a:lnTo>
                    <a:lnTo>
                      <a:pt x="188" y="272"/>
                    </a:lnTo>
                    <a:lnTo>
                      <a:pt x="186" y="268"/>
                    </a:lnTo>
                    <a:lnTo>
                      <a:pt x="183" y="264"/>
                    </a:lnTo>
                    <a:lnTo>
                      <a:pt x="181" y="260"/>
                    </a:lnTo>
                    <a:lnTo>
                      <a:pt x="181" y="254"/>
                    </a:lnTo>
                    <a:lnTo>
                      <a:pt x="180" y="255"/>
                    </a:lnTo>
                    <a:lnTo>
                      <a:pt x="177" y="257"/>
                    </a:lnTo>
                    <a:lnTo>
                      <a:pt x="175" y="260"/>
                    </a:lnTo>
                    <a:lnTo>
                      <a:pt x="175" y="266"/>
                    </a:lnTo>
                    <a:lnTo>
                      <a:pt x="172" y="270"/>
                    </a:lnTo>
                    <a:lnTo>
                      <a:pt x="170" y="273"/>
                    </a:lnTo>
                    <a:lnTo>
                      <a:pt x="169" y="275"/>
                    </a:lnTo>
                    <a:lnTo>
                      <a:pt x="168" y="278"/>
                    </a:lnTo>
                    <a:lnTo>
                      <a:pt x="166" y="285"/>
                    </a:lnTo>
                    <a:lnTo>
                      <a:pt x="165" y="289"/>
                    </a:lnTo>
                    <a:lnTo>
                      <a:pt x="164" y="291"/>
                    </a:lnTo>
                    <a:lnTo>
                      <a:pt x="164" y="289"/>
                    </a:lnTo>
                    <a:lnTo>
                      <a:pt x="162" y="284"/>
                    </a:lnTo>
                    <a:lnTo>
                      <a:pt x="159" y="278"/>
                    </a:lnTo>
                    <a:lnTo>
                      <a:pt x="158" y="273"/>
                    </a:lnTo>
                    <a:lnTo>
                      <a:pt x="158" y="272"/>
                    </a:lnTo>
                    <a:lnTo>
                      <a:pt x="156" y="272"/>
                    </a:lnTo>
                    <a:lnTo>
                      <a:pt x="149" y="273"/>
                    </a:lnTo>
                    <a:lnTo>
                      <a:pt x="147" y="273"/>
                    </a:lnTo>
                    <a:lnTo>
                      <a:pt x="146" y="272"/>
                    </a:lnTo>
                    <a:lnTo>
                      <a:pt x="146" y="272"/>
                    </a:lnTo>
                    <a:lnTo>
                      <a:pt x="147" y="268"/>
                    </a:lnTo>
                    <a:lnTo>
                      <a:pt x="155" y="261"/>
                    </a:lnTo>
                    <a:lnTo>
                      <a:pt x="164" y="251"/>
                    </a:lnTo>
                    <a:lnTo>
                      <a:pt x="172" y="243"/>
                    </a:lnTo>
                    <a:lnTo>
                      <a:pt x="175" y="242"/>
                    </a:lnTo>
                    <a:lnTo>
                      <a:pt x="175" y="241"/>
                    </a:lnTo>
                    <a:lnTo>
                      <a:pt x="175" y="242"/>
                    </a:lnTo>
                    <a:lnTo>
                      <a:pt x="164" y="247"/>
                    </a:lnTo>
                    <a:lnTo>
                      <a:pt x="152" y="255"/>
                    </a:lnTo>
                    <a:lnTo>
                      <a:pt x="147" y="260"/>
                    </a:lnTo>
                    <a:lnTo>
                      <a:pt x="144" y="266"/>
                    </a:lnTo>
                    <a:lnTo>
                      <a:pt x="143" y="272"/>
                    </a:lnTo>
                    <a:lnTo>
                      <a:pt x="143" y="274"/>
                    </a:lnTo>
                    <a:lnTo>
                      <a:pt x="144" y="276"/>
                    </a:lnTo>
                    <a:lnTo>
                      <a:pt x="146" y="279"/>
                    </a:lnTo>
                    <a:lnTo>
                      <a:pt x="146" y="282"/>
                    </a:lnTo>
                    <a:lnTo>
                      <a:pt x="145" y="284"/>
                    </a:lnTo>
                    <a:lnTo>
                      <a:pt x="144" y="285"/>
                    </a:lnTo>
                    <a:lnTo>
                      <a:pt x="140" y="289"/>
                    </a:lnTo>
                    <a:lnTo>
                      <a:pt x="134" y="295"/>
                    </a:lnTo>
                    <a:lnTo>
                      <a:pt x="128" y="309"/>
                    </a:lnTo>
                    <a:lnTo>
                      <a:pt x="125" y="313"/>
                    </a:lnTo>
                    <a:lnTo>
                      <a:pt x="124" y="318"/>
                    </a:lnTo>
                    <a:lnTo>
                      <a:pt x="122" y="320"/>
                    </a:lnTo>
                    <a:lnTo>
                      <a:pt x="121" y="323"/>
                    </a:lnTo>
                    <a:lnTo>
                      <a:pt x="120" y="323"/>
                    </a:lnTo>
                    <a:lnTo>
                      <a:pt x="116" y="322"/>
                    </a:lnTo>
                    <a:lnTo>
                      <a:pt x="113" y="319"/>
                    </a:lnTo>
                    <a:lnTo>
                      <a:pt x="112" y="318"/>
                    </a:lnTo>
                    <a:lnTo>
                      <a:pt x="112" y="317"/>
                    </a:lnTo>
                    <a:lnTo>
                      <a:pt x="113" y="313"/>
                    </a:lnTo>
                    <a:lnTo>
                      <a:pt x="116" y="310"/>
                    </a:lnTo>
                    <a:lnTo>
                      <a:pt x="116" y="307"/>
                    </a:lnTo>
                    <a:lnTo>
                      <a:pt x="116" y="306"/>
                    </a:lnTo>
                    <a:lnTo>
                      <a:pt x="118" y="301"/>
                    </a:lnTo>
                    <a:lnTo>
                      <a:pt x="118" y="297"/>
                    </a:lnTo>
                    <a:lnTo>
                      <a:pt x="119" y="294"/>
                    </a:lnTo>
                    <a:lnTo>
                      <a:pt x="121" y="292"/>
                    </a:lnTo>
                    <a:lnTo>
                      <a:pt x="127" y="288"/>
                    </a:lnTo>
                    <a:lnTo>
                      <a:pt x="131" y="284"/>
                    </a:lnTo>
                    <a:lnTo>
                      <a:pt x="134" y="281"/>
                    </a:lnTo>
                    <a:lnTo>
                      <a:pt x="134" y="278"/>
                    </a:lnTo>
                    <a:lnTo>
                      <a:pt x="131" y="269"/>
                    </a:lnTo>
                    <a:lnTo>
                      <a:pt x="131" y="266"/>
                    </a:lnTo>
                    <a:lnTo>
                      <a:pt x="132" y="262"/>
                    </a:lnTo>
                    <a:lnTo>
                      <a:pt x="134" y="254"/>
                    </a:lnTo>
                    <a:lnTo>
                      <a:pt x="140" y="244"/>
                    </a:lnTo>
                    <a:lnTo>
                      <a:pt x="141" y="242"/>
                    </a:lnTo>
                    <a:lnTo>
                      <a:pt x="141" y="236"/>
                    </a:lnTo>
                    <a:lnTo>
                      <a:pt x="140" y="232"/>
                    </a:lnTo>
                    <a:lnTo>
                      <a:pt x="141" y="230"/>
                    </a:lnTo>
                    <a:lnTo>
                      <a:pt x="144" y="226"/>
                    </a:lnTo>
                    <a:lnTo>
                      <a:pt x="147" y="220"/>
                    </a:lnTo>
                    <a:lnTo>
                      <a:pt x="152" y="217"/>
                    </a:lnTo>
                    <a:lnTo>
                      <a:pt x="155" y="213"/>
                    </a:lnTo>
                    <a:lnTo>
                      <a:pt x="159" y="212"/>
                    </a:lnTo>
                    <a:lnTo>
                      <a:pt x="162" y="212"/>
                    </a:lnTo>
                    <a:lnTo>
                      <a:pt x="163" y="212"/>
                    </a:lnTo>
                    <a:lnTo>
                      <a:pt x="164" y="208"/>
                    </a:lnTo>
                    <a:lnTo>
                      <a:pt x="163" y="206"/>
                    </a:lnTo>
                    <a:lnTo>
                      <a:pt x="164" y="204"/>
                    </a:lnTo>
                    <a:lnTo>
                      <a:pt x="165" y="201"/>
                    </a:lnTo>
                    <a:lnTo>
                      <a:pt x="175" y="191"/>
                    </a:lnTo>
                    <a:lnTo>
                      <a:pt x="177" y="188"/>
                    </a:lnTo>
                    <a:lnTo>
                      <a:pt x="177" y="187"/>
                    </a:lnTo>
                    <a:lnTo>
                      <a:pt x="174" y="187"/>
                    </a:lnTo>
                    <a:lnTo>
                      <a:pt x="169" y="189"/>
                    </a:lnTo>
                    <a:lnTo>
                      <a:pt x="163" y="193"/>
                    </a:lnTo>
                    <a:lnTo>
                      <a:pt x="152" y="201"/>
                    </a:lnTo>
                    <a:lnTo>
                      <a:pt x="149" y="202"/>
                    </a:lnTo>
                    <a:lnTo>
                      <a:pt x="146" y="204"/>
                    </a:lnTo>
                    <a:lnTo>
                      <a:pt x="144" y="202"/>
                    </a:lnTo>
                    <a:lnTo>
                      <a:pt x="140" y="201"/>
                    </a:lnTo>
                    <a:lnTo>
                      <a:pt x="140" y="202"/>
                    </a:lnTo>
                    <a:lnTo>
                      <a:pt x="140" y="202"/>
                    </a:lnTo>
                    <a:lnTo>
                      <a:pt x="139" y="207"/>
                    </a:lnTo>
                    <a:lnTo>
                      <a:pt x="139" y="211"/>
                    </a:lnTo>
                    <a:lnTo>
                      <a:pt x="139" y="214"/>
                    </a:lnTo>
                    <a:lnTo>
                      <a:pt x="138" y="216"/>
                    </a:lnTo>
                    <a:lnTo>
                      <a:pt x="135" y="217"/>
                    </a:lnTo>
                    <a:lnTo>
                      <a:pt x="122" y="218"/>
                    </a:lnTo>
                    <a:lnTo>
                      <a:pt x="119" y="219"/>
                    </a:lnTo>
                    <a:lnTo>
                      <a:pt x="118" y="218"/>
                    </a:lnTo>
                    <a:lnTo>
                      <a:pt x="116" y="216"/>
                    </a:lnTo>
                    <a:lnTo>
                      <a:pt x="116" y="216"/>
                    </a:lnTo>
                    <a:lnTo>
                      <a:pt x="118" y="211"/>
                    </a:lnTo>
                    <a:lnTo>
                      <a:pt x="119" y="208"/>
                    </a:lnTo>
                    <a:lnTo>
                      <a:pt x="121" y="206"/>
                    </a:lnTo>
                    <a:lnTo>
                      <a:pt x="121" y="206"/>
                    </a:lnTo>
                    <a:lnTo>
                      <a:pt x="119" y="204"/>
                    </a:lnTo>
                    <a:lnTo>
                      <a:pt x="110" y="196"/>
                    </a:lnTo>
                    <a:lnTo>
                      <a:pt x="110" y="193"/>
                    </a:lnTo>
                    <a:lnTo>
                      <a:pt x="110" y="189"/>
                    </a:lnTo>
                    <a:lnTo>
                      <a:pt x="113" y="186"/>
                    </a:lnTo>
                    <a:lnTo>
                      <a:pt x="115" y="183"/>
                    </a:lnTo>
                    <a:lnTo>
                      <a:pt x="116" y="183"/>
                    </a:lnTo>
                    <a:lnTo>
                      <a:pt x="119" y="185"/>
                    </a:lnTo>
                    <a:lnTo>
                      <a:pt x="122" y="187"/>
                    </a:lnTo>
                    <a:lnTo>
                      <a:pt x="126" y="189"/>
                    </a:lnTo>
                    <a:lnTo>
                      <a:pt x="131" y="189"/>
                    </a:lnTo>
                    <a:lnTo>
                      <a:pt x="134" y="188"/>
                    </a:lnTo>
                    <a:lnTo>
                      <a:pt x="134" y="187"/>
                    </a:lnTo>
                    <a:lnTo>
                      <a:pt x="129" y="185"/>
                    </a:lnTo>
                    <a:lnTo>
                      <a:pt x="122" y="183"/>
                    </a:lnTo>
                    <a:lnTo>
                      <a:pt x="116" y="180"/>
                    </a:lnTo>
                    <a:lnTo>
                      <a:pt x="115" y="179"/>
                    </a:lnTo>
                    <a:lnTo>
                      <a:pt x="114" y="177"/>
                    </a:lnTo>
                    <a:lnTo>
                      <a:pt x="115" y="176"/>
                    </a:lnTo>
                    <a:lnTo>
                      <a:pt x="118" y="176"/>
                    </a:lnTo>
                    <a:lnTo>
                      <a:pt x="125" y="175"/>
                    </a:lnTo>
                    <a:lnTo>
                      <a:pt x="128" y="175"/>
                    </a:lnTo>
                    <a:lnTo>
                      <a:pt x="132" y="176"/>
                    </a:lnTo>
                    <a:lnTo>
                      <a:pt x="134" y="176"/>
                    </a:lnTo>
                    <a:lnTo>
                      <a:pt x="140" y="175"/>
                    </a:lnTo>
                    <a:lnTo>
                      <a:pt x="143" y="173"/>
                    </a:lnTo>
                    <a:lnTo>
                      <a:pt x="143" y="170"/>
                    </a:lnTo>
                    <a:lnTo>
                      <a:pt x="141" y="162"/>
                    </a:lnTo>
                    <a:lnTo>
                      <a:pt x="144" y="156"/>
                    </a:lnTo>
                    <a:lnTo>
                      <a:pt x="146" y="154"/>
                    </a:lnTo>
                    <a:lnTo>
                      <a:pt x="146" y="151"/>
                    </a:lnTo>
                    <a:lnTo>
                      <a:pt x="149" y="151"/>
                    </a:lnTo>
                    <a:lnTo>
                      <a:pt x="152" y="155"/>
                    </a:lnTo>
                    <a:lnTo>
                      <a:pt x="156" y="160"/>
                    </a:lnTo>
                    <a:lnTo>
                      <a:pt x="158" y="160"/>
                    </a:lnTo>
                    <a:lnTo>
                      <a:pt x="158" y="160"/>
                    </a:lnTo>
                    <a:lnTo>
                      <a:pt x="157" y="155"/>
                    </a:lnTo>
                    <a:lnTo>
                      <a:pt x="153" y="150"/>
                    </a:lnTo>
                    <a:lnTo>
                      <a:pt x="152" y="148"/>
                    </a:lnTo>
                    <a:lnTo>
                      <a:pt x="152" y="145"/>
                    </a:lnTo>
                    <a:lnTo>
                      <a:pt x="155" y="145"/>
                    </a:lnTo>
                    <a:lnTo>
                      <a:pt x="159" y="146"/>
                    </a:lnTo>
                    <a:lnTo>
                      <a:pt x="166" y="148"/>
                    </a:lnTo>
                    <a:lnTo>
                      <a:pt x="171" y="148"/>
                    </a:lnTo>
                    <a:lnTo>
                      <a:pt x="170" y="146"/>
                    </a:lnTo>
                    <a:lnTo>
                      <a:pt x="160" y="138"/>
                    </a:lnTo>
                    <a:lnTo>
                      <a:pt x="158" y="135"/>
                    </a:lnTo>
                    <a:lnTo>
                      <a:pt x="158" y="132"/>
                    </a:lnTo>
                    <a:lnTo>
                      <a:pt x="163" y="131"/>
                    </a:lnTo>
                    <a:lnTo>
                      <a:pt x="168" y="132"/>
                    </a:lnTo>
                    <a:lnTo>
                      <a:pt x="171" y="132"/>
                    </a:lnTo>
                    <a:lnTo>
                      <a:pt x="170" y="131"/>
                    </a:lnTo>
                    <a:lnTo>
                      <a:pt x="160" y="125"/>
                    </a:lnTo>
                    <a:lnTo>
                      <a:pt x="157" y="124"/>
                    </a:lnTo>
                    <a:lnTo>
                      <a:pt x="157" y="123"/>
                    </a:lnTo>
                    <a:lnTo>
                      <a:pt x="158" y="121"/>
                    </a:lnTo>
                    <a:lnTo>
                      <a:pt x="159" y="120"/>
                    </a:lnTo>
                    <a:lnTo>
                      <a:pt x="158" y="117"/>
                    </a:lnTo>
                    <a:lnTo>
                      <a:pt x="152" y="108"/>
                    </a:lnTo>
                    <a:lnTo>
                      <a:pt x="152" y="106"/>
                    </a:lnTo>
                    <a:lnTo>
                      <a:pt x="152" y="104"/>
                    </a:lnTo>
                    <a:lnTo>
                      <a:pt x="153" y="101"/>
                    </a:lnTo>
                    <a:lnTo>
                      <a:pt x="158" y="101"/>
                    </a:lnTo>
                    <a:lnTo>
                      <a:pt x="165" y="106"/>
                    </a:lnTo>
                    <a:lnTo>
                      <a:pt x="170" y="107"/>
                    </a:lnTo>
                    <a:lnTo>
                      <a:pt x="170" y="107"/>
                    </a:lnTo>
                    <a:lnTo>
                      <a:pt x="168" y="104"/>
                    </a:lnTo>
                    <a:lnTo>
                      <a:pt x="164" y="96"/>
                    </a:lnTo>
                    <a:lnTo>
                      <a:pt x="160" y="93"/>
                    </a:lnTo>
                    <a:lnTo>
                      <a:pt x="158" y="90"/>
                    </a:lnTo>
                    <a:lnTo>
                      <a:pt x="158" y="88"/>
                    </a:lnTo>
                    <a:lnTo>
                      <a:pt x="160" y="84"/>
                    </a:lnTo>
                    <a:lnTo>
                      <a:pt x="163" y="83"/>
                    </a:lnTo>
                    <a:lnTo>
                      <a:pt x="164" y="80"/>
                    </a:lnTo>
                    <a:lnTo>
                      <a:pt x="165" y="77"/>
                    </a:lnTo>
                    <a:lnTo>
                      <a:pt x="164" y="70"/>
                    </a:lnTo>
                    <a:lnTo>
                      <a:pt x="165" y="69"/>
                    </a:lnTo>
                    <a:lnTo>
                      <a:pt x="169" y="71"/>
                    </a:lnTo>
                    <a:lnTo>
                      <a:pt x="172" y="73"/>
                    </a:lnTo>
                    <a:lnTo>
                      <a:pt x="175" y="74"/>
                    </a:lnTo>
                    <a:lnTo>
                      <a:pt x="178" y="73"/>
                    </a:lnTo>
                    <a:lnTo>
                      <a:pt x="182" y="71"/>
                    </a:lnTo>
                    <a:lnTo>
                      <a:pt x="188" y="71"/>
                    </a:lnTo>
                    <a:lnTo>
                      <a:pt x="196" y="74"/>
                    </a:lnTo>
                    <a:lnTo>
                      <a:pt x="202" y="75"/>
                    </a:lnTo>
                    <a:lnTo>
                      <a:pt x="203" y="75"/>
                    </a:lnTo>
                    <a:lnTo>
                      <a:pt x="205" y="74"/>
                    </a:lnTo>
                    <a:lnTo>
                      <a:pt x="202" y="70"/>
                    </a:lnTo>
                    <a:lnTo>
                      <a:pt x="199" y="65"/>
                    </a:lnTo>
                    <a:lnTo>
                      <a:pt x="194" y="58"/>
                    </a:lnTo>
                    <a:lnTo>
                      <a:pt x="193" y="55"/>
                    </a:lnTo>
                    <a:lnTo>
                      <a:pt x="190" y="52"/>
                    </a:lnTo>
                    <a:lnTo>
                      <a:pt x="189" y="49"/>
                    </a:lnTo>
                    <a:lnTo>
                      <a:pt x="190" y="49"/>
                    </a:lnTo>
                    <a:lnTo>
                      <a:pt x="193" y="47"/>
                    </a:lnTo>
                    <a:lnTo>
                      <a:pt x="196" y="49"/>
                    </a:lnTo>
                    <a:lnTo>
                      <a:pt x="199" y="50"/>
                    </a:lnTo>
                    <a:lnTo>
                      <a:pt x="200" y="50"/>
                    </a:lnTo>
                    <a:lnTo>
                      <a:pt x="200" y="47"/>
                    </a:lnTo>
                    <a:lnTo>
                      <a:pt x="199" y="43"/>
                    </a:lnTo>
                    <a:lnTo>
                      <a:pt x="197" y="38"/>
                    </a:lnTo>
                    <a:lnTo>
                      <a:pt x="197" y="33"/>
                    </a:lnTo>
                    <a:lnTo>
                      <a:pt x="199" y="33"/>
                    </a:lnTo>
                    <a:lnTo>
                      <a:pt x="205" y="34"/>
                    </a:lnTo>
                    <a:lnTo>
                      <a:pt x="211" y="37"/>
                    </a:lnTo>
                    <a:lnTo>
                      <a:pt x="214" y="37"/>
                    </a:lnTo>
                    <a:lnTo>
                      <a:pt x="214" y="34"/>
                    </a:lnTo>
                    <a:lnTo>
                      <a:pt x="212" y="25"/>
                    </a:lnTo>
                    <a:lnTo>
                      <a:pt x="212" y="22"/>
                    </a:lnTo>
                    <a:lnTo>
                      <a:pt x="214" y="19"/>
                    </a:lnTo>
                    <a:lnTo>
                      <a:pt x="217" y="16"/>
                    </a:lnTo>
                    <a:lnTo>
                      <a:pt x="217" y="13"/>
                    </a:lnTo>
                    <a:lnTo>
                      <a:pt x="218" y="11"/>
                    </a:lnTo>
                    <a:lnTo>
                      <a:pt x="221" y="7"/>
                    </a:lnTo>
                    <a:lnTo>
                      <a:pt x="226" y="1"/>
                    </a:lnTo>
                    <a:lnTo>
                      <a:pt x="227" y="0"/>
                    </a:lnTo>
                    <a:lnTo>
                      <a:pt x="230" y="1"/>
                    </a:lnTo>
                    <a:lnTo>
                      <a:pt x="234" y="3"/>
                    </a:lnTo>
                    <a:lnTo>
                      <a:pt x="239" y="7"/>
                    </a:lnTo>
                    <a:lnTo>
                      <a:pt x="240" y="8"/>
                    </a:lnTo>
                    <a:lnTo>
                      <a:pt x="243" y="11"/>
                    </a:lnTo>
                    <a:lnTo>
                      <a:pt x="243" y="12"/>
                    </a:lnTo>
                    <a:lnTo>
                      <a:pt x="240" y="15"/>
                    </a:lnTo>
                    <a:lnTo>
                      <a:pt x="242" y="15"/>
                    </a:lnTo>
                    <a:lnTo>
                      <a:pt x="246" y="14"/>
                    </a:lnTo>
                    <a:lnTo>
                      <a:pt x="251" y="13"/>
                    </a:lnTo>
                    <a:lnTo>
                      <a:pt x="252" y="13"/>
                    </a:lnTo>
                    <a:lnTo>
                      <a:pt x="252" y="14"/>
                    </a:lnTo>
                    <a:lnTo>
                      <a:pt x="252" y="19"/>
                    </a:lnTo>
                    <a:lnTo>
                      <a:pt x="252" y="21"/>
                    </a:lnTo>
                    <a:lnTo>
                      <a:pt x="252" y="21"/>
                    </a:lnTo>
                    <a:lnTo>
                      <a:pt x="255" y="20"/>
                    </a:lnTo>
                    <a:lnTo>
                      <a:pt x="257" y="19"/>
                    </a:lnTo>
                    <a:lnTo>
                      <a:pt x="261" y="18"/>
                    </a:lnTo>
                    <a:lnTo>
                      <a:pt x="265" y="16"/>
                    </a:lnTo>
                    <a:lnTo>
                      <a:pt x="273" y="16"/>
                    </a:lnTo>
                    <a:lnTo>
                      <a:pt x="283" y="15"/>
                    </a:lnTo>
                    <a:lnTo>
                      <a:pt x="296" y="14"/>
                    </a:lnTo>
                    <a:lnTo>
                      <a:pt x="307" y="13"/>
                    </a:lnTo>
                    <a:lnTo>
                      <a:pt x="312" y="14"/>
                    </a:lnTo>
                    <a:lnTo>
                      <a:pt x="315" y="14"/>
                    </a:lnTo>
                    <a:lnTo>
                      <a:pt x="325" y="18"/>
                    </a:lnTo>
                    <a:lnTo>
                      <a:pt x="329" y="19"/>
                    </a:lnTo>
                    <a:lnTo>
                      <a:pt x="329" y="22"/>
                    </a:lnTo>
                    <a:lnTo>
                      <a:pt x="329" y="22"/>
                    </a:lnTo>
                    <a:lnTo>
                      <a:pt x="325" y="28"/>
                    </a:lnTo>
                    <a:lnTo>
                      <a:pt x="323" y="34"/>
                    </a:lnTo>
                    <a:lnTo>
                      <a:pt x="320" y="42"/>
                    </a:lnTo>
                    <a:lnTo>
                      <a:pt x="318" y="44"/>
                    </a:lnTo>
                    <a:lnTo>
                      <a:pt x="314" y="47"/>
                    </a:lnTo>
                    <a:lnTo>
                      <a:pt x="301" y="53"/>
                    </a:lnTo>
                    <a:lnTo>
                      <a:pt x="293" y="57"/>
                    </a:lnTo>
                    <a:lnTo>
                      <a:pt x="281" y="65"/>
                    </a:lnTo>
                    <a:lnTo>
                      <a:pt x="270" y="71"/>
                    </a:lnTo>
                    <a:lnTo>
                      <a:pt x="267" y="75"/>
                    </a:lnTo>
                    <a:lnTo>
                      <a:pt x="264" y="77"/>
                    </a:lnTo>
                    <a:lnTo>
                      <a:pt x="263" y="80"/>
                    </a:lnTo>
                    <a:lnTo>
                      <a:pt x="262" y="82"/>
                    </a:lnTo>
                    <a:lnTo>
                      <a:pt x="258" y="83"/>
                    </a:lnTo>
                    <a:lnTo>
                      <a:pt x="255" y="83"/>
                    </a:lnTo>
                    <a:lnTo>
                      <a:pt x="251" y="81"/>
                    </a:lnTo>
                    <a:lnTo>
                      <a:pt x="246" y="80"/>
                    </a:lnTo>
                    <a:lnTo>
                      <a:pt x="246" y="80"/>
                    </a:lnTo>
                    <a:lnTo>
                      <a:pt x="249" y="83"/>
                    </a:lnTo>
                    <a:lnTo>
                      <a:pt x="253" y="88"/>
                    </a:lnTo>
                    <a:lnTo>
                      <a:pt x="261" y="89"/>
                    </a:lnTo>
                    <a:lnTo>
                      <a:pt x="269" y="93"/>
                    </a:lnTo>
                    <a:lnTo>
                      <a:pt x="269" y="95"/>
                    </a:lnTo>
                    <a:lnTo>
                      <a:pt x="265" y="100"/>
                    </a:lnTo>
                    <a:lnTo>
                      <a:pt x="261" y="104"/>
                    </a:lnTo>
                    <a:lnTo>
                      <a:pt x="257" y="106"/>
                    </a:lnTo>
                    <a:lnTo>
                      <a:pt x="252" y="105"/>
                    </a:lnTo>
                    <a:lnTo>
                      <a:pt x="248" y="104"/>
                    </a:lnTo>
                    <a:lnTo>
                      <a:pt x="244" y="105"/>
                    </a:lnTo>
                    <a:lnTo>
                      <a:pt x="236" y="107"/>
                    </a:lnTo>
                    <a:lnTo>
                      <a:pt x="234" y="109"/>
                    </a:lnTo>
                    <a:lnTo>
                      <a:pt x="238" y="109"/>
                    </a:lnTo>
                    <a:lnTo>
                      <a:pt x="250" y="108"/>
                    </a:lnTo>
                    <a:lnTo>
                      <a:pt x="255" y="108"/>
                    </a:lnTo>
                    <a:lnTo>
                      <a:pt x="256" y="109"/>
                    </a:lnTo>
                    <a:lnTo>
                      <a:pt x="255" y="111"/>
                    </a:lnTo>
                    <a:lnTo>
                      <a:pt x="252" y="113"/>
                    </a:lnTo>
                    <a:lnTo>
                      <a:pt x="249" y="118"/>
                    </a:lnTo>
                    <a:lnTo>
                      <a:pt x="248" y="119"/>
                    </a:lnTo>
                    <a:lnTo>
                      <a:pt x="248" y="119"/>
                    </a:lnTo>
                    <a:lnTo>
                      <a:pt x="249" y="119"/>
                    </a:lnTo>
                    <a:lnTo>
                      <a:pt x="261" y="117"/>
                    </a:lnTo>
                    <a:lnTo>
                      <a:pt x="261" y="117"/>
                    </a:lnTo>
                    <a:lnTo>
                      <a:pt x="271" y="111"/>
                    </a:lnTo>
                    <a:lnTo>
                      <a:pt x="282" y="107"/>
                    </a:lnTo>
                    <a:lnTo>
                      <a:pt x="287" y="106"/>
                    </a:lnTo>
                    <a:lnTo>
                      <a:pt x="293" y="106"/>
                    </a:lnTo>
                    <a:lnTo>
                      <a:pt x="299" y="107"/>
                    </a:lnTo>
                    <a:lnTo>
                      <a:pt x="305" y="109"/>
                    </a:lnTo>
                    <a:lnTo>
                      <a:pt x="308" y="112"/>
                    </a:lnTo>
                    <a:lnTo>
                      <a:pt x="311" y="112"/>
                    </a:lnTo>
                    <a:lnTo>
                      <a:pt x="311" y="112"/>
                    </a:lnTo>
                    <a:lnTo>
                      <a:pt x="317" y="112"/>
                    </a:lnTo>
                    <a:lnTo>
                      <a:pt x="324" y="113"/>
                    </a:lnTo>
                    <a:lnTo>
                      <a:pt x="337" y="118"/>
                    </a:lnTo>
                    <a:lnTo>
                      <a:pt x="350" y="121"/>
                    </a:lnTo>
                    <a:lnTo>
                      <a:pt x="356" y="123"/>
                    </a:lnTo>
                    <a:lnTo>
                      <a:pt x="362" y="124"/>
                    </a:lnTo>
                    <a:lnTo>
                      <a:pt x="367" y="125"/>
                    </a:lnTo>
                    <a:lnTo>
                      <a:pt x="372" y="129"/>
                    </a:lnTo>
                    <a:lnTo>
                      <a:pt x="373" y="130"/>
                    </a:lnTo>
                    <a:lnTo>
                      <a:pt x="375" y="132"/>
                    </a:lnTo>
                    <a:lnTo>
                      <a:pt x="375" y="137"/>
                    </a:lnTo>
                    <a:lnTo>
                      <a:pt x="376" y="142"/>
                    </a:lnTo>
                    <a:lnTo>
                      <a:pt x="376" y="145"/>
                    </a:lnTo>
                    <a:lnTo>
                      <a:pt x="373" y="151"/>
                    </a:lnTo>
                    <a:lnTo>
                      <a:pt x="364" y="164"/>
                    </a:lnTo>
                    <a:lnTo>
                      <a:pt x="357" y="174"/>
                    </a:lnTo>
                    <a:lnTo>
                      <a:pt x="355" y="180"/>
                    </a:lnTo>
                    <a:lnTo>
                      <a:pt x="346" y="195"/>
                    </a:lnTo>
                    <a:lnTo>
                      <a:pt x="341" y="202"/>
                    </a:lnTo>
                    <a:lnTo>
                      <a:pt x="330" y="212"/>
                    </a:lnTo>
                    <a:lnTo>
                      <a:pt x="326" y="218"/>
                    </a:lnTo>
                    <a:lnTo>
                      <a:pt x="323" y="224"/>
                    </a:lnTo>
                    <a:lnTo>
                      <a:pt x="319" y="229"/>
                    </a:lnTo>
                    <a:lnTo>
                      <a:pt x="317" y="232"/>
                    </a:lnTo>
                    <a:lnTo>
                      <a:pt x="314" y="236"/>
                    </a:lnTo>
                    <a:lnTo>
                      <a:pt x="311" y="237"/>
                    </a:lnTo>
                    <a:lnTo>
                      <a:pt x="308" y="238"/>
                    </a:lnTo>
                    <a:lnTo>
                      <a:pt x="282" y="244"/>
                    </a:lnTo>
                    <a:lnTo>
                      <a:pt x="286" y="247"/>
                    </a:lnTo>
                    <a:lnTo>
                      <a:pt x="290" y="248"/>
                    </a:lnTo>
                    <a:lnTo>
                      <a:pt x="305" y="253"/>
                    </a:lnTo>
                    <a:lnTo>
                      <a:pt x="307" y="254"/>
                    </a:lnTo>
                    <a:lnTo>
                      <a:pt x="308" y="255"/>
                    </a:lnTo>
                    <a:lnTo>
                      <a:pt x="308" y="257"/>
                    </a:lnTo>
                    <a:lnTo>
                      <a:pt x="307" y="260"/>
                    </a:lnTo>
                    <a:lnTo>
                      <a:pt x="301" y="263"/>
                    </a:lnTo>
                    <a:lnTo>
                      <a:pt x="301" y="263"/>
                    </a:lnTo>
                    <a:lnTo>
                      <a:pt x="294" y="266"/>
                    </a:lnTo>
                    <a:lnTo>
                      <a:pt x="289" y="268"/>
                    </a:lnTo>
                    <a:lnTo>
                      <a:pt x="281" y="274"/>
                    </a:lnTo>
                    <a:lnTo>
                      <a:pt x="277" y="276"/>
                    </a:lnTo>
                    <a:lnTo>
                      <a:pt x="273" y="276"/>
                    </a:lnTo>
                    <a:lnTo>
                      <a:pt x="267" y="278"/>
                    </a:lnTo>
                    <a:lnTo>
                      <a:pt x="259" y="276"/>
                    </a:lnTo>
                    <a:lnTo>
                      <a:pt x="248" y="272"/>
                    </a:lnTo>
                    <a:lnTo>
                      <a:pt x="244" y="270"/>
                    </a:lnTo>
                    <a:lnTo>
                      <a:pt x="244" y="272"/>
                    </a:lnTo>
                    <a:lnTo>
                      <a:pt x="246" y="274"/>
                    </a:lnTo>
                    <a:lnTo>
                      <a:pt x="252" y="278"/>
                    </a:lnTo>
                    <a:lnTo>
                      <a:pt x="264" y="284"/>
                    </a:lnTo>
                    <a:lnTo>
                      <a:pt x="279" y="289"/>
                    </a:lnTo>
                    <a:lnTo>
                      <a:pt x="283" y="289"/>
                    </a:lnTo>
                    <a:lnTo>
                      <a:pt x="287" y="289"/>
                    </a:lnTo>
                    <a:lnTo>
                      <a:pt x="288" y="289"/>
                    </a:lnTo>
                    <a:lnTo>
                      <a:pt x="289" y="287"/>
                    </a:lnTo>
                    <a:lnTo>
                      <a:pt x="293" y="282"/>
                    </a:lnTo>
                    <a:lnTo>
                      <a:pt x="295" y="278"/>
                    </a:lnTo>
                    <a:lnTo>
                      <a:pt x="299" y="278"/>
                    </a:lnTo>
                    <a:lnTo>
                      <a:pt x="304" y="282"/>
                    </a:lnTo>
                    <a:lnTo>
                      <a:pt x="311" y="288"/>
                    </a:lnTo>
                    <a:lnTo>
                      <a:pt x="311" y="288"/>
                    </a:lnTo>
                    <a:lnTo>
                      <a:pt x="320" y="294"/>
                    </a:lnTo>
                    <a:lnTo>
                      <a:pt x="326" y="299"/>
                    </a:lnTo>
                    <a:lnTo>
                      <a:pt x="331" y="304"/>
                    </a:lnTo>
                    <a:lnTo>
                      <a:pt x="333" y="309"/>
                    </a:lnTo>
                    <a:lnTo>
                      <a:pt x="339" y="319"/>
                    </a:lnTo>
                    <a:lnTo>
                      <a:pt x="344" y="326"/>
                    </a:lnTo>
                    <a:lnTo>
                      <a:pt x="351" y="336"/>
                    </a:lnTo>
                    <a:lnTo>
                      <a:pt x="355" y="337"/>
                    </a:lnTo>
                    <a:lnTo>
                      <a:pt x="357" y="341"/>
                    </a:lnTo>
                    <a:lnTo>
                      <a:pt x="358" y="346"/>
                    </a:lnTo>
                    <a:lnTo>
                      <a:pt x="358" y="351"/>
                    </a:lnTo>
                    <a:lnTo>
                      <a:pt x="357" y="355"/>
                    </a:lnTo>
                    <a:lnTo>
                      <a:pt x="357" y="365"/>
                    </a:lnTo>
                    <a:lnTo>
                      <a:pt x="357" y="378"/>
                    </a:lnTo>
                    <a:lnTo>
                      <a:pt x="360" y="393"/>
                    </a:lnTo>
                    <a:lnTo>
                      <a:pt x="361" y="405"/>
                    </a:lnTo>
                    <a:lnTo>
                      <a:pt x="362" y="415"/>
                    </a:lnTo>
                    <a:lnTo>
                      <a:pt x="363" y="429"/>
                    </a:lnTo>
                    <a:lnTo>
                      <a:pt x="364" y="440"/>
                    </a:lnTo>
                    <a:lnTo>
                      <a:pt x="367" y="442"/>
                    </a:lnTo>
                    <a:lnTo>
                      <a:pt x="369" y="444"/>
                    </a:lnTo>
                    <a:lnTo>
                      <a:pt x="376" y="447"/>
                    </a:lnTo>
                    <a:lnTo>
                      <a:pt x="387" y="453"/>
                    </a:lnTo>
                    <a:lnTo>
                      <a:pt x="399" y="459"/>
                    </a:lnTo>
                    <a:lnTo>
                      <a:pt x="401" y="464"/>
                    </a:lnTo>
                    <a:lnTo>
                      <a:pt x="404" y="466"/>
                    </a:lnTo>
                    <a:lnTo>
                      <a:pt x="405" y="473"/>
                    </a:lnTo>
                    <a:lnTo>
                      <a:pt x="410" y="483"/>
                    </a:lnTo>
                    <a:lnTo>
                      <a:pt x="413" y="492"/>
                    </a:lnTo>
                    <a:lnTo>
                      <a:pt x="417" y="498"/>
                    </a:lnTo>
                    <a:lnTo>
                      <a:pt x="419" y="502"/>
                    </a:lnTo>
                    <a:lnTo>
                      <a:pt x="420" y="506"/>
                    </a:lnTo>
                    <a:lnTo>
                      <a:pt x="420" y="510"/>
                    </a:lnTo>
                    <a:lnTo>
                      <a:pt x="418" y="515"/>
                    </a:lnTo>
                    <a:lnTo>
                      <a:pt x="417" y="518"/>
                    </a:lnTo>
                    <a:lnTo>
                      <a:pt x="417" y="523"/>
                    </a:lnTo>
                    <a:lnTo>
                      <a:pt x="417" y="526"/>
                    </a:lnTo>
                    <a:lnTo>
                      <a:pt x="419" y="530"/>
                    </a:lnTo>
                    <a:lnTo>
                      <a:pt x="422" y="539"/>
                    </a:lnTo>
                    <a:lnTo>
                      <a:pt x="422" y="541"/>
                    </a:lnTo>
                    <a:lnTo>
                      <a:pt x="419" y="546"/>
                    </a:lnTo>
                    <a:lnTo>
                      <a:pt x="417" y="551"/>
                    </a:lnTo>
                    <a:lnTo>
                      <a:pt x="417" y="553"/>
                    </a:lnTo>
                    <a:lnTo>
                      <a:pt x="417" y="558"/>
                    </a:lnTo>
                    <a:lnTo>
                      <a:pt x="423" y="562"/>
                    </a:lnTo>
                    <a:lnTo>
                      <a:pt x="434" y="577"/>
                    </a:lnTo>
                    <a:lnTo>
                      <a:pt x="436" y="580"/>
                    </a:lnTo>
                    <a:lnTo>
                      <a:pt x="436" y="601"/>
                    </a:lnTo>
                    <a:lnTo>
                      <a:pt x="434" y="607"/>
                    </a:lnTo>
                    <a:lnTo>
                      <a:pt x="434" y="610"/>
                    </a:lnTo>
                    <a:lnTo>
                      <a:pt x="432" y="613"/>
                    </a:lnTo>
                    <a:lnTo>
                      <a:pt x="424" y="619"/>
                    </a:lnTo>
                    <a:lnTo>
                      <a:pt x="420" y="621"/>
                    </a:lnTo>
                    <a:lnTo>
                      <a:pt x="419" y="622"/>
                    </a:lnTo>
                    <a:lnTo>
                      <a:pt x="419" y="622"/>
                    </a:lnTo>
                    <a:lnTo>
                      <a:pt x="418" y="626"/>
                    </a:lnTo>
                    <a:lnTo>
                      <a:pt x="419" y="629"/>
                    </a:lnTo>
                    <a:lnTo>
                      <a:pt x="420" y="633"/>
                    </a:lnTo>
                    <a:lnTo>
                      <a:pt x="423" y="635"/>
                    </a:lnTo>
                    <a:lnTo>
                      <a:pt x="426" y="638"/>
                    </a:lnTo>
                    <a:lnTo>
                      <a:pt x="430" y="639"/>
                    </a:lnTo>
                    <a:lnTo>
                      <a:pt x="434" y="639"/>
                    </a:lnTo>
                    <a:lnTo>
                      <a:pt x="436" y="635"/>
                    </a:lnTo>
                    <a:lnTo>
                      <a:pt x="441" y="630"/>
                    </a:lnTo>
                    <a:lnTo>
                      <a:pt x="443" y="628"/>
                    </a:lnTo>
                    <a:lnTo>
                      <a:pt x="445" y="627"/>
                    </a:lnTo>
                    <a:lnTo>
                      <a:pt x="449" y="626"/>
                    </a:lnTo>
                    <a:lnTo>
                      <a:pt x="453" y="626"/>
                    </a:lnTo>
                    <a:lnTo>
                      <a:pt x="463" y="628"/>
                    </a:lnTo>
                    <a:lnTo>
                      <a:pt x="479" y="632"/>
                    </a:lnTo>
                    <a:lnTo>
                      <a:pt x="492" y="635"/>
                    </a:lnTo>
                    <a:lnTo>
                      <a:pt x="497" y="638"/>
                    </a:lnTo>
                    <a:lnTo>
                      <a:pt x="499" y="639"/>
                    </a:lnTo>
                    <a:lnTo>
                      <a:pt x="505" y="644"/>
                    </a:lnTo>
                    <a:lnTo>
                      <a:pt x="507" y="647"/>
                    </a:lnTo>
                    <a:lnTo>
                      <a:pt x="511" y="653"/>
                    </a:lnTo>
                    <a:lnTo>
                      <a:pt x="515" y="658"/>
                    </a:lnTo>
                    <a:lnTo>
                      <a:pt x="516" y="665"/>
                    </a:lnTo>
                    <a:lnTo>
                      <a:pt x="517" y="671"/>
                    </a:lnTo>
                    <a:lnTo>
                      <a:pt x="516" y="679"/>
                    </a:lnTo>
                    <a:lnTo>
                      <a:pt x="511" y="692"/>
                    </a:lnTo>
                    <a:lnTo>
                      <a:pt x="510" y="701"/>
                    </a:lnTo>
                    <a:lnTo>
                      <a:pt x="509" y="707"/>
                    </a:lnTo>
                    <a:lnTo>
                      <a:pt x="506" y="713"/>
                    </a:lnTo>
                    <a:lnTo>
                      <a:pt x="503" y="719"/>
                    </a:lnTo>
                    <a:lnTo>
                      <a:pt x="493" y="731"/>
                    </a:lnTo>
                    <a:lnTo>
                      <a:pt x="490" y="732"/>
                    </a:lnTo>
                    <a:lnTo>
                      <a:pt x="487" y="733"/>
                    </a:lnTo>
                    <a:lnTo>
                      <a:pt x="475" y="732"/>
                    </a:lnTo>
                    <a:lnTo>
                      <a:pt x="469" y="732"/>
                    </a:lnTo>
                    <a:lnTo>
                      <a:pt x="470" y="732"/>
                    </a:lnTo>
                    <a:lnTo>
                      <a:pt x="473" y="733"/>
                    </a:lnTo>
                    <a:lnTo>
                      <a:pt x="473" y="733"/>
                    </a:lnTo>
                    <a:lnTo>
                      <a:pt x="475" y="735"/>
                    </a:lnTo>
                    <a:lnTo>
                      <a:pt x="476" y="739"/>
                    </a:lnTo>
                    <a:lnTo>
                      <a:pt x="476" y="741"/>
                    </a:lnTo>
                    <a:lnTo>
                      <a:pt x="474" y="745"/>
                    </a:lnTo>
                    <a:lnTo>
                      <a:pt x="470" y="748"/>
                    </a:lnTo>
                    <a:lnTo>
                      <a:pt x="468" y="751"/>
                    </a:lnTo>
                    <a:lnTo>
                      <a:pt x="468" y="751"/>
                    </a:lnTo>
                    <a:lnTo>
                      <a:pt x="466" y="751"/>
                    </a:lnTo>
                    <a:lnTo>
                      <a:pt x="463" y="750"/>
                    </a:lnTo>
                    <a:lnTo>
                      <a:pt x="460" y="746"/>
                    </a:lnTo>
                    <a:lnTo>
                      <a:pt x="459" y="745"/>
                    </a:lnTo>
                    <a:lnTo>
                      <a:pt x="456" y="745"/>
                    </a:lnTo>
                    <a:lnTo>
                      <a:pt x="454" y="746"/>
                    </a:lnTo>
                    <a:lnTo>
                      <a:pt x="450" y="748"/>
                    </a:lnTo>
                    <a:lnTo>
                      <a:pt x="447" y="752"/>
                    </a:lnTo>
                    <a:lnTo>
                      <a:pt x="445" y="753"/>
                    </a:lnTo>
                    <a:lnTo>
                      <a:pt x="447" y="754"/>
                    </a:lnTo>
                    <a:lnTo>
                      <a:pt x="448" y="754"/>
                    </a:lnTo>
                    <a:lnTo>
                      <a:pt x="453" y="753"/>
                    </a:lnTo>
                    <a:lnTo>
                      <a:pt x="455" y="753"/>
                    </a:lnTo>
                    <a:lnTo>
                      <a:pt x="455" y="756"/>
                    </a:lnTo>
                    <a:lnTo>
                      <a:pt x="454" y="760"/>
                    </a:lnTo>
                    <a:lnTo>
                      <a:pt x="455" y="765"/>
                    </a:lnTo>
                    <a:lnTo>
                      <a:pt x="454" y="769"/>
                    </a:lnTo>
                    <a:lnTo>
                      <a:pt x="453" y="770"/>
                    </a:lnTo>
                    <a:lnTo>
                      <a:pt x="451" y="771"/>
                    </a:lnTo>
                    <a:lnTo>
                      <a:pt x="439" y="771"/>
                    </a:lnTo>
                    <a:lnTo>
                      <a:pt x="430" y="773"/>
                    </a:lnTo>
                    <a:lnTo>
                      <a:pt x="422" y="777"/>
                    </a:lnTo>
                    <a:lnTo>
                      <a:pt x="419" y="777"/>
                    </a:lnTo>
                    <a:lnTo>
                      <a:pt x="420" y="777"/>
                    </a:lnTo>
                    <a:lnTo>
                      <a:pt x="420" y="777"/>
                    </a:lnTo>
                    <a:lnTo>
                      <a:pt x="430" y="776"/>
                    </a:lnTo>
                    <a:lnTo>
                      <a:pt x="431" y="777"/>
                    </a:lnTo>
                    <a:lnTo>
                      <a:pt x="432" y="778"/>
                    </a:lnTo>
                    <a:lnTo>
                      <a:pt x="431" y="783"/>
                    </a:lnTo>
                    <a:lnTo>
                      <a:pt x="431" y="785"/>
                    </a:lnTo>
                    <a:lnTo>
                      <a:pt x="434" y="787"/>
                    </a:lnTo>
                    <a:lnTo>
                      <a:pt x="435" y="785"/>
                    </a:lnTo>
                    <a:lnTo>
                      <a:pt x="438" y="784"/>
                    </a:lnTo>
                    <a:lnTo>
                      <a:pt x="439" y="783"/>
                    </a:lnTo>
                    <a:lnTo>
                      <a:pt x="443" y="783"/>
                    </a:lnTo>
                    <a:lnTo>
                      <a:pt x="444" y="784"/>
                    </a:lnTo>
                    <a:lnTo>
                      <a:pt x="444" y="787"/>
                    </a:lnTo>
                    <a:lnTo>
                      <a:pt x="443" y="788"/>
                    </a:lnTo>
                    <a:lnTo>
                      <a:pt x="444" y="789"/>
                    </a:lnTo>
                    <a:lnTo>
                      <a:pt x="444" y="789"/>
                    </a:lnTo>
                    <a:lnTo>
                      <a:pt x="448" y="791"/>
                    </a:lnTo>
                    <a:lnTo>
                      <a:pt x="453" y="791"/>
                    </a:lnTo>
                    <a:lnTo>
                      <a:pt x="465" y="791"/>
                    </a:lnTo>
                    <a:lnTo>
                      <a:pt x="475" y="791"/>
                    </a:lnTo>
                    <a:lnTo>
                      <a:pt x="479" y="793"/>
                    </a:lnTo>
                    <a:lnTo>
                      <a:pt x="482" y="794"/>
                    </a:lnTo>
                    <a:lnTo>
                      <a:pt x="484" y="7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" name="Freeform 58"/>
              <p:cNvSpPr>
                <a:spLocks/>
              </p:cNvSpPr>
              <p:nvPr/>
            </p:nvSpPr>
            <p:spPr bwMode="auto">
              <a:xfrm>
                <a:off x="3925888" y="2574925"/>
                <a:ext cx="820738" cy="1371600"/>
              </a:xfrm>
              <a:custGeom>
                <a:avLst/>
                <a:gdLst>
                  <a:gd name="T0" fmla="*/ 413 w 517"/>
                  <a:gd name="T1" fmla="*/ 839 h 864"/>
                  <a:gd name="T2" fmla="*/ 311 w 517"/>
                  <a:gd name="T3" fmla="*/ 832 h 864"/>
                  <a:gd name="T4" fmla="*/ 253 w 517"/>
                  <a:gd name="T5" fmla="*/ 830 h 864"/>
                  <a:gd name="T6" fmla="*/ 203 w 517"/>
                  <a:gd name="T7" fmla="*/ 822 h 864"/>
                  <a:gd name="T8" fmla="*/ 128 w 517"/>
                  <a:gd name="T9" fmla="*/ 859 h 864"/>
                  <a:gd name="T10" fmla="*/ 41 w 517"/>
                  <a:gd name="T11" fmla="*/ 853 h 864"/>
                  <a:gd name="T12" fmla="*/ 2 w 517"/>
                  <a:gd name="T13" fmla="*/ 849 h 864"/>
                  <a:gd name="T14" fmla="*/ 89 w 517"/>
                  <a:gd name="T15" fmla="*/ 791 h 864"/>
                  <a:gd name="T16" fmla="*/ 168 w 517"/>
                  <a:gd name="T17" fmla="*/ 763 h 864"/>
                  <a:gd name="T18" fmla="*/ 228 w 517"/>
                  <a:gd name="T19" fmla="*/ 734 h 864"/>
                  <a:gd name="T20" fmla="*/ 177 w 517"/>
                  <a:gd name="T21" fmla="*/ 746 h 864"/>
                  <a:gd name="T22" fmla="*/ 139 w 517"/>
                  <a:gd name="T23" fmla="*/ 711 h 864"/>
                  <a:gd name="T24" fmla="*/ 91 w 517"/>
                  <a:gd name="T25" fmla="*/ 704 h 864"/>
                  <a:gd name="T26" fmla="*/ 76 w 517"/>
                  <a:gd name="T27" fmla="*/ 679 h 864"/>
                  <a:gd name="T28" fmla="*/ 98 w 517"/>
                  <a:gd name="T29" fmla="*/ 663 h 864"/>
                  <a:gd name="T30" fmla="*/ 158 w 517"/>
                  <a:gd name="T31" fmla="*/ 586 h 864"/>
                  <a:gd name="T32" fmla="*/ 150 w 517"/>
                  <a:gd name="T33" fmla="*/ 559 h 864"/>
                  <a:gd name="T34" fmla="*/ 164 w 517"/>
                  <a:gd name="T35" fmla="*/ 541 h 864"/>
                  <a:gd name="T36" fmla="*/ 205 w 517"/>
                  <a:gd name="T37" fmla="*/ 552 h 864"/>
                  <a:gd name="T38" fmla="*/ 228 w 517"/>
                  <a:gd name="T39" fmla="*/ 547 h 864"/>
                  <a:gd name="T40" fmla="*/ 255 w 517"/>
                  <a:gd name="T41" fmla="*/ 491 h 864"/>
                  <a:gd name="T42" fmla="*/ 238 w 517"/>
                  <a:gd name="T43" fmla="*/ 477 h 864"/>
                  <a:gd name="T44" fmla="*/ 220 w 517"/>
                  <a:gd name="T45" fmla="*/ 425 h 864"/>
                  <a:gd name="T46" fmla="*/ 231 w 517"/>
                  <a:gd name="T47" fmla="*/ 385 h 864"/>
                  <a:gd name="T48" fmla="*/ 183 w 517"/>
                  <a:gd name="T49" fmla="*/ 400 h 864"/>
                  <a:gd name="T50" fmla="*/ 139 w 517"/>
                  <a:gd name="T51" fmla="*/ 377 h 864"/>
                  <a:gd name="T52" fmla="*/ 174 w 517"/>
                  <a:gd name="T53" fmla="*/ 324 h 864"/>
                  <a:gd name="T54" fmla="*/ 187 w 517"/>
                  <a:gd name="T55" fmla="*/ 274 h 864"/>
                  <a:gd name="T56" fmla="*/ 166 w 517"/>
                  <a:gd name="T57" fmla="*/ 285 h 864"/>
                  <a:gd name="T58" fmla="*/ 164 w 517"/>
                  <a:gd name="T59" fmla="*/ 251 h 864"/>
                  <a:gd name="T60" fmla="*/ 144 w 517"/>
                  <a:gd name="T61" fmla="*/ 285 h 864"/>
                  <a:gd name="T62" fmla="*/ 116 w 517"/>
                  <a:gd name="T63" fmla="*/ 307 h 864"/>
                  <a:gd name="T64" fmla="*/ 141 w 517"/>
                  <a:gd name="T65" fmla="*/ 242 h 864"/>
                  <a:gd name="T66" fmla="*/ 175 w 517"/>
                  <a:gd name="T67" fmla="*/ 191 h 864"/>
                  <a:gd name="T68" fmla="*/ 139 w 517"/>
                  <a:gd name="T69" fmla="*/ 214 h 864"/>
                  <a:gd name="T70" fmla="*/ 110 w 517"/>
                  <a:gd name="T71" fmla="*/ 189 h 864"/>
                  <a:gd name="T72" fmla="*/ 115 w 517"/>
                  <a:gd name="T73" fmla="*/ 176 h 864"/>
                  <a:gd name="T74" fmla="*/ 156 w 517"/>
                  <a:gd name="T75" fmla="*/ 160 h 864"/>
                  <a:gd name="T76" fmla="*/ 163 w 517"/>
                  <a:gd name="T77" fmla="*/ 131 h 864"/>
                  <a:gd name="T78" fmla="*/ 165 w 517"/>
                  <a:gd name="T79" fmla="*/ 106 h 864"/>
                  <a:gd name="T80" fmla="*/ 172 w 517"/>
                  <a:gd name="T81" fmla="*/ 73 h 864"/>
                  <a:gd name="T82" fmla="*/ 190 w 517"/>
                  <a:gd name="T83" fmla="*/ 49 h 864"/>
                  <a:gd name="T84" fmla="*/ 212 w 517"/>
                  <a:gd name="T85" fmla="*/ 22 h 864"/>
                  <a:gd name="T86" fmla="*/ 242 w 517"/>
                  <a:gd name="T87" fmla="*/ 15 h 864"/>
                  <a:gd name="T88" fmla="*/ 307 w 517"/>
                  <a:gd name="T89" fmla="*/ 13 h 864"/>
                  <a:gd name="T90" fmla="*/ 270 w 517"/>
                  <a:gd name="T91" fmla="*/ 71 h 864"/>
                  <a:gd name="T92" fmla="*/ 265 w 517"/>
                  <a:gd name="T93" fmla="*/ 100 h 864"/>
                  <a:gd name="T94" fmla="*/ 248 w 517"/>
                  <a:gd name="T95" fmla="*/ 119 h 864"/>
                  <a:gd name="T96" fmla="*/ 324 w 517"/>
                  <a:gd name="T97" fmla="*/ 113 h 864"/>
                  <a:gd name="T98" fmla="*/ 355 w 517"/>
                  <a:gd name="T99" fmla="*/ 180 h 864"/>
                  <a:gd name="T100" fmla="*/ 307 w 517"/>
                  <a:gd name="T101" fmla="*/ 254 h 864"/>
                  <a:gd name="T102" fmla="*/ 244 w 517"/>
                  <a:gd name="T103" fmla="*/ 272 h 864"/>
                  <a:gd name="T104" fmla="*/ 320 w 517"/>
                  <a:gd name="T105" fmla="*/ 294 h 864"/>
                  <a:gd name="T106" fmla="*/ 361 w 517"/>
                  <a:gd name="T107" fmla="*/ 405 h 864"/>
                  <a:gd name="T108" fmla="*/ 419 w 517"/>
                  <a:gd name="T109" fmla="*/ 502 h 864"/>
                  <a:gd name="T110" fmla="*/ 434 w 517"/>
                  <a:gd name="T111" fmla="*/ 577 h 864"/>
                  <a:gd name="T112" fmla="*/ 430 w 517"/>
                  <a:gd name="T113" fmla="*/ 639 h 864"/>
                  <a:gd name="T114" fmla="*/ 511 w 517"/>
                  <a:gd name="T115" fmla="*/ 653 h 864"/>
                  <a:gd name="T116" fmla="*/ 470 w 517"/>
                  <a:gd name="T117" fmla="*/ 732 h 864"/>
                  <a:gd name="T118" fmla="*/ 454 w 517"/>
                  <a:gd name="T119" fmla="*/ 746 h 864"/>
                  <a:gd name="T120" fmla="*/ 430 w 517"/>
                  <a:gd name="T121" fmla="*/ 773 h 864"/>
                  <a:gd name="T122" fmla="*/ 444 w 517"/>
                  <a:gd name="T123" fmla="*/ 784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17" h="864">
                    <a:moveTo>
                      <a:pt x="484" y="795"/>
                    </a:moveTo>
                    <a:lnTo>
                      <a:pt x="484" y="800"/>
                    </a:lnTo>
                    <a:lnTo>
                      <a:pt x="482" y="802"/>
                    </a:lnTo>
                    <a:lnTo>
                      <a:pt x="479" y="809"/>
                    </a:lnTo>
                    <a:lnTo>
                      <a:pt x="475" y="814"/>
                    </a:lnTo>
                    <a:lnTo>
                      <a:pt x="472" y="816"/>
                    </a:lnTo>
                    <a:lnTo>
                      <a:pt x="461" y="821"/>
                    </a:lnTo>
                    <a:lnTo>
                      <a:pt x="454" y="825"/>
                    </a:lnTo>
                    <a:lnTo>
                      <a:pt x="450" y="828"/>
                    </a:lnTo>
                    <a:lnTo>
                      <a:pt x="448" y="830"/>
                    </a:lnTo>
                    <a:lnTo>
                      <a:pt x="445" y="832"/>
                    </a:lnTo>
                    <a:lnTo>
                      <a:pt x="442" y="833"/>
                    </a:lnTo>
                    <a:lnTo>
                      <a:pt x="438" y="834"/>
                    </a:lnTo>
                    <a:lnTo>
                      <a:pt x="423" y="837"/>
                    </a:lnTo>
                    <a:lnTo>
                      <a:pt x="413" y="839"/>
                    </a:lnTo>
                    <a:lnTo>
                      <a:pt x="411" y="840"/>
                    </a:lnTo>
                    <a:lnTo>
                      <a:pt x="408" y="841"/>
                    </a:lnTo>
                    <a:lnTo>
                      <a:pt x="405" y="845"/>
                    </a:lnTo>
                    <a:lnTo>
                      <a:pt x="401" y="847"/>
                    </a:lnTo>
                    <a:lnTo>
                      <a:pt x="399" y="849"/>
                    </a:lnTo>
                    <a:lnTo>
                      <a:pt x="395" y="849"/>
                    </a:lnTo>
                    <a:lnTo>
                      <a:pt x="395" y="849"/>
                    </a:lnTo>
                    <a:lnTo>
                      <a:pt x="382" y="841"/>
                    </a:lnTo>
                    <a:lnTo>
                      <a:pt x="376" y="838"/>
                    </a:lnTo>
                    <a:lnTo>
                      <a:pt x="370" y="837"/>
                    </a:lnTo>
                    <a:lnTo>
                      <a:pt x="356" y="837"/>
                    </a:lnTo>
                    <a:lnTo>
                      <a:pt x="335" y="835"/>
                    </a:lnTo>
                    <a:lnTo>
                      <a:pt x="325" y="833"/>
                    </a:lnTo>
                    <a:lnTo>
                      <a:pt x="319" y="832"/>
                    </a:lnTo>
                    <a:lnTo>
                      <a:pt x="311" y="832"/>
                    </a:lnTo>
                    <a:lnTo>
                      <a:pt x="307" y="830"/>
                    </a:lnTo>
                    <a:lnTo>
                      <a:pt x="305" y="830"/>
                    </a:lnTo>
                    <a:lnTo>
                      <a:pt x="295" y="821"/>
                    </a:lnTo>
                    <a:lnTo>
                      <a:pt x="293" y="819"/>
                    </a:lnTo>
                    <a:lnTo>
                      <a:pt x="293" y="819"/>
                    </a:lnTo>
                    <a:lnTo>
                      <a:pt x="293" y="820"/>
                    </a:lnTo>
                    <a:lnTo>
                      <a:pt x="293" y="824"/>
                    </a:lnTo>
                    <a:lnTo>
                      <a:pt x="295" y="826"/>
                    </a:lnTo>
                    <a:lnTo>
                      <a:pt x="295" y="828"/>
                    </a:lnTo>
                    <a:lnTo>
                      <a:pt x="294" y="830"/>
                    </a:lnTo>
                    <a:lnTo>
                      <a:pt x="293" y="830"/>
                    </a:lnTo>
                    <a:lnTo>
                      <a:pt x="289" y="830"/>
                    </a:lnTo>
                    <a:lnTo>
                      <a:pt x="269" y="830"/>
                    </a:lnTo>
                    <a:lnTo>
                      <a:pt x="256" y="830"/>
                    </a:lnTo>
                    <a:lnTo>
                      <a:pt x="253" y="830"/>
                    </a:lnTo>
                    <a:lnTo>
                      <a:pt x="253" y="831"/>
                    </a:lnTo>
                    <a:lnTo>
                      <a:pt x="252" y="833"/>
                    </a:lnTo>
                    <a:lnTo>
                      <a:pt x="253" y="837"/>
                    </a:lnTo>
                    <a:lnTo>
                      <a:pt x="253" y="841"/>
                    </a:lnTo>
                    <a:lnTo>
                      <a:pt x="252" y="843"/>
                    </a:lnTo>
                    <a:lnTo>
                      <a:pt x="251" y="843"/>
                    </a:lnTo>
                    <a:lnTo>
                      <a:pt x="244" y="841"/>
                    </a:lnTo>
                    <a:lnTo>
                      <a:pt x="236" y="837"/>
                    </a:lnTo>
                    <a:lnTo>
                      <a:pt x="228" y="833"/>
                    </a:lnTo>
                    <a:lnTo>
                      <a:pt x="225" y="833"/>
                    </a:lnTo>
                    <a:lnTo>
                      <a:pt x="222" y="838"/>
                    </a:lnTo>
                    <a:lnTo>
                      <a:pt x="222" y="841"/>
                    </a:lnTo>
                    <a:lnTo>
                      <a:pt x="222" y="841"/>
                    </a:lnTo>
                    <a:lnTo>
                      <a:pt x="221" y="840"/>
                    </a:lnTo>
                    <a:lnTo>
                      <a:pt x="203" y="822"/>
                    </a:lnTo>
                    <a:lnTo>
                      <a:pt x="199" y="820"/>
                    </a:lnTo>
                    <a:lnTo>
                      <a:pt x="196" y="818"/>
                    </a:lnTo>
                    <a:lnTo>
                      <a:pt x="175" y="818"/>
                    </a:lnTo>
                    <a:lnTo>
                      <a:pt x="164" y="819"/>
                    </a:lnTo>
                    <a:lnTo>
                      <a:pt x="159" y="820"/>
                    </a:lnTo>
                    <a:lnTo>
                      <a:pt x="157" y="822"/>
                    </a:lnTo>
                    <a:lnTo>
                      <a:pt x="153" y="827"/>
                    </a:lnTo>
                    <a:lnTo>
                      <a:pt x="150" y="835"/>
                    </a:lnTo>
                    <a:lnTo>
                      <a:pt x="146" y="846"/>
                    </a:lnTo>
                    <a:lnTo>
                      <a:pt x="145" y="847"/>
                    </a:lnTo>
                    <a:lnTo>
                      <a:pt x="141" y="853"/>
                    </a:lnTo>
                    <a:lnTo>
                      <a:pt x="137" y="858"/>
                    </a:lnTo>
                    <a:lnTo>
                      <a:pt x="134" y="859"/>
                    </a:lnTo>
                    <a:lnTo>
                      <a:pt x="131" y="859"/>
                    </a:lnTo>
                    <a:lnTo>
                      <a:pt x="128" y="859"/>
                    </a:lnTo>
                    <a:lnTo>
                      <a:pt x="125" y="856"/>
                    </a:lnTo>
                    <a:lnTo>
                      <a:pt x="118" y="849"/>
                    </a:lnTo>
                    <a:lnTo>
                      <a:pt x="110" y="841"/>
                    </a:lnTo>
                    <a:lnTo>
                      <a:pt x="107" y="839"/>
                    </a:lnTo>
                    <a:lnTo>
                      <a:pt x="103" y="838"/>
                    </a:lnTo>
                    <a:lnTo>
                      <a:pt x="82" y="835"/>
                    </a:lnTo>
                    <a:lnTo>
                      <a:pt x="72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4" y="840"/>
                    </a:lnTo>
                    <a:lnTo>
                      <a:pt x="59" y="843"/>
                    </a:lnTo>
                    <a:lnTo>
                      <a:pt x="51" y="846"/>
                    </a:lnTo>
                    <a:lnTo>
                      <a:pt x="47" y="849"/>
                    </a:lnTo>
                    <a:lnTo>
                      <a:pt x="45" y="850"/>
                    </a:lnTo>
                    <a:lnTo>
                      <a:pt x="41" y="853"/>
                    </a:lnTo>
                    <a:lnTo>
                      <a:pt x="39" y="858"/>
                    </a:lnTo>
                    <a:lnTo>
                      <a:pt x="36" y="862"/>
                    </a:lnTo>
                    <a:lnTo>
                      <a:pt x="34" y="864"/>
                    </a:lnTo>
                    <a:lnTo>
                      <a:pt x="32" y="864"/>
                    </a:lnTo>
                    <a:lnTo>
                      <a:pt x="28" y="862"/>
                    </a:lnTo>
                    <a:lnTo>
                      <a:pt x="27" y="857"/>
                    </a:lnTo>
                    <a:lnTo>
                      <a:pt x="25" y="853"/>
                    </a:lnTo>
                    <a:lnTo>
                      <a:pt x="23" y="850"/>
                    </a:lnTo>
                    <a:lnTo>
                      <a:pt x="22" y="847"/>
                    </a:lnTo>
                    <a:lnTo>
                      <a:pt x="19" y="847"/>
                    </a:lnTo>
                    <a:lnTo>
                      <a:pt x="16" y="849"/>
                    </a:lnTo>
                    <a:lnTo>
                      <a:pt x="10" y="851"/>
                    </a:lnTo>
                    <a:lnTo>
                      <a:pt x="5" y="853"/>
                    </a:lnTo>
                    <a:lnTo>
                      <a:pt x="3" y="853"/>
                    </a:lnTo>
                    <a:lnTo>
                      <a:pt x="2" y="849"/>
                    </a:lnTo>
                    <a:lnTo>
                      <a:pt x="0" y="846"/>
                    </a:lnTo>
                    <a:lnTo>
                      <a:pt x="0" y="844"/>
                    </a:lnTo>
                    <a:lnTo>
                      <a:pt x="0" y="843"/>
                    </a:lnTo>
                    <a:lnTo>
                      <a:pt x="1" y="841"/>
                    </a:lnTo>
                    <a:lnTo>
                      <a:pt x="3" y="841"/>
                    </a:lnTo>
                    <a:lnTo>
                      <a:pt x="14" y="840"/>
                    </a:lnTo>
                    <a:lnTo>
                      <a:pt x="20" y="838"/>
                    </a:lnTo>
                    <a:lnTo>
                      <a:pt x="27" y="834"/>
                    </a:lnTo>
                    <a:lnTo>
                      <a:pt x="44" y="824"/>
                    </a:lnTo>
                    <a:lnTo>
                      <a:pt x="51" y="819"/>
                    </a:lnTo>
                    <a:lnTo>
                      <a:pt x="56" y="815"/>
                    </a:lnTo>
                    <a:lnTo>
                      <a:pt x="59" y="812"/>
                    </a:lnTo>
                    <a:lnTo>
                      <a:pt x="73" y="803"/>
                    </a:lnTo>
                    <a:lnTo>
                      <a:pt x="82" y="797"/>
                    </a:lnTo>
                    <a:lnTo>
                      <a:pt x="89" y="791"/>
                    </a:lnTo>
                    <a:lnTo>
                      <a:pt x="93" y="788"/>
                    </a:lnTo>
                    <a:lnTo>
                      <a:pt x="93" y="787"/>
                    </a:lnTo>
                    <a:lnTo>
                      <a:pt x="94" y="782"/>
                    </a:lnTo>
                    <a:lnTo>
                      <a:pt x="98" y="773"/>
                    </a:lnTo>
                    <a:lnTo>
                      <a:pt x="100" y="772"/>
                    </a:lnTo>
                    <a:lnTo>
                      <a:pt x="107" y="773"/>
                    </a:lnTo>
                    <a:lnTo>
                      <a:pt x="110" y="772"/>
                    </a:lnTo>
                    <a:lnTo>
                      <a:pt x="113" y="771"/>
                    </a:lnTo>
                    <a:lnTo>
                      <a:pt x="115" y="770"/>
                    </a:lnTo>
                    <a:lnTo>
                      <a:pt x="120" y="759"/>
                    </a:lnTo>
                    <a:lnTo>
                      <a:pt x="126" y="753"/>
                    </a:lnTo>
                    <a:lnTo>
                      <a:pt x="127" y="753"/>
                    </a:lnTo>
                    <a:lnTo>
                      <a:pt x="134" y="753"/>
                    </a:lnTo>
                    <a:lnTo>
                      <a:pt x="144" y="756"/>
                    </a:lnTo>
                    <a:lnTo>
                      <a:pt x="168" y="763"/>
                    </a:lnTo>
                    <a:lnTo>
                      <a:pt x="178" y="766"/>
                    </a:lnTo>
                    <a:lnTo>
                      <a:pt x="186" y="770"/>
                    </a:lnTo>
                    <a:lnTo>
                      <a:pt x="188" y="771"/>
                    </a:lnTo>
                    <a:lnTo>
                      <a:pt x="191" y="771"/>
                    </a:lnTo>
                    <a:lnTo>
                      <a:pt x="194" y="769"/>
                    </a:lnTo>
                    <a:lnTo>
                      <a:pt x="197" y="766"/>
                    </a:lnTo>
                    <a:lnTo>
                      <a:pt x="200" y="763"/>
                    </a:lnTo>
                    <a:lnTo>
                      <a:pt x="202" y="759"/>
                    </a:lnTo>
                    <a:lnTo>
                      <a:pt x="205" y="753"/>
                    </a:lnTo>
                    <a:lnTo>
                      <a:pt x="208" y="747"/>
                    </a:lnTo>
                    <a:lnTo>
                      <a:pt x="211" y="745"/>
                    </a:lnTo>
                    <a:lnTo>
                      <a:pt x="213" y="744"/>
                    </a:lnTo>
                    <a:lnTo>
                      <a:pt x="219" y="741"/>
                    </a:lnTo>
                    <a:lnTo>
                      <a:pt x="222" y="739"/>
                    </a:lnTo>
                    <a:lnTo>
                      <a:pt x="228" y="734"/>
                    </a:lnTo>
                    <a:lnTo>
                      <a:pt x="238" y="725"/>
                    </a:lnTo>
                    <a:lnTo>
                      <a:pt x="243" y="720"/>
                    </a:lnTo>
                    <a:lnTo>
                      <a:pt x="243" y="719"/>
                    </a:lnTo>
                    <a:lnTo>
                      <a:pt x="234" y="727"/>
                    </a:lnTo>
                    <a:lnTo>
                      <a:pt x="227" y="732"/>
                    </a:lnTo>
                    <a:lnTo>
                      <a:pt x="224" y="734"/>
                    </a:lnTo>
                    <a:lnTo>
                      <a:pt x="221" y="735"/>
                    </a:lnTo>
                    <a:lnTo>
                      <a:pt x="209" y="735"/>
                    </a:lnTo>
                    <a:lnTo>
                      <a:pt x="205" y="735"/>
                    </a:lnTo>
                    <a:lnTo>
                      <a:pt x="201" y="737"/>
                    </a:lnTo>
                    <a:lnTo>
                      <a:pt x="199" y="739"/>
                    </a:lnTo>
                    <a:lnTo>
                      <a:pt x="194" y="746"/>
                    </a:lnTo>
                    <a:lnTo>
                      <a:pt x="191" y="747"/>
                    </a:lnTo>
                    <a:lnTo>
                      <a:pt x="182" y="747"/>
                    </a:lnTo>
                    <a:lnTo>
                      <a:pt x="177" y="746"/>
                    </a:lnTo>
                    <a:lnTo>
                      <a:pt x="168" y="740"/>
                    </a:lnTo>
                    <a:lnTo>
                      <a:pt x="163" y="734"/>
                    </a:lnTo>
                    <a:lnTo>
                      <a:pt x="157" y="727"/>
                    </a:lnTo>
                    <a:lnTo>
                      <a:pt x="152" y="721"/>
                    </a:lnTo>
                    <a:lnTo>
                      <a:pt x="149" y="719"/>
                    </a:lnTo>
                    <a:lnTo>
                      <a:pt x="146" y="719"/>
                    </a:lnTo>
                    <a:lnTo>
                      <a:pt x="135" y="721"/>
                    </a:lnTo>
                    <a:lnTo>
                      <a:pt x="127" y="721"/>
                    </a:lnTo>
                    <a:lnTo>
                      <a:pt x="125" y="720"/>
                    </a:lnTo>
                    <a:lnTo>
                      <a:pt x="125" y="717"/>
                    </a:lnTo>
                    <a:lnTo>
                      <a:pt x="126" y="717"/>
                    </a:lnTo>
                    <a:lnTo>
                      <a:pt x="132" y="716"/>
                    </a:lnTo>
                    <a:lnTo>
                      <a:pt x="137" y="714"/>
                    </a:lnTo>
                    <a:lnTo>
                      <a:pt x="139" y="713"/>
                    </a:lnTo>
                    <a:lnTo>
                      <a:pt x="139" y="711"/>
                    </a:lnTo>
                    <a:lnTo>
                      <a:pt x="139" y="711"/>
                    </a:lnTo>
                    <a:lnTo>
                      <a:pt x="137" y="709"/>
                    </a:lnTo>
                    <a:lnTo>
                      <a:pt x="134" y="708"/>
                    </a:lnTo>
                    <a:lnTo>
                      <a:pt x="129" y="707"/>
                    </a:lnTo>
                    <a:lnTo>
                      <a:pt x="127" y="707"/>
                    </a:lnTo>
                    <a:lnTo>
                      <a:pt x="125" y="706"/>
                    </a:lnTo>
                    <a:lnTo>
                      <a:pt x="122" y="702"/>
                    </a:lnTo>
                    <a:lnTo>
                      <a:pt x="120" y="698"/>
                    </a:lnTo>
                    <a:lnTo>
                      <a:pt x="119" y="696"/>
                    </a:lnTo>
                    <a:lnTo>
                      <a:pt x="116" y="696"/>
                    </a:lnTo>
                    <a:lnTo>
                      <a:pt x="116" y="696"/>
                    </a:lnTo>
                    <a:lnTo>
                      <a:pt x="107" y="697"/>
                    </a:lnTo>
                    <a:lnTo>
                      <a:pt x="100" y="700"/>
                    </a:lnTo>
                    <a:lnTo>
                      <a:pt x="95" y="702"/>
                    </a:lnTo>
                    <a:lnTo>
                      <a:pt x="91" y="704"/>
                    </a:lnTo>
                    <a:lnTo>
                      <a:pt x="88" y="707"/>
                    </a:lnTo>
                    <a:lnTo>
                      <a:pt x="84" y="706"/>
                    </a:lnTo>
                    <a:lnTo>
                      <a:pt x="79" y="703"/>
                    </a:lnTo>
                    <a:lnTo>
                      <a:pt x="75" y="696"/>
                    </a:lnTo>
                    <a:lnTo>
                      <a:pt x="75" y="695"/>
                    </a:lnTo>
                    <a:lnTo>
                      <a:pt x="72" y="694"/>
                    </a:lnTo>
                    <a:lnTo>
                      <a:pt x="70" y="692"/>
                    </a:lnTo>
                    <a:lnTo>
                      <a:pt x="66" y="691"/>
                    </a:lnTo>
                    <a:lnTo>
                      <a:pt x="65" y="690"/>
                    </a:lnTo>
                    <a:lnTo>
                      <a:pt x="65" y="689"/>
                    </a:lnTo>
                    <a:lnTo>
                      <a:pt x="66" y="688"/>
                    </a:lnTo>
                    <a:lnTo>
                      <a:pt x="70" y="684"/>
                    </a:lnTo>
                    <a:lnTo>
                      <a:pt x="75" y="683"/>
                    </a:lnTo>
                    <a:lnTo>
                      <a:pt x="76" y="682"/>
                    </a:lnTo>
                    <a:lnTo>
                      <a:pt x="76" y="679"/>
                    </a:lnTo>
                    <a:lnTo>
                      <a:pt x="75" y="677"/>
                    </a:lnTo>
                    <a:lnTo>
                      <a:pt x="72" y="677"/>
                    </a:lnTo>
                    <a:lnTo>
                      <a:pt x="69" y="673"/>
                    </a:lnTo>
                    <a:lnTo>
                      <a:pt x="66" y="672"/>
                    </a:lnTo>
                    <a:lnTo>
                      <a:pt x="66" y="671"/>
                    </a:lnTo>
                    <a:lnTo>
                      <a:pt x="70" y="669"/>
                    </a:lnTo>
                    <a:lnTo>
                      <a:pt x="75" y="665"/>
                    </a:lnTo>
                    <a:lnTo>
                      <a:pt x="77" y="664"/>
                    </a:lnTo>
                    <a:lnTo>
                      <a:pt x="79" y="661"/>
                    </a:lnTo>
                    <a:lnTo>
                      <a:pt x="83" y="661"/>
                    </a:lnTo>
                    <a:lnTo>
                      <a:pt x="88" y="663"/>
                    </a:lnTo>
                    <a:lnTo>
                      <a:pt x="89" y="665"/>
                    </a:lnTo>
                    <a:lnTo>
                      <a:pt x="91" y="665"/>
                    </a:lnTo>
                    <a:lnTo>
                      <a:pt x="93" y="665"/>
                    </a:lnTo>
                    <a:lnTo>
                      <a:pt x="98" y="663"/>
                    </a:lnTo>
                    <a:lnTo>
                      <a:pt x="108" y="659"/>
                    </a:lnTo>
                    <a:lnTo>
                      <a:pt x="116" y="655"/>
                    </a:lnTo>
                    <a:lnTo>
                      <a:pt x="125" y="653"/>
                    </a:lnTo>
                    <a:lnTo>
                      <a:pt x="134" y="648"/>
                    </a:lnTo>
                    <a:lnTo>
                      <a:pt x="144" y="644"/>
                    </a:lnTo>
                    <a:lnTo>
                      <a:pt x="150" y="639"/>
                    </a:lnTo>
                    <a:lnTo>
                      <a:pt x="152" y="636"/>
                    </a:lnTo>
                    <a:lnTo>
                      <a:pt x="152" y="633"/>
                    </a:lnTo>
                    <a:lnTo>
                      <a:pt x="155" y="624"/>
                    </a:lnTo>
                    <a:lnTo>
                      <a:pt x="157" y="611"/>
                    </a:lnTo>
                    <a:lnTo>
                      <a:pt x="157" y="605"/>
                    </a:lnTo>
                    <a:lnTo>
                      <a:pt x="157" y="605"/>
                    </a:lnTo>
                    <a:lnTo>
                      <a:pt x="159" y="595"/>
                    </a:lnTo>
                    <a:lnTo>
                      <a:pt x="158" y="588"/>
                    </a:lnTo>
                    <a:lnTo>
                      <a:pt x="158" y="586"/>
                    </a:lnTo>
                    <a:lnTo>
                      <a:pt x="156" y="584"/>
                    </a:lnTo>
                    <a:lnTo>
                      <a:pt x="152" y="584"/>
                    </a:lnTo>
                    <a:lnTo>
                      <a:pt x="146" y="584"/>
                    </a:lnTo>
                    <a:lnTo>
                      <a:pt x="140" y="585"/>
                    </a:lnTo>
                    <a:lnTo>
                      <a:pt x="128" y="589"/>
                    </a:lnTo>
                    <a:lnTo>
                      <a:pt x="119" y="589"/>
                    </a:lnTo>
                    <a:lnTo>
                      <a:pt x="119" y="586"/>
                    </a:lnTo>
                    <a:lnTo>
                      <a:pt x="125" y="583"/>
                    </a:lnTo>
                    <a:lnTo>
                      <a:pt x="133" y="578"/>
                    </a:lnTo>
                    <a:lnTo>
                      <a:pt x="140" y="573"/>
                    </a:lnTo>
                    <a:lnTo>
                      <a:pt x="146" y="568"/>
                    </a:lnTo>
                    <a:lnTo>
                      <a:pt x="150" y="565"/>
                    </a:lnTo>
                    <a:lnTo>
                      <a:pt x="151" y="562"/>
                    </a:lnTo>
                    <a:lnTo>
                      <a:pt x="151" y="560"/>
                    </a:lnTo>
                    <a:lnTo>
                      <a:pt x="150" y="559"/>
                    </a:lnTo>
                    <a:lnTo>
                      <a:pt x="147" y="557"/>
                    </a:lnTo>
                    <a:lnTo>
                      <a:pt x="144" y="553"/>
                    </a:lnTo>
                    <a:lnTo>
                      <a:pt x="140" y="547"/>
                    </a:lnTo>
                    <a:lnTo>
                      <a:pt x="137" y="542"/>
                    </a:lnTo>
                    <a:lnTo>
                      <a:pt x="135" y="539"/>
                    </a:lnTo>
                    <a:lnTo>
                      <a:pt x="137" y="536"/>
                    </a:lnTo>
                    <a:lnTo>
                      <a:pt x="138" y="535"/>
                    </a:lnTo>
                    <a:lnTo>
                      <a:pt x="140" y="534"/>
                    </a:lnTo>
                    <a:lnTo>
                      <a:pt x="141" y="531"/>
                    </a:lnTo>
                    <a:lnTo>
                      <a:pt x="147" y="530"/>
                    </a:lnTo>
                    <a:lnTo>
                      <a:pt x="153" y="529"/>
                    </a:lnTo>
                    <a:lnTo>
                      <a:pt x="156" y="529"/>
                    </a:lnTo>
                    <a:lnTo>
                      <a:pt x="158" y="530"/>
                    </a:lnTo>
                    <a:lnTo>
                      <a:pt x="159" y="534"/>
                    </a:lnTo>
                    <a:lnTo>
                      <a:pt x="164" y="541"/>
                    </a:lnTo>
                    <a:lnTo>
                      <a:pt x="170" y="548"/>
                    </a:lnTo>
                    <a:lnTo>
                      <a:pt x="175" y="553"/>
                    </a:lnTo>
                    <a:lnTo>
                      <a:pt x="178" y="554"/>
                    </a:lnTo>
                    <a:lnTo>
                      <a:pt x="181" y="554"/>
                    </a:lnTo>
                    <a:lnTo>
                      <a:pt x="181" y="553"/>
                    </a:lnTo>
                    <a:lnTo>
                      <a:pt x="181" y="546"/>
                    </a:lnTo>
                    <a:lnTo>
                      <a:pt x="182" y="546"/>
                    </a:lnTo>
                    <a:lnTo>
                      <a:pt x="184" y="547"/>
                    </a:lnTo>
                    <a:lnTo>
                      <a:pt x="188" y="548"/>
                    </a:lnTo>
                    <a:lnTo>
                      <a:pt x="189" y="551"/>
                    </a:lnTo>
                    <a:lnTo>
                      <a:pt x="190" y="552"/>
                    </a:lnTo>
                    <a:lnTo>
                      <a:pt x="191" y="553"/>
                    </a:lnTo>
                    <a:lnTo>
                      <a:pt x="197" y="553"/>
                    </a:lnTo>
                    <a:lnTo>
                      <a:pt x="202" y="553"/>
                    </a:lnTo>
                    <a:lnTo>
                      <a:pt x="205" y="552"/>
                    </a:lnTo>
                    <a:lnTo>
                      <a:pt x="205" y="552"/>
                    </a:lnTo>
                    <a:lnTo>
                      <a:pt x="208" y="551"/>
                    </a:lnTo>
                    <a:lnTo>
                      <a:pt x="212" y="549"/>
                    </a:lnTo>
                    <a:lnTo>
                      <a:pt x="215" y="548"/>
                    </a:lnTo>
                    <a:lnTo>
                      <a:pt x="217" y="548"/>
                    </a:lnTo>
                    <a:lnTo>
                      <a:pt x="219" y="551"/>
                    </a:lnTo>
                    <a:lnTo>
                      <a:pt x="224" y="559"/>
                    </a:lnTo>
                    <a:lnTo>
                      <a:pt x="226" y="560"/>
                    </a:lnTo>
                    <a:lnTo>
                      <a:pt x="227" y="561"/>
                    </a:lnTo>
                    <a:lnTo>
                      <a:pt x="227" y="559"/>
                    </a:lnTo>
                    <a:lnTo>
                      <a:pt x="226" y="553"/>
                    </a:lnTo>
                    <a:lnTo>
                      <a:pt x="227" y="549"/>
                    </a:lnTo>
                    <a:lnTo>
                      <a:pt x="227" y="548"/>
                    </a:lnTo>
                    <a:lnTo>
                      <a:pt x="228" y="547"/>
                    </a:lnTo>
                    <a:lnTo>
                      <a:pt x="228" y="547"/>
                    </a:lnTo>
                    <a:lnTo>
                      <a:pt x="233" y="531"/>
                    </a:lnTo>
                    <a:lnTo>
                      <a:pt x="234" y="528"/>
                    </a:lnTo>
                    <a:lnTo>
                      <a:pt x="239" y="526"/>
                    </a:lnTo>
                    <a:lnTo>
                      <a:pt x="244" y="522"/>
                    </a:lnTo>
                    <a:lnTo>
                      <a:pt x="251" y="517"/>
                    </a:lnTo>
                    <a:lnTo>
                      <a:pt x="252" y="515"/>
                    </a:lnTo>
                    <a:lnTo>
                      <a:pt x="251" y="512"/>
                    </a:lnTo>
                    <a:lnTo>
                      <a:pt x="246" y="510"/>
                    </a:lnTo>
                    <a:lnTo>
                      <a:pt x="243" y="506"/>
                    </a:lnTo>
                    <a:lnTo>
                      <a:pt x="242" y="502"/>
                    </a:lnTo>
                    <a:lnTo>
                      <a:pt x="242" y="500"/>
                    </a:lnTo>
                    <a:lnTo>
                      <a:pt x="243" y="499"/>
                    </a:lnTo>
                    <a:lnTo>
                      <a:pt x="246" y="496"/>
                    </a:lnTo>
                    <a:lnTo>
                      <a:pt x="251" y="495"/>
                    </a:lnTo>
                    <a:lnTo>
                      <a:pt x="255" y="491"/>
                    </a:lnTo>
                    <a:lnTo>
                      <a:pt x="256" y="489"/>
                    </a:lnTo>
                    <a:lnTo>
                      <a:pt x="257" y="487"/>
                    </a:lnTo>
                    <a:lnTo>
                      <a:pt x="261" y="477"/>
                    </a:lnTo>
                    <a:lnTo>
                      <a:pt x="262" y="472"/>
                    </a:lnTo>
                    <a:lnTo>
                      <a:pt x="262" y="471"/>
                    </a:lnTo>
                    <a:lnTo>
                      <a:pt x="261" y="471"/>
                    </a:lnTo>
                    <a:lnTo>
                      <a:pt x="261" y="471"/>
                    </a:lnTo>
                    <a:lnTo>
                      <a:pt x="252" y="467"/>
                    </a:lnTo>
                    <a:lnTo>
                      <a:pt x="250" y="466"/>
                    </a:lnTo>
                    <a:lnTo>
                      <a:pt x="249" y="467"/>
                    </a:lnTo>
                    <a:lnTo>
                      <a:pt x="248" y="471"/>
                    </a:lnTo>
                    <a:lnTo>
                      <a:pt x="245" y="474"/>
                    </a:lnTo>
                    <a:lnTo>
                      <a:pt x="240" y="478"/>
                    </a:lnTo>
                    <a:lnTo>
                      <a:pt x="239" y="478"/>
                    </a:lnTo>
                    <a:lnTo>
                      <a:pt x="238" y="477"/>
                    </a:lnTo>
                    <a:lnTo>
                      <a:pt x="237" y="471"/>
                    </a:lnTo>
                    <a:lnTo>
                      <a:pt x="237" y="468"/>
                    </a:lnTo>
                    <a:lnTo>
                      <a:pt x="236" y="465"/>
                    </a:lnTo>
                    <a:lnTo>
                      <a:pt x="234" y="464"/>
                    </a:lnTo>
                    <a:lnTo>
                      <a:pt x="231" y="460"/>
                    </a:lnTo>
                    <a:lnTo>
                      <a:pt x="228" y="458"/>
                    </a:lnTo>
                    <a:lnTo>
                      <a:pt x="227" y="453"/>
                    </a:lnTo>
                    <a:lnTo>
                      <a:pt x="227" y="453"/>
                    </a:lnTo>
                    <a:lnTo>
                      <a:pt x="226" y="442"/>
                    </a:lnTo>
                    <a:lnTo>
                      <a:pt x="224" y="438"/>
                    </a:lnTo>
                    <a:lnTo>
                      <a:pt x="220" y="434"/>
                    </a:lnTo>
                    <a:lnTo>
                      <a:pt x="218" y="431"/>
                    </a:lnTo>
                    <a:lnTo>
                      <a:pt x="217" y="430"/>
                    </a:lnTo>
                    <a:lnTo>
                      <a:pt x="218" y="429"/>
                    </a:lnTo>
                    <a:lnTo>
                      <a:pt x="220" y="425"/>
                    </a:lnTo>
                    <a:lnTo>
                      <a:pt x="230" y="412"/>
                    </a:lnTo>
                    <a:lnTo>
                      <a:pt x="234" y="405"/>
                    </a:lnTo>
                    <a:lnTo>
                      <a:pt x="239" y="400"/>
                    </a:lnTo>
                    <a:lnTo>
                      <a:pt x="246" y="396"/>
                    </a:lnTo>
                    <a:lnTo>
                      <a:pt x="252" y="393"/>
                    </a:lnTo>
                    <a:lnTo>
                      <a:pt x="256" y="390"/>
                    </a:lnTo>
                    <a:lnTo>
                      <a:pt x="257" y="388"/>
                    </a:lnTo>
                    <a:lnTo>
                      <a:pt x="257" y="387"/>
                    </a:lnTo>
                    <a:lnTo>
                      <a:pt x="251" y="385"/>
                    </a:lnTo>
                    <a:lnTo>
                      <a:pt x="244" y="382"/>
                    </a:lnTo>
                    <a:lnTo>
                      <a:pt x="244" y="382"/>
                    </a:lnTo>
                    <a:lnTo>
                      <a:pt x="236" y="381"/>
                    </a:lnTo>
                    <a:lnTo>
                      <a:pt x="233" y="381"/>
                    </a:lnTo>
                    <a:lnTo>
                      <a:pt x="233" y="382"/>
                    </a:lnTo>
                    <a:lnTo>
                      <a:pt x="231" y="385"/>
                    </a:lnTo>
                    <a:lnTo>
                      <a:pt x="228" y="387"/>
                    </a:lnTo>
                    <a:lnTo>
                      <a:pt x="225" y="388"/>
                    </a:lnTo>
                    <a:lnTo>
                      <a:pt x="215" y="391"/>
                    </a:lnTo>
                    <a:lnTo>
                      <a:pt x="215" y="391"/>
                    </a:lnTo>
                    <a:lnTo>
                      <a:pt x="205" y="396"/>
                    </a:lnTo>
                    <a:lnTo>
                      <a:pt x="202" y="397"/>
                    </a:lnTo>
                    <a:lnTo>
                      <a:pt x="200" y="396"/>
                    </a:lnTo>
                    <a:lnTo>
                      <a:pt x="195" y="392"/>
                    </a:lnTo>
                    <a:lnTo>
                      <a:pt x="191" y="388"/>
                    </a:lnTo>
                    <a:lnTo>
                      <a:pt x="186" y="385"/>
                    </a:lnTo>
                    <a:lnTo>
                      <a:pt x="183" y="385"/>
                    </a:lnTo>
                    <a:lnTo>
                      <a:pt x="182" y="386"/>
                    </a:lnTo>
                    <a:lnTo>
                      <a:pt x="184" y="396"/>
                    </a:lnTo>
                    <a:lnTo>
                      <a:pt x="184" y="398"/>
                    </a:lnTo>
                    <a:lnTo>
                      <a:pt x="183" y="400"/>
                    </a:lnTo>
                    <a:lnTo>
                      <a:pt x="182" y="400"/>
                    </a:lnTo>
                    <a:lnTo>
                      <a:pt x="181" y="400"/>
                    </a:lnTo>
                    <a:lnTo>
                      <a:pt x="177" y="400"/>
                    </a:lnTo>
                    <a:lnTo>
                      <a:pt x="174" y="397"/>
                    </a:lnTo>
                    <a:lnTo>
                      <a:pt x="164" y="390"/>
                    </a:lnTo>
                    <a:lnTo>
                      <a:pt x="158" y="382"/>
                    </a:lnTo>
                    <a:lnTo>
                      <a:pt x="155" y="381"/>
                    </a:lnTo>
                    <a:lnTo>
                      <a:pt x="152" y="381"/>
                    </a:lnTo>
                    <a:lnTo>
                      <a:pt x="152" y="382"/>
                    </a:lnTo>
                    <a:lnTo>
                      <a:pt x="152" y="385"/>
                    </a:lnTo>
                    <a:lnTo>
                      <a:pt x="152" y="400"/>
                    </a:lnTo>
                    <a:lnTo>
                      <a:pt x="151" y="400"/>
                    </a:lnTo>
                    <a:lnTo>
                      <a:pt x="146" y="396"/>
                    </a:lnTo>
                    <a:lnTo>
                      <a:pt x="143" y="387"/>
                    </a:lnTo>
                    <a:lnTo>
                      <a:pt x="139" y="377"/>
                    </a:lnTo>
                    <a:lnTo>
                      <a:pt x="138" y="373"/>
                    </a:lnTo>
                    <a:lnTo>
                      <a:pt x="137" y="371"/>
                    </a:lnTo>
                    <a:lnTo>
                      <a:pt x="138" y="366"/>
                    </a:lnTo>
                    <a:lnTo>
                      <a:pt x="140" y="366"/>
                    </a:lnTo>
                    <a:lnTo>
                      <a:pt x="141" y="365"/>
                    </a:lnTo>
                    <a:lnTo>
                      <a:pt x="141" y="365"/>
                    </a:lnTo>
                    <a:lnTo>
                      <a:pt x="147" y="359"/>
                    </a:lnTo>
                    <a:lnTo>
                      <a:pt x="155" y="351"/>
                    </a:lnTo>
                    <a:lnTo>
                      <a:pt x="160" y="343"/>
                    </a:lnTo>
                    <a:lnTo>
                      <a:pt x="164" y="336"/>
                    </a:lnTo>
                    <a:lnTo>
                      <a:pt x="165" y="332"/>
                    </a:lnTo>
                    <a:lnTo>
                      <a:pt x="165" y="330"/>
                    </a:lnTo>
                    <a:lnTo>
                      <a:pt x="168" y="329"/>
                    </a:lnTo>
                    <a:lnTo>
                      <a:pt x="169" y="328"/>
                    </a:lnTo>
                    <a:lnTo>
                      <a:pt x="174" y="324"/>
                    </a:lnTo>
                    <a:lnTo>
                      <a:pt x="177" y="323"/>
                    </a:lnTo>
                    <a:lnTo>
                      <a:pt x="181" y="318"/>
                    </a:lnTo>
                    <a:lnTo>
                      <a:pt x="181" y="313"/>
                    </a:lnTo>
                    <a:lnTo>
                      <a:pt x="181" y="312"/>
                    </a:lnTo>
                    <a:lnTo>
                      <a:pt x="180" y="309"/>
                    </a:lnTo>
                    <a:lnTo>
                      <a:pt x="176" y="304"/>
                    </a:lnTo>
                    <a:lnTo>
                      <a:pt x="174" y="299"/>
                    </a:lnTo>
                    <a:lnTo>
                      <a:pt x="172" y="297"/>
                    </a:lnTo>
                    <a:lnTo>
                      <a:pt x="174" y="294"/>
                    </a:lnTo>
                    <a:lnTo>
                      <a:pt x="174" y="294"/>
                    </a:lnTo>
                    <a:lnTo>
                      <a:pt x="174" y="281"/>
                    </a:lnTo>
                    <a:lnTo>
                      <a:pt x="174" y="275"/>
                    </a:lnTo>
                    <a:lnTo>
                      <a:pt x="175" y="274"/>
                    </a:lnTo>
                    <a:lnTo>
                      <a:pt x="177" y="273"/>
                    </a:lnTo>
                    <a:lnTo>
                      <a:pt x="187" y="274"/>
                    </a:lnTo>
                    <a:lnTo>
                      <a:pt x="188" y="274"/>
                    </a:lnTo>
                    <a:lnTo>
                      <a:pt x="188" y="272"/>
                    </a:lnTo>
                    <a:lnTo>
                      <a:pt x="186" y="268"/>
                    </a:lnTo>
                    <a:lnTo>
                      <a:pt x="183" y="264"/>
                    </a:lnTo>
                    <a:lnTo>
                      <a:pt x="181" y="260"/>
                    </a:lnTo>
                    <a:lnTo>
                      <a:pt x="181" y="254"/>
                    </a:lnTo>
                    <a:lnTo>
                      <a:pt x="180" y="255"/>
                    </a:lnTo>
                    <a:lnTo>
                      <a:pt x="177" y="257"/>
                    </a:lnTo>
                    <a:lnTo>
                      <a:pt x="175" y="260"/>
                    </a:lnTo>
                    <a:lnTo>
                      <a:pt x="175" y="266"/>
                    </a:lnTo>
                    <a:lnTo>
                      <a:pt x="172" y="270"/>
                    </a:lnTo>
                    <a:lnTo>
                      <a:pt x="170" y="273"/>
                    </a:lnTo>
                    <a:lnTo>
                      <a:pt x="169" y="275"/>
                    </a:lnTo>
                    <a:lnTo>
                      <a:pt x="168" y="278"/>
                    </a:lnTo>
                    <a:lnTo>
                      <a:pt x="166" y="285"/>
                    </a:lnTo>
                    <a:lnTo>
                      <a:pt x="165" y="289"/>
                    </a:lnTo>
                    <a:lnTo>
                      <a:pt x="164" y="291"/>
                    </a:lnTo>
                    <a:lnTo>
                      <a:pt x="164" y="289"/>
                    </a:lnTo>
                    <a:lnTo>
                      <a:pt x="162" y="284"/>
                    </a:lnTo>
                    <a:lnTo>
                      <a:pt x="159" y="278"/>
                    </a:lnTo>
                    <a:lnTo>
                      <a:pt x="158" y="273"/>
                    </a:lnTo>
                    <a:lnTo>
                      <a:pt x="158" y="272"/>
                    </a:lnTo>
                    <a:lnTo>
                      <a:pt x="156" y="272"/>
                    </a:lnTo>
                    <a:lnTo>
                      <a:pt x="149" y="273"/>
                    </a:lnTo>
                    <a:lnTo>
                      <a:pt x="147" y="273"/>
                    </a:lnTo>
                    <a:lnTo>
                      <a:pt x="146" y="272"/>
                    </a:lnTo>
                    <a:lnTo>
                      <a:pt x="146" y="272"/>
                    </a:lnTo>
                    <a:lnTo>
                      <a:pt x="147" y="268"/>
                    </a:lnTo>
                    <a:lnTo>
                      <a:pt x="155" y="261"/>
                    </a:lnTo>
                    <a:lnTo>
                      <a:pt x="164" y="251"/>
                    </a:lnTo>
                    <a:lnTo>
                      <a:pt x="172" y="243"/>
                    </a:lnTo>
                    <a:lnTo>
                      <a:pt x="175" y="242"/>
                    </a:lnTo>
                    <a:lnTo>
                      <a:pt x="175" y="241"/>
                    </a:lnTo>
                    <a:lnTo>
                      <a:pt x="175" y="242"/>
                    </a:lnTo>
                    <a:lnTo>
                      <a:pt x="164" y="247"/>
                    </a:lnTo>
                    <a:lnTo>
                      <a:pt x="152" y="255"/>
                    </a:lnTo>
                    <a:lnTo>
                      <a:pt x="147" y="260"/>
                    </a:lnTo>
                    <a:lnTo>
                      <a:pt x="144" y="266"/>
                    </a:lnTo>
                    <a:lnTo>
                      <a:pt x="143" y="272"/>
                    </a:lnTo>
                    <a:lnTo>
                      <a:pt x="143" y="274"/>
                    </a:lnTo>
                    <a:lnTo>
                      <a:pt x="144" y="276"/>
                    </a:lnTo>
                    <a:lnTo>
                      <a:pt x="146" y="279"/>
                    </a:lnTo>
                    <a:lnTo>
                      <a:pt x="146" y="282"/>
                    </a:lnTo>
                    <a:lnTo>
                      <a:pt x="145" y="284"/>
                    </a:lnTo>
                    <a:lnTo>
                      <a:pt x="144" y="285"/>
                    </a:lnTo>
                    <a:lnTo>
                      <a:pt x="140" y="289"/>
                    </a:lnTo>
                    <a:lnTo>
                      <a:pt x="134" y="295"/>
                    </a:lnTo>
                    <a:lnTo>
                      <a:pt x="128" y="309"/>
                    </a:lnTo>
                    <a:lnTo>
                      <a:pt x="125" y="313"/>
                    </a:lnTo>
                    <a:lnTo>
                      <a:pt x="124" y="318"/>
                    </a:lnTo>
                    <a:lnTo>
                      <a:pt x="122" y="320"/>
                    </a:lnTo>
                    <a:lnTo>
                      <a:pt x="121" y="323"/>
                    </a:lnTo>
                    <a:lnTo>
                      <a:pt x="120" y="323"/>
                    </a:lnTo>
                    <a:lnTo>
                      <a:pt x="116" y="322"/>
                    </a:lnTo>
                    <a:lnTo>
                      <a:pt x="113" y="319"/>
                    </a:lnTo>
                    <a:lnTo>
                      <a:pt x="112" y="318"/>
                    </a:lnTo>
                    <a:lnTo>
                      <a:pt x="112" y="317"/>
                    </a:lnTo>
                    <a:lnTo>
                      <a:pt x="113" y="313"/>
                    </a:lnTo>
                    <a:lnTo>
                      <a:pt x="116" y="310"/>
                    </a:lnTo>
                    <a:lnTo>
                      <a:pt x="116" y="307"/>
                    </a:lnTo>
                    <a:lnTo>
                      <a:pt x="116" y="306"/>
                    </a:lnTo>
                    <a:lnTo>
                      <a:pt x="118" y="301"/>
                    </a:lnTo>
                    <a:lnTo>
                      <a:pt x="118" y="297"/>
                    </a:lnTo>
                    <a:lnTo>
                      <a:pt x="119" y="294"/>
                    </a:lnTo>
                    <a:lnTo>
                      <a:pt x="121" y="292"/>
                    </a:lnTo>
                    <a:lnTo>
                      <a:pt x="127" y="288"/>
                    </a:lnTo>
                    <a:lnTo>
                      <a:pt x="131" y="284"/>
                    </a:lnTo>
                    <a:lnTo>
                      <a:pt x="134" y="281"/>
                    </a:lnTo>
                    <a:lnTo>
                      <a:pt x="134" y="278"/>
                    </a:lnTo>
                    <a:lnTo>
                      <a:pt x="131" y="269"/>
                    </a:lnTo>
                    <a:lnTo>
                      <a:pt x="131" y="266"/>
                    </a:lnTo>
                    <a:lnTo>
                      <a:pt x="132" y="262"/>
                    </a:lnTo>
                    <a:lnTo>
                      <a:pt x="134" y="254"/>
                    </a:lnTo>
                    <a:lnTo>
                      <a:pt x="140" y="244"/>
                    </a:lnTo>
                    <a:lnTo>
                      <a:pt x="141" y="242"/>
                    </a:lnTo>
                    <a:lnTo>
                      <a:pt x="141" y="236"/>
                    </a:lnTo>
                    <a:lnTo>
                      <a:pt x="140" y="232"/>
                    </a:lnTo>
                    <a:lnTo>
                      <a:pt x="141" y="230"/>
                    </a:lnTo>
                    <a:lnTo>
                      <a:pt x="144" y="226"/>
                    </a:lnTo>
                    <a:lnTo>
                      <a:pt x="147" y="220"/>
                    </a:lnTo>
                    <a:lnTo>
                      <a:pt x="152" y="217"/>
                    </a:lnTo>
                    <a:lnTo>
                      <a:pt x="155" y="213"/>
                    </a:lnTo>
                    <a:lnTo>
                      <a:pt x="159" y="212"/>
                    </a:lnTo>
                    <a:lnTo>
                      <a:pt x="162" y="212"/>
                    </a:lnTo>
                    <a:lnTo>
                      <a:pt x="163" y="212"/>
                    </a:lnTo>
                    <a:lnTo>
                      <a:pt x="164" y="208"/>
                    </a:lnTo>
                    <a:lnTo>
                      <a:pt x="163" y="206"/>
                    </a:lnTo>
                    <a:lnTo>
                      <a:pt x="164" y="204"/>
                    </a:lnTo>
                    <a:lnTo>
                      <a:pt x="165" y="201"/>
                    </a:lnTo>
                    <a:lnTo>
                      <a:pt x="175" y="191"/>
                    </a:lnTo>
                    <a:lnTo>
                      <a:pt x="177" y="188"/>
                    </a:lnTo>
                    <a:lnTo>
                      <a:pt x="177" y="187"/>
                    </a:lnTo>
                    <a:lnTo>
                      <a:pt x="174" y="187"/>
                    </a:lnTo>
                    <a:lnTo>
                      <a:pt x="169" y="189"/>
                    </a:lnTo>
                    <a:lnTo>
                      <a:pt x="163" y="193"/>
                    </a:lnTo>
                    <a:lnTo>
                      <a:pt x="152" y="201"/>
                    </a:lnTo>
                    <a:lnTo>
                      <a:pt x="149" y="202"/>
                    </a:lnTo>
                    <a:lnTo>
                      <a:pt x="146" y="204"/>
                    </a:lnTo>
                    <a:lnTo>
                      <a:pt x="144" y="202"/>
                    </a:lnTo>
                    <a:lnTo>
                      <a:pt x="140" y="201"/>
                    </a:lnTo>
                    <a:lnTo>
                      <a:pt x="140" y="202"/>
                    </a:lnTo>
                    <a:lnTo>
                      <a:pt x="140" y="202"/>
                    </a:lnTo>
                    <a:lnTo>
                      <a:pt x="139" y="207"/>
                    </a:lnTo>
                    <a:lnTo>
                      <a:pt x="139" y="211"/>
                    </a:lnTo>
                    <a:lnTo>
                      <a:pt x="139" y="214"/>
                    </a:lnTo>
                    <a:lnTo>
                      <a:pt x="138" y="216"/>
                    </a:lnTo>
                    <a:lnTo>
                      <a:pt x="135" y="217"/>
                    </a:lnTo>
                    <a:lnTo>
                      <a:pt x="122" y="218"/>
                    </a:lnTo>
                    <a:lnTo>
                      <a:pt x="119" y="219"/>
                    </a:lnTo>
                    <a:lnTo>
                      <a:pt x="118" y="218"/>
                    </a:lnTo>
                    <a:lnTo>
                      <a:pt x="116" y="216"/>
                    </a:lnTo>
                    <a:lnTo>
                      <a:pt x="116" y="216"/>
                    </a:lnTo>
                    <a:lnTo>
                      <a:pt x="118" y="211"/>
                    </a:lnTo>
                    <a:lnTo>
                      <a:pt x="119" y="208"/>
                    </a:lnTo>
                    <a:lnTo>
                      <a:pt x="121" y="206"/>
                    </a:lnTo>
                    <a:lnTo>
                      <a:pt x="121" y="206"/>
                    </a:lnTo>
                    <a:lnTo>
                      <a:pt x="119" y="204"/>
                    </a:lnTo>
                    <a:lnTo>
                      <a:pt x="110" y="196"/>
                    </a:lnTo>
                    <a:lnTo>
                      <a:pt x="110" y="193"/>
                    </a:lnTo>
                    <a:lnTo>
                      <a:pt x="110" y="189"/>
                    </a:lnTo>
                    <a:lnTo>
                      <a:pt x="113" y="186"/>
                    </a:lnTo>
                    <a:lnTo>
                      <a:pt x="115" y="183"/>
                    </a:lnTo>
                    <a:lnTo>
                      <a:pt x="116" y="183"/>
                    </a:lnTo>
                    <a:lnTo>
                      <a:pt x="119" y="185"/>
                    </a:lnTo>
                    <a:lnTo>
                      <a:pt x="122" y="187"/>
                    </a:lnTo>
                    <a:lnTo>
                      <a:pt x="126" y="189"/>
                    </a:lnTo>
                    <a:lnTo>
                      <a:pt x="131" y="189"/>
                    </a:lnTo>
                    <a:lnTo>
                      <a:pt x="134" y="188"/>
                    </a:lnTo>
                    <a:lnTo>
                      <a:pt x="134" y="187"/>
                    </a:lnTo>
                    <a:lnTo>
                      <a:pt x="129" y="185"/>
                    </a:lnTo>
                    <a:lnTo>
                      <a:pt x="122" y="183"/>
                    </a:lnTo>
                    <a:lnTo>
                      <a:pt x="116" y="180"/>
                    </a:lnTo>
                    <a:lnTo>
                      <a:pt x="115" y="179"/>
                    </a:lnTo>
                    <a:lnTo>
                      <a:pt x="114" y="177"/>
                    </a:lnTo>
                    <a:lnTo>
                      <a:pt x="115" y="176"/>
                    </a:lnTo>
                    <a:lnTo>
                      <a:pt x="118" y="176"/>
                    </a:lnTo>
                    <a:lnTo>
                      <a:pt x="125" y="175"/>
                    </a:lnTo>
                    <a:lnTo>
                      <a:pt x="128" y="175"/>
                    </a:lnTo>
                    <a:lnTo>
                      <a:pt x="132" y="176"/>
                    </a:lnTo>
                    <a:lnTo>
                      <a:pt x="134" y="176"/>
                    </a:lnTo>
                    <a:lnTo>
                      <a:pt x="140" y="175"/>
                    </a:lnTo>
                    <a:lnTo>
                      <a:pt x="143" y="173"/>
                    </a:lnTo>
                    <a:lnTo>
                      <a:pt x="143" y="170"/>
                    </a:lnTo>
                    <a:lnTo>
                      <a:pt x="141" y="162"/>
                    </a:lnTo>
                    <a:lnTo>
                      <a:pt x="144" y="156"/>
                    </a:lnTo>
                    <a:lnTo>
                      <a:pt x="146" y="154"/>
                    </a:lnTo>
                    <a:lnTo>
                      <a:pt x="146" y="151"/>
                    </a:lnTo>
                    <a:lnTo>
                      <a:pt x="149" y="151"/>
                    </a:lnTo>
                    <a:lnTo>
                      <a:pt x="152" y="155"/>
                    </a:lnTo>
                    <a:lnTo>
                      <a:pt x="156" y="160"/>
                    </a:lnTo>
                    <a:lnTo>
                      <a:pt x="158" y="160"/>
                    </a:lnTo>
                    <a:lnTo>
                      <a:pt x="158" y="160"/>
                    </a:lnTo>
                    <a:lnTo>
                      <a:pt x="157" y="155"/>
                    </a:lnTo>
                    <a:lnTo>
                      <a:pt x="153" y="150"/>
                    </a:lnTo>
                    <a:lnTo>
                      <a:pt x="152" y="148"/>
                    </a:lnTo>
                    <a:lnTo>
                      <a:pt x="152" y="145"/>
                    </a:lnTo>
                    <a:lnTo>
                      <a:pt x="155" y="145"/>
                    </a:lnTo>
                    <a:lnTo>
                      <a:pt x="159" y="146"/>
                    </a:lnTo>
                    <a:lnTo>
                      <a:pt x="166" y="148"/>
                    </a:lnTo>
                    <a:lnTo>
                      <a:pt x="171" y="148"/>
                    </a:lnTo>
                    <a:lnTo>
                      <a:pt x="170" y="146"/>
                    </a:lnTo>
                    <a:lnTo>
                      <a:pt x="160" y="138"/>
                    </a:lnTo>
                    <a:lnTo>
                      <a:pt x="158" y="135"/>
                    </a:lnTo>
                    <a:lnTo>
                      <a:pt x="158" y="132"/>
                    </a:lnTo>
                    <a:lnTo>
                      <a:pt x="163" y="131"/>
                    </a:lnTo>
                    <a:lnTo>
                      <a:pt x="168" y="132"/>
                    </a:lnTo>
                    <a:lnTo>
                      <a:pt x="171" y="132"/>
                    </a:lnTo>
                    <a:lnTo>
                      <a:pt x="170" y="131"/>
                    </a:lnTo>
                    <a:lnTo>
                      <a:pt x="160" y="125"/>
                    </a:lnTo>
                    <a:lnTo>
                      <a:pt x="157" y="124"/>
                    </a:lnTo>
                    <a:lnTo>
                      <a:pt x="157" y="123"/>
                    </a:lnTo>
                    <a:lnTo>
                      <a:pt x="158" y="121"/>
                    </a:lnTo>
                    <a:lnTo>
                      <a:pt x="159" y="120"/>
                    </a:lnTo>
                    <a:lnTo>
                      <a:pt x="158" y="117"/>
                    </a:lnTo>
                    <a:lnTo>
                      <a:pt x="152" y="108"/>
                    </a:lnTo>
                    <a:lnTo>
                      <a:pt x="152" y="106"/>
                    </a:lnTo>
                    <a:lnTo>
                      <a:pt x="152" y="104"/>
                    </a:lnTo>
                    <a:lnTo>
                      <a:pt x="153" y="101"/>
                    </a:lnTo>
                    <a:lnTo>
                      <a:pt x="158" y="101"/>
                    </a:lnTo>
                    <a:lnTo>
                      <a:pt x="165" y="106"/>
                    </a:lnTo>
                    <a:lnTo>
                      <a:pt x="170" y="107"/>
                    </a:lnTo>
                    <a:lnTo>
                      <a:pt x="170" y="107"/>
                    </a:lnTo>
                    <a:lnTo>
                      <a:pt x="168" y="104"/>
                    </a:lnTo>
                    <a:lnTo>
                      <a:pt x="164" y="96"/>
                    </a:lnTo>
                    <a:lnTo>
                      <a:pt x="160" y="93"/>
                    </a:lnTo>
                    <a:lnTo>
                      <a:pt x="158" y="90"/>
                    </a:lnTo>
                    <a:lnTo>
                      <a:pt x="158" y="88"/>
                    </a:lnTo>
                    <a:lnTo>
                      <a:pt x="160" y="84"/>
                    </a:lnTo>
                    <a:lnTo>
                      <a:pt x="163" y="83"/>
                    </a:lnTo>
                    <a:lnTo>
                      <a:pt x="164" y="80"/>
                    </a:lnTo>
                    <a:lnTo>
                      <a:pt x="165" y="77"/>
                    </a:lnTo>
                    <a:lnTo>
                      <a:pt x="164" y="70"/>
                    </a:lnTo>
                    <a:lnTo>
                      <a:pt x="165" y="69"/>
                    </a:lnTo>
                    <a:lnTo>
                      <a:pt x="169" y="71"/>
                    </a:lnTo>
                    <a:lnTo>
                      <a:pt x="172" y="73"/>
                    </a:lnTo>
                    <a:lnTo>
                      <a:pt x="175" y="74"/>
                    </a:lnTo>
                    <a:lnTo>
                      <a:pt x="178" y="73"/>
                    </a:lnTo>
                    <a:lnTo>
                      <a:pt x="182" y="71"/>
                    </a:lnTo>
                    <a:lnTo>
                      <a:pt x="188" y="71"/>
                    </a:lnTo>
                    <a:lnTo>
                      <a:pt x="196" y="74"/>
                    </a:lnTo>
                    <a:lnTo>
                      <a:pt x="202" y="75"/>
                    </a:lnTo>
                    <a:lnTo>
                      <a:pt x="203" y="75"/>
                    </a:lnTo>
                    <a:lnTo>
                      <a:pt x="205" y="74"/>
                    </a:lnTo>
                    <a:lnTo>
                      <a:pt x="202" y="70"/>
                    </a:lnTo>
                    <a:lnTo>
                      <a:pt x="199" y="65"/>
                    </a:lnTo>
                    <a:lnTo>
                      <a:pt x="194" y="58"/>
                    </a:lnTo>
                    <a:lnTo>
                      <a:pt x="193" y="55"/>
                    </a:lnTo>
                    <a:lnTo>
                      <a:pt x="190" y="52"/>
                    </a:lnTo>
                    <a:lnTo>
                      <a:pt x="189" y="49"/>
                    </a:lnTo>
                    <a:lnTo>
                      <a:pt x="190" y="49"/>
                    </a:lnTo>
                    <a:lnTo>
                      <a:pt x="193" y="47"/>
                    </a:lnTo>
                    <a:lnTo>
                      <a:pt x="196" y="49"/>
                    </a:lnTo>
                    <a:lnTo>
                      <a:pt x="199" y="50"/>
                    </a:lnTo>
                    <a:lnTo>
                      <a:pt x="200" y="50"/>
                    </a:lnTo>
                    <a:lnTo>
                      <a:pt x="200" y="47"/>
                    </a:lnTo>
                    <a:lnTo>
                      <a:pt x="199" y="43"/>
                    </a:lnTo>
                    <a:lnTo>
                      <a:pt x="197" y="38"/>
                    </a:lnTo>
                    <a:lnTo>
                      <a:pt x="197" y="33"/>
                    </a:lnTo>
                    <a:lnTo>
                      <a:pt x="199" y="33"/>
                    </a:lnTo>
                    <a:lnTo>
                      <a:pt x="205" y="34"/>
                    </a:lnTo>
                    <a:lnTo>
                      <a:pt x="211" y="37"/>
                    </a:lnTo>
                    <a:lnTo>
                      <a:pt x="214" y="37"/>
                    </a:lnTo>
                    <a:lnTo>
                      <a:pt x="214" y="34"/>
                    </a:lnTo>
                    <a:lnTo>
                      <a:pt x="212" y="25"/>
                    </a:lnTo>
                    <a:lnTo>
                      <a:pt x="212" y="22"/>
                    </a:lnTo>
                    <a:lnTo>
                      <a:pt x="214" y="19"/>
                    </a:lnTo>
                    <a:lnTo>
                      <a:pt x="217" y="16"/>
                    </a:lnTo>
                    <a:lnTo>
                      <a:pt x="217" y="13"/>
                    </a:lnTo>
                    <a:lnTo>
                      <a:pt x="218" y="11"/>
                    </a:lnTo>
                    <a:lnTo>
                      <a:pt x="221" y="7"/>
                    </a:lnTo>
                    <a:lnTo>
                      <a:pt x="226" y="1"/>
                    </a:lnTo>
                    <a:lnTo>
                      <a:pt x="227" y="0"/>
                    </a:lnTo>
                    <a:lnTo>
                      <a:pt x="230" y="1"/>
                    </a:lnTo>
                    <a:lnTo>
                      <a:pt x="234" y="3"/>
                    </a:lnTo>
                    <a:lnTo>
                      <a:pt x="239" y="7"/>
                    </a:lnTo>
                    <a:lnTo>
                      <a:pt x="240" y="8"/>
                    </a:lnTo>
                    <a:lnTo>
                      <a:pt x="243" y="11"/>
                    </a:lnTo>
                    <a:lnTo>
                      <a:pt x="243" y="12"/>
                    </a:lnTo>
                    <a:lnTo>
                      <a:pt x="240" y="15"/>
                    </a:lnTo>
                    <a:lnTo>
                      <a:pt x="242" y="15"/>
                    </a:lnTo>
                    <a:lnTo>
                      <a:pt x="246" y="14"/>
                    </a:lnTo>
                    <a:lnTo>
                      <a:pt x="251" y="13"/>
                    </a:lnTo>
                    <a:lnTo>
                      <a:pt x="252" y="13"/>
                    </a:lnTo>
                    <a:lnTo>
                      <a:pt x="252" y="14"/>
                    </a:lnTo>
                    <a:lnTo>
                      <a:pt x="252" y="19"/>
                    </a:lnTo>
                    <a:lnTo>
                      <a:pt x="252" y="21"/>
                    </a:lnTo>
                    <a:lnTo>
                      <a:pt x="252" y="21"/>
                    </a:lnTo>
                    <a:lnTo>
                      <a:pt x="255" y="20"/>
                    </a:lnTo>
                    <a:lnTo>
                      <a:pt x="257" y="19"/>
                    </a:lnTo>
                    <a:lnTo>
                      <a:pt x="261" y="18"/>
                    </a:lnTo>
                    <a:lnTo>
                      <a:pt x="265" y="16"/>
                    </a:lnTo>
                    <a:lnTo>
                      <a:pt x="273" y="16"/>
                    </a:lnTo>
                    <a:lnTo>
                      <a:pt x="283" y="15"/>
                    </a:lnTo>
                    <a:lnTo>
                      <a:pt x="296" y="14"/>
                    </a:lnTo>
                    <a:lnTo>
                      <a:pt x="307" y="13"/>
                    </a:lnTo>
                    <a:lnTo>
                      <a:pt x="312" y="14"/>
                    </a:lnTo>
                    <a:lnTo>
                      <a:pt x="315" y="14"/>
                    </a:lnTo>
                    <a:lnTo>
                      <a:pt x="325" y="18"/>
                    </a:lnTo>
                    <a:lnTo>
                      <a:pt x="329" y="19"/>
                    </a:lnTo>
                    <a:lnTo>
                      <a:pt x="329" y="22"/>
                    </a:lnTo>
                    <a:lnTo>
                      <a:pt x="329" y="22"/>
                    </a:lnTo>
                    <a:lnTo>
                      <a:pt x="325" y="28"/>
                    </a:lnTo>
                    <a:lnTo>
                      <a:pt x="323" y="34"/>
                    </a:lnTo>
                    <a:lnTo>
                      <a:pt x="320" y="42"/>
                    </a:lnTo>
                    <a:lnTo>
                      <a:pt x="318" y="44"/>
                    </a:lnTo>
                    <a:lnTo>
                      <a:pt x="314" y="47"/>
                    </a:lnTo>
                    <a:lnTo>
                      <a:pt x="301" y="53"/>
                    </a:lnTo>
                    <a:lnTo>
                      <a:pt x="293" y="57"/>
                    </a:lnTo>
                    <a:lnTo>
                      <a:pt x="281" y="65"/>
                    </a:lnTo>
                    <a:lnTo>
                      <a:pt x="270" y="71"/>
                    </a:lnTo>
                    <a:lnTo>
                      <a:pt x="267" y="75"/>
                    </a:lnTo>
                    <a:lnTo>
                      <a:pt x="264" y="77"/>
                    </a:lnTo>
                    <a:lnTo>
                      <a:pt x="263" y="80"/>
                    </a:lnTo>
                    <a:lnTo>
                      <a:pt x="262" y="82"/>
                    </a:lnTo>
                    <a:lnTo>
                      <a:pt x="258" y="83"/>
                    </a:lnTo>
                    <a:lnTo>
                      <a:pt x="255" y="83"/>
                    </a:lnTo>
                    <a:lnTo>
                      <a:pt x="251" y="81"/>
                    </a:lnTo>
                    <a:lnTo>
                      <a:pt x="246" y="80"/>
                    </a:lnTo>
                    <a:lnTo>
                      <a:pt x="246" y="80"/>
                    </a:lnTo>
                    <a:lnTo>
                      <a:pt x="249" y="83"/>
                    </a:lnTo>
                    <a:lnTo>
                      <a:pt x="253" y="88"/>
                    </a:lnTo>
                    <a:lnTo>
                      <a:pt x="261" y="89"/>
                    </a:lnTo>
                    <a:lnTo>
                      <a:pt x="269" y="93"/>
                    </a:lnTo>
                    <a:lnTo>
                      <a:pt x="269" y="95"/>
                    </a:lnTo>
                    <a:lnTo>
                      <a:pt x="265" y="100"/>
                    </a:lnTo>
                    <a:lnTo>
                      <a:pt x="261" y="104"/>
                    </a:lnTo>
                    <a:lnTo>
                      <a:pt x="257" y="106"/>
                    </a:lnTo>
                    <a:lnTo>
                      <a:pt x="252" y="105"/>
                    </a:lnTo>
                    <a:lnTo>
                      <a:pt x="248" y="104"/>
                    </a:lnTo>
                    <a:lnTo>
                      <a:pt x="244" y="105"/>
                    </a:lnTo>
                    <a:lnTo>
                      <a:pt x="236" y="107"/>
                    </a:lnTo>
                    <a:lnTo>
                      <a:pt x="234" y="109"/>
                    </a:lnTo>
                    <a:lnTo>
                      <a:pt x="238" y="109"/>
                    </a:lnTo>
                    <a:lnTo>
                      <a:pt x="250" y="108"/>
                    </a:lnTo>
                    <a:lnTo>
                      <a:pt x="255" y="108"/>
                    </a:lnTo>
                    <a:lnTo>
                      <a:pt x="256" y="109"/>
                    </a:lnTo>
                    <a:lnTo>
                      <a:pt x="255" y="111"/>
                    </a:lnTo>
                    <a:lnTo>
                      <a:pt x="252" y="113"/>
                    </a:lnTo>
                    <a:lnTo>
                      <a:pt x="249" y="118"/>
                    </a:lnTo>
                    <a:lnTo>
                      <a:pt x="248" y="119"/>
                    </a:lnTo>
                    <a:lnTo>
                      <a:pt x="248" y="119"/>
                    </a:lnTo>
                    <a:lnTo>
                      <a:pt x="249" y="119"/>
                    </a:lnTo>
                    <a:lnTo>
                      <a:pt x="261" y="117"/>
                    </a:lnTo>
                    <a:lnTo>
                      <a:pt x="261" y="117"/>
                    </a:lnTo>
                    <a:lnTo>
                      <a:pt x="271" y="111"/>
                    </a:lnTo>
                    <a:lnTo>
                      <a:pt x="282" y="107"/>
                    </a:lnTo>
                    <a:lnTo>
                      <a:pt x="287" y="106"/>
                    </a:lnTo>
                    <a:lnTo>
                      <a:pt x="293" y="106"/>
                    </a:lnTo>
                    <a:lnTo>
                      <a:pt x="299" y="107"/>
                    </a:lnTo>
                    <a:lnTo>
                      <a:pt x="305" y="109"/>
                    </a:lnTo>
                    <a:lnTo>
                      <a:pt x="308" y="112"/>
                    </a:lnTo>
                    <a:lnTo>
                      <a:pt x="311" y="112"/>
                    </a:lnTo>
                    <a:lnTo>
                      <a:pt x="311" y="112"/>
                    </a:lnTo>
                    <a:lnTo>
                      <a:pt x="317" y="112"/>
                    </a:lnTo>
                    <a:lnTo>
                      <a:pt x="324" y="113"/>
                    </a:lnTo>
                    <a:lnTo>
                      <a:pt x="337" y="118"/>
                    </a:lnTo>
                    <a:lnTo>
                      <a:pt x="350" y="121"/>
                    </a:lnTo>
                    <a:lnTo>
                      <a:pt x="356" y="123"/>
                    </a:lnTo>
                    <a:lnTo>
                      <a:pt x="362" y="124"/>
                    </a:lnTo>
                    <a:lnTo>
                      <a:pt x="367" y="125"/>
                    </a:lnTo>
                    <a:lnTo>
                      <a:pt x="372" y="129"/>
                    </a:lnTo>
                    <a:lnTo>
                      <a:pt x="373" y="130"/>
                    </a:lnTo>
                    <a:lnTo>
                      <a:pt x="375" y="132"/>
                    </a:lnTo>
                    <a:lnTo>
                      <a:pt x="375" y="137"/>
                    </a:lnTo>
                    <a:lnTo>
                      <a:pt x="376" y="142"/>
                    </a:lnTo>
                    <a:lnTo>
                      <a:pt x="376" y="145"/>
                    </a:lnTo>
                    <a:lnTo>
                      <a:pt x="373" y="151"/>
                    </a:lnTo>
                    <a:lnTo>
                      <a:pt x="364" y="164"/>
                    </a:lnTo>
                    <a:lnTo>
                      <a:pt x="357" y="174"/>
                    </a:lnTo>
                    <a:lnTo>
                      <a:pt x="355" y="180"/>
                    </a:lnTo>
                    <a:lnTo>
                      <a:pt x="346" y="195"/>
                    </a:lnTo>
                    <a:lnTo>
                      <a:pt x="341" y="202"/>
                    </a:lnTo>
                    <a:lnTo>
                      <a:pt x="330" y="212"/>
                    </a:lnTo>
                    <a:lnTo>
                      <a:pt x="326" y="218"/>
                    </a:lnTo>
                    <a:lnTo>
                      <a:pt x="323" y="224"/>
                    </a:lnTo>
                    <a:lnTo>
                      <a:pt x="319" y="229"/>
                    </a:lnTo>
                    <a:lnTo>
                      <a:pt x="317" y="232"/>
                    </a:lnTo>
                    <a:lnTo>
                      <a:pt x="314" y="236"/>
                    </a:lnTo>
                    <a:lnTo>
                      <a:pt x="311" y="237"/>
                    </a:lnTo>
                    <a:lnTo>
                      <a:pt x="308" y="238"/>
                    </a:lnTo>
                    <a:lnTo>
                      <a:pt x="282" y="244"/>
                    </a:lnTo>
                    <a:lnTo>
                      <a:pt x="286" y="247"/>
                    </a:lnTo>
                    <a:lnTo>
                      <a:pt x="290" y="248"/>
                    </a:lnTo>
                    <a:lnTo>
                      <a:pt x="305" y="253"/>
                    </a:lnTo>
                    <a:lnTo>
                      <a:pt x="307" y="254"/>
                    </a:lnTo>
                    <a:lnTo>
                      <a:pt x="308" y="255"/>
                    </a:lnTo>
                    <a:lnTo>
                      <a:pt x="308" y="257"/>
                    </a:lnTo>
                    <a:lnTo>
                      <a:pt x="307" y="260"/>
                    </a:lnTo>
                    <a:lnTo>
                      <a:pt x="301" y="263"/>
                    </a:lnTo>
                    <a:lnTo>
                      <a:pt x="301" y="263"/>
                    </a:lnTo>
                    <a:lnTo>
                      <a:pt x="294" y="266"/>
                    </a:lnTo>
                    <a:lnTo>
                      <a:pt x="289" y="268"/>
                    </a:lnTo>
                    <a:lnTo>
                      <a:pt x="281" y="274"/>
                    </a:lnTo>
                    <a:lnTo>
                      <a:pt x="277" y="276"/>
                    </a:lnTo>
                    <a:lnTo>
                      <a:pt x="273" y="276"/>
                    </a:lnTo>
                    <a:lnTo>
                      <a:pt x="267" y="278"/>
                    </a:lnTo>
                    <a:lnTo>
                      <a:pt x="259" y="276"/>
                    </a:lnTo>
                    <a:lnTo>
                      <a:pt x="248" y="272"/>
                    </a:lnTo>
                    <a:lnTo>
                      <a:pt x="244" y="270"/>
                    </a:lnTo>
                    <a:lnTo>
                      <a:pt x="244" y="272"/>
                    </a:lnTo>
                    <a:lnTo>
                      <a:pt x="246" y="274"/>
                    </a:lnTo>
                    <a:lnTo>
                      <a:pt x="252" y="278"/>
                    </a:lnTo>
                    <a:lnTo>
                      <a:pt x="264" y="284"/>
                    </a:lnTo>
                    <a:lnTo>
                      <a:pt x="279" y="289"/>
                    </a:lnTo>
                    <a:lnTo>
                      <a:pt x="283" y="289"/>
                    </a:lnTo>
                    <a:lnTo>
                      <a:pt x="287" y="289"/>
                    </a:lnTo>
                    <a:lnTo>
                      <a:pt x="288" y="289"/>
                    </a:lnTo>
                    <a:lnTo>
                      <a:pt x="289" y="287"/>
                    </a:lnTo>
                    <a:lnTo>
                      <a:pt x="293" y="282"/>
                    </a:lnTo>
                    <a:lnTo>
                      <a:pt x="295" y="278"/>
                    </a:lnTo>
                    <a:lnTo>
                      <a:pt x="299" y="278"/>
                    </a:lnTo>
                    <a:lnTo>
                      <a:pt x="304" y="282"/>
                    </a:lnTo>
                    <a:lnTo>
                      <a:pt x="311" y="288"/>
                    </a:lnTo>
                    <a:lnTo>
                      <a:pt x="311" y="288"/>
                    </a:lnTo>
                    <a:lnTo>
                      <a:pt x="320" y="294"/>
                    </a:lnTo>
                    <a:lnTo>
                      <a:pt x="326" y="299"/>
                    </a:lnTo>
                    <a:lnTo>
                      <a:pt x="331" y="304"/>
                    </a:lnTo>
                    <a:lnTo>
                      <a:pt x="333" y="309"/>
                    </a:lnTo>
                    <a:lnTo>
                      <a:pt x="339" y="319"/>
                    </a:lnTo>
                    <a:lnTo>
                      <a:pt x="344" y="326"/>
                    </a:lnTo>
                    <a:lnTo>
                      <a:pt x="351" y="336"/>
                    </a:lnTo>
                    <a:lnTo>
                      <a:pt x="355" y="337"/>
                    </a:lnTo>
                    <a:lnTo>
                      <a:pt x="357" y="341"/>
                    </a:lnTo>
                    <a:lnTo>
                      <a:pt x="358" y="346"/>
                    </a:lnTo>
                    <a:lnTo>
                      <a:pt x="358" y="351"/>
                    </a:lnTo>
                    <a:lnTo>
                      <a:pt x="357" y="355"/>
                    </a:lnTo>
                    <a:lnTo>
                      <a:pt x="357" y="365"/>
                    </a:lnTo>
                    <a:lnTo>
                      <a:pt x="357" y="378"/>
                    </a:lnTo>
                    <a:lnTo>
                      <a:pt x="360" y="393"/>
                    </a:lnTo>
                    <a:lnTo>
                      <a:pt x="361" y="405"/>
                    </a:lnTo>
                    <a:lnTo>
                      <a:pt x="362" y="415"/>
                    </a:lnTo>
                    <a:lnTo>
                      <a:pt x="363" y="429"/>
                    </a:lnTo>
                    <a:lnTo>
                      <a:pt x="364" y="440"/>
                    </a:lnTo>
                    <a:lnTo>
                      <a:pt x="367" y="442"/>
                    </a:lnTo>
                    <a:lnTo>
                      <a:pt x="369" y="444"/>
                    </a:lnTo>
                    <a:lnTo>
                      <a:pt x="376" y="447"/>
                    </a:lnTo>
                    <a:lnTo>
                      <a:pt x="387" y="453"/>
                    </a:lnTo>
                    <a:lnTo>
                      <a:pt x="399" y="459"/>
                    </a:lnTo>
                    <a:lnTo>
                      <a:pt x="401" y="464"/>
                    </a:lnTo>
                    <a:lnTo>
                      <a:pt x="404" y="466"/>
                    </a:lnTo>
                    <a:lnTo>
                      <a:pt x="405" y="473"/>
                    </a:lnTo>
                    <a:lnTo>
                      <a:pt x="410" y="483"/>
                    </a:lnTo>
                    <a:lnTo>
                      <a:pt x="413" y="492"/>
                    </a:lnTo>
                    <a:lnTo>
                      <a:pt x="417" y="498"/>
                    </a:lnTo>
                    <a:lnTo>
                      <a:pt x="419" y="502"/>
                    </a:lnTo>
                    <a:lnTo>
                      <a:pt x="420" y="506"/>
                    </a:lnTo>
                    <a:lnTo>
                      <a:pt x="420" y="510"/>
                    </a:lnTo>
                    <a:lnTo>
                      <a:pt x="418" y="515"/>
                    </a:lnTo>
                    <a:lnTo>
                      <a:pt x="417" y="518"/>
                    </a:lnTo>
                    <a:lnTo>
                      <a:pt x="417" y="523"/>
                    </a:lnTo>
                    <a:lnTo>
                      <a:pt x="417" y="526"/>
                    </a:lnTo>
                    <a:lnTo>
                      <a:pt x="419" y="530"/>
                    </a:lnTo>
                    <a:lnTo>
                      <a:pt x="422" y="539"/>
                    </a:lnTo>
                    <a:lnTo>
                      <a:pt x="422" y="541"/>
                    </a:lnTo>
                    <a:lnTo>
                      <a:pt x="419" y="546"/>
                    </a:lnTo>
                    <a:lnTo>
                      <a:pt x="417" y="551"/>
                    </a:lnTo>
                    <a:lnTo>
                      <a:pt x="417" y="553"/>
                    </a:lnTo>
                    <a:lnTo>
                      <a:pt x="417" y="558"/>
                    </a:lnTo>
                    <a:lnTo>
                      <a:pt x="423" y="562"/>
                    </a:lnTo>
                    <a:lnTo>
                      <a:pt x="434" y="577"/>
                    </a:lnTo>
                    <a:lnTo>
                      <a:pt x="436" y="580"/>
                    </a:lnTo>
                    <a:lnTo>
                      <a:pt x="436" y="601"/>
                    </a:lnTo>
                    <a:lnTo>
                      <a:pt x="434" y="607"/>
                    </a:lnTo>
                    <a:lnTo>
                      <a:pt x="434" y="610"/>
                    </a:lnTo>
                    <a:lnTo>
                      <a:pt x="432" y="613"/>
                    </a:lnTo>
                    <a:lnTo>
                      <a:pt x="424" y="619"/>
                    </a:lnTo>
                    <a:lnTo>
                      <a:pt x="420" y="621"/>
                    </a:lnTo>
                    <a:lnTo>
                      <a:pt x="419" y="622"/>
                    </a:lnTo>
                    <a:lnTo>
                      <a:pt x="419" y="622"/>
                    </a:lnTo>
                    <a:lnTo>
                      <a:pt x="418" y="626"/>
                    </a:lnTo>
                    <a:lnTo>
                      <a:pt x="419" y="629"/>
                    </a:lnTo>
                    <a:lnTo>
                      <a:pt x="420" y="633"/>
                    </a:lnTo>
                    <a:lnTo>
                      <a:pt x="423" y="635"/>
                    </a:lnTo>
                    <a:lnTo>
                      <a:pt x="426" y="638"/>
                    </a:lnTo>
                    <a:lnTo>
                      <a:pt x="430" y="639"/>
                    </a:lnTo>
                    <a:lnTo>
                      <a:pt x="434" y="639"/>
                    </a:lnTo>
                    <a:lnTo>
                      <a:pt x="436" y="635"/>
                    </a:lnTo>
                    <a:lnTo>
                      <a:pt x="441" y="630"/>
                    </a:lnTo>
                    <a:lnTo>
                      <a:pt x="443" y="628"/>
                    </a:lnTo>
                    <a:lnTo>
                      <a:pt x="445" y="627"/>
                    </a:lnTo>
                    <a:lnTo>
                      <a:pt x="449" y="626"/>
                    </a:lnTo>
                    <a:lnTo>
                      <a:pt x="453" y="626"/>
                    </a:lnTo>
                    <a:lnTo>
                      <a:pt x="463" y="628"/>
                    </a:lnTo>
                    <a:lnTo>
                      <a:pt x="479" y="632"/>
                    </a:lnTo>
                    <a:lnTo>
                      <a:pt x="492" y="635"/>
                    </a:lnTo>
                    <a:lnTo>
                      <a:pt x="497" y="638"/>
                    </a:lnTo>
                    <a:lnTo>
                      <a:pt x="499" y="639"/>
                    </a:lnTo>
                    <a:lnTo>
                      <a:pt x="505" y="644"/>
                    </a:lnTo>
                    <a:lnTo>
                      <a:pt x="507" y="647"/>
                    </a:lnTo>
                    <a:lnTo>
                      <a:pt x="511" y="653"/>
                    </a:lnTo>
                    <a:lnTo>
                      <a:pt x="515" y="658"/>
                    </a:lnTo>
                    <a:lnTo>
                      <a:pt x="516" y="665"/>
                    </a:lnTo>
                    <a:lnTo>
                      <a:pt x="517" y="671"/>
                    </a:lnTo>
                    <a:lnTo>
                      <a:pt x="516" y="679"/>
                    </a:lnTo>
                    <a:lnTo>
                      <a:pt x="511" y="692"/>
                    </a:lnTo>
                    <a:lnTo>
                      <a:pt x="510" y="701"/>
                    </a:lnTo>
                    <a:lnTo>
                      <a:pt x="509" y="707"/>
                    </a:lnTo>
                    <a:lnTo>
                      <a:pt x="506" y="713"/>
                    </a:lnTo>
                    <a:lnTo>
                      <a:pt x="503" y="719"/>
                    </a:lnTo>
                    <a:lnTo>
                      <a:pt x="493" y="731"/>
                    </a:lnTo>
                    <a:lnTo>
                      <a:pt x="490" y="732"/>
                    </a:lnTo>
                    <a:lnTo>
                      <a:pt x="487" y="733"/>
                    </a:lnTo>
                    <a:lnTo>
                      <a:pt x="475" y="732"/>
                    </a:lnTo>
                    <a:lnTo>
                      <a:pt x="469" y="732"/>
                    </a:lnTo>
                    <a:lnTo>
                      <a:pt x="470" y="732"/>
                    </a:lnTo>
                    <a:lnTo>
                      <a:pt x="473" y="733"/>
                    </a:lnTo>
                    <a:lnTo>
                      <a:pt x="473" y="733"/>
                    </a:lnTo>
                    <a:lnTo>
                      <a:pt x="475" y="735"/>
                    </a:lnTo>
                    <a:lnTo>
                      <a:pt x="476" y="739"/>
                    </a:lnTo>
                    <a:lnTo>
                      <a:pt x="476" y="741"/>
                    </a:lnTo>
                    <a:lnTo>
                      <a:pt x="474" y="745"/>
                    </a:lnTo>
                    <a:lnTo>
                      <a:pt x="470" y="748"/>
                    </a:lnTo>
                    <a:lnTo>
                      <a:pt x="468" y="751"/>
                    </a:lnTo>
                    <a:lnTo>
                      <a:pt x="468" y="751"/>
                    </a:lnTo>
                    <a:lnTo>
                      <a:pt x="466" y="751"/>
                    </a:lnTo>
                    <a:lnTo>
                      <a:pt x="463" y="750"/>
                    </a:lnTo>
                    <a:lnTo>
                      <a:pt x="460" y="746"/>
                    </a:lnTo>
                    <a:lnTo>
                      <a:pt x="459" y="745"/>
                    </a:lnTo>
                    <a:lnTo>
                      <a:pt x="456" y="745"/>
                    </a:lnTo>
                    <a:lnTo>
                      <a:pt x="454" y="746"/>
                    </a:lnTo>
                    <a:lnTo>
                      <a:pt x="450" y="748"/>
                    </a:lnTo>
                    <a:lnTo>
                      <a:pt x="447" y="752"/>
                    </a:lnTo>
                    <a:lnTo>
                      <a:pt x="445" y="753"/>
                    </a:lnTo>
                    <a:lnTo>
                      <a:pt x="447" y="754"/>
                    </a:lnTo>
                    <a:lnTo>
                      <a:pt x="448" y="754"/>
                    </a:lnTo>
                    <a:lnTo>
                      <a:pt x="453" y="753"/>
                    </a:lnTo>
                    <a:lnTo>
                      <a:pt x="455" y="753"/>
                    </a:lnTo>
                    <a:lnTo>
                      <a:pt x="455" y="756"/>
                    </a:lnTo>
                    <a:lnTo>
                      <a:pt x="454" y="760"/>
                    </a:lnTo>
                    <a:lnTo>
                      <a:pt x="455" y="765"/>
                    </a:lnTo>
                    <a:lnTo>
                      <a:pt x="454" y="769"/>
                    </a:lnTo>
                    <a:lnTo>
                      <a:pt x="453" y="770"/>
                    </a:lnTo>
                    <a:lnTo>
                      <a:pt x="451" y="771"/>
                    </a:lnTo>
                    <a:lnTo>
                      <a:pt x="439" y="771"/>
                    </a:lnTo>
                    <a:lnTo>
                      <a:pt x="430" y="773"/>
                    </a:lnTo>
                    <a:lnTo>
                      <a:pt x="422" y="777"/>
                    </a:lnTo>
                    <a:lnTo>
                      <a:pt x="419" y="777"/>
                    </a:lnTo>
                    <a:lnTo>
                      <a:pt x="420" y="777"/>
                    </a:lnTo>
                    <a:lnTo>
                      <a:pt x="420" y="777"/>
                    </a:lnTo>
                    <a:lnTo>
                      <a:pt x="430" y="776"/>
                    </a:lnTo>
                    <a:lnTo>
                      <a:pt x="431" y="777"/>
                    </a:lnTo>
                    <a:lnTo>
                      <a:pt x="432" y="778"/>
                    </a:lnTo>
                    <a:lnTo>
                      <a:pt x="431" y="783"/>
                    </a:lnTo>
                    <a:lnTo>
                      <a:pt x="431" y="785"/>
                    </a:lnTo>
                    <a:lnTo>
                      <a:pt x="434" y="787"/>
                    </a:lnTo>
                    <a:lnTo>
                      <a:pt x="435" y="785"/>
                    </a:lnTo>
                    <a:lnTo>
                      <a:pt x="438" y="784"/>
                    </a:lnTo>
                    <a:lnTo>
                      <a:pt x="439" y="783"/>
                    </a:lnTo>
                    <a:lnTo>
                      <a:pt x="443" y="783"/>
                    </a:lnTo>
                    <a:lnTo>
                      <a:pt x="444" y="784"/>
                    </a:lnTo>
                    <a:lnTo>
                      <a:pt x="444" y="787"/>
                    </a:lnTo>
                    <a:lnTo>
                      <a:pt x="443" y="788"/>
                    </a:lnTo>
                    <a:lnTo>
                      <a:pt x="444" y="789"/>
                    </a:lnTo>
                    <a:lnTo>
                      <a:pt x="444" y="789"/>
                    </a:lnTo>
                    <a:lnTo>
                      <a:pt x="448" y="791"/>
                    </a:lnTo>
                    <a:lnTo>
                      <a:pt x="453" y="791"/>
                    </a:lnTo>
                    <a:lnTo>
                      <a:pt x="465" y="791"/>
                    </a:lnTo>
                    <a:lnTo>
                      <a:pt x="475" y="791"/>
                    </a:lnTo>
                    <a:lnTo>
                      <a:pt x="479" y="793"/>
                    </a:lnTo>
                    <a:lnTo>
                      <a:pt x="482" y="794"/>
                    </a:lnTo>
                    <a:lnTo>
                      <a:pt x="484" y="79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" name="Freeform 59"/>
              <p:cNvSpPr>
                <a:spLocks/>
              </p:cNvSpPr>
              <p:nvPr/>
            </p:nvSpPr>
            <p:spPr bwMode="auto">
              <a:xfrm>
                <a:off x="3922713" y="2573338"/>
                <a:ext cx="825500" cy="1373188"/>
              </a:xfrm>
              <a:custGeom>
                <a:avLst/>
                <a:gdLst>
                  <a:gd name="T0" fmla="*/ 309 w 520"/>
                  <a:gd name="T1" fmla="*/ 831 h 865"/>
                  <a:gd name="T2" fmla="*/ 165 w 520"/>
                  <a:gd name="T3" fmla="*/ 820 h 865"/>
                  <a:gd name="T4" fmla="*/ 29 w 520"/>
                  <a:gd name="T5" fmla="*/ 858 h 865"/>
                  <a:gd name="T6" fmla="*/ 115 w 520"/>
                  <a:gd name="T7" fmla="*/ 773 h 865"/>
                  <a:gd name="T8" fmla="*/ 203 w 520"/>
                  <a:gd name="T9" fmla="*/ 738 h 865"/>
                  <a:gd name="T10" fmla="*/ 121 w 520"/>
                  <a:gd name="T11" fmla="*/ 697 h 865"/>
                  <a:gd name="T12" fmla="*/ 80 w 520"/>
                  <a:gd name="T13" fmla="*/ 665 h 865"/>
                  <a:gd name="T14" fmla="*/ 127 w 520"/>
                  <a:gd name="T15" fmla="*/ 585 h 865"/>
                  <a:gd name="T16" fmla="*/ 191 w 520"/>
                  <a:gd name="T17" fmla="*/ 552 h 865"/>
                  <a:gd name="T18" fmla="*/ 253 w 520"/>
                  <a:gd name="T19" fmla="*/ 518 h 865"/>
                  <a:gd name="T20" fmla="*/ 240 w 520"/>
                  <a:gd name="T21" fmla="*/ 469 h 865"/>
                  <a:gd name="T22" fmla="*/ 230 w 520"/>
                  <a:gd name="T23" fmla="*/ 387 h 865"/>
                  <a:gd name="T24" fmla="*/ 146 w 520"/>
                  <a:gd name="T25" fmla="*/ 388 h 865"/>
                  <a:gd name="T26" fmla="*/ 176 w 520"/>
                  <a:gd name="T27" fmla="*/ 279 h 865"/>
                  <a:gd name="T28" fmla="*/ 151 w 520"/>
                  <a:gd name="T29" fmla="*/ 274 h 865"/>
                  <a:gd name="T30" fmla="*/ 120 w 520"/>
                  <a:gd name="T31" fmla="*/ 310 h 865"/>
                  <a:gd name="T32" fmla="*/ 180 w 520"/>
                  <a:gd name="T33" fmla="*/ 189 h 865"/>
                  <a:gd name="T34" fmla="*/ 123 w 520"/>
                  <a:gd name="T35" fmla="*/ 206 h 865"/>
                  <a:gd name="T36" fmla="*/ 146 w 520"/>
                  <a:gd name="T37" fmla="*/ 157 h 865"/>
                  <a:gd name="T38" fmla="*/ 154 w 520"/>
                  <a:gd name="T39" fmla="*/ 107 h 865"/>
                  <a:gd name="T40" fmla="*/ 195 w 520"/>
                  <a:gd name="T41" fmla="*/ 56 h 865"/>
                  <a:gd name="T42" fmla="*/ 242 w 520"/>
                  <a:gd name="T43" fmla="*/ 16 h 865"/>
                  <a:gd name="T44" fmla="*/ 303 w 520"/>
                  <a:gd name="T45" fmla="*/ 53 h 865"/>
                  <a:gd name="T46" fmla="*/ 253 w 520"/>
                  <a:gd name="T47" fmla="*/ 114 h 865"/>
                  <a:gd name="T48" fmla="*/ 366 w 520"/>
                  <a:gd name="T49" fmla="*/ 164 h 865"/>
                  <a:gd name="T50" fmla="*/ 248 w 520"/>
                  <a:gd name="T51" fmla="*/ 275 h 865"/>
                  <a:gd name="T52" fmla="*/ 369 w 520"/>
                  <a:gd name="T53" fmla="*/ 444 h 865"/>
                  <a:gd name="T54" fmla="*/ 421 w 520"/>
                  <a:gd name="T55" fmla="*/ 623 h 865"/>
                  <a:gd name="T56" fmla="*/ 471 w 520"/>
                  <a:gd name="T57" fmla="*/ 734 h 865"/>
                  <a:gd name="T58" fmla="*/ 456 w 520"/>
                  <a:gd name="T59" fmla="*/ 766 h 865"/>
                  <a:gd name="T60" fmla="*/ 471 w 520"/>
                  <a:gd name="T61" fmla="*/ 792 h 865"/>
                  <a:gd name="T62" fmla="*/ 434 w 520"/>
                  <a:gd name="T63" fmla="*/ 779 h 865"/>
                  <a:gd name="T64" fmla="*/ 465 w 520"/>
                  <a:gd name="T65" fmla="*/ 752 h 865"/>
                  <a:gd name="T66" fmla="*/ 481 w 520"/>
                  <a:gd name="T67" fmla="*/ 633 h 865"/>
                  <a:gd name="T68" fmla="*/ 424 w 520"/>
                  <a:gd name="T69" fmla="*/ 543 h 865"/>
                  <a:gd name="T70" fmla="*/ 353 w 520"/>
                  <a:gd name="T71" fmla="*/ 337 h 865"/>
                  <a:gd name="T72" fmla="*/ 309 w 520"/>
                  <a:gd name="T73" fmla="*/ 261 h 865"/>
                  <a:gd name="T74" fmla="*/ 364 w 520"/>
                  <a:gd name="T75" fmla="*/ 124 h 865"/>
                  <a:gd name="T76" fmla="*/ 263 w 520"/>
                  <a:gd name="T77" fmla="*/ 105 h 865"/>
                  <a:gd name="T78" fmla="*/ 327 w 520"/>
                  <a:gd name="T79" fmla="*/ 17 h 865"/>
                  <a:gd name="T80" fmla="*/ 228 w 520"/>
                  <a:gd name="T81" fmla="*/ 1 h 865"/>
                  <a:gd name="T82" fmla="*/ 204 w 520"/>
                  <a:gd name="T83" fmla="*/ 75 h 865"/>
                  <a:gd name="T84" fmla="*/ 159 w 520"/>
                  <a:gd name="T85" fmla="*/ 122 h 865"/>
                  <a:gd name="T86" fmla="*/ 143 w 520"/>
                  <a:gd name="T87" fmla="*/ 163 h 865"/>
                  <a:gd name="T88" fmla="*/ 121 w 520"/>
                  <a:gd name="T89" fmla="*/ 205 h 865"/>
                  <a:gd name="T90" fmla="*/ 179 w 520"/>
                  <a:gd name="T91" fmla="*/ 188 h 865"/>
                  <a:gd name="T92" fmla="*/ 118 w 520"/>
                  <a:gd name="T93" fmla="*/ 307 h 865"/>
                  <a:gd name="T94" fmla="*/ 176 w 520"/>
                  <a:gd name="T95" fmla="*/ 242 h 865"/>
                  <a:gd name="T96" fmla="*/ 185 w 520"/>
                  <a:gd name="T97" fmla="*/ 265 h 865"/>
                  <a:gd name="T98" fmla="*/ 166 w 520"/>
                  <a:gd name="T99" fmla="*/ 337 h 865"/>
                  <a:gd name="T100" fmla="*/ 185 w 520"/>
                  <a:gd name="T101" fmla="*/ 387 h 865"/>
                  <a:gd name="T102" fmla="*/ 220 w 520"/>
                  <a:gd name="T103" fmla="*/ 429 h 865"/>
                  <a:gd name="T104" fmla="*/ 263 w 520"/>
                  <a:gd name="T105" fmla="*/ 473 h 865"/>
                  <a:gd name="T106" fmla="*/ 229 w 520"/>
                  <a:gd name="T107" fmla="*/ 562 h 865"/>
                  <a:gd name="T108" fmla="*/ 155 w 520"/>
                  <a:gd name="T109" fmla="*/ 529 h 865"/>
                  <a:gd name="T110" fmla="*/ 158 w 520"/>
                  <a:gd name="T111" fmla="*/ 612 h 865"/>
                  <a:gd name="T112" fmla="*/ 68 w 520"/>
                  <a:gd name="T113" fmla="*/ 692 h 865"/>
                  <a:gd name="T114" fmla="*/ 127 w 520"/>
                  <a:gd name="T115" fmla="*/ 721 h 865"/>
                  <a:gd name="T116" fmla="*/ 203 w 520"/>
                  <a:gd name="T117" fmla="*/ 759 h 865"/>
                  <a:gd name="T118" fmla="*/ 0 w 520"/>
                  <a:gd name="T119" fmla="*/ 845 h 865"/>
                  <a:gd name="T120" fmla="*/ 109 w 520"/>
                  <a:gd name="T121" fmla="*/ 840 h 865"/>
                  <a:gd name="T122" fmla="*/ 257 w 520"/>
                  <a:gd name="T123" fmla="*/ 838 h 865"/>
                  <a:gd name="T124" fmla="*/ 401 w 520"/>
                  <a:gd name="T125" fmla="*/ 851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20" h="865">
                    <a:moveTo>
                      <a:pt x="486" y="796"/>
                    </a:moveTo>
                    <a:lnTo>
                      <a:pt x="486" y="801"/>
                    </a:lnTo>
                    <a:lnTo>
                      <a:pt x="484" y="803"/>
                    </a:lnTo>
                    <a:lnTo>
                      <a:pt x="480" y="810"/>
                    </a:lnTo>
                    <a:lnTo>
                      <a:pt x="476" y="815"/>
                    </a:lnTo>
                    <a:lnTo>
                      <a:pt x="474" y="816"/>
                    </a:lnTo>
                    <a:lnTo>
                      <a:pt x="463" y="821"/>
                    </a:lnTo>
                    <a:lnTo>
                      <a:pt x="456" y="826"/>
                    </a:lnTo>
                    <a:lnTo>
                      <a:pt x="451" y="828"/>
                    </a:lnTo>
                    <a:lnTo>
                      <a:pt x="450" y="831"/>
                    </a:lnTo>
                    <a:lnTo>
                      <a:pt x="446" y="833"/>
                    </a:lnTo>
                    <a:lnTo>
                      <a:pt x="444" y="833"/>
                    </a:lnTo>
                    <a:lnTo>
                      <a:pt x="440" y="834"/>
                    </a:lnTo>
                    <a:lnTo>
                      <a:pt x="424" y="838"/>
                    </a:lnTo>
                    <a:lnTo>
                      <a:pt x="415" y="839"/>
                    </a:lnTo>
                    <a:lnTo>
                      <a:pt x="412" y="840"/>
                    </a:lnTo>
                    <a:lnTo>
                      <a:pt x="412" y="840"/>
                    </a:lnTo>
                    <a:lnTo>
                      <a:pt x="410" y="841"/>
                    </a:lnTo>
                    <a:lnTo>
                      <a:pt x="410" y="841"/>
                    </a:lnTo>
                    <a:lnTo>
                      <a:pt x="407" y="846"/>
                    </a:lnTo>
                    <a:lnTo>
                      <a:pt x="403" y="848"/>
                    </a:lnTo>
                    <a:lnTo>
                      <a:pt x="401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85" y="842"/>
                    </a:lnTo>
                    <a:lnTo>
                      <a:pt x="379" y="839"/>
                    </a:lnTo>
                    <a:lnTo>
                      <a:pt x="379" y="839"/>
                    </a:lnTo>
                    <a:lnTo>
                      <a:pt x="376" y="838"/>
                    </a:lnTo>
                    <a:lnTo>
                      <a:pt x="369" y="838"/>
                    </a:lnTo>
                    <a:lnTo>
                      <a:pt x="369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37" y="835"/>
                    </a:lnTo>
                    <a:lnTo>
                      <a:pt x="327" y="833"/>
                    </a:lnTo>
                    <a:lnTo>
                      <a:pt x="321" y="833"/>
                    </a:lnTo>
                    <a:lnTo>
                      <a:pt x="313" y="833"/>
                    </a:lnTo>
                    <a:lnTo>
                      <a:pt x="309" y="831"/>
                    </a:lnTo>
                    <a:lnTo>
                      <a:pt x="309" y="831"/>
                    </a:lnTo>
                    <a:lnTo>
                      <a:pt x="307" y="829"/>
                    </a:lnTo>
                    <a:lnTo>
                      <a:pt x="297" y="822"/>
                    </a:lnTo>
                    <a:lnTo>
                      <a:pt x="296" y="820"/>
                    </a:lnTo>
                    <a:lnTo>
                      <a:pt x="296" y="820"/>
                    </a:lnTo>
                    <a:lnTo>
                      <a:pt x="295" y="820"/>
                    </a:lnTo>
                    <a:lnTo>
                      <a:pt x="294" y="820"/>
                    </a:lnTo>
                    <a:lnTo>
                      <a:pt x="294" y="821"/>
                    </a:lnTo>
                    <a:lnTo>
                      <a:pt x="294" y="821"/>
                    </a:lnTo>
                    <a:lnTo>
                      <a:pt x="295" y="825"/>
                    </a:lnTo>
                    <a:lnTo>
                      <a:pt x="295" y="825"/>
                    </a:lnTo>
                    <a:lnTo>
                      <a:pt x="297" y="827"/>
                    </a:lnTo>
                    <a:lnTo>
                      <a:pt x="297" y="829"/>
                    </a:lnTo>
                    <a:lnTo>
                      <a:pt x="296" y="829"/>
                    </a:lnTo>
                    <a:lnTo>
                      <a:pt x="294" y="831"/>
                    </a:lnTo>
                    <a:lnTo>
                      <a:pt x="291" y="831"/>
                    </a:lnTo>
                    <a:lnTo>
                      <a:pt x="271" y="829"/>
                    </a:lnTo>
                    <a:lnTo>
                      <a:pt x="258" y="829"/>
                    </a:lnTo>
                    <a:lnTo>
                      <a:pt x="255" y="831"/>
                    </a:lnTo>
                    <a:lnTo>
                      <a:pt x="255" y="831"/>
                    </a:lnTo>
                    <a:lnTo>
                      <a:pt x="255" y="832"/>
                    </a:lnTo>
                    <a:lnTo>
                      <a:pt x="254" y="834"/>
                    </a:lnTo>
                    <a:lnTo>
                      <a:pt x="254" y="834"/>
                    </a:lnTo>
                    <a:lnTo>
                      <a:pt x="255" y="838"/>
                    </a:lnTo>
                    <a:lnTo>
                      <a:pt x="255" y="841"/>
                    </a:lnTo>
                    <a:lnTo>
                      <a:pt x="254" y="844"/>
                    </a:lnTo>
                    <a:lnTo>
                      <a:pt x="253" y="844"/>
                    </a:lnTo>
                    <a:lnTo>
                      <a:pt x="246" y="841"/>
                    </a:lnTo>
                    <a:lnTo>
                      <a:pt x="238" y="838"/>
                    </a:lnTo>
                    <a:lnTo>
                      <a:pt x="230" y="833"/>
                    </a:lnTo>
                    <a:lnTo>
                      <a:pt x="227" y="833"/>
                    </a:lnTo>
                    <a:lnTo>
                      <a:pt x="227" y="833"/>
                    </a:lnTo>
                    <a:lnTo>
                      <a:pt x="224" y="839"/>
                    </a:lnTo>
                    <a:lnTo>
                      <a:pt x="224" y="841"/>
                    </a:lnTo>
                    <a:lnTo>
                      <a:pt x="224" y="841"/>
                    </a:lnTo>
                    <a:lnTo>
                      <a:pt x="223" y="840"/>
                    </a:lnTo>
                    <a:lnTo>
                      <a:pt x="205" y="822"/>
                    </a:lnTo>
                    <a:lnTo>
                      <a:pt x="202" y="821"/>
                    </a:lnTo>
                    <a:lnTo>
                      <a:pt x="198" y="819"/>
                    </a:lnTo>
                    <a:lnTo>
                      <a:pt x="198" y="819"/>
                    </a:lnTo>
                    <a:lnTo>
                      <a:pt x="177" y="819"/>
                    </a:lnTo>
                    <a:lnTo>
                      <a:pt x="165" y="820"/>
                    </a:lnTo>
                    <a:lnTo>
                      <a:pt x="161" y="821"/>
                    </a:lnTo>
                    <a:lnTo>
                      <a:pt x="161" y="821"/>
                    </a:lnTo>
                    <a:lnTo>
                      <a:pt x="158" y="822"/>
                    </a:lnTo>
                    <a:lnTo>
                      <a:pt x="158" y="822"/>
                    </a:lnTo>
                    <a:lnTo>
                      <a:pt x="155" y="828"/>
                    </a:lnTo>
                    <a:lnTo>
                      <a:pt x="151" y="836"/>
                    </a:lnTo>
                    <a:lnTo>
                      <a:pt x="148" y="846"/>
                    </a:lnTo>
                    <a:lnTo>
                      <a:pt x="146" y="848"/>
                    </a:lnTo>
                    <a:lnTo>
                      <a:pt x="146" y="848"/>
                    </a:lnTo>
                    <a:lnTo>
                      <a:pt x="143" y="853"/>
                    </a:lnTo>
                    <a:lnTo>
                      <a:pt x="139" y="858"/>
                    </a:lnTo>
                    <a:lnTo>
                      <a:pt x="135" y="860"/>
                    </a:lnTo>
                    <a:lnTo>
                      <a:pt x="133" y="860"/>
                    </a:lnTo>
                    <a:lnTo>
                      <a:pt x="130" y="859"/>
                    </a:lnTo>
                    <a:lnTo>
                      <a:pt x="127" y="857"/>
                    </a:lnTo>
                    <a:lnTo>
                      <a:pt x="121" y="850"/>
                    </a:lnTo>
                    <a:lnTo>
                      <a:pt x="114" y="842"/>
                    </a:lnTo>
                    <a:lnTo>
                      <a:pt x="109" y="839"/>
                    </a:lnTo>
                    <a:lnTo>
                      <a:pt x="105" y="839"/>
                    </a:lnTo>
                    <a:lnTo>
                      <a:pt x="105" y="839"/>
                    </a:lnTo>
                    <a:lnTo>
                      <a:pt x="84" y="836"/>
                    </a:lnTo>
                    <a:lnTo>
                      <a:pt x="74" y="835"/>
                    </a:lnTo>
                    <a:lnTo>
                      <a:pt x="71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5" y="840"/>
                    </a:lnTo>
                    <a:lnTo>
                      <a:pt x="61" y="844"/>
                    </a:lnTo>
                    <a:lnTo>
                      <a:pt x="53" y="847"/>
                    </a:lnTo>
                    <a:lnTo>
                      <a:pt x="53" y="847"/>
                    </a:lnTo>
                    <a:lnTo>
                      <a:pt x="49" y="848"/>
                    </a:lnTo>
                    <a:lnTo>
                      <a:pt x="46" y="851"/>
                    </a:lnTo>
                    <a:lnTo>
                      <a:pt x="43" y="853"/>
                    </a:lnTo>
                    <a:lnTo>
                      <a:pt x="40" y="858"/>
                    </a:lnTo>
                    <a:lnTo>
                      <a:pt x="41" y="859"/>
                    </a:lnTo>
                    <a:lnTo>
                      <a:pt x="40" y="858"/>
                    </a:lnTo>
                    <a:lnTo>
                      <a:pt x="38" y="863"/>
                    </a:lnTo>
                    <a:lnTo>
                      <a:pt x="36" y="864"/>
                    </a:lnTo>
                    <a:lnTo>
                      <a:pt x="34" y="864"/>
                    </a:lnTo>
                    <a:lnTo>
                      <a:pt x="31" y="863"/>
                    </a:lnTo>
                    <a:lnTo>
                      <a:pt x="29" y="858"/>
                    </a:lnTo>
                    <a:lnTo>
                      <a:pt x="28" y="853"/>
                    </a:lnTo>
                    <a:lnTo>
                      <a:pt x="27" y="851"/>
                    </a:lnTo>
                    <a:lnTo>
                      <a:pt x="27" y="851"/>
                    </a:lnTo>
                    <a:lnTo>
                      <a:pt x="24" y="848"/>
                    </a:lnTo>
                    <a:lnTo>
                      <a:pt x="24" y="848"/>
                    </a:lnTo>
                    <a:lnTo>
                      <a:pt x="21" y="848"/>
                    </a:lnTo>
                    <a:lnTo>
                      <a:pt x="21" y="848"/>
                    </a:lnTo>
                    <a:lnTo>
                      <a:pt x="18" y="850"/>
                    </a:lnTo>
                    <a:lnTo>
                      <a:pt x="12" y="851"/>
                    </a:lnTo>
                    <a:lnTo>
                      <a:pt x="7" y="853"/>
                    </a:lnTo>
                    <a:lnTo>
                      <a:pt x="5" y="853"/>
                    </a:lnTo>
                    <a:lnTo>
                      <a:pt x="4" y="850"/>
                    </a:lnTo>
                    <a:lnTo>
                      <a:pt x="4" y="850"/>
                    </a:lnTo>
                    <a:lnTo>
                      <a:pt x="3" y="846"/>
                    </a:lnTo>
                    <a:lnTo>
                      <a:pt x="2" y="845"/>
                    </a:lnTo>
                    <a:lnTo>
                      <a:pt x="2" y="844"/>
                    </a:lnTo>
                    <a:lnTo>
                      <a:pt x="3" y="842"/>
                    </a:lnTo>
                    <a:lnTo>
                      <a:pt x="5" y="842"/>
                    </a:lnTo>
                    <a:lnTo>
                      <a:pt x="5" y="842"/>
                    </a:lnTo>
                    <a:lnTo>
                      <a:pt x="16" y="841"/>
                    </a:lnTo>
                    <a:lnTo>
                      <a:pt x="22" y="840"/>
                    </a:lnTo>
                    <a:lnTo>
                      <a:pt x="29" y="835"/>
                    </a:lnTo>
                    <a:lnTo>
                      <a:pt x="46" y="826"/>
                    </a:lnTo>
                    <a:lnTo>
                      <a:pt x="53" y="821"/>
                    </a:lnTo>
                    <a:lnTo>
                      <a:pt x="58" y="816"/>
                    </a:lnTo>
                    <a:lnTo>
                      <a:pt x="62" y="813"/>
                    </a:lnTo>
                    <a:lnTo>
                      <a:pt x="75" y="804"/>
                    </a:lnTo>
                    <a:lnTo>
                      <a:pt x="85" y="798"/>
                    </a:lnTo>
                    <a:lnTo>
                      <a:pt x="92" y="792"/>
                    </a:lnTo>
                    <a:lnTo>
                      <a:pt x="95" y="790"/>
                    </a:lnTo>
                    <a:lnTo>
                      <a:pt x="95" y="790"/>
                    </a:lnTo>
                    <a:lnTo>
                      <a:pt x="96" y="788"/>
                    </a:lnTo>
                    <a:lnTo>
                      <a:pt x="96" y="788"/>
                    </a:lnTo>
                    <a:lnTo>
                      <a:pt x="97" y="783"/>
                    </a:lnTo>
                    <a:lnTo>
                      <a:pt x="100" y="774"/>
                    </a:lnTo>
                    <a:lnTo>
                      <a:pt x="102" y="774"/>
                    </a:lnTo>
                    <a:lnTo>
                      <a:pt x="109" y="776"/>
                    </a:lnTo>
                    <a:lnTo>
                      <a:pt x="114" y="774"/>
                    </a:lnTo>
                    <a:lnTo>
                      <a:pt x="114" y="774"/>
                    </a:lnTo>
                    <a:lnTo>
                      <a:pt x="115" y="773"/>
                    </a:lnTo>
                    <a:lnTo>
                      <a:pt x="115" y="773"/>
                    </a:lnTo>
                    <a:lnTo>
                      <a:pt x="117" y="771"/>
                    </a:lnTo>
                    <a:lnTo>
                      <a:pt x="117" y="771"/>
                    </a:lnTo>
                    <a:lnTo>
                      <a:pt x="122" y="761"/>
                    </a:lnTo>
                    <a:lnTo>
                      <a:pt x="128" y="755"/>
                    </a:lnTo>
                    <a:lnTo>
                      <a:pt x="129" y="754"/>
                    </a:lnTo>
                    <a:lnTo>
                      <a:pt x="135" y="755"/>
                    </a:lnTo>
                    <a:lnTo>
                      <a:pt x="146" y="758"/>
                    </a:lnTo>
                    <a:lnTo>
                      <a:pt x="170" y="764"/>
                    </a:lnTo>
                    <a:lnTo>
                      <a:pt x="180" y="769"/>
                    </a:lnTo>
                    <a:lnTo>
                      <a:pt x="188" y="771"/>
                    </a:lnTo>
                    <a:lnTo>
                      <a:pt x="190" y="772"/>
                    </a:lnTo>
                    <a:lnTo>
                      <a:pt x="190" y="772"/>
                    </a:lnTo>
                    <a:lnTo>
                      <a:pt x="193" y="772"/>
                    </a:lnTo>
                    <a:lnTo>
                      <a:pt x="193" y="772"/>
                    </a:lnTo>
                    <a:lnTo>
                      <a:pt x="197" y="770"/>
                    </a:lnTo>
                    <a:lnTo>
                      <a:pt x="199" y="769"/>
                    </a:lnTo>
                    <a:lnTo>
                      <a:pt x="199" y="769"/>
                    </a:lnTo>
                    <a:lnTo>
                      <a:pt x="203" y="764"/>
                    </a:lnTo>
                    <a:lnTo>
                      <a:pt x="204" y="760"/>
                    </a:lnTo>
                    <a:lnTo>
                      <a:pt x="204" y="760"/>
                    </a:lnTo>
                    <a:lnTo>
                      <a:pt x="207" y="754"/>
                    </a:lnTo>
                    <a:lnTo>
                      <a:pt x="210" y="748"/>
                    </a:lnTo>
                    <a:lnTo>
                      <a:pt x="213" y="746"/>
                    </a:lnTo>
                    <a:lnTo>
                      <a:pt x="215" y="746"/>
                    </a:lnTo>
                    <a:lnTo>
                      <a:pt x="215" y="746"/>
                    </a:lnTo>
                    <a:lnTo>
                      <a:pt x="221" y="742"/>
                    </a:lnTo>
                    <a:lnTo>
                      <a:pt x="226" y="740"/>
                    </a:lnTo>
                    <a:lnTo>
                      <a:pt x="226" y="740"/>
                    </a:lnTo>
                    <a:lnTo>
                      <a:pt x="230" y="735"/>
                    </a:lnTo>
                    <a:lnTo>
                      <a:pt x="240" y="727"/>
                    </a:lnTo>
                    <a:lnTo>
                      <a:pt x="246" y="721"/>
                    </a:lnTo>
                    <a:lnTo>
                      <a:pt x="246" y="720"/>
                    </a:lnTo>
                    <a:lnTo>
                      <a:pt x="246" y="718"/>
                    </a:lnTo>
                    <a:lnTo>
                      <a:pt x="235" y="728"/>
                    </a:lnTo>
                    <a:lnTo>
                      <a:pt x="228" y="733"/>
                    </a:lnTo>
                    <a:lnTo>
                      <a:pt x="226" y="734"/>
                    </a:lnTo>
                    <a:lnTo>
                      <a:pt x="223" y="735"/>
                    </a:lnTo>
                    <a:lnTo>
                      <a:pt x="211" y="735"/>
                    </a:lnTo>
                    <a:lnTo>
                      <a:pt x="207" y="736"/>
                    </a:lnTo>
                    <a:lnTo>
                      <a:pt x="205" y="736"/>
                    </a:lnTo>
                    <a:lnTo>
                      <a:pt x="203" y="738"/>
                    </a:lnTo>
                    <a:lnTo>
                      <a:pt x="203" y="738"/>
                    </a:lnTo>
                    <a:lnTo>
                      <a:pt x="201" y="740"/>
                    </a:lnTo>
                    <a:lnTo>
                      <a:pt x="201" y="740"/>
                    </a:lnTo>
                    <a:lnTo>
                      <a:pt x="196" y="746"/>
                    </a:lnTo>
                    <a:lnTo>
                      <a:pt x="193" y="748"/>
                    </a:lnTo>
                    <a:lnTo>
                      <a:pt x="184" y="748"/>
                    </a:lnTo>
                    <a:lnTo>
                      <a:pt x="179" y="746"/>
                    </a:lnTo>
                    <a:lnTo>
                      <a:pt x="170" y="740"/>
                    </a:lnTo>
                    <a:lnTo>
                      <a:pt x="165" y="734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4" y="722"/>
                    </a:lnTo>
                    <a:lnTo>
                      <a:pt x="151" y="720"/>
                    </a:lnTo>
                    <a:lnTo>
                      <a:pt x="151" y="720"/>
                    </a:lnTo>
                    <a:lnTo>
                      <a:pt x="148" y="720"/>
                    </a:lnTo>
                    <a:lnTo>
                      <a:pt x="148" y="720"/>
                    </a:lnTo>
                    <a:lnTo>
                      <a:pt x="137" y="721"/>
                    </a:lnTo>
                    <a:lnTo>
                      <a:pt x="129" y="721"/>
                    </a:lnTo>
                    <a:lnTo>
                      <a:pt x="128" y="721"/>
                    </a:lnTo>
                    <a:lnTo>
                      <a:pt x="128" y="720"/>
                    </a:lnTo>
                    <a:lnTo>
                      <a:pt x="128" y="718"/>
                    </a:lnTo>
                    <a:lnTo>
                      <a:pt x="134" y="717"/>
                    </a:lnTo>
                    <a:lnTo>
                      <a:pt x="139" y="716"/>
                    </a:lnTo>
                    <a:lnTo>
                      <a:pt x="141" y="715"/>
                    </a:lnTo>
                    <a:lnTo>
                      <a:pt x="141" y="715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39" y="710"/>
                    </a:lnTo>
                    <a:lnTo>
                      <a:pt x="136" y="709"/>
                    </a:lnTo>
                    <a:lnTo>
                      <a:pt x="131" y="708"/>
                    </a:lnTo>
                    <a:lnTo>
                      <a:pt x="131" y="708"/>
                    </a:lnTo>
                    <a:lnTo>
                      <a:pt x="129" y="707"/>
                    </a:lnTo>
                    <a:lnTo>
                      <a:pt x="127" y="705"/>
                    </a:lnTo>
                    <a:lnTo>
                      <a:pt x="124" y="703"/>
                    </a:lnTo>
                    <a:lnTo>
                      <a:pt x="122" y="699"/>
                    </a:lnTo>
                    <a:lnTo>
                      <a:pt x="122" y="699"/>
                    </a:lnTo>
                    <a:lnTo>
                      <a:pt x="122" y="697"/>
                    </a:lnTo>
                    <a:lnTo>
                      <a:pt x="121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2" y="697"/>
                    </a:lnTo>
                    <a:lnTo>
                      <a:pt x="106" y="698"/>
                    </a:lnTo>
                    <a:lnTo>
                      <a:pt x="98" y="702"/>
                    </a:lnTo>
                    <a:lnTo>
                      <a:pt x="98" y="702"/>
                    </a:lnTo>
                    <a:lnTo>
                      <a:pt x="92" y="705"/>
                    </a:lnTo>
                    <a:lnTo>
                      <a:pt x="89" y="707"/>
                    </a:lnTo>
                    <a:lnTo>
                      <a:pt x="89" y="707"/>
                    </a:lnTo>
                    <a:lnTo>
                      <a:pt x="86" y="707"/>
                    </a:lnTo>
                    <a:lnTo>
                      <a:pt x="84" y="704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6"/>
                    </a:lnTo>
                    <a:lnTo>
                      <a:pt x="77" y="695"/>
                    </a:lnTo>
                    <a:lnTo>
                      <a:pt x="74" y="693"/>
                    </a:lnTo>
                    <a:lnTo>
                      <a:pt x="74" y="693"/>
                    </a:lnTo>
                    <a:lnTo>
                      <a:pt x="72" y="692"/>
                    </a:lnTo>
                    <a:lnTo>
                      <a:pt x="68" y="692"/>
                    </a:lnTo>
                    <a:lnTo>
                      <a:pt x="68" y="691"/>
                    </a:lnTo>
                    <a:lnTo>
                      <a:pt x="68" y="690"/>
                    </a:lnTo>
                    <a:lnTo>
                      <a:pt x="68" y="689"/>
                    </a:lnTo>
                    <a:lnTo>
                      <a:pt x="73" y="686"/>
                    </a:lnTo>
                    <a:lnTo>
                      <a:pt x="77" y="685"/>
                    </a:lnTo>
                    <a:lnTo>
                      <a:pt x="77" y="685"/>
                    </a:lnTo>
                    <a:lnTo>
                      <a:pt x="78" y="683"/>
                    </a:lnTo>
                    <a:lnTo>
                      <a:pt x="78" y="683"/>
                    </a:lnTo>
                    <a:lnTo>
                      <a:pt x="78" y="680"/>
                    </a:lnTo>
                    <a:lnTo>
                      <a:pt x="78" y="680"/>
                    </a:lnTo>
                    <a:lnTo>
                      <a:pt x="77" y="678"/>
                    </a:lnTo>
                    <a:lnTo>
                      <a:pt x="77" y="678"/>
                    </a:lnTo>
                    <a:lnTo>
                      <a:pt x="74" y="677"/>
                    </a:lnTo>
                    <a:lnTo>
                      <a:pt x="71" y="674"/>
                    </a:lnTo>
                    <a:lnTo>
                      <a:pt x="69" y="673"/>
                    </a:lnTo>
                    <a:lnTo>
                      <a:pt x="69" y="672"/>
                    </a:lnTo>
                    <a:lnTo>
                      <a:pt x="72" y="670"/>
                    </a:lnTo>
                    <a:lnTo>
                      <a:pt x="77" y="667"/>
                    </a:lnTo>
                    <a:lnTo>
                      <a:pt x="79" y="665"/>
                    </a:lnTo>
                    <a:lnTo>
                      <a:pt x="80" y="665"/>
                    </a:lnTo>
                    <a:lnTo>
                      <a:pt x="81" y="664"/>
                    </a:lnTo>
                    <a:lnTo>
                      <a:pt x="85" y="664"/>
                    </a:lnTo>
                    <a:lnTo>
                      <a:pt x="89" y="664"/>
                    </a:lnTo>
                    <a:lnTo>
                      <a:pt x="91" y="666"/>
                    </a:lnTo>
                    <a:lnTo>
                      <a:pt x="91" y="666"/>
                    </a:lnTo>
                    <a:lnTo>
                      <a:pt x="93" y="667"/>
                    </a:lnTo>
                    <a:lnTo>
                      <a:pt x="93" y="667"/>
                    </a:lnTo>
                    <a:lnTo>
                      <a:pt x="95" y="666"/>
                    </a:lnTo>
                    <a:lnTo>
                      <a:pt x="102" y="664"/>
                    </a:lnTo>
                    <a:lnTo>
                      <a:pt x="110" y="660"/>
                    </a:lnTo>
                    <a:lnTo>
                      <a:pt x="118" y="658"/>
                    </a:lnTo>
                    <a:lnTo>
                      <a:pt x="127" y="654"/>
                    </a:lnTo>
                    <a:lnTo>
                      <a:pt x="137" y="651"/>
                    </a:lnTo>
                    <a:lnTo>
                      <a:pt x="146" y="646"/>
                    </a:lnTo>
                    <a:lnTo>
                      <a:pt x="152" y="640"/>
                    </a:lnTo>
                    <a:lnTo>
                      <a:pt x="154" y="639"/>
                    </a:lnTo>
                    <a:lnTo>
                      <a:pt x="154" y="639"/>
                    </a:lnTo>
                    <a:lnTo>
                      <a:pt x="155" y="634"/>
                    </a:lnTo>
                    <a:lnTo>
                      <a:pt x="158" y="625"/>
                    </a:lnTo>
                    <a:lnTo>
                      <a:pt x="159" y="612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61" y="598"/>
                    </a:lnTo>
                    <a:lnTo>
                      <a:pt x="161" y="593"/>
                    </a:lnTo>
                    <a:lnTo>
                      <a:pt x="161" y="593"/>
                    </a:lnTo>
                    <a:lnTo>
                      <a:pt x="161" y="589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57" y="584"/>
                    </a:lnTo>
                    <a:lnTo>
                      <a:pt x="153" y="584"/>
                    </a:lnTo>
                    <a:lnTo>
                      <a:pt x="153" y="584"/>
                    </a:lnTo>
                    <a:lnTo>
                      <a:pt x="148" y="585"/>
                    </a:lnTo>
                    <a:lnTo>
                      <a:pt x="142" y="586"/>
                    </a:lnTo>
                    <a:lnTo>
                      <a:pt x="130" y="589"/>
                    </a:lnTo>
                    <a:lnTo>
                      <a:pt x="130" y="590"/>
                    </a:lnTo>
                    <a:lnTo>
                      <a:pt x="130" y="589"/>
                    </a:lnTo>
                    <a:lnTo>
                      <a:pt x="122" y="589"/>
                    </a:lnTo>
                    <a:lnTo>
                      <a:pt x="122" y="587"/>
                    </a:lnTo>
                    <a:lnTo>
                      <a:pt x="127" y="585"/>
                    </a:lnTo>
                    <a:lnTo>
                      <a:pt x="135" y="580"/>
                    </a:lnTo>
                    <a:lnTo>
                      <a:pt x="142" y="574"/>
                    </a:lnTo>
                    <a:lnTo>
                      <a:pt x="148" y="569"/>
                    </a:lnTo>
                    <a:lnTo>
                      <a:pt x="152" y="566"/>
                    </a:lnTo>
                    <a:lnTo>
                      <a:pt x="153" y="563"/>
                    </a:lnTo>
                    <a:lnTo>
                      <a:pt x="153" y="563"/>
                    </a:lnTo>
                    <a:lnTo>
                      <a:pt x="153" y="561"/>
                    </a:lnTo>
                    <a:lnTo>
                      <a:pt x="153" y="561"/>
                    </a:lnTo>
                    <a:lnTo>
                      <a:pt x="152" y="559"/>
                    </a:lnTo>
                    <a:lnTo>
                      <a:pt x="152" y="559"/>
                    </a:lnTo>
                    <a:lnTo>
                      <a:pt x="151" y="558"/>
                    </a:lnTo>
                    <a:lnTo>
                      <a:pt x="146" y="553"/>
                    </a:lnTo>
                    <a:lnTo>
                      <a:pt x="142" y="548"/>
                    </a:lnTo>
                    <a:lnTo>
                      <a:pt x="140" y="543"/>
                    </a:lnTo>
                    <a:lnTo>
                      <a:pt x="139" y="540"/>
                    </a:lnTo>
                    <a:lnTo>
                      <a:pt x="140" y="538"/>
                    </a:lnTo>
                    <a:lnTo>
                      <a:pt x="140" y="536"/>
                    </a:lnTo>
                    <a:lnTo>
                      <a:pt x="142" y="535"/>
                    </a:lnTo>
                    <a:lnTo>
                      <a:pt x="142" y="535"/>
                    </a:lnTo>
                    <a:lnTo>
                      <a:pt x="143" y="534"/>
                    </a:lnTo>
                    <a:lnTo>
                      <a:pt x="149" y="531"/>
                    </a:lnTo>
                    <a:lnTo>
                      <a:pt x="155" y="530"/>
                    </a:lnTo>
                    <a:lnTo>
                      <a:pt x="158" y="530"/>
                    </a:lnTo>
                    <a:lnTo>
                      <a:pt x="159" y="531"/>
                    </a:lnTo>
                    <a:lnTo>
                      <a:pt x="161" y="535"/>
                    </a:lnTo>
                    <a:lnTo>
                      <a:pt x="161" y="535"/>
                    </a:lnTo>
                    <a:lnTo>
                      <a:pt x="165" y="542"/>
                    </a:lnTo>
                    <a:lnTo>
                      <a:pt x="171" y="550"/>
                    </a:lnTo>
                    <a:lnTo>
                      <a:pt x="177" y="555"/>
                    </a:lnTo>
                    <a:lnTo>
                      <a:pt x="180" y="556"/>
                    </a:lnTo>
                    <a:lnTo>
                      <a:pt x="180" y="556"/>
                    </a:lnTo>
                    <a:lnTo>
                      <a:pt x="183" y="556"/>
                    </a:lnTo>
                    <a:lnTo>
                      <a:pt x="183" y="556"/>
                    </a:lnTo>
                    <a:lnTo>
                      <a:pt x="184" y="555"/>
                    </a:lnTo>
                    <a:lnTo>
                      <a:pt x="184" y="555"/>
                    </a:lnTo>
                    <a:lnTo>
                      <a:pt x="184" y="547"/>
                    </a:lnTo>
                    <a:lnTo>
                      <a:pt x="184" y="547"/>
                    </a:lnTo>
                    <a:lnTo>
                      <a:pt x="186" y="548"/>
                    </a:lnTo>
                    <a:lnTo>
                      <a:pt x="190" y="550"/>
                    </a:lnTo>
                    <a:lnTo>
                      <a:pt x="191" y="552"/>
                    </a:lnTo>
                    <a:lnTo>
                      <a:pt x="191" y="552"/>
                    </a:lnTo>
                    <a:lnTo>
                      <a:pt x="192" y="553"/>
                    </a:lnTo>
                    <a:lnTo>
                      <a:pt x="192" y="554"/>
                    </a:lnTo>
                    <a:lnTo>
                      <a:pt x="193" y="554"/>
                    </a:lnTo>
                    <a:lnTo>
                      <a:pt x="199" y="555"/>
                    </a:lnTo>
                    <a:lnTo>
                      <a:pt x="204" y="554"/>
                    </a:lnTo>
                    <a:lnTo>
                      <a:pt x="204" y="554"/>
                    </a:lnTo>
                    <a:lnTo>
                      <a:pt x="208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11" y="553"/>
                    </a:lnTo>
                    <a:lnTo>
                      <a:pt x="214" y="552"/>
                    </a:lnTo>
                    <a:lnTo>
                      <a:pt x="214" y="552"/>
                    </a:lnTo>
                    <a:lnTo>
                      <a:pt x="217" y="550"/>
                    </a:lnTo>
                    <a:lnTo>
                      <a:pt x="217" y="550"/>
                    </a:lnTo>
                    <a:lnTo>
                      <a:pt x="219" y="550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6" y="560"/>
                    </a:lnTo>
                    <a:lnTo>
                      <a:pt x="226" y="560"/>
                    </a:lnTo>
                    <a:lnTo>
                      <a:pt x="228" y="562"/>
                    </a:lnTo>
                    <a:lnTo>
                      <a:pt x="228" y="562"/>
                    </a:lnTo>
                    <a:lnTo>
                      <a:pt x="229" y="563"/>
                    </a:lnTo>
                    <a:lnTo>
                      <a:pt x="229" y="560"/>
                    </a:lnTo>
                    <a:lnTo>
                      <a:pt x="229" y="560"/>
                    </a:lnTo>
                    <a:lnTo>
                      <a:pt x="228" y="554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6" y="534"/>
                    </a:lnTo>
                    <a:lnTo>
                      <a:pt x="236" y="534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42" y="527"/>
                    </a:lnTo>
                    <a:lnTo>
                      <a:pt x="253" y="518"/>
                    </a:lnTo>
                    <a:lnTo>
                      <a:pt x="253" y="518"/>
                    </a:lnTo>
                    <a:lnTo>
                      <a:pt x="254" y="516"/>
                    </a:lnTo>
                    <a:lnTo>
                      <a:pt x="254" y="516"/>
                    </a:lnTo>
                    <a:lnTo>
                      <a:pt x="253" y="513"/>
                    </a:lnTo>
                    <a:lnTo>
                      <a:pt x="253" y="513"/>
                    </a:lnTo>
                    <a:lnTo>
                      <a:pt x="248" y="511"/>
                    </a:lnTo>
                    <a:lnTo>
                      <a:pt x="245" y="506"/>
                    </a:lnTo>
                    <a:lnTo>
                      <a:pt x="245" y="503"/>
                    </a:lnTo>
                    <a:lnTo>
                      <a:pt x="245" y="503"/>
                    </a:lnTo>
                    <a:lnTo>
                      <a:pt x="245" y="500"/>
                    </a:lnTo>
                    <a:lnTo>
                      <a:pt x="250" y="498"/>
                    </a:lnTo>
                    <a:lnTo>
                      <a:pt x="253" y="496"/>
                    </a:lnTo>
                    <a:lnTo>
                      <a:pt x="253" y="496"/>
                    </a:lnTo>
                    <a:lnTo>
                      <a:pt x="257" y="492"/>
                    </a:lnTo>
                    <a:lnTo>
                      <a:pt x="258" y="491"/>
                    </a:lnTo>
                    <a:lnTo>
                      <a:pt x="259" y="488"/>
                    </a:lnTo>
                    <a:lnTo>
                      <a:pt x="259" y="488"/>
                    </a:lnTo>
                    <a:lnTo>
                      <a:pt x="263" y="479"/>
                    </a:lnTo>
                    <a:lnTo>
                      <a:pt x="264" y="473"/>
                    </a:lnTo>
                    <a:lnTo>
                      <a:pt x="264" y="473"/>
                    </a:lnTo>
                    <a:lnTo>
                      <a:pt x="264" y="472"/>
                    </a:lnTo>
                    <a:lnTo>
                      <a:pt x="264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55" y="468"/>
                    </a:lnTo>
                    <a:lnTo>
                      <a:pt x="255" y="468"/>
                    </a:lnTo>
                    <a:lnTo>
                      <a:pt x="252" y="467"/>
                    </a:lnTo>
                    <a:lnTo>
                      <a:pt x="252" y="467"/>
                    </a:lnTo>
                    <a:lnTo>
                      <a:pt x="251" y="468"/>
                    </a:lnTo>
                    <a:lnTo>
                      <a:pt x="251" y="468"/>
                    </a:lnTo>
                    <a:lnTo>
                      <a:pt x="248" y="472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1" y="479"/>
                    </a:lnTo>
                    <a:lnTo>
                      <a:pt x="240" y="476"/>
                    </a:lnTo>
                    <a:lnTo>
                      <a:pt x="240" y="472"/>
                    </a:lnTo>
                    <a:lnTo>
                      <a:pt x="240" y="469"/>
                    </a:lnTo>
                    <a:lnTo>
                      <a:pt x="240" y="469"/>
                    </a:lnTo>
                    <a:lnTo>
                      <a:pt x="239" y="466"/>
                    </a:lnTo>
                    <a:lnTo>
                      <a:pt x="239" y="466"/>
                    </a:lnTo>
                    <a:lnTo>
                      <a:pt x="236" y="463"/>
                    </a:lnTo>
                    <a:lnTo>
                      <a:pt x="233" y="461"/>
                    </a:lnTo>
                    <a:lnTo>
                      <a:pt x="232" y="459"/>
                    </a:lnTo>
                    <a:lnTo>
                      <a:pt x="229" y="453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8" y="443"/>
                    </a:lnTo>
                    <a:lnTo>
                      <a:pt x="228" y="443"/>
                    </a:lnTo>
                    <a:lnTo>
                      <a:pt x="227" y="438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1" y="432"/>
                    </a:lnTo>
                    <a:lnTo>
                      <a:pt x="221" y="432"/>
                    </a:lnTo>
                    <a:lnTo>
                      <a:pt x="220" y="431"/>
                    </a:lnTo>
                    <a:lnTo>
                      <a:pt x="221" y="430"/>
                    </a:lnTo>
                    <a:lnTo>
                      <a:pt x="222" y="428"/>
                    </a:lnTo>
                    <a:lnTo>
                      <a:pt x="233" y="413"/>
                    </a:lnTo>
                    <a:lnTo>
                      <a:pt x="236" y="406"/>
                    </a:lnTo>
                    <a:lnTo>
                      <a:pt x="241" y="401"/>
                    </a:lnTo>
                    <a:lnTo>
                      <a:pt x="248" y="398"/>
                    </a:lnTo>
                    <a:lnTo>
                      <a:pt x="254" y="394"/>
                    </a:lnTo>
                    <a:lnTo>
                      <a:pt x="258" y="392"/>
                    </a:lnTo>
                    <a:lnTo>
                      <a:pt x="259" y="391"/>
                    </a:lnTo>
                    <a:lnTo>
                      <a:pt x="259" y="391"/>
                    </a:lnTo>
                    <a:lnTo>
                      <a:pt x="259" y="388"/>
                    </a:lnTo>
                    <a:lnTo>
                      <a:pt x="259" y="387"/>
                    </a:lnTo>
                    <a:lnTo>
                      <a:pt x="253" y="386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38" y="381"/>
                    </a:lnTo>
                    <a:lnTo>
                      <a:pt x="238" y="381"/>
                    </a:lnTo>
                    <a:lnTo>
                      <a:pt x="235" y="382"/>
                    </a:lnTo>
                    <a:lnTo>
                      <a:pt x="235" y="382"/>
                    </a:lnTo>
                    <a:lnTo>
                      <a:pt x="233" y="386"/>
                    </a:lnTo>
                    <a:lnTo>
                      <a:pt x="233" y="386"/>
                    </a:lnTo>
                    <a:lnTo>
                      <a:pt x="230" y="387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09" y="395"/>
                    </a:lnTo>
                    <a:lnTo>
                      <a:pt x="204" y="397"/>
                    </a:lnTo>
                    <a:lnTo>
                      <a:pt x="204" y="397"/>
                    </a:lnTo>
                    <a:lnTo>
                      <a:pt x="202" y="397"/>
                    </a:lnTo>
                    <a:lnTo>
                      <a:pt x="202" y="397"/>
                    </a:lnTo>
                    <a:lnTo>
                      <a:pt x="197" y="392"/>
                    </a:lnTo>
                    <a:lnTo>
                      <a:pt x="193" y="389"/>
                    </a:lnTo>
                    <a:lnTo>
                      <a:pt x="188" y="386"/>
                    </a:lnTo>
                    <a:lnTo>
                      <a:pt x="188" y="386"/>
                    </a:lnTo>
                    <a:lnTo>
                      <a:pt x="185" y="386"/>
                    </a:lnTo>
                    <a:lnTo>
                      <a:pt x="185" y="386"/>
                    </a:lnTo>
                    <a:lnTo>
                      <a:pt x="184" y="387"/>
                    </a:lnTo>
                    <a:lnTo>
                      <a:pt x="184" y="387"/>
                    </a:lnTo>
                    <a:lnTo>
                      <a:pt x="185" y="397"/>
                    </a:lnTo>
                    <a:lnTo>
                      <a:pt x="185" y="399"/>
                    </a:lnTo>
                    <a:lnTo>
                      <a:pt x="185" y="400"/>
                    </a:lnTo>
                    <a:lnTo>
                      <a:pt x="184" y="401"/>
                    </a:lnTo>
                    <a:lnTo>
                      <a:pt x="183" y="401"/>
                    </a:lnTo>
                    <a:lnTo>
                      <a:pt x="179" y="400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67" y="391"/>
                    </a:lnTo>
                    <a:lnTo>
                      <a:pt x="160" y="383"/>
                    </a:lnTo>
                    <a:lnTo>
                      <a:pt x="157" y="381"/>
                    </a:lnTo>
                    <a:lnTo>
                      <a:pt x="157" y="381"/>
                    </a:lnTo>
                    <a:lnTo>
                      <a:pt x="154" y="381"/>
                    </a:lnTo>
                    <a:lnTo>
                      <a:pt x="154" y="381"/>
                    </a:lnTo>
                    <a:lnTo>
                      <a:pt x="154" y="383"/>
                    </a:lnTo>
                    <a:lnTo>
                      <a:pt x="153" y="386"/>
                    </a:lnTo>
                    <a:lnTo>
                      <a:pt x="153" y="386"/>
                    </a:lnTo>
                    <a:lnTo>
                      <a:pt x="153" y="401"/>
                    </a:lnTo>
                    <a:lnTo>
                      <a:pt x="153" y="401"/>
                    </a:lnTo>
                    <a:lnTo>
                      <a:pt x="149" y="397"/>
                    </a:lnTo>
                    <a:lnTo>
                      <a:pt x="146" y="388"/>
                    </a:lnTo>
                    <a:lnTo>
                      <a:pt x="141" y="378"/>
                    </a:lnTo>
                    <a:lnTo>
                      <a:pt x="140" y="374"/>
                    </a:lnTo>
                    <a:lnTo>
                      <a:pt x="140" y="374"/>
                    </a:lnTo>
                    <a:lnTo>
                      <a:pt x="140" y="372"/>
                    </a:lnTo>
                    <a:lnTo>
                      <a:pt x="140" y="368"/>
                    </a:lnTo>
                    <a:lnTo>
                      <a:pt x="142" y="367"/>
                    </a:lnTo>
                    <a:lnTo>
                      <a:pt x="143" y="366"/>
                    </a:lnTo>
                    <a:lnTo>
                      <a:pt x="143" y="366"/>
                    </a:lnTo>
                    <a:lnTo>
                      <a:pt x="145" y="366"/>
                    </a:lnTo>
                    <a:lnTo>
                      <a:pt x="145" y="366"/>
                    </a:lnTo>
                    <a:lnTo>
                      <a:pt x="149" y="361"/>
                    </a:lnTo>
                    <a:lnTo>
                      <a:pt x="157" y="352"/>
                    </a:lnTo>
                    <a:lnTo>
                      <a:pt x="164" y="344"/>
                    </a:lnTo>
                    <a:lnTo>
                      <a:pt x="167" y="338"/>
                    </a:lnTo>
                    <a:lnTo>
                      <a:pt x="167" y="338"/>
                    </a:lnTo>
                    <a:lnTo>
                      <a:pt x="168" y="333"/>
                    </a:lnTo>
                    <a:lnTo>
                      <a:pt x="168" y="333"/>
                    </a:lnTo>
                    <a:lnTo>
                      <a:pt x="168" y="331"/>
                    </a:lnTo>
                    <a:lnTo>
                      <a:pt x="170" y="330"/>
                    </a:lnTo>
                    <a:lnTo>
                      <a:pt x="170" y="330"/>
                    </a:lnTo>
                    <a:lnTo>
                      <a:pt x="171" y="329"/>
                    </a:lnTo>
                    <a:lnTo>
                      <a:pt x="176" y="326"/>
                    </a:lnTo>
                    <a:lnTo>
                      <a:pt x="179" y="324"/>
                    </a:lnTo>
                    <a:lnTo>
                      <a:pt x="179" y="324"/>
                    </a:lnTo>
                    <a:lnTo>
                      <a:pt x="183" y="320"/>
                    </a:lnTo>
                    <a:lnTo>
                      <a:pt x="184" y="314"/>
                    </a:lnTo>
                    <a:lnTo>
                      <a:pt x="184" y="314"/>
                    </a:lnTo>
                    <a:lnTo>
                      <a:pt x="183" y="312"/>
                    </a:lnTo>
                    <a:lnTo>
                      <a:pt x="182" y="310"/>
                    </a:lnTo>
                    <a:lnTo>
                      <a:pt x="182" y="310"/>
                    </a:lnTo>
                    <a:lnTo>
                      <a:pt x="179" y="305"/>
                    </a:lnTo>
                    <a:lnTo>
                      <a:pt x="176" y="300"/>
                    </a:lnTo>
                    <a:lnTo>
                      <a:pt x="176" y="298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89"/>
                    </a:lnTo>
                    <a:lnTo>
                      <a:pt x="176" y="289"/>
                    </a:lnTo>
                    <a:lnTo>
                      <a:pt x="176" y="279"/>
                    </a:lnTo>
                    <a:lnTo>
                      <a:pt x="176" y="279"/>
                    </a:lnTo>
                    <a:lnTo>
                      <a:pt x="177" y="275"/>
                    </a:lnTo>
                    <a:lnTo>
                      <a:pt x="177" y="275"/>
                    </a:lnTo>
                    <a:lnTo>
                      <a:pt x="179" y="275"/>
                    </a:lnTo>
                    <a:lnTo>
                      <a:pt x="179" y="275"/>
                    </a:lnTo>
                    <a:lnTo>
                      <a:pt x="189" y="276"/>
                    </a:lnTo>
                    <a:lnTo>
                      <a:pt x="189" y="276"/>
                    </a:lnTo>
                    <a:lnTo>
                      <a:pt x="190" y="276"/>
                    </a:lnTo>
                    <a:lnTo>
                      <a:pt x="191" y="276"/>
                    </a:lnTo>
                    <a:lnTo>
                      <a:pt x="191" y="273"/>
                    </a:lnTo>
                    <a:lnTo>
                      <a:pt x="191" y="273"/>
                    </a:lnTo>
                    <a:lnTo>
                      <a:pt x="188" y="269"/>
                    </a:lnTo>
                    <a:lnTo>
                      <a:pt x="186" y="264"/>
                    </a:lnTo>
                    <a:lnTo>
                      <a:pt x="184" y="261"/>
                    </a:lnTo>
                    <a:lnTo>
                      <a:pt x="184" y="255"/>
                    </a:lnTo>
                    <a:lnTo>
                      <a:pt x="184" y="255"/>
                    </a:lnTo>
                    <a:lnTo>
                      <a:pt x="182" y="256"/>
                    </a:lnTo>
                    <a:lnTo>
                      <a:pt x="182" y="256"/>
                    </a:lnTo>
                    <a:lnTo>
                      <a:pt x="179" y="258"/>
                    </a:lnTo>
                    <a:lnTo>
                      <a:pt x="179" y="258"/>
                    </a:lnTo>
                    <a:lnTo>
                      <a:pt x="177" y="261"/>
                    </a:lnTo>
                    <a:lnTo>
                      <a:pt x="177" y="261"/>
                    </a:lnTo>
                    <a:lnTo>
                      <a:pt x="176" y="267"/>
                    </a:lnTo>
                    <a:lnTo>
                      <a:pt x="174" y="270"/>
                    </a:lnTo>
                    <a:lnTo>
                      <a:pt x="172" y="274"/>
                    </a:lnTo>
                    <a:lnTo>
                      <a:pt x="170" y="276"/>
                    </a:lnTo>
                    <a:lnTo>
                      <a:pt x="170" y="276"/>
                    </a:lnTo>
                    <a:lnTo>
                      <a:pt x="168" y="279"/>
                    </a:lnTo>
                    <a:lnTo>
                      <a:pt x="168" y="279"/>
                    </a:lnTo>
                    <a:lnTo>
                      <a:pt x="168" y="286"/>
                    </a:lnTo>
                    <a:lnTo>
                      <a:pt x="167" y="290"/>
                    </a:lnTo>
                    <a:lnTo>
                      <a:pt x="166" y="290"/>
                    </a:lnTo>
                    <a:lnTo>
                      <a:pt x="166" y="289"/>
                    </a:lnTo>
                    <a:lnTo>
                      <a:pt x="164" y="283"/>
                    </a:lnTo>
                    <a:lnTo>
                      <a:pt x="162" y="277"/>
                    </a:lnTo>
                    <a:lnTo>
                      <a:pt x="161" y="274"/>
                    </a:lnTo>
                    <a:lnTo>
                      <a:pt x="161" y="274"/>
                    </a:lnTo>
                    <a:lnTo>
                      <a:pt x="160" y="271"/>
                    </a:lnTo>
                    <a:lnTo>
                      <a:pt x="160" y="271"/>
                    </a:lnTo>
                    <a:lnTo>
                      <a:pt x="158" y="271"/>
                    </a:lnTo>
                    <a:lnTo>
                      <a:pt x="158" y="271"/>
                    </a:lnTo>
                    <a:lnTo>
                      <a:pt x="151" y="274"/>
                    </a:lnTo>
                    <a:lnTo>
                      <a:pt x="149" y="274"/>
                    </a:lnTo>
                    <a:lnTo>
                      <a:pt x="149" y="273"/>
                    </a:lnTo>
                    <a:lnTo>
                      <a:pt x="149" y="273"/>
                    </a:lnTo>
                    <a:lnTo>
                      <a:pt x="151" y="269"/>
                    </a:lnTo>
                    <a:lnTo>
                      <a:pt x="157" y="263"/>
                    </a:lnTo>
                    <a:lnTo>
                      <a:pt x="167" y="252"/>
                    </a:lnTo>
                    <a:lnTo>
                      <a:pt x="174" y="245"/>
                    </a:lnTo>
                    <a:lnTo>
                      <a:pt x="177" y="243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66" y="246"/>
                    </a:lnTo>
                    <a:lnTo>
                      <a:pt x="154" y="256"/>
                    </a:lnTo>
                    <a:lnTo>
                      <a:pt x="149" y="261"/>
                    </a:lnTo>
                    <a:lnTo>
                      <a:pt x="145" y="267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5"/>
                    </a:lnTo>
                    <a:lnTo>
                      <a:pt x="145" y="275"/>
                    </a:lnTo>
                    <a:lnTo>
                      <a:pt x="145" y="277"/>
                    </a:lnTo>
                    <a:lnTo>
                      <a:pt x="145" y="277"/>
                    </a:lnTo>
                    <a:lnTo>
                      <a:pt x="147" y="280"/>
                    </a:lnTo>
                    <a:lnTo>
                      <a:pt x="147" y="283"/>
                    </a:lnTo>
                    <a:lnTo>
                      <a:pt x="146" y="285"/>
                    </a:lnTo>
                    <a:lnTo>
                      <a:pt x="146" y="286"/>
                    </a:lnTo>
                    <a:lnTo>
                      <a:pt x="141" y="289"/>
                    </a:lnTo>
                    <a:lnTo>
                      <a:pt x="136" y="296"/>
                    </a:lnTo>
                    <a:lnTo>
                      <a:pt x="129" y="310"/>
                    </a:lnTo>
                    <a:lnTo>
                      <a:pt x="127" y="314"/>
                    </a:lnTo>
                    <a:lnTo>
                      <a:pt x="126" y="319"/>
                    </a:lnTo>
                    <a:lnTo>
                      <a:pt x="124" y="321"/>
                    </a:lnTo>
                    <a:lnTo>
                      <a:pt x="123" y="323"/>
                    </a:lnTo>
                    <a:lnTo>
                      <a:pt x="122" y="323"/>
                    </a:lnTo>
                    <a:lnTo>
                      <a:pt x="120" y="321"/>
                    </a:lnTo>
                    <a:lnTo>
                      <a:pt x="115" y="320"/>
                    </a:lnTo>
                    <a:lnTo>
                      <a:pt x="115" y="318"/>
                    </a:lnTo>
                    <a:lnTo>
                      <a:pt x="115" y="318"/>
                    </a:lnTo>
                    <a:lnTo>
                      <a:pt x="116" y="316"/>
                    </a:lnTo>
                    <a:lnTo>
                      <a:pt x="118" y="311"/>
                    </a:lnTo>
                    <a:lnTo>
                      <a:pt x="120" y="310"/>
                    </a:lnTo>
                    <a:lnTo>
                      <a:pt x="120" y="308"/>
                    </a:lnTo>
                    <a:lnTo>
                      <a:pt x="120" y="307"/>
                    </a:lnTo>
                    <a:lnTo>
                      <a:pt x="121" y="302"/>
                    </a:lnTo>
                    <a:lnTo>
                      <a:pt x="121" y="302"/>
                    </a:lnTo>
                    <a:lnTo>
                      <a:pt x="121" y="298"/>
                    </a:lnTo>
                    <a:lnTo>
                      <a:pt x="122" y="295"/>
                    </a:lnTo>
                    <a:lnTo>
                      <a:pt x="123" y="293"/>
                    </a:lnTo>
                    <a:lnTo>
                      <a:pt x="129" y="289"/>
                    </a:lnTo>
                    <a:lnTo>
                      <a:pt x="133" y="286"/>
                    </a:lnTo>
                    <a:lnTo>
                      <a:pt x="136" y="282"/>
                    </a:lnTo>
                    <a:lnTo>
                      <a:pt x="136" y="282"/>
                    </a:lnTo>
                    <a:lnTo>
                      <a:pt x="136" y="279"/>
                    </a:lnTo>
                    <a:lnTo>
                      <a:pt x="136" y="277"/>
                    </a:lnTo>
                    <a:lnTo>
                      <a:pt x="134" y="270"/>
                    </a:lnTo>
                    <a:lnTo>
                      <a:pt x="134" y="267"/>
                    </a:lnTo>
                    <a:lnTo>
                      <a:pt x="134" y="263"/>
                    </a:lnTo>
                    <a:lnTo>
                      <a:pt x="137" y="255"/>
                    </a:lnTo>
                    <a:lnTo>
                      <a:pt x="143" y="245"/>
                    </a:lnTo>
                    <a:lnTo>
                      <a:pt x="145" y="244"/>
                    </a:lnTo>
                    <a:lnTo>
                      <a:pt x="145" y="244"/>
                    </a:lnTo>
                    <a:lnTo>
                      <a:pt x="145" y="237"/>
                    </a:lnTo>
                    <a:lnTo>
                      <a:pt x="145" y="237"/>
                    </a:lnTo>
                    <a:lnTo>
                      <a:pt x="143" y="233"/>
                    </a:lnTo>
                    <a:lnTo>
                      <a:pt x="145" y="231"/>
                    </a:lnTo>
                    <a:lnTo>
                      <a:pt x="146" y="227"/>
                    </a:lnTo>
                    <a:lnTo>
                      <a:pt x="151" y="221"/>
                    </a:lnTo>
                    <a:lnTo>
                      <a:pt x="154" y="218"/>
                    </a:lnTo>
                    <a:lnTo>
                      <a:pt x="157" y="215"/>
                    </a:lnTo>
                    <a:lnTo>
                      <a:pt x="161" y="214"/>
                    </a:lnTo>
                    <a:lnTo>
                      <a:pt x="164" y="214"/>
                    </a:lnTo>
                    <a:lnTo>
                      <a:pt x="164" y="214"/>
                    </a:lnTo>
                    <a:lnTo>
                      <a:pt x="165" y="213"/>
                    </a:lnTo>
                    <a:lnTo>
                      <a:pt x="165" y="213"/>
                    </a:lnTo>
                    <a:lnTo>
                      <a:pt x="166" y="209"/>
                    </a:lnTo>
                    <a:lnTo>
                      <a:pt x="166" y="209"/>
                    </a:lnTo>
                    <a:lnTo>
                      <a:pt x="165" y="207"/>
                    </a:lnTo>
                    <a:lnTo>
                      <a:pt x="166" y="205"/>
                    </a:lnTo>
                    <a:lnTo>
                      <a:pt x="168" y="202"/>
                    </a:lnTo>
                    <a:lnTo>
                      <a:pt x="178" y="193"/>
                    </a:lnTo>
                    <a:lnTo>
                      <a:pt x="180" y="189"/>
                    </a:lnTo>
                    <a:lnTo>
                      <a:pt x="180" y="189"/>
                    </a:lnTo>
                    <a:lnTo>
                      <a:pt x="180" y="188"/>
                    </a:lnTo>
                    <a:lnTo>
                      <a:pt x="180" y="187"/>
                    </a:lnTo>
                    <a:lnTo>
                      <a:pt x="176" y="187"/>
                    </a:lnTo>
                    <a:lnTo>
                      <a:pt x="176" y="187"/>
                    </a:lnTo>
                    <a:lnTo>
                      <a:pt x="170" y="189"/>
                    </a:lnTo>
                    <a:lnTo>
                      <a:pt x="164" y="193"/>
                    </a:lnTo>
                    <a:lnTo>
                      <a:pt x="154" y="201"/>
                    </a:lnTo>
                    <a:lnTo>
                      <a:pt x="151" y="203"/>
                    </a:lnTo>
                    <a:lnTo>
                      <a:pt x="148" y="203"/>
                    </a:lnTo>
                    <a:lnTo>
                      <a:pt x="146" y="203"/>
                    </a:lnTo>
                    <a:lnTo>
                      <a:pt x="143" y="202"/>
                    </a:lnTo>
                    <a:lnTo>
                      <a:pt x="142" y="202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0" y="211"/>
                    </a:lnTo>
                    <a:lnTo>
                      <a:pt x="140" y="211"/>
                    </a:lnTo>
                    <a:lnTo>
                      <a:pt x="140" y="214"/>
                    </a:lnTo>
                    <a:lnTo>
                      <a:pt x="140" y="214"/>
                    </a:lnTo>
                    <a:lnTo>
                      <a:pt x="140" y="215"/>
                    </a:lnTo>
                    <a:lnTo>
                      <a:pt x="140" y="215"/>
                    </a:lnTo>
                    <a:lnTo>
                      <a:pt x="139" y="217"/>
                    </a:lnTo>
                    <a:lnTo>
                      <a:pt x="136" y="218"/>
                    </a:lnTo>
                    <a:lnTo>
                      <a:pt x="136" y="218"/>
                    </a:lnTo>
                    <a:lnTo>
                      <a:pt x="124" y="219"/>
                    </a:lnTo>
                    <a:lnTo>
                      <a:pt x="124" y="219"/>
                    </a:lnTo>
                    <a:lnTo>
                      <a:pt x="121" y="220"/>
                    </a:lnTo>
                    <a:lnTo>
                      <a:pt x="121" y="219"/>
                    </a:lnTo>
                    <a:lnTo>
                      <a:pt x="120" y="217"/>
                    </a:lnTo>
                    <a:lnTo>
                      <a:pt x="118" y="217"/>
                    </a:lnTo>
                    <a:lnTo>
                      <a:pt x="120" y="217"/>
                    </a:lnTo>
                    <a:lnTo>
                      <a:pt x="120" y="217"/>
                    </a:lnTo>
                    <a:lnTo>
                      <a:pt x="121" y="212"/>
                    </a:lnTo>
                    <a:lnTo>
                      <a:pt x="122" y="209"/>
                    </a:lnTo>
                    <a:lnTo>
                      <a:pt x="122" y="209"/>
                    </a:lnTo>
                    <a:lnTo>
                      <a:pt x="123" y="208"/>
                    </a:lnTo>
                    <a:lnTo>
                      <a:pt x="123" y="208"/>
                    </a:lnTo>
                    <a:lnTo>
                      <a:pt x="123" y="207"/>
                    </a:lnTo>
                    <a:lnTo>
                      <a:pt x="123" y="207"/>
                    </a:lnTo>
                    <a:lnTo>
                      <a:pt x="123" y="206"/>
                    </a:lnTo>
                    <a:lnTo>
                      <a:pt x="123" y="206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4"/>
                    </a:lnTo>
                    <a:lnTo>
                      <a:pt x="114" y="190"/>
                    </a:lnTo>
                    <a:lnTo>
                      <a:pt x="116" y="187"/>
                    </a:lnTo>
                    <a:lnTo>
                      <a:pt x="117" y="186"/>
                    </a:lnTo>
                    <a:lnTo>
                      <a:pt x="118" y="186"/>
                    </a:lnTo>
                    <a:lnTo>
                      <a:pt x="121" y="187"/>
                    </a:lnTo>
                    <a:lnTo>
                      <a:pt x="124" y="188"/>
                    </a:lnTo>
                    <a:lnTo>
                      <a:pt x="128" y="190"/>
                    </a:lnTo>
                    <a:lnTo>
                      <a:pt x="128" y="190"/>
                    </a:lnTo>
                    <a:lnTo>
                      <a:pt x="133" y="190"/>
                    </a:lnTo>
                    <a:lnTo>
                      <a:pt x="133" y="190"/>
                    </a:lnTo>
                    <a:lnTo>
                      <a:pt x="137" y="189"/>
                    </a:lnTo>
                    <a:lnTo>
                      <a:pt x="137" y="189"/>
                    </a:lnTo>
                    <a:lnTo>
                      <a:pt x="136" y="188"/>
                    </a:lnTo>
                    <a:lnTo>
                      <a:pt x="136" y="187"/>
                    </a:lnTo>
                    <a:lnTo>
                      <a:pt x="131" y="186"/>
                    </a:lnTo>
                    <a:lnTo>
                      <a:pt x="131" y="186"/>
                    </a:lnTo>
                    <a:lnTo>
                      <a:pt x="126" y="183"/>
                    </a:lnTo>
                    <a:lnTo>
                      <a:pt x="120" y="181"/>
                    </a:lnTo>
                    <a:lnTo>
                      <a:pt x="117" y="180"/>
                    </a:lnTo>
                    <a:lnTo>
                      <a:pt x="117" y="178"/>
                    </a:lnTo>
                    <a:lnTo>
                      <a:pt x="117" y="177"/>
                    </a:lnTo>
                    <a:lnTo>
                      <a:pt x="120" y="177"/>
                    </a:lnTo>
                    <a:lnTo>
                      <a:pt x="120" y="177"/>
                    </a:lnTo>
                    <a:lnTo>
                      <a:pt x="127" y="176"/>
                    </a:lnTo>
                    <a:lnTo>
                      <a:pt x="130" y="176"/>
                    </a:lnTo>
                    <a:lnTo>
                      <a:pt x="134" y="177"/>
                    </a:lnTo>
                    <a:lnTo>
                      <a:pt x="134" y="177"/>
                    </a:lnTo>
                    <a:lnTo>
                      <a:pt x="136" y="177"/>
                    </a:lnTo>
                    <a:lnTo>
                      <a:pt x="136" y="177"/>
                    </a:lnTo>
                    <a:lnTo>
                      <a:pt x="143" y="176"/>
                    </a:lnTo>
                    <a:lnTo>
                      <a:pt x="145" y="175"/>
                    </a:lnTo>
                    <a:lnTo>
                      <a:pt x="146" y="174"/>
                    </a:lnTo>
                    <a:lnTo>
                      <a:pt x="146" y="171"/>
                    </a:lnTo>
                    <a:lnTo>
                      <a:pt x="146" y="171"/>
                    </a:lnTo>
                    <a:lnTo>
                      <a:pt x="145" y="163"/>
                    </a:lnTo>
                    <a:lnTo>
                      <a:pt x="146" y="157"/>
                    </a:lnTo>
                    <a:lnTo>
                      <a:pt x="148" y="155"/>
                    </a:lnTo>
                    <a:lnTo>
                      <a:pt x="148" y="155"/>
                    </a:lnTo>
                    <a:lnTo>
                      <a:pt x="149" y="152"/>
                    </a:lnTo>
                    <a:lnTo>
                      <a:pt x="151" y="152"/>
                    </a:lnTo>
                    <a:lnTo>
                      <a:pt x="153" y="157"/>
                    </a:lnTo>
                    <a:lnTo>
                      <a:pt x="158" y="161"/>
                    </a:lnTo>
                    <a:lnTo>
                      <a:pt x="160" y="162"/>
                    </a:lnTo>
                    <a:lnTo>
                      <a:pt x="161" y="162"/>
                    </a:lnTo>
                    <a:lnTo>
                      <a:pt x="161" y="161"/>
                    </a:lnTo>
                    <a:lnTo>
                      <a:pt x="161" y="159"/>
                    </a:lnTo>
                    <a:lnTo>
                      <a:pt x="159" y="156"/>
                    </a:lnTo>
                    <a:lnTo>
                      <a:pt x="159" y="156"/>
                    </a:lnTo>
                    <a:lnTo>
                      <a:pt x="157" y="151"/>
                    </a:lnTo>
                    <a:lnTo>
                      <a:pt x="154" y="147"/>
                    </a:lnTo>
                    <a:lnTo>
                      <a:pt x="154" y="146"/>
                    </a:lnTo>
                    <a:lnTo>
                      <a:pt x="157" y="146"/>
                    </a:lnTo>
                    <a:lnTo>
                      <a:pt x="161" y="147"/>
                    </a:lnTo>
                    <a:lnTo>
                      <a:pt x="168" y="150"/>
                    </a:lnTo>
                    <a:lnTo>
                      <a:pt x="173" y="150"/>
                    </a:lnTo>
                    <a:lnTo>
                      <a:pt x="174" y="150"/>
                    </a:lnTo>
                    <a:lnTo>
                      <a:pt x="173" y="147"/>
                    </a:lnTo>
                    <a:lnTo>
                      <a:pt x="173" y="146"/>
                    </a:lnTo>
                    <a:lnTo>
                      <a:pt x="162" y="139"/>
                    </a:lnTo>
                    <a:lnTo>
                      <a:pt x="160" y="136"/>
                    </a:lnTo>
                    <a:lnTo>
                      <a:pt x="160" y="134"/>
                    </a:lnTo>
                    <a:lnTo>
                      <a:pt x="165" y="133"/>
                    </a:lnTo>
                    <a:lnTo>
                      <a:pt x="170" y="134"/>
                    </a:lnTo>
                    <a:lnTo>
                      <a:pt x="170" y="134"/>
                    </a:lnTo>
                    <a:lnTo>
                      <a:pt x="173" y="134"/>
                    </a:lnTo>
                    <a:lnTo>
                      <a:pt x="174" y="134"/>
                    </a:lnTo>
                    <a:lnTo>
                      <a:pt x="173" y="132"/>
                    </a:lnTo>
                    <a:lnTo>
                      <a:pt x="173" y="132"/>
                    </a:lnTo>
                    <a:lnTo>
                      <a:pt x="162" y="126"/>
                    </a:lnTo>
                    <a:lnTo>
                      <a:pt x="159" y="124"/>
                    </a:lnTo>
                    <a:lnTo>
                      <a:pt x="159" y="124"/>
                    </a:lnTo>
                    <a:lnTo>
                      <a:pt x="160" y="122"/>
                    </a:lnTo>
                    <a:lnTo>
                      <a:pt x="161" y="122"/>
                    </a:lnTo>
                    <a:lnTo>
                      <a:pt x="162" y="121"/>
                    </a:lnTo>
                    <a:lnTo>
                      <a:pt x="160" y="118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5" y="105"/>
                    </a:lnTo>
                    <a:lnTo>
                      <a:pt x="157" y="103"/>
                    </a:lnTo>
                    <a:lnTo>
                      <a:pt x="160" y="103"/>
                    </a:lnTo>
                    <a:lnTo>
                      <a:pt x="167" y="107"/>
                    </a:lnTo>
                    <a:lnTo>
                      <a:pt x="171" y="109"/>
                    </a:lnTo>
                    <a:lnTo>
                      <a:pt x="172" y="109"/>
                    </a:lnTo>
                    <a:lnTo>
                      <a:pt x="172" y="108"/>
                    </a:lnTo>
                    <a:lnTo>
                      <a:pt x="172" y="107"/>
                    </a:lnTo>
                    <a:lnTo>
                      <a:pt x="170" y="105"/>
                    </a:lnTo>
                    <a:lnTo>
                      <a:pt x="166" y="97"/>
                    </a:lnTo>
                    <a:lnTo>
                      <a:pt x="162" y="94"/>
                    </a:lnTo>
                    <a:lnTo>
                      <a:pt x="161" y="91"/>
                    </a:lnTo>
                    <a:lnTo>
                      <a:pt x="161" y="89"/>
                    </a:lnTo>
                    <a:lnTo>
                      <a:pt x="162" y="87"/>
                    </a:lnTo>
                    <a:lnTo>
                      <a:pt x="165" y="84"/>
                    </a:lnTo>
                    <a:lnTo>
                      <a:pt x="165" y="84"/>
                    </a:lnTo>
                    <a:lnTo>
                      <a:pt x="167" y="81"/>
                    </a:lnTo>
                    <a:lnTo>
                      <a:pt x="167" y="81"/>
                    </a:lnTo>
                    <a:lnTo>
                      <a:pt x="168" y="78"/>
                    </a:lnTo>
                    <a:lnTo>
                      <a:pt x="168" y="78"/>
                    </a:lnTo>
                    <a:lnTo>
                      <a:pt x="167" y="71"/>
                    </a:lnTo>
                    <a:lnTo>
                      <a:pt x="167" y="71"/>
                    </a:lnTo>
                    <a:lnTo>
                      <a:pt x="170" y="72"/>
                    </a:lnTo>
                    <a:lnTo>
                      <a:pt x="170" y="72"/>
                    </a:lnTo>
                    <a:lnTo>
                      <a:pt x="174" y="75"/>
                    </a:lnTo>
                    <a:lnTo>
                      <a:pt x="174" y="75"/>
                    </a:lnTo>
                    <a:lnTo>
                      <a:pt x="177" y="76"/>
                    </a:lnTo>
                    <a:lnTo>
                      <a:pt x="177" y="76"/>
                    </a:lnTo>
                    <a:lnTo>
                      <a:pt x="180" y="75"/>
                    </a:lnTo>
                    <a:lnTo>
                      <a:pt x="184" y="74"/>
                    </a:lnTo>
                    <a:lnTo>
                      <a:pt x="190" y="74"/>
                    </a:lnTo>
                    <a:lnTo>
                      <a:pt x="198" y="76"/>
                    </a:lnTo>
                    <a:lnTo>
                      <a:pt x="204" y="76"/>
                    </a:lnTo>
                    <a:lnTo>
                      <a:pt x="205" y="76"/>
                    </a:lnTo>
                    <a:lnTo>
                      <a:pt x="205" y="76"/>
                    </a:lnTo>
                    <a:lnTo>
                      <a:pt x="207" y="75"/>
                    </a:lnTo>
                    <a:lnTo>
                      <a:pt x="207" y="75"/>
                    </a:lnTo>
                    <a:lnTo>
                      <a:pt x="204" y="71"/>
                    </a:lnTo>
                    <a:lnTo>
                      <a:pt x="202" y="65"/>
                    </a:lnTo>
                    <a:lnTo>
                      <a:pt x="197" y="59"/>
                    </a:lnTo>
                    <a:lnTo>
                      <a:pt x="195" y="56"/>
                    </a:lnTo>
                    <a:lnTo>
                      <a:pt x="192" y="53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5" y="50"/>
                    </a:lnTo>
                    <a:lnTo>
                      <a:pt x="198" y="51"/>
                    </a:lnTo>
                    <a:lnTo>
                      <a:pt x="199" y="52"/>
                    </a:lnTo>
                    <a:lnTo>
                      <a:pt x="199" y="52"/>
                    </a:lnTo>
                    <a:lnTo>
                      <a:pt x="202" y="52"/>
                    </a:lnTo>
                    <a:lnTo>
                      <a:pt x="203" y="52"/>
                    </a:lnTo>
                    <a:lnTo>
                      <a:pt x="203" y="48"/>
                    </a:lnTo>
                    <a:lnTo>
                      <a:pt x="203" y="48"/>
                    </a:lnTo>
                    <a:lnTo>
                      <a:pt x="202" y="44"/>
                    </a:lnTo>
                    <a:lnTo>
                      <a:pt x="202" y="44"/>
                    </a:lnTo>
                    <a:lnTo>
                      <a:pt x="199" y="39"/>
                    </a:lnTo>
                    <a:lnTo>
                      <a:pt x="199" y="35"/>
                    </a:lnTo>
                    <a:lnTo>
                      <a:pt x="201" y="35"/>
                    </a:lnTo>
                    <a:lnTo>
                      <a:pt x="207" y="35"/>
                    </a:lnTo>
                    <a:lnTo>
                      <a:pt x="211" y="38"/>
                    </a:lnTo>
                    <a:lnTo>
                      <a:pt x="216" y="38"/>
                    </a:lnTo>
                    <a:lnTo>
                      <a:pt x="216" y="38"/>
                    </a:lnTo>
                    <a:lnTo>
                      <a:pt x="216" y="35"/>
                    </a:lnTo>
                    <a:lnTo>
                      <a:pt x="216" y="35"/>
                    </a:lnTo>
                    <a:lnTo>
                      <a:pt x="215" y="26"/>
                    </a:lnTo>
                    <a:lnTo>
                      <a:pt x="215" y="23"/>
                    </a:lnTo>
                    <a:lnTo>
                      <a:pt x="216" y="21"/>
                    </a:lnTo>
                    <a:lnTo>
                      <a:pt x="219" y="17"/>
                    </a:lnTo>
                    <a:lnTo>
                      <a:pt x="219" y="17"/>
                    </a:lnTo>
                    <a:lnTo>
                      <a:pt x="220" y="15"/>
                    </a:lnTo>
                    <a:lnTo>
                      <a:pt x="221" y="12"/>
                    </a:lnTo>
                    <a:lnTo>
                      <a:pt x="223" y="9"/>
                    </a:lnTo>
                    <a:lnTo>
                      <a:pt x="223" y="9"/>
                    </a:lnTo>
                    <a:lnTo>
                      <a:pt x="228" y="2"/>
                    </a:lnTo>
                    <a:lnTo>
                      <a:pt x="229" y="1"/>
                    </a:lnTo>
                    <a:lnTo>
                      <a:pt x="232" y="2"/>
                    </a:lnTo>
                    <a:lnTo>
                      <a:pt x="235" y="4"/>
                    </a:lnTo>
                    <a:lnTo>
                      <a:pt x="240" y="8"/>
                    </a:lnTo>
                    <a:lnTo>
                      <a:pt x="242" y="10"/>
                    </a:lnTo>
                    <a:lnTo>
                      <a:pt x="245" y="12"/>
                    </a:lnTo>
                    <a:lnTo>
                      <a:pt x="245" y="13"/>
                    </a:lnTo>
                    <a:lnTo>
                      <a:pt x="242" y="16"/>
                    </a:lnTo>
                    <a:lnTo>
                      <a:pt x="242" y="17"/>
                    </a:lnTo>
                    <a:lnTo>
                      <a:pt x="244" y="17"/>
                    </a:lnTo>
                    <a:lnTo>
                      <a:pt x="244" y="17"/>
                    </a:lnTo>
                    <a:lnTo>
                      <a:pt x="248" y="16"/>
                    </a:lnTo>
                    <a:lnTo>
                      <a:pt x="248" y="16"/>
                    </a:lnTo>
                    <a:lnTo>
                      <a:pt x="253" y="14"/>
                    </a:lnTo>
                    <a:lnTo>
                      <a:pt x="254" y="15"/>
                    </a:lnTo>
                    <a:lnTo>
                      <a:pt x="254" y="15"/>
                    </a:lnTo>
                    <a:lnTo>
                      <a:pt x="253" y="19"/>
                    </a:lnTo>
                    <a:lnTo>
                      <a:pt x="253" y="19"/>
                    </a:lnTo>
                    <a:lnTo>
                      <a:pt x="253" y="22"/>
                    </a:lnTo>
                    <a:lnTo>
                      <a:pt x="253" y="23"/>
                    </a:lnTo>
                    <a:lnTo>
                      <a:pt x="254" y="23"/>
                    </a:lnTo>
                    <a:lnTo>
                      <a:pt x="254" y="23"/>
                    </a:lnTo>
                    <a:lnTo>
                      <a:pt x="257" y="22"/>
                    </a:lnTo>
                    <a:lnTo>
                      <a:pt x="257" y="22"/>
                    </a:lnTo>
                    <a:lnTo>
                      <a:pt x="259" y="20"/>
                    </a:lnTo>
                    <a:lnTo>
                      <a:pt x="263" y="19"/>
                    </a:lnTo>
                    <a:lnTo>
                      <a:pt x="267" y="17"/>
                    </a:lnTo>
                    <a:lnTo>
                      <a:pt x="275" y="17"/>
                    </a:lnTo>
                    <a:lnTo>
                      <a:pt x="285" y="17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98" y="16"/>
                    </a:lnTo>
                    <a:lnTo>
                      <a:pt x="309" y="15"/>
                    </a:lnTo>
                    <a:lnTo>
                      <a:pt x="314" y="16"/>
                    </a:lnTo>
                    <a:lnTo>
                      <a:pt x="314" y="16"/>
                    </a:lnTo>
                    <a:lnTo>
                      <a:pt x="317" y="16"/>
                    </a:lnTo>
                    <a:lnTo>
                      <a:pt x="327" y="19"/>
                    </a:lnTo>
                    <a:lnTo>
                      <a:pt x="329" y="21"/>
                    </a:lnTo>
                    <a:lnTo>
                      <a:pt x="329" y="23"/>
                    </a:lnTo>
                    <a:lnTo>
                      <a:pt x="331" y="23"/>
                    </a:lnTo>
                    <a:lnTo>
                      <a:pt x="329" y="23"/>
                    </a:lnTo>
                    <a:lnTo>
                      <a:pt x="329" y="23"/>
                    </a:lnTo>
                    <a:lnTo>
                      <a:pt x="326" y="29"/>
                    </a:lnTo>
                    <a:lnTo>
                      <a:pt x="323" y="34"/>
                    </a:lnTo>
                    <a:lnTo>
                      <a:pt x="321" y="43"/>
                    </a:lnTo>
                    <a:lnTo>
                      <a:pt x="321" y="43"/>
                    </a:lnTo>
                    <a:lnTo>
                      <a:pt x="319" y="45"/>
                    </a:lnTo>
                    <a:lnTo>
                      <a:pt x="316" y="47"/>
                    </a:lnTo>
                    <a:lnTo>
                      <a:pt x="303" y="53"/>
                    </a:lnTo>
                    <a:lnTo>
                      <a:pt x="303" y="53"/>
                    </a:lnTo>
                    <a:lnTo>
                      <a:pt x="295" y="58"/>
                    </a:lnTo>
                    <a:lnTo>
                      <a:pt x="283" y="66"/>
                    </a:lnTo>
                    <a:lnTo>
                      <a:pt x="272" y="72"/>
                    </a:lnTo>
                    <a:lnTo>
                      <a:pt x="269" y="76"/>
                    </a:lnTo>
                    <a:lnTo>
                      <a:pt x="266" y="78"/>
                    </a:lnTo>
                    <a:lnTo>
                      <a:pt x="266" y="78"/>
                    </a:lnTo>
                    <a:lnTo>
                      <a:pt x="265" y="81"/>
                    </a:lnTo>
                    <a:lnTo>
                      <a:pt x="264" y="82"/>
                    </a:lnTo>
                    <a:lnTo>
                      <a:pt x="260" y="83"/>
                    </a:lnTo>
                    <a:lnTo>
                      <a:pt x="257" y="83"/>
                    </a:lnTo>
                    <a:lnTo>
                      <a:pt x="253" y="81"/>
                    </a:lnTo>
                    <a:lnTo>
                      <a:pt x="253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7" y="81"/>
                    </a:lnTo>
                    <a:lnTo>
                      <a:pt x="251" y="85"/>
                    </a:lnTo>
                    <a:lnTo>
                      <a:pt x="255" y="89"/>
                    </a:lnTo>
                    <a:lnTo>
                      <a:pt x="263" y="91"/>
                    </a:lnTo>
                    <a:lnTo>
                      <a:pt x="271" y="94"/>
                    </a:lnTo>
                    <a:lnTo>
                      <a:pt x="271" y="96"/>
                    </a:lnTo>
                    <a:lnTo>
                      <a:pt x="267" y="100"/>
                    </a:lnTo>
                    <a:lnTo>
                      <a:pt x="263" y="105"/>
                    </a:lnTo>
                    <a:lnTo>
                      <a:pt x="259" y="106"/>
                    </a:lnTo>
                    <a:lnTo>
                      <a:pt x="254" y="105"/>
                    </a:lnTo>
                    <a:lnTo>
                      <a:pt x="250" y="105"/>
                    </a:lnTo>
                    <a:lnTo>
                      <a:pt x="250" y="105"/>
                    </a:lnTo>
                    <a:lnTo>
                      <a:pt x="246" y="105"/>
                    </a:lnTo>
                    <a:lnTo>
                      <a:pt x="246" y="105"/>
                    </a:lnTo>
                    <a:lnTo>
                      <a:pt x="238" y="108"/>
                    </a:lnTo>
                    <a:lnTo>
                      <a:pt x="236" y="110"/>
                    </a:lnTo>
                    <a:lnTo>
                      <a:pt x="236" y="112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52" y="110"/>
                    </a:lnTo>
                    <a:lnTo>
                      <a:pt x="257" y="110"/>
                    </a:lnTo>
                    <a:lnTo>
                      <a:pt x="257" y="110"/>
                    </a:lnTo>
                    <a:lnTo>
                      <a:pt x="257" y="112"/>
                    </a:lnTo>
                    <a:lnTo>
                      <a:pt x="253" y="114"/>
                    </a:lnTo>
                    <a:lnTo>
                      <a:pt x="253" y="114"/>
                    </a:lnTo>
                    <a:lnTo>
                      <a:pt x="251" y="118"/>
                    </a:lnTo>
                    <a:lnTo>
                      <a:pt x="250" y="119"/>
                    </a:lnTo>
                    <a:lnTo>
                      <a:pt x="250" y="119"/>
                    </a:lnTo>
                    <a:lnTo>
                      <a:pt x="250" y="120"/>
                    </a:lnTo>
                    <a:lnTo>
                      <a:pt x="250" y="121"/>
                    </a:lnTo>
                    <a:lnTo>
                      <a:pt x="251" y="121"/>
                    </a:lnTo>
                    <a:lnTo>
                      <a:pt x="251" y="121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77" y="110"/>
                    </a:lnTo>
                    <a:lnTo>
                      <a:pt x="285" y="109"/>
                    </a:lnTo>
                    <a:lnTo>
                      <a:pt x="292" y="108"/>
                    </a:lnTo>
                    <a:lnTo>
                      <a:pt x="292" y="108"/>
                    </a:lnTo>
                    <a:lnTo>
                      <a:pt x="300" y="108"/>
                    </a:lnTo>
                    <a:lnTo>
                      <a:pt x="306" y="110"/>
                    </a:lnTo>
                    <a:lnTo>
                      <a:pt x="307" y="110"/>
                    </a:lnTo>
                    <a:lnTo>
                      <a:pt x="306" y="110"/>
                    </a:lnTo>
                    <a:lnTo>
                      <a:pt x="310" y="113"/>
                    </a:lnTo>
                    <a:lnTo>
                      <a:pt x="310" y="113"/>
                    </a:lnTo>
                    <a:lnTo>
                      <a:pt x="313" y="113"/>
                    </a:lnTo>
                    <a:lnTo>
                      <a:pt x="313" y="113"/>
                    </a:lnTo>
                    <a:lnTo>
                      <a:pt x="319" y="114"/>
                    </a:lnTo>
                    <a:lnTo>
                      <a:pt x="325" y="115"/>
                    </a:lnTo>
                    <a:lnTo>
                      <a:pt x="339" y="119"/>
                    </a:lnTo>
                    <a:lnTo>
                      <a:pt x="352" y="124"/>
                    </a:lnTo>
                    <a:lnTo>
                      <a:pt x="358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9" y="127"/>
                    </a:lnTo>
                    <a:lnTo>
                      <a:pt x="374" y="130"/>
                    </a:lnTo>
                    <a:lnTo>
                      <a:pt x="374" y="132"/>
                    </a:lnTo>
                    <a:lnTo>
                      <a:pt x="375" y="132"/>
                    </a:lnTo>
                    <a:lnTo>
                      <a:pt x="376" y="133"/>
                    </a:lnTo>
                    <a:lnTo>
                      <a:pt x="377" y="138"/>
                    </a:lnTo>
                    <a:lnTo>
                      <a:pt x="377" y="138"/>
                    </a:lnTo>
                    <a:lnTo>
                      <a:pt x="378" y="143"/>
                    </a:lnTo>
                    <a:lnTo>
                      <a:pt x="378" y="146"/>
                    </a:lnTo>
                    <a:lnTo>
                      <a:pt x="375" y="152"/>
                    </a:lnTo>
                    <a:lnTo>
                      <a:pt x="366" y="164"/>
                    </a:lnTo>
                    <a:lnTo>
                      <a:pt x="359" y="175"/>
                    </a:lnTo>
                    <a:lnTo>
                      <a:pt x="357" y="181"/>
                    </a:lnTo>
                    <a:lnTo>
                      <a:pt x="348" y="196"/>
                    </a:lnTo>
                    <a:lnTo>
                      <a:pt x="343" y="203"/>
                    </a:lnTo>
                    <a:lnTo>
                      <a:pt x="332" y="213"/>
                    </a:lnTo>
                    <a:lnTo>
                      <a:pt x="327" y="218"/>
                    </a:lnTo>
                    <a:lnTo>
                      <a:pt x="323" y="224"/>
                    </a:lnTo>
                    <a:lnTo>
                      <a:pt x="321" y="230"/>
                    </a:lnTo>
                    <a:lnTo>
                      <a:pt x="319" y="233"/>
                    </a:lnTo>
                    <a:lnTo>
                      <a:pt x="316" y="236"/>
                    </a:lnTo>
                    <a:lnTo>
                      <a:pt x="313" y="238"/>
                    </a:lnTo>
                    <a:lnTo>
                      <a:pt x="310" y="239"/>
                    </a:lnTo>
                    <a:lnTo>
                      <a:pt x="283" y="245"/>
                    </a:lnTo>
                    <a:lnTo>
                      <a:pt x="288" y="248"/>
                    </a:lnTo>
                    <a:lnTo>
                      <a:pt x="292" y="250"/>
                    </a:lnTo>
                    <a:lnTo>
                      <a:pt x="306" y="254"/>
                    </a:lnTo>
                    <a:lnTo>
                      <a:pt x="309" y="256"/>
                    </a:lnTo>
                    <a:lnTo>
                      <a:pt x="309" y="256"/>
                    </a:lnTo>
                    <a:lnTo>
                      <a:pt x="309" y="258"/>
                    </a:lnTo>
                    <a:lnTo>
                      <a:pt x="309" y="259"/>
                    </a:lnTo>
                    <a:lnTo>
                      <a:pt x="303" y="263"/>
                    </a:lnTo>
                    <a:lnTo>
                      <a:pt x="303" y="264"/>
                    </a:lnTo>
                    <a:lnTo>
                      <a:pt x="303" y="263"/>
                    </a:lnTo>
                    <a:lnTo>
                      <a:pt x="303" y="263"/>
                    </a:lnTo>
                    <a:lnTo>
                      <a:pt x="292" y="268"/>
                    </a:lnTo>
                    <a:lnTo>
                      <a:pt x="285" y="273"/>
                    </a:lnTo>
                    <a:lnTo>
                      <a:pt x="285" y="273"/>
                    </a:lnTo>
                    <a:lnTo>
                      <a:pt x="279" y="276"/>
                    </a:lnTo>
                    <a:lnTo>
                      <a:pt x="276" y="277"/>
                    </a:lnTo>
                    <a:lnTo>
                      <a:pt x="271" y="277"/>
                    </a:lnTo>
                    <a:lnTo>
                      <a:pt x="271" y="277"/>
                    </a:lnTo>
                    <a:lnTo>
                      <a:pt x="261" y="276"/>
                    </a:lnTo>
                    <a:lnTo>
                      <a:pt x="261" y="277"/>
                    </a:lnTo>
                    <a:lnTo>
                      <a:pt x="261" y="276"/>
                    </a:lnTo>
                    <a:lnTo>
                      <a:pt x="250" y="271"/>
                    </a:lnTo>
                    <a:lnTo>
                      <a:pt x="246" y="270"/>
                    </a:lnTo>
                    <a:lnTo>
                      <a:pt x="245" y="270"/>
                    </a:lnTo>
                    <a:lnTo>
                      <a:pt x="245" y="273"/>
                    </a:lnTo>
                    <a:lnTo>
                      <a:pt x="245" y="274"/>
                    </a:lnTo>
                    <a:lnTo>
                      <a:pt x="248" y="275"/>
                    </a:lnTo>
                    <a:lnTo>
                      <a:pt x="248" y="275"/>
                    </a:lnTo>
                    <a:lnTo>
                      <a:pt x="253" y="279"/>
                    </a:lnTo>
                    <a:lnTo>
                      <a:pt x="266" y="285"/>
                    </a:lnTo>
                    <a:lnTo>
                      <a:pt x="281" y="290"/>
                    </a:lnTo>
                    <a:lnTo>
                      <a:pt x="285" y="292"/>
                    </a:lnTo>
                    <a:lnTo>
                      <a:pt x="285" y="292"/>
                    </a:lnTo>
                    <a:lnTo>
                      <a:pt x="289" y="292"/>
                    </a:lnTo>
                    <a:lnTo>
                      <a:pt x="289" y="292"/>
                    </a:lnTo>
                    <a:lnTo>
                      <a:pt x="290" y="290"/>
                    </a:lnTo>
                    <a:lnTo>
                      <a:pt x="291" y="290"/>
                    </a:lnTo>
                    <a:lnTo>
                      <a:pt x="292" y="288"/>
                    </a:lnTo>
                    <a:lnTo>
                      <a:pt x="295" y="283"/>
                    </a:lnTo>
                    <a:lnTo>
                      <a:pt x="297" y="280"/>
                    </a:lnTo>
                    <a:lnTo>
                      <a:pt x="300" y="280"/>
                    </a:lnTo>
                    <a:lnTo>
                      <a:pt x="304" y="283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21" y="295"/>
                    </a:lnTo>
                    <a:lnTo>
                      <a:pt x="328" y="301"/>
                    </a:lnTo>
                    <a:lnTo>
                      <a:pt x="332" y="305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41" y="321"/>
                    </a:lnTo>
                    <a:lnTo>
                      <a:pt x="346" y="329"/>
                    </a:lnTo>
                    <a:lnTo>
                      <a:pt x="353" y="337"/>
                    </a:lnTo>
                    <a:lnTo>
                      <a:pt x="353" y="337"/>
                    </a:lnTo>
                    <a:lnTo>
                      <a:pt x="357" y="339"/>
                    </a:lnTo>
                    <a:lnTo>
                      <a:pt x="358" y="342"/>
                    </a:lnTo>
                    <a:lnTo>
                      <a:pt x="360" y="347"/>
                    </a:lnTo>
                    <a:lnTo>
                      <a:pt x="360" y="35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66"/>
                    </a:lnTo>
                    <a:lnTo>
                      <a:pt x="359" y="379"/>
                    </a:lnTo>
                    <a:lnTo>
                      <a:pt x="362" y="394"/>
                    </a:lnTo>
                    <a:lnTo>
                      <a:pt x="362" y="406"/>
                    </a:lnTo>
                    <a:lnTo>
                      <a:pt x="363" y="416"/>
                    </a:lnTo>
                    <a:lnTo>
                      <a:pt x="364" y="430"/>
                    </a:lnTo>
                    <a:lnTo>
                      <a:pt x="366" y="441"/>
                    </a:lnTo>
                    <a:lnTo>
                      <a:pt x="369" y="444"/>
                    </a:lnTo>
                    <a:lnTo>
                      <a:pt x="369" y="444"/>
                    </a:lnTo>
                    <a:lnTo>
                      <a:pt x="370" y="445"/>
                    </a:lnTo>
                    <a:lnTo>
                      <a:pt x="370" y="445"/>
                    </a:lnTo>
                    <a:lnTo>
                      <a:pt x="378" y="448"/>
                    </a:lnTo>
                    <a:lnTo>
                      <a:pt x="389" y="454"/>
                    </a:lnTo>
                    <a:lnTo>
                      <a:pt x="400" y="461"/>
                    </a:lnTo>
                    <a:lnTo>
                      <a:pt x="403" y="465"/>
                    </a:lnTo>
                    <a:lnTo>
                      <a:pt x="405" y="468"/>
                    </a:lnTo>
                    <a:lnTo>
                      <a:pt x="407" y="474"/>
                    </a:lnTo>
                    <a:lnTo>
                      <a:pt x="410" y="485"/>
                    </a:lnTo>
                    <a:lnTo>
                      <a:pt x="415" y="493"/>
                    </a:lnTo>
                    <a:lnTo>
                      <a:pt x="418" y="499"/>
                    </a:lnTo>
                    <a:lnTo>
                      <a:pt x="421" y="503"/>
                    </a:lnTo>
                    <a:lnTo>
                      <a:pt x="421" y="507"/>
                    </a:lnTo>
                    <a:lnTo>
                      <a:pt x="421" y="511"/>
                    </a:lnTo>
                    <a:lnTo>
                      <a:pt x="420" y="516"/>
                    </a:lnTo>
                    <a:lnTo>
                      <a:pt x="419" y="519"/>
                    </a:lnTo>
                    <a:lnTo>
                      <a:pt x="418" y="524"/>
                    </a:lnTo>
                    <a:lnTo>
                      <a:pt x="418" y="524"/>
                    </a:lnTo>
                    <a:lnTo>
                      <a:pt x="419" y="527"/>
                    </a:lnTo>
                    <a:lnTo>
                      <a:pt x="419" y="527"/>
                    </a:lnTo>
                    <a:lnTo>
                      <a:pt x="421" y="532"/>
                    </a:lnTo>
                    <a:lnTo>
                      <a:pt x="422" y="540"/>
                    </a:lnTo>
                    <a:lnTo>
                      <a:pt x="422" y="542"/>
                    </a:lnTo>
                    <a:lnTo>
                      <a:pt x="421" y="547"/>
                    </a:lnTo>
                    <a:lnTo>
                      <a:pt x="418" y="552"/>
                    </a:lnTo>
                    <a:lnTo>
                      <a:pt x="418" y="554"/>
                    </a:lnTo>
                    <a:lnTo>
                      <a:pt x="418" y="555"/>
                    </a:lnTo>
                    <a:lnTo>
                      <a:pt x="419" y="559"/>
                    </a:lnTo>
                    <a:lnTo>
                      <a:pt x="419" y="559"/>
                    </a:lnTo>
                    <a:lnTo>
                      <a:pt x="424" y="563"/>
                    </a:lnTo>
                    <a:lnTo>
                      <a:pt x="436" y="578"/>
                    </a:lnTo>
                    <a:lnTo>
                      <a:pt x="438" y="581"/>
                    </a:lnTo>
                    <a:lnTo>
                      <a:pt x="438" y="600"/>
                    </a:lnTo>
                    <a:lnTo>
                      <a:pt x="436" y="608"/>
                    </a:lnTo>
                    <a:lnTo>
                      <a:pt x="434" y="611"/>
                    </a:lnTo>
                    <a:lnTo>
                      <a:pt x="433" y="612"/>
                    </a:lnTo>
                    <a:lnTo>
                      <a:pt x="426" y="618"/>
                    </a:lnTo>
                    <a:lnTo>
                      <a:pt x="422" y="622"/>
                    </a:lnTo>
                    <a:lnTo>
                      <a:pt x="421" y="622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0" y="627"/>
                    </a:lnTo>
                    <a:lnTo>
                      <a:pt x="420" y="627"/>
                    </a:lnTo>
                    <a:lnTo>
                      <a:pt x="421" y="631"/>
                    </a:lnTo>
                    <a:lnTo>
                      <a:pt x="424" y="636"/>
                    </a:lnTo>
                    <a:lnTo>
                      <a:pt x="424" y="636"/>
                    </a:lnTo>
                    <a:lnTo>
                      <a:pt x="428" y="639"/>
                    </a:lnTo>
                    <a:lnTo>
                      <a:pt x="432" y="641"/>
                    </a:lnTo>
                    <a:lnTo>
                      <a:pt x="432" y="641"/>
                    </a:lnTo>
                    <a:lnTo>
                      <a:pt x="436" y="640"/>
                    </a:lnTo>
                    <a:lnTo>
                      <a:pt x="439" y="637"/>
                    </a:lnTo>
                    <a:lnTo>
                      <a:pt x="438" y="636"/>
                    </a:lnTo>
                    <a:lnTo>
                      <a:pt x="438" y="637"/>
                    </a:lnTo>
                    <a:lnTo>
                      <a:pt x="444" y="633"/>
                    </a:lnTo>
                    <a:lnTo>
                      <a:pt x="445" y="629"/>
                    </a:lnTo>
                    <a:lnTo>
                      <a:pt x="449" y="628"/>
                    </a:lnTo>
                    <a:lnTo>
                      <a:pt x="451" y="628"/>
                    </a:lnTo>
                    <a:lnTo>
                      <a:pt x="455" y="628"/>
                    </a:lnTo>
                    <a:lnTo>
                      <a:pt x="465" y="629"/>
                    </a:lnTo>
                    <a:lnTo>
                      <a:pt x="481" y="634"/>
                    </a:lnTo>
                    <a:lnTo>
                      <a:pt x="494" y="637"/>
                    </a:lnTo>
                    <a:lnTo>
                      <a:pt x="499" y="640"/>
                    </a:lnTo>
                    <a:lnTo>
                      <a:pt x="500" y="640"/>
                    </a:lnTo>
                    <a:lnTo>
                      <a:pt x="506" y="645"/>
                    </a:lnTo>
                    <a:lnTo>
                      <a:pt x="509" y="649"/>
                    </a:lnTo>
                    <a:lnTo>
                      <a:pt x="513" y="654"/>
                    </a:lnTo>
                    <a:lnTo>
                      <a:pt x="515" y="659"/>
                    </a:lnTo>
                    <a:lnTo>
                      <a:pt x="518" y="666"/>
                    </a:lnTo>
                    <a:lnTo>
                      <a:pt x="519" y="672"/>
                    </a:lnTo>
                    <a:lnTo>
                      <a:pt x="517" y="680"/>
                    </a:lnTo>
                    <a:lnTo>
                      <a:pt x="513" y="693"/>
                    </a:lnTo>
                    <a:lnTo>
                      <a:pt x="511" y="702"/>
                    </a:lnTo>
                    <a:lnTo>
                      <a:pt x="509" y="708"/>
                    </a:lnTo>
                    <a:lnTo>
                      <a:pt x="508" y="714"/>
                    </a:lnTo>
                    <a:lnTo>
                      <a:pt x="503" y="720"/>
                    </a:lnTo>
                    <a:lnTo>
                      <a:pt x="494" y="732"/>
                    </a:lnTo>
                    <a:lnTo>
                      <a:pt x="492" y="733"/>
                    </a:lnTo>
                    <a:lnTo>
                      <a:pt x="488" y="733"/>
                    </a:lnTo>
                    <a:lnTo>
                      <a:pt x="477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2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7" y="738"/>
                    </a:lnTo>
                    <a:lnTo>
                      <a:pt x="478" y="740"/>
                    </a:lnTo>
                    <a:lnTo>
                      <a:pt x="478" y="740"/>
                    </a:lnTo>
                    <a:lnTo>
                      <a:pt x="477" y="742"/>
                    </a:lnTo>
                    <a:lnTo>
                      <a:pt x="475" y="746"/>
                    </a:lnTo>
                    <a:lnTo>
                      <a:pt x="475" y="746"/>
                    </a:lnTo>
                    <a:lnTo>
                      <a:pt x="472" y="749"/>
                    </a:lnTo>
                    <a:lnTo>
                      <a:pt x="469" y="751"/>
                    </a:lnTo>
                    <a:lnTo>
                      <a:pt x="470" y="752"/>
                    </a:lnTo>
                    <a:lnTo>
                      <a:pt x="470" y="751"/>
                    </a:lnTo>
                    <a:lnTo>
                      <a:pt x="469" y="751"/>
                    </a:lnTo>
                    <a:lnTo>
                      <a:pt x="469" y="751"/>
                    </a:lnTo>
                    <a:lnTo>
                      <a:pt x="467" y="751"/>
                    </a:lnTo>
                    <a:lnTo>
                      <a:pt x="464" y="748"/>
                    </a:lnTo>
                    <a:lnTo>
                      <a:pt x="464" y="748"/>
                    </a:lnTo>
                    <a:lnTo>
                      <a:pt x="462" y="746"/>
                    </a:lnTo>
                    <a:lnTo>
                      <a:pt x="459" y="745"/>
                    </a:lnTo>
                    <a:lnTo>
                      <a:pt x="459" y="745"/>
                    </a:lnTo>
                    <a:lnTo>
                      <a:pt x="456" y="746"/>
                    </a:lnTo>
                    <a:lnTo>
                      <a:pt x="451" y="749"/>
                    </a:lnTo>
                    <a:lnTo>
                      <a:pt x="452" y="749"/>
                    </a:lnTo>
                    <a:lnTo>
                      <a:pt x="451" y="749"/>
                    </a:lnTo>
                    <a:lnTo>
                      <a:pt x="449" y="752"/>
                    </a:lnTo>
                    <a:lnTo>
                      <a:pt x="449" y="752"/>
                    </a:lnTo>
                    <a:lnTo>
                      <a:pt x="447" y="754"/>
                    </a:lnTo>
                    <a:lnTo>
                      <a:pt x="447" y="755"/>
                    </a:lnTo>
                    <a:lnTo>
                      <a:pt x="449" y="757"/>
                    </a:lnTo>
                    <a:lnTo>
                      <a:pt x="449" y="757"/>
                    </a:lnTo>
                    <a:lnTo>
                      <a:pt x="450" y="757"/>
                    </a:lnTo>
                    <a:lnTo>
                      <a:pt x="450" y="757"/>
                    </a:lnTo>
                    <a:lnTo>
                      <a:pt x="455" y="754"/>
                    </a:lnTo>
                    <a:lnTo>
                      <a:pt x="456" y="755"/>
                    </a:lnTo>
                    <a:lnTo>
                      <a:pt x="456" y="757"/>
                    </a:lnTo>
                    <a:lnTo>
                      <a:pt x="456" y="761"/>
                    </a:lnTo>
                    <a:lnTo>
                      <a:pt x="456" y="761"/>
                    </a:lnTo>
                    <a:lnTo>
                      <a:pt x="456" y="766"/>
                    </a:lnTo>
                    <a:lnTo>
                      <a:pt x="456" y="770"/>
                    </a:lnTo>
                    <a:lnTo>
                      <a:pt x="455" y="770"/>
                    </a:lnTo>
                    <a:lnTo>
                      <a:pt x="452" y="771"/>
                    </a:lnTo>
                    <a:lnTo>
                      <a:pt x="441" y="772"/>
                    </a:lnTo>
                    <a:lnTo>
                      <a:pt x="432" y="774"/>
                    </a:lnTo>
                    <a:lnTo>
                      <a:pt x="422" y="777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32" y="778"/>
                    </a:lnTo>
                    <a:lnTo>
                      <a:pt x="432" y="778"/>
                    </a:lnTo>
                    <a:lnTo>
                      <a:pt x="433" y="778"/>
                    </a:lnTo>
                    <a:lnTo>
                      <a:pt x="433" y="778"/>
                    </a:lnTo>
                    <a:lnTo>
                      <a:pt x="433" y="779"/>
                    </a:lnTo>
                    <a:lnTo>
                      <a:pt x="433" y="779"/>
                    </a:lnTo>
                    <a:lnTo>
                      <a:pt x="433" y="784"/>
                    </a:lnTo>
                    <a:lnTo>
                      <a:pt x="432" y="784"/>
                    </a:lnTo>
                    <a:lnTo>
                      <a:pt x="432" y="786"/>
                    </a:lnTo>
                    <a:lnTo>
                      <a:pt x="432" y="786"/>
                    </a:lnTo>
                    <a:lnTo>
                      <a:pt x="434" y="788"/>
                    </a:lnTo>
                    <a:lnTo>
                      <a:pt x="436" y="788"/>
                    </a:lnTo>
                    <a:lnTo>
                      <a:pt x="437" y="786"/>
                    </a:lnTo>
                    <a:lnTo>
                      <a:pt x="440" y="786"/>
                    </a:lnTo>
                    <a:lnTo>
                      <a:pt x="440" y="786"/>
                    </a:lnTo>
                    <a:lnTo>
                      <a:pt x="443" y="785"/>
                    </a:lnTo>
                    <a:lnTo>
                      <a:pt x="445" y="785"/>
                    </a:lnTo>
                    <a:lnTo>
                      <a:pt x="445" y="785"/>
                    </a:lnTo>
                    <a:lnTo>
                      <a:pt x="445" y="788"/>
                    </a:lnTo>
                    <a:lnTo>
                      <a:pt x="445" y="789"/>
                    </a:lnTo>
                    <a:lnTo>
                      <a:pt x="444" y="790"/>
                    </a:lnTo>
                    <a:lnTo>
                      <a:pt x="445" y="791"/>
                    </a:lnTo>
                    <a:lnTo>
                      <a:pt x="445" y="791"/>
                    </a:lnTo>
                    <a:lnTo>
                      <a:pt x="446" y="791"/>
                    </a:lnTo>
                    <a:lnTo>
                      <a:pt x="446" y="791"/>
                    </a:lnTo>
                    <a:lnTo>
                      <a:pt x="452" y="792"/>
                    </a:lnTo>
                    <a:lnTo>
                      <a:pt x="458" y="794"/>
                    </a:lnTo>
                    <a:lnTo>
                      <a:pt x="458" y="794"/>
                    </a:lnTo>
                    <a:lnTo>
                      <a:pt x="471" y="792"/>
                    </a:lnTo>
                    <a:lnTo>
                      <a:pt x="471" y="792"/>
                    </a:lnTo>
                    <a:lnTo>
                      <a:pt x="478" y="794"/>
                    </a:lnTo>
                    <a:lnTo>
                      <a:pt x="482" y="795"/>
                    </a:lnTo>
                    <a:lnTo>
                      <a:pt x="484" y="796"/>
                    </a:lnTo>
                    <a:lnTo>
                      <a:pt x="484" y="795"/>
                    </a:lnTo>
                    <a:lnTo>
                      <a:pt x="484" y="796"/>
                    </a:lnTo>
                    <a:lnTo>
                      <a:pt x="486" y="797"/>
                    </a:lnTo>
                    <a:lnTo>
                      <a:pt x="486" y="796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2" y="794"/>
                    </a:lnTo>
                    <a:lnTo>
                      <a:pt x="478" y="792"/>
                    </a:lnTo>
                    <a:lnTo>
                      <a:pt x="471" y="791"/>
                    </a:lnTo>
                    <a:lnTo>
                      <a:pt x="471" y="791"/>
                    </a:lnTo>
                    <a:lnTo>
                      <a:pt x="458" y="792"/>
                    </a:lnTo>
                    <a:lnTo>
                      <a:pt x="458" y="792"/>
                    </a:lnTo>
                    <a:lnTo>
                      <a:pt x="452" y="791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89"/>
                    </a:lnTo>
                    <a:lnTo>
                      <a:pt x="446" y="788"/>
                    </a:lnTo>
                    <a:lnTo>
                      <a:pt x="446" y="788"/>
                    </a:lnTo>
                    <a:lnTo>
                      <a:pt x="446" y="785"/>
                    </a:lnTo>
                    <a:lnTo>
                      <a:pt x="446" y="785"/>
                    </a:lnTo>
                    <a:lnTo>
                      <a:pt x="445" y="784"/>
                    </a:lnTo>
                    <a:lnTo>
                      <a:pt x="445" y="784"/>
                    </a:lnTo>
                    <a:lnTo>
                      <a:pt x="441" y="784"/>
                    </a:lnTo>
                    <a:lnTo>
                      <a:pt x="441" y="784"/>
                    </a:lnTo>
                    <a:lnTo>
                      <a:pt x="440" y="785"/>
                    </a:lnTo>
                    <a:lnTo>
                      <a:pt x="437" y="786"/>
                    </a:lnTo>
                    <a:lnTo>
                      <a:pt x="437" y="786"/>
                    </a:lnTo>
                    <a:lnTo>
                      <a:pt x="436" y="786"/>
                    </a:lnTo>
                    <a:lnTo>
                      <a:pt x="433" y="786"/>
                    </a:lnTo>
                    <a:lnTo>
                      <a:pt x="433" y="784"/>
                    </a:lnTo>
                    <a:lnTo>
                      <a:pt x="433" y="784"/>
                    </a:lnTo>
                    <a:lnTo>
                      <a:pt x="433" y="785"/>
                    </a:lnTo>
                    <a:lnTo>
                      <a:pt x="433" y="785"/>
                    </a:lnTo>
                    <a:lnTo>
                      <a:pt x="434" y="779"/>
                    </a:lnTo>
                    <a:lnTo>
                      <a:pt x="434" y="779"/>
                    </a:lnTo>
                    <a:lnTo>
                      <a:pt x="434" y="777"/>
                    </a:lnTo>
                    <a:lnTo>
                      <a:pt x="434" y="777"/>
                    </a:lnTo>
                    <a:lnTo>
                      <a:pt x="432" y="777"/>
                    </a:lnTo>
                    <a:lnTo>
                      <a:pt x="432" y="777"/>
                    </a:lnTo>
                    <a:lnTo>
                      <a:pt x="422" y="778"/>
                    </a:lnTo>
                    <a:lnTo>
                      <a:pt x="422" y="778"/>
                    </a:lnTo>
                    <a:lnTo>
                      <a:pt x="421" y="778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4" y="778"/>
                    </a:lnTo>
                    <a:lnTo>
                      <a:pt x="432" y="776"/>
                    </a:lnTo>
                    <a:lnTo>
                      <a:pt x="443" y="773"/>
                    </a:lnTo>
                    <a:lnTo>
                      <a:pt x="453" y="772"/>
                    </a:lnTo>
                    <a:lnTo>
                      <a:pt x="455" y="771"/>
                    </a:lnTo>
                    <a:lnTo>
                      <a:pt x="456" y="771"/>
                    </a:lnTo>
                    <a:lnTo>
                      <a:pt x="456" y="770"/>
                    </a:lnTo>
                    <a:lnTo>
                      <a:pt x="457" y="770"/>
                    </a:lnTo>
                    <a:lnTo>
                      <a:pt x="457" y="766"/>
                    </a:lnTo>
                    <a:lnTo>
                      <a:pt x="457" y="766"/>
                    </a:lnTo>
                    <a:lnTo>
                      <a:pt x="457" y="761"/>
                    </a:lnTo>
                    <a:lnTo>
                      <a:pt x="457" y="757"/>
                    </a:lnTo>
                    <a:lnTo>
                      <a:pt x="457" y="757"/>
                    </a:lnTo>
                    <a:lnTo>
                      <a:pt x="457" y="754"/>
                    </a:lnTo>
                    <a:lnTo>
                      <a:pt x="457" y="754"/>
                    </a:lnTo>
                    <a:lnTo>
                      <a:pt x="455" y="753"/>
                    </a:lnTo>
                    <a:lnTo>
                      <a:pt x="455" y="753"/>
                    </a:lnTo>
                    <a:lnTo>
                      <a:pt x="450" y="755"/>
                    </a:lnTo>
                    <a:lnTo>
                      <a:pt x="449" y="755"/>
                    </a:lnTo>
                    <a:lnTo>
                      <a:pt x="449" y="754"/>
                    </a:lnTo>
                    <a:lnTo>
                      <a:pt x="450" y="753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6" y="747"/>
                    </a:lnTo>
                    <a:lnTo>
                      <a:pt x="459" y="746"/>
                    </a:lnTo>
                    <a:lnTo>
                      <a:pt x="459" y="746"/>
                    </a:lnTo>
                    <a:lnTo>
                      <a:pt x="462" y="747"/>
                    </a:lnTo>
                    <a:lnTo>
                      <a:pt x="463" y="749"/>
                    </a:lnTo>
                    <a:lnTo>
                      <a:pt x="463" y="749"/>
                    </a:lnTo>
                    <a:lnTo>
                      <a:pt x="465" y="752"/>
                    </a:lnTo>
                    <a:lnTo>
                      <a:pt x="469" y="752"/>
                    </a:lnTo>
                    <a:lnTo>
                      <a:pt x="470" y="752"/>
                    </a:lnTo>
                    <a:lnTo>
                      <a:pt x="470" y="752"/>
                    </a:lnTo>
                    <a:lnTo>
                      <a:pt x="474" y="751"/>
                    </a:lnTo>
                    <a:lnTo>
                      <a:pt x="474" y="751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8" y="743"/>
                    </a:lnTo>
                    <a:lnTo>
                      <a:pt x="480" y="740"/>
                    </a:lnTo>
                    <a:lnTo>
                      <a:pt x="480" y="740"/>
                    </a:lnTo>
                    <a:lnTo>
                      <a:pt x="478" y="736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2" y="733"/>
                    </a:lnTo>
                    <a:lnTo>
                      <a:pt x="472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7" y="734"/>
                    </a:lnTo>
                    <a:lnTo>
                      <a:pt x="489" y="734"/>
                    </a:lnTo>
                    <a:lnTo>
                      <a:pt x="492" y="734"/>
                    </a:lnTo>
                    <a:lnTo>
                      <a:pt x="495" y="733"/>
                    </a:lnTo>
                    <a:lnTo>
                      <a:pt x="495" y="733"/>
                    </a:lnTo>
                    <a:lnTo>
                      <a:pt x="505" y="721"/>
                    </a:lnTo>
                    <a:lnTo>
                      <a:pt x="509" y="715"/>
                    </a:lnTo>
                    <a:lnTo>
                      <a:pt x="511" y="708"/>
                    </a:lnTo>
                    <a:lnTo>
                      <a:pt x="512" y="702"/>
                    </a:lnTo>
                    <a:lnTo>
                      <a:pt x="514" y="693"/>
                    </a:lnTo>
                    <a:lnTo>
                      <a:pt x="518" y="680"/>
                    </a:lnTo>
                    <a:lnTo>
                      <a:pt x="520" y="672"/>
                    </a:lnTo>
                    <a:lnTo>
                      <a:pt x="519" y="665"/>
                    </a:lnTo>
                    <a:lnTo>
                      <a:pt x="517" y="659"/>
                    </a:lnTo>
                    <a:lnTo>
                      <a:pt x="514" y="653"/>
                    </a:lnTo>
                    <a:lnTo>
                      <a:pt x="509" y="648"/>
                    </a:lnTo>
                    <a:lnTo>
                      <a:pt x="507" y="645"/>
                    </a:lnTo>
                    <a:lnTo>
                      <a:pt x="501" y="640"/>
                    </a:lnTo>
                    <a:lnTo>
                      <a:pt x="499" y="639"/>
                    </a:lnTo>
                    <a:lnTo>
                      <a:pt x="499" y="639"/>
                    </a:lnTo>
                    <a:lnTo>
                      <a:pt x="494" y="636"/>
                    </a:lnTo>
                    <a:lnTo>
                      <a:pt x="481" y="633"/>
                    </a:lnTo>
                    <a:lnTo>
                      <a:pt x="467" y="628"/>
                    </a:lnTo>
                    <a:lnTo>
                      <a:pt x="455" y="627"/>
                    </a:lnTo>
                    <a:lnTo>
                      <a:pt x="451" y="627"/>
                    </a:lnTo>
                    <a:lnTo>
                      <a:pt x="451" y="627"/>
                    </a:lnTo>
                    <a:lnTo>
                      <a:pt x="447" y="628"/>
                    </a:lnTo>
                    <a:lnTo>
                      <a:pt x="445" y="628"/>
                    </a:lnTo>
                    <a:lnTo>
                      <a:pt x="445" y="628"/>
                    </a:lnTo>
                    <a:lnTo>
                      <a:pt x="443" y="631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6" y="639"/>
                    </a:lnTo>
                    <a:lnTo>
                      <a:pt x="432" y="640"/>
                    </a:lnTo>
                    <a:lnTo>
                      <a:pt x="432" y="640"/>
                    </a:lnTo>
                    <a:lnTo>
                      <a:pt x="428" y="639"/>
                    </a:lnTo>
                    <a:lnTo>
                      <a:pt x="425" y="635"/>
                    </a:lnTo>
                    <a:lnTo>
                      <a:pt x="425" y="635"/>
                    </a:lnTo>
                    <a:lnTo>
                      <a:pt x="422" y="630"/>
                    </a:lnTo>
                    <a:lnTo>
                      <a:pt x="421" y="627"/>
                    </a:lnTo>
                    <a:lnTo>
                      <a:pt x="421" y="627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2" y="622"/>
                    </a:lnTo>
                    <a:lnTo>
                      <a:pt x="426" y="620"/>
                    </a:lnTo>
                    <a:lnTo>
                      <a:pt x="434" y="614"/>
                    </a:lnTo>
                    <a:lnTo>
                      <a:pt x="436" y="611"/>
                    </a:lnTo>
                    <a:lnTo>
                      <a:pt x="436" y="611"/>
                    </a:lnTo>
                    <a:lnTo>
                      <a:pt x="437" y="609"/>
                    </a:lnTo>
                    <a:lnTo>
                      <a:pt x="437" y="609"/>
                    </a:lnTo>
                    <a:lnTo>
                      <a:pt x="439" y="602"/>
                    </a:lnTo>
                    <a:lnTo>
                      <a:pt x="439" y="581"/>
                    </a:lnTo>
                    <a:lnTo>
                      <a:pt x="437" y="577"/>
                    </a:lnTo>
                    <a:lnTo>
                      <a:pt x="437" y="577"/>
                    </a:lnTo>
                    <a:lnTo>
                      <a:pt x="425" y="563"/>
                    </a:lnTo>
                    <a:lnTo>
                      <a:pt x="420" y="559"/>
                    </a:lnTo>
                    <a:lnTo>
                      <a:pt x="419" y="554"/>
                    </a:lnTo>
                    <a:lnTo>
                      <a:pt x="419" y="552"/>
                    </a:lnTo>
                    <a:lnTo>
                      <a:pt x="421" y="547"/>
                    </a:lnTo>
                    <a:lnTo>
                      <a:pt x="424" y="543"/>
                    </a:lnTo>
                    <a:lnTo>
                      <a:pt x="424" y="543"/>
                    </a:lnTo>
                    <a:lnTo>
                      <a:pt x="424" y="540"/>
                    </a:lnTo>
                    <a:lnTo>
                      <a:pt x="424" y="540"/>
                    </a:lnTo>
                    <a:lnTo>
                      <a:pt x="421" y="531"/>
                    </a:lnTo>
                    <a:lnTo>
                      <a:pt x="420" y="527"/>
                    </a:lnTo>
                    <a:lnTo>
                      <a:pt x="419" y="524"/>
                    </a:lnTo>
                    <a:lnTo>
                      <a:pt x="420" y="519"/>
                    </a:lnTo>
                    <a:lnTo>
                      <a:pt x="421" y="516"/>
                    </a:lnTo>
                    <a:lnTo>
                      <a:pt x="422" y="511"/>
                    </a:lnTo>
                    <a:lnTo>
                      <a:pt x="422" y="507"/>
                    </a:lnTo>
                    <a:lnTo>
                      <a:pt x="422" y="507"/>
                    </a:lnTo>
                    <a:lnTo>
                      <a:pt x="421" y="503"/>
                    </a:lnTo>
                    <a:lnTo>
                      <a:pt x="421" y="503"/>
                    </a:lnTo>
                    <a:lnTo>
                      <a:pt x="419" y="499"/>
                    </a:lnTo>
                    <a:lnTo>
                      <a:pt x="415" y="493"/>
                    </a:lnTo>
                    <a:lnTo>
                      <a:pt x="412" y="484"/>
                    </a:lnTo>
                    <a:lnTo>
                      <a:pt x="408" y="474"/>
                    </a:lnTo>
                    <a:lnTo>
                      <a:pt x="406" y="467"/>
                    </a:lnTo>
                    <a:lnTo>
                      <a:pt x="403" y="465"/>
                    </a:lnTo>
                    <a:lnTo>
                      <a:pt x="403" y="465"/>
                    </a:lnTo>
                    <a:lnTo>
                      <a:pt x="401" y="460"/>
                    </a:lnTo>
                    <a:lnTo>
                      <a:pt x="390" y="453"/>
                    </a:lnTo>
                    <a:lnTo>
                      <a:pt x="378" y="447"/>
                    </a:lnTo>
                    <a:lnTo>
                      <a:pt x="371" y="445"/>
                    </a:lnTo>
                    <a:lnTo>
                      <a:pt x="369" y="443"/>
                    </a:lnTo>
                    <a:lnTo>
                      <a:pt x="368" y="441"/>
                    </a:lnTo>
                    <a:lnTo>
                      <a:pt x="365" y="430"/>
                    </a:lnTo>
                    <a:lnTo>
                      <a:pt x="364" y="416"/>
                    </a:lnTo>
                    <a:lnTo>
                      <a:pt x="363" y="406"/>
                    </a:lnTo>
                    <a:lnTo>
                      <a:pt x="363" y="394"/>
                    </a:lnTo>
                    <a:lnTo>
                      <a:pt x="360" y="379"/>
                    </a:lnTo>
                    <a:lnTo>
                      <a:pt x="359" y="366"/>
                    </a:lnTo>
                    <a:lnTo>
                      <a:pt x="359" y="356"/>
                    </a:lnTo>
                    <a:lnTo>
                      <a:pt x="362" y="352"/>
                    </a:lnTo>
                    <a:lnTo>
                      <a:pt x="362" y="352"/>
                    </a:lnTo>
                    <a:lnTo>
                      <a:pt x="362" y="347"/>
                    </a:lnTo>
                    <a:lnTo>
                      <a:pt x="362" y="347"/>
                    </a:lnTo>
                    <a:lnTo>
                      <a:pt x="359" y="342"/>
                    </a:lnTo>
                    <a:lnTo>
                      <a:pt x="357" y="338"/>
                    </a:lnTo>
                    <a:lnTo>
                      <a:pt x="357" y="338"/>
                    </a:lnTo>
                    <a:lnTo>
                      <a:pt x="354" y="336"/>
                    </a:lnTo>
                    <a:lnTo>
                      <a:pt x="353" y="337"/>
                    </a:lnTo>
                    <a:lnTo>
                      <a:pt x="354" y="336"/>
                    </a:lnTo>
                    <a:lnTo>
                      <a:pt x="354" y="336"/>
                    </a:lnTo>
                    <a:lnTo>
                      <a:pt x="347" y="327"/>
                    </a:lnTo>
                    <a:lnTo>
                      <a:pt x="343" y="320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33" y="305"/>
                    </a:lnTo>
                    <a:lnTo>
                      <a:pt x="328" y="300"/>
                    </a:lnTo>
                    <a:lnTo>
                      <a:pt x="322" y="294"/>
                    </a:lnTo>
                    <a:lnTo>
                      <a:pt x="313" y="288"/>
                    </a:lnTo>
                    <a:lnTo>
                      <a:pt x="313" y="289"/>
                    </a:lnTo>
                    <a:lnTo>
                      <a:pt x="313" y="288"/>
                    </a:lnTo>
                    <a:lnTo>
                      <a:pt x="306" y="282"/>
                    </a:lnTo>
                    <a:lnTo>
                      <a:pt x="301" y="279"/>
                    </a:lnTo>
                    <a:lnTo>
                      <a:pt x="297" y="279"/>
                    </a:lnTo>
                    <a:lnTo>
                      <a:pt x="297" y="279"/>
                    </a:lnTo>
                    <a:lnTo>
                      <a:pt x="294" y="282"/>
                    </a:lnTo>
                    <a:lnTo>
                      <a:pt x="291" y="288"/>
                    </a:lnTo>
                    <a:lnTo>
                      <a:pt x="290" y="289"/>
                    </a:lnTo>
                    <a:lnTo>
                      <a:pt x="288" y="290"/>
                    </a:lnTo>
                    <a:lnTo>
                      <a:pt x="285" y="290"/>
                    </a:lnTo>
                    <a:lnTo>
                      <a:pt x="281" y="289"/>
                    </a:lnTo>
                    <a:lnTo>
                      <a:pt x="267" y="283"/>
                    </a:lnTo>
                    <a:lnTo>
                      <a:pt x="254" y="277"/>
                    </a:lnTo>
                    <a:lnTo>
                      <a:pt x="250" y="275"/>
                    </a:lnTo>
                    <a:lnTo>
                      <a:pt x="246" y="273"/>
                    </a:lnTo>
                    <a:lnTo>
                      <a:pt x="246" y="271"/>
                    </a:lnTo>
                    <a:lnTo>
                      <a:pt x="250" y="273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71" y="279"/>
                    </a:lnTo>
                    <a:lnTo>
                      <a:pt x="271" y="279"/>
                    </a:lnTo>
                    <a:lnTo>
                      <a:pt x="276" y="279"/>
                    </a:lnTo>
                    <a:lnTo>
                      <a:pt x="279" y="277"/>
                    </a:lnTo>
                    <a:lnTo>
                      <a:pt x="286" y="274"/>
                    </a:lnTo>
                    <a:lnTo>
                      <a:pt x="286" y="274"/>
                    </a:lnTo>
                    <a:lnTo>
                      <a:pt x="294" y="269"/>
                    </a:lnTo>
                    <a:lnTo>
                      <a:pt x="303" y="264"/>
                    </a:lnTo>
                    <a:lnTo>
                      <a:pt x="303" y="264"/>
                    </a:lnTo>
                    <a:lnTo>
                      <a:pt x="309" y="261"/>
                    </a:lnTo>
                    <a:lnTo>
                      <a:pt x="310" y="258"/>
                    </a:lnTo>
                    <a:lnTo>
                      <a:pt x="310" y="258"/>
                    </a:lnTo>
                    <a:lnTo>
                      <a:pt x="310" y="256"/>
                    </a:lnTo>
                    <a:lnTo>
                      <a:pt x="310" y="256"/>
                    </a:lnTo>
                    <a:lnTo>
                      <a:pt x="309" y="255"/>
                    </a:lnTo>
                    <a:lnTo>
                      <a:pt x="309" y="255"/>
                    </a:lnTo>
                    <a:lnTo>
                      <a:pt x="307" y="252"/>
                    </a:lnTo>
                    <a:lnTo>
                      <a:pt x="307" y="252"/>
                    </a:lnTo>
                    <a:lnTo>
                      <a:pt x="292" y="249"/>
                    </a:lnTo>
                    <a:lnTo>
                      <a:pt x="288" y="246"/>
                    </a:lnTo>
                    <a:lnTo>
                      <a:pt x="286" y="245"/>
                    </a:lnTo>
                    <a:lnTo>
                      <a:pt x="310" y="240"/>
                    </a:lnTo>
                    <a:lnTo>
                      <a:pt x="314" y="239"/>
                    </a:lnTo>
                    <a:lnTo>
                      <a:pt x="314" y="239"/>
                    </a:lnTo>
                    <a:lnTo>
                      <a:pt x="316" y="237"/>
                    </a:lnTo>
                    <a:lnTo>
                      <a:pt x="316" y="237"/>
                    </a:lnTo>
                    <a:lnTo>
                      <a:pt x="320" y="233"/>
                    </a:lnTo>
                    <a:lnTo>
                      <a:pt x="320" y="233"/>
                    </a:lnTo>
                    <a:lnTo>
                      <a:pt x="321" y="230"/>
                    </a:lnTo>
                    <a:lnTo>
                      <a:pt x="325" y="225"/>
                    </a:lnTo>
                    <a:lnTo>
                      <a:pt x="328" y="219"/>
                    </a:lnTo>
                    <a:lnTo>
                      <a:pt x="333" y="214"/>
                    </a:lnTo>
                    <a:lnTo>
                      <a:pt x="344" y="205"/>
                    </a:lnTo>
                    <a:lnTo>
                      <a:pt x="350" y="197"/>
                    </a:lnTo>
                    <a:lnTo>
                      <a:pt x="357" y="181"/>
                    </a:lnTo>
                    <a:lnTo>
                      <a:pt x="360" y="175"/>
                    </a:lnTo>
                    <a:lnTo>
                      <a:pt x="368" y="165"/>
                    </a:lnTo>
                    <a:lnTo>
                      <a:pt x="375" y="152"/>
                    </a:lnTo>
                    <a:lnTo>
                      <a:pt x="379" y="146"/>
                    </a:lnTo>
                    <a:lnTo>
                      <a:pt x="379" y="143"/>
                    </a:lnTo>
                    <a:lnTo>
                      <a:pt x="379" y="143"/>
                    </a:lnTo>
                    <a:lnTo>
                      <a:pt x="378" y="138"/>
                    </a:lnTo>
                    <a:lnTo>
                      <a:pt x="377" y="133"/>
                    </a:lnTo>
                    <a:lnTo>
                      <a:pt x="377" y="133"/>
                    </a:lnTo>
                    <a:lnTo>
                      <a:pt x="375" y="131"/>
                    </a:lnTo>
                    <a:lnTo>
                      <a:pt x="375" y="130"/>
                    </a:lnTo>
                    <a:lnTo>
                      <a:pt x="374" y="128"/>
                    </a:lnTo>
                    <a:lnTo>
                      <a:pt x="369" y="126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58" y="124"/>
                    </a:lnTo>
                    <a:lnTo>
                      <a:pt x="352" y="122"/>
                    </a:lnTo>
                    <a:lnTo>
                      <a:pt x="339" y="118"/>
                    </a:lnTo>
                    <a:lnTo>
                      <a:pt x="326" y="114"/>
                    </a:lnTo>
                    <a:lnTo>
                      <a:pt x="319" y="113"/>
                    </a:lnTo>
                    <a:lnTo>
                      <a:pt x="313" y="112"/>
                    </a:lnTo>
                    <a:lnTo>
                      <a:pt x="310" y="112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0" y="107"/>
                    </a:lnTo>
                    <a:lnTo>
                      <a:pt x="292" y="107"/>
                    </a:lnTo>
                    <a:lnTo>
                      <a:pt x="292" y="107"/>
                    </a:lnTo>
                    <a:lnTo>
                      <a:pt x="284" y="108"/>
                    </a:lnTo>
                    <a:lnTo>
                      <a:pt x="277" y="109"/>
                    </a:lnTo>
                    <a:lnTo>
                      <a:pt x="263" y="116"/>
                    </a:lnTo>
                    <a:lnTo>
                      <a:pt x="263" y="118"/>
                    </a:lnTo>
                    <a:lnTo>
                      <a:pt x="263" y="116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19"/>
                    </a:lnTo>
                    <a:lnTo>
                      <a:pt x="251" y="119"/>
                    </a:lnTo>
                    <a:lnTo>
                      <a:pt x="254" y="115"/>
                    </a:lnTo>
                    <a:lnTo>
                      <a:pt x="257" y="112"/>
                    </a:lnTo>
                    <a:lnTo>
                      <a:pt x="258" y="110"/>
                    </a:lnTo>
                    <a:lnTo>
                      <a:pt x="259" y="110"/>
                    </a:lnTo>
                    <a:lnTo>
                      <a:pt x="257" y="109"/>
                    </a:lnTo>
                    <a:lnTo>
                      <a:pt x="257" y="109"/>
                    </a:lnTo>
                    <a:lnTo>
                      <a:pt x="252" y="109"/>
                    </a:lnTo>
                    <a:lnTo>
                      <a:pt x="252" y="109"/>
                    </a:lnTo>
                    <a:lnTo>
                      <a:pt x="240" y="110"/>
                    </a:lnTo>
                    <a:lnTo>
                      <a:pt x="238" y="110"/>
                    </a:lnTo>
                    <a:lnTo>
                      <a:pt x="239" y="109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06"/>
                    </a:lnTo>
                    <a:lnTo>
                      <a:pt x="253" y="106"/>
                    </a:lnTo>
                    <a:lnTo>
                      <a:pt x="260" y="107"/>
                    </a:lnTo>
                    <a:lnTo>
                      <a:pt x="263" y="105"/>
                    </a:lnTo>
                    <a:lnTo>
                      <a:pt x="263" y="105"/>
                    </a:lnTo>
                    <a:lnTo>
                      <a:pt x="267" y="101"/>
                    </a:lnTo>
                    <a:lnTo>
                      <a:pt x="272" y="97"/>
                    </a:lnTo>
                    <a:lnTo>
                      <a:pt x="272" y="94"/>
                    </a:lnTo>
                    <a:lnTo>
                      <a:pt x="272" y="94"/>
                    </a:lnTo>
                    <a:lnTo>
                      <a:pt x="263" y="90"/>
                    </a:lnTo>
                    <a:lnTo>
                      <a:pt x="255" y="88"/>
                    </a:lnTo>
                    <a:lnTo>
                      <a:pt x="251" y="84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2"/>
                    </a:lnTo>
                    <a:lnTo>
                      <a:pt x="248" y="82"/>
                    </a:lnTo>
                    <a:lnTo>
                      <a:pt x="253" y="82"/>
                    </a:lnTo>
                    <a:lnTo>
                      <a:pt x="257" y="84"/>
                    </a:lnTo>
                    <a:lnTo>
                      <a:pt x="257" y="84"/>
                    </a:lnTo>
                    <a:lnTo>
                      <a:pt x="260" y="84"/>
                    </a:lnTo>
                    <a:lnTo>
                      <a:pt x="260" y="84"/>
                    </a:lnTo>
                    <a:lnTo>
                      <a:pt x="264" y="83"/>
                    </a:lnTo>
                    <a:lnTo>
                      <a:pt x="264" y="83"/>
                    </a:lnTo>
                    <a:lnTo>
                      <a:pt x="266" y="81"/>
                    </a:lnTo>
                    <a:lnTo>
                      <a:pt x="266" y="81"/>
                    </a:lnTo>
                    <a:lnTo>
                      <a:pt x="267" y="79"/>
                    </a:lnTo>
                    <a:lnTo>
                      <a:pt x="269" y="76"/>
                    </a:lnTo>
                    <a:lnTo>
                      <a:pt x="273" y="74"/>
                    </a:lnTo>
                    <a:lnTo>
                      <a:pt x="284" y="68"/>
                    </a:lnTo>
                    <a:lnTo>
                      <a:pt x="296" y="58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16" y="48"/>
                    </a:lnTo>
                    <a:lnTo>
                      <a:pt x="320" y="46"/>
                    </a:lnTo>
                    <a:lnTo>
                      <a:pt x="322" y="43"/>
                    </a:lnTo>
                    <a:lnTo>
                      <a:pt x="322" y="43"/>
                    </a:lnTo>
                    <a:lnTo>
                      <a:pt x="325" y="35"/>
                    </a:lnTo>
                    <a:lnTo>
                      <a:pt x="327" y="31"/>
                    </a:lnTo>
                    <a:lnTo>
                      <a:pt x="331" y="23"/>
                    </a:lnTo>
                    <a:lnTo>
                      <a:pt x="331" y="23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17"/>
                    </a:lnTo>
                    <a:lnTo>
                      <a:pt x="327" y="17"/>
                    </a:lnTo>
                    <a:lnTo>
                      <a:pt x="317" y="15"/>
                    </a:lnTo>
                    <a:lnTo>
                      <a:pt x="314" y="15"/>
                    </a:lnTo>
                    <a:lnTo>
                      <a:pt x="309" y="14"/>
                    </a:lnTo>
                    <a:lnTo>
                      <a:pt x="309" y="14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85" y="16"/>
                    </a:lnTo>
                    <a:lnTo>
                      <a:pt x="275" y="16"/>
                    </a:lnTo>
                    <a:lnTo>
                      <a:pt x="267" y="16"/>
                    </a:lnTo>
                    <a:lnTo>
                      <a:pt x="263" y="17"/>
                    </a:lnTo>
                    <a:lnTo>
                      <a:pt x="263" y="17"/>
                    </a:lnTo>
                    <a:lnTo>
                      <a:pt x="259" y="19"/>
                    </a:lnTo>
                    <a:lnTo>
                      <a:pt x="258" y="19"/>
                    </a:lnTo>
                    <a:lnTo>
                      <a:pt x="257" y="21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4" y="20"/>
                    </a:lnTo>
                    <a:lnTo>
                      <a:pt x="255" y="15"/>
                    </a:lnTo>
                    <a:lnTo>
                      <a:pt x="255" y="15"/>
                    </a:lnTo>
                    <a:lnTo>
                      <a:pt x="255" y="14"/>
                    </a:lnTo>
                    <a:lnTo>
                      <a:pt x="255" y="14"/>
                    </a:lnTo>
                    <a:lnTo>
                      <a:pt x="253" y="13"/>
                    </a:lnTo>
                    <a:lnTo>
                      <a:pt x="253" y="13"/>
                    </a:lnTo>
                    <a:lnTo>
                      <a:pt x="247" y="15"/>
                    </a:lnTo>
                    <a:lnTo>
                      <a:pt x="244" y="16"/>
                    </a:lnTo>
                    <a:lnTo>
                      <a:pt x="242" y="16"/>
                    </a:lnTo>
                    <a:lnTo>
                      <a:pt x="242" y="16"/>
                    </a:lnTo>
                    <a:lnTo>
                      <a:pt x="244" y="16"/>
                    </a:lnTo>
                    <a:lnTo>
                      <a:pt x="245" y="13"/>
                    </a:lnTo>
                    <a:lnTo>
                      <a:pt x="246" y="13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4" y="9"/>
                    </a:lnTo>
                    <a:lnTo>
                      <a:pt x="241" y="7"/>
                    </a:lnTo>
                    <a:lnTo>
                      <a:pt x="241" y="7"/>
                    </a:lnTo>
                    <a:lnTo>
                      <a:pt x="236" y="4"/>
                    </a:lnTo>
                    <a:lnTo>
                      <a:pt x="232" y="1"/>
                    </a:lnTo>
                    <a:lnTo>
                      <a:pt x="229" y="0"/>
                    </a:lnTo>
                    <a:lnTo>
                      <a:pt x="229" y="0"/>
                    </a:lnTo>
                    <a:lnTo>
                      <a:pt x="228" y="1"/>
                    </a:lnTo>
                    <a:lnTo>
                      <a:pt x="228" y="1"/>
                    </a:lnTo>
                    <a:lnTo>
                      <a:pt x="222" y="8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19" y="14"/>
                    </a:lnTo>
                    <a:lnTo>
                      <a:pt x="217" y="17"/>
                    </a:lnTo>
                    <a:lnTo>
                      <a:pt x="215" y="20"/>
                    </a:lnTo>
                    <a:lnTo>
                      <a:pt x="214" y="23"/>
                    </a:lnTo>
                    <a:lnTo>
                      <a:pt x="214" y="23"/>
                    </a:lnTo>
                    <a:lnTo>
                      <a:pt x="214" y="26"/>
                    </a:lnTo>
                    <a:lnTo>
                      <a:pt x="214" y="26"/>
                    </a:lnTo>
                    <a:lnTo>
                      <a:pt x="215" y="35"/>
                    </a:lnTo>
                    <a:lnTo>
                      <a:pt x="215" y="37"/>
                    </a:lnTo>
                    <a:lnTo>
                      <a:pt x="213" y="37"/>
                    </a:lnTo>
                    <a:lnTo>
                      <a:pt x="208" y="34"/>
                    </a:lnTo>
                    <a:lnTo>
                      <a:pt x="201" y="34"/>
                    </a:lnTo>
                    <a:lnTo>
                      <a:pt x="199" y="34"/>
                    </a:lnTo>
                    <a:lnTo>
                      <a:pt x="198" y="34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201" y="44"/>
                    </a:lnTo>
                    <a:lnTo>
                      <a:pt x="202" y="50"/>
                    </a:lnTo>
                    <a:lnTo>
                      <a:pt x="202" y="51"/>
                    </a:lnTo>
                    <a:lnTo>
                      <a:pt x="201" y="51"/>
                    </a:lnTo>
                    <a:lnTo>
                      <a:pt x="198" y="50"/>
                    </a:lnTo>
                    <a:lnTo>
                      <a:pt x="198" y="50"/>
                    </a:lnTo>
                    <a:lnTo>
                      <a:pt x="195" y="48"/>
                    </a:lnTo>
                    <a:lnTo>
                      <a:pt x="195" y="48"/>
                    </a:lnTo>
                    <a:lnTo>
                      <a:pt x="192" y="50"/>
                    </a:lnTo>
                    <a:lnTo>
                      <a:pt x="191" y="50"/>
                    </a:lnTo>
                    <a:lnTo>
                      <a:pt x="190" y="50"/>
                    </a:lnTo>
                    <a:lnTo>
                      <a:pt x="191" y="53"/>
                    </a:lnTo>
                    <a:lnTo>
                      <a:pt x="192" y="53"/>
                    </a:lnTo>
                    <a:lnTo>
                      <a:pt x="193" y="57"/>
                    </a:lnTo>
                    <a:lnTo>
                      <a:pt x="196" y="59"/>
                    </a:lnTo>
                    <a:lnTo>
                      <a:pt x="196" y="59"/>
                    </a:lnTo>
                    <a:lnTo>
                      <a:pt x="201" y="66"/>
                    </a:lnTo>
                    <a:lnTo>
                      <a:pt x="203" y="71"/>
                    </a:lnTo>
                    <a:lnTo>
                      <a:pt x="205" y="75"/>
                    </a:lnTo>
                    <a:lnTo>
                      <a:pt x="205" y="75"/>
                    </a:lnTo>
                    <a:lnTo>
                      <a:pt x="204" y="75"/>
                    </a:lnTo>
                    <a:lnTo>
                      <a:pt x="198" y="75"/>
                    </a:lnTo>
                    <a:lnTo>
                      <a:pt x="190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0" y="74"/>
                    </a:lnTo>
                    <a:lnTo>
                      <a:pt x="180" y="74"/>
                    </a:lnTo>
                    <a:lnTo>
                      <a:pt x="177" y="75"/>
                    </a:lnTo>
                    <a:lnTo>
                      <a:pt x="174" y="74"/>
                    </a:lnTo>
                    <a:lnTo>
                      <a:pt x="171" y="71"/>
                    </a:lnTo>
                    <a:lnTo>
                      <a:pt x="167" y="70"/>
                    </a:lnTo>
                    <a:lnTo>
                      <a:pt x="167" y="69"/>
                    </a:lnTo>
                    <a:lnTo>
                      <a:pt x="166" y="70"/>
                    </a:lnTo>
                    <a:lnTo>
                      <a:pt x="166" y="71"/>
                    </a:lnTo>
                    <a:lnTo>
                      <a:pt x="167" y="78"/>
                    </a:lnTo>
                    <a:lnTo>
                      <a:pt x="166" y="81"/>
                    </a:lnTo>
                    <a:lnTo>
                      <a:pt x="164" y="83"/>
                    </a:lnTo>
                    <a:lnTo>
                      <a:pt x="162" y="85"/>
                    </a:lnTo>
                    <a:lnTo>
                      <a:pt x="162" y="85"/>
                    </a:lnTo>
                    <a:lnTo>
                      <a:pt x="160" y="88"/>
                    </a:lnTo>
                    <a:lnTo>
                      <a:pt x="160" y="89"/>
                    </a:lnTo>
                    <a:lnTo>
                      <a:pt x="160" y="91"/>
                    </a:lnTo>
                    <a:lnTo>
                      <a:pt x="160" y="91"/>
                    </a:lnTo>
                    <a:lnTo>
                      <a:pt x="162" y="94"/>
                    </a:lnTo>
                    <a:lnTo>
                      <a:pt x="165" y="99"/>
                    </a:lnTo>
                    <a:lnTo>
                      <a:pt x="168" y="105"/>
                    </a:lnTo>
                    <a:lnTo>
                      <a:pt x="171" y="108"/>
                    </a:lnTo>
                    <a:lnTo>
                      <a:pt x="171" y="108"/>
                    </a:lnTo>
                    <a:lnTo>
                      <a:pt x="172" y="108"/>
                    </a:lnTo>
                    <a:lnTo>
                      <a:pt x="172" y="108"/>
                    </a:lnTo>
                    <a:lnTo>
                      <a:pt x="167" y="106"/>
                    </a:lnTo>
                    <a:lnTo>
                      <a:pt x="160" y="102"/>
                    </a:lnTo>
                    <a:lnTo>
                      <a:pt x="155" y="102"/>
                    </a:lnTo>
                    <a:lnTo>
                      <a:pt x="155" y="102"/>
                    </a:lnTo>
                    <a:lnTo>
                      <a:pt x="154" y="105"/>
                    </a:lnTo>
                    <a:lnTo>
                      <a:pt x="153" y="106"/>
                    </a:lnTo>
                    <a:lnTo>
                      <a:pt x="153" y="107"/>
                    </a:lnTo>
                    <a:lnTo>
                      <a:pt x="154" y="109"/>
                    </a:lnTo>
                    <a:lnTo>
                      <a:pt x="154" y="109"/>
                    </a:lnTo>
                    <a:lnTo>
                      <a:pt x="159" y="118"/>
                    </a:lnTo>
                    <a:lnTo>
                      <a:pt x="161" y="121"/>
                    </a:lnTo>
                    <a:lnTo>
                      <a:pt x="159" y="122"/>
                    </a:lnTo>
                    <a:lnTo>
                      <a:pt x="159" y="122"/>
                    </a:lnTo>
                    <a:lnTo>
                      <a:pt x="158" y="122"/>
                    </a:lnTo>
                    <a:lnTo>
                      <a:pt x="158" y="124"/>
                    </a:lnTo>
                    <a:lnTo>
                      <a:pt x="158" y="125"/>
                    </a:lnTo>
                    <a:lnTo>
                      <a:pt x="158" y="125"/>
                    </a:lnTo>
                    <a:lnTo>
                      <a:pt x="162" y="127"/>
                    </a:lnTo>
                    <a:lnTo>
                      <a:pt x="172" y="133"/>
                    </a:lnTo>
                    <a:lnTo>
                      <a:pt x="173" y="134"/>
                    </a:lnTo>
                    <a:lnTo>
                      <a:pt x="173" y="133"/>
                    </a:lnTo>
                    <a:lnTo>
                      <a:pt x="173" y="133"/>
                    </a:lnTo>
                    <a:lnTo>
                      <a:pt x="170" y="133"/>
                    </a:lnTo>
                    <a:lnTo>
                      <a:pt x="165" y="132"/>
                    </a:lnTo>
                    <a:lnTo>
                      <a:pt x="165" y="132"/>
                    </a:lnTo>
                    <a:lnTo>
                      <a:pt x="159" y="133"/>
                    </a:lnTo>
                    <a:lnTo>
                      <a:pt x="159" y="133"/>
                    </a:lnTo>
                    <a:lnTo>
                      <a:pt x="159" y="136"/>
                    </a:lnTo>
                    <a:lnTo>
                      <a:pt x="159" y="136"/>
                    </a:lnTo>
                    <a:lnTo>
                      <a:pt x="162" y="139"/>
                    </a:lnTo>
                    <a:lnTo>
                      <a:pt x="172" y="147"/>
                    </a:lnTo>
                    <a:lnTo>
                      <a:pt x="172" y="149"/>
                    </a:lnTo>
                    <a:lnTo>
                      <a:pt x="168" y="149"/>
                    </a:lnTo>
                    <a:lnTo>
                      <a:pt x="161" y="146"/>
                    </a:lnTo>
                    <a:lnTo>
                      <a:pt x="157" y="145"/>
                    </a:lnTo>
                    <a:lnTo>
                      <a:pt x="157" y="145"/>
                    </a:lnTo>
                    <a:lnTo>
                      <a:pt x="154" y="145"/>
                    </a:lnTo>
                    <a:lnTo>
                      <a:pt x="153" y="145"/>
                    </a:lnTo>
                    <a:lnTo>
                      <a:pt x="153" y="149"/>
                    </a:lnTo>
                    <a:lnTo>
                      <a:pt x="153" y="149"/>
                    </a:lnTo>
                    <a:lnTo>
                      <a:pt x="155" y="151"/>
                    </a:lnTo>
                    <a:lnTo>
                      <a:pt x="158" y="157"/>
                    </a:lnTo>
                    <a:lnTo>
                      <a:pt x="160" y="161"/>
                    </a:lnTo>
                    <a:lnTo>
                      <a:pt x="160" y="161"/>
                    </a:lnTo>
                    <a:lnTo>
                      <a:pt x="158" y="159"/>
                    </a:lnTo>
                    <a:lnTo>
                      <a:pt x="154" y="156"/>
                    </a:lnTo>
                    <a:lnTo>
                      <a:pt x="151" y="151"/>
                    </a:lnTo>
                    <a:lnTo>
                      <a:pt x="148" y="151"/>
                    </a:lnTo>
                    <a:lnTo>
                      <a:pt x="148" y="151"/>
                    </a:lnTo>
                    <a:lnTo>
                      <a:pt x="147" y="153"/>
                    </a:lnTo>
                    <a:lnTo>
                      <a:pt x="145" y="157"/>
                    </a:lnTo>
                    <a:lnTo>
                      <a:pt x="145" y="157"/>
                    </a:lnTo>
                    <a:lnTo>
                      <a:pt x="143" y="163"/>
                    </a:lnTo>
                    <a:lnTo>
                      <a:pt x="145" y="171"/>
                    </a:lnTo>
                    <a:lnTo>
                      <a:pt x="145" y="174"/>
                    </a:lnTo>
                    <a:lnTo>
                      <a:pt x="142" y="175"/>
                    </a:lnTo>
                    <a:lnTo>
                      <a:pt x="136" y="176"/>
                    </a:lnTo>
                    <a:lnTo>
                      <a:pt x="134" y="176"/>
                    </a:lnTo>
                    <a:lnTo>
                      <a:pt x="131" y="175"/>
                    </a:lnTo>
                    <a:lnTo>
                      <a:pt x="131" y="175"/>
                    </a:lnTo>
                    <a:lnTo>
                      <a:pt x="127" y="175"/>
                    </a:lnTo>
                    <a:lnTo>
                      <a:pt x="127" y="175"/>
                    </a:lnTo>
                    <a:lnTo>
                      <a:pt x="120" y="176"/>
                    </a:lnTo>
                    <a:lnTo>
                      <a:pt x="117" y="176"/>
                    </a:lnTo>
                    <a:lnTo>
                      <a:pt x="116" y="176"/>
                    </a:lnTo>
                    <a:lnTo>
                      <a:pt x="116" y="178"/>
                    </a:lnTo>
                    <a:lnTo>
                      <a:pt x="115" y="178"/>
                    </a:lnTo>
                    <a:lnTo>
                      <a:pt x="116" y="181"/>
                    </a:lnTo>
                    <a:lnTo>
                      <a:pt x="116" y="181"/>
                    </a:lnTo>
                    <a:lnTo>
                      <a:pt x="118" y="182"/>
                    </a:lnTo>
                    <a:lnTo>
                      <a:pt x="124" y="184"/>
                    </a:lnTo>
                    <a:lnTo>
                      <a:pt x="131" y="187"/>
                    </a:lnTo>
                    <a:lnTo>
                      <a:pt x="135" y="188"/>
                    </a:lnTo>
                    <a:lnTo>
                      <a:pt x="135" y="188"/>
                    </a:lnTo>
                    <a:lnTo>
                      <a:pt x="133" y="189"/>
                    </a:lnTo>
                    <a:lnTo>
                      <a:pt x="128" y="189"/>
                    </a:lnTo>
                    <a:lnTo>
                      <a:pt x="126" y="187"/>
                    </a:lnTo>
                    <a:lnTo>
                      <a:pt x="126" y="187"/>
                    </a:lnTo>
                    <a:lnTo>
                      <a:pt x="121" y="186"/>
                    </a:lnTo>
                    <a:lnTo>
                      <a:pt x="120" y="184"/>
                    </a:lnTo>
                    <a:lnTo>
                      <a:pt x="120" y="184"/>
                    </a:lnTo>
                    <a:lnTo>
                      <a:pt x="117" y="184"/>
                    </a:lnTo>
                    <a:lnTo>
                      <a:pt x="117" y="184"/>
                    </a:lnTo>
                    <a:lnTo>
                      <a:pt x="115" y="187"/>
                    </a:lnTo>
                    <a:lnTo>
                      <a:pt x="115" y="187"/>
                    </a:lnTo>
                    <a:lnTo>
                      <a:pt x="112" y="189"/>
                    </a:lnTo>
                    <a:lnTo>
                      <a:pt x="112" y="189"/>
                    </a:lnTo>
                    <a:lnTo>
                      <a:pt x="111" y="194"/>
                    </a:lnTo>
                    <a:lnTo>
                      <a:pt x="111" y="194"/>
                    </a:lnTo>
                    <a:lnTo>
                      <a:pt x="111" y="197"/>
                    </a:lnTo>
                    <a:lnTo>
                      <a:pt x="111" y="197"/>
                    </a:lnTo>
                    <a:lnTo>
                      <a:pt x="111" y="199"/>
                    </a:lnTo>
                    <a:lnTo>
                      <a:pt x="111" y="199"/>
                    </a:lnTo>
                    <a:lnTo>
                      <a:pt x="121" y="205"/>
                    </a:lnTo>
                    <a:lnTo>
                      <a:pt x="121" y="205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1" y="209"/>
                    </a:lnTo>
                    <a:lnTo>
                      <a:pt x="121" y="209"/>
                    </a:lnTo>
                    <a:lnTo>
                      <a:pt x="120" y="212"/>
                    </a:lnTo>
                    <a:lnTo>
                      <a:pt x="118" y="217"/>
                    </a:lnTo>
                    <a:lnTo>
                      <a:pt x="118" y="217"/>
                    </a:lnTo>
                    <a:lnTo>
                      <a:pt x="120" y="220"/>
                    </a:lnTo>
                    <a:lnTo>
                      <a:pt x="120" y="220"/>
                    </a:lnTo>
                    <a:lnTo>
                      <a:pt x="121" y="221"/>
                    </a:lnTo>
                    <a:lnTo>
                      <a:pt x="121" y="221"/>
                    </a:lnTo>
                    <a:lnTo>
                      <a:pt x="126" y="220"/>
                    </a:lnTo>
                    <a:lnTo>
                      <a:pt x="124" y="219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39" y="218"/>
                    </a:lnTo>
                    <a:lnTo>
                      <a:pt x="139" y="218"/>
                    </a:lnTo>
                    <a:lnTo>
                      <a:pt x="141" y="217"/>
                    </a:lnTo>
                    <a:lnTo>
                      <a:pt x="141" y="217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41" y="211"/>
                    </a:lnTo>
                    <a:lnTo>
                      <a:pt x="141" y="211"/>
                    </a:lnTo>
                    <a:lnTo>
                      <a:pt x="142" y="203"/>
                    </a:lnTo>
                    <a:lnTo>
                      <a:pt x="142" y="203"/>
                    </a:lnTo>
                    <a:lnTo>
                      <a:pt x="142" y="205"/>
                    </a:lnTo>
                    <a:lnTo>
                      <a:pt x="143" y="203"/>
                    </a:lnTo>
                    <a:lnTo>
                      <a:pt x="146" y="205"/>
                    </a:lnTo>
                    <a:lnTo>
                      <a:pt x="148" y="205"/>
                    </a:lnTo>
                    <a:lnTo>
                      <a:pt x="148" y="206"/>
                    </a:lnTo>
                    <a:lnTo>
                      <a:pt x="151" y="205"/>
                    </a:lnTo>
                    <a:lnTo>
                      <a:pt x="155" y="202"/>
                    </a:lnTo>
                    <a:lnTo>
                      <a:pt x="155" y="202"/>
                    </a:lnTo>
                    <a:lnTo>
                      <a:pt x="165" y="194"/>
                    </a:lnTo>
                    <a:lnTo>
                      <a:pt x="171" y="190"/>
                    </a:lnTo>
                    <a:lnTo>
                      <a:pt x="176" y="188"/>
                    </a:lnTo>
                    <a:lnTo>
                      <a:pt x="179" y="188"/>
                    </a:lnTo>
                    <a:lnTo>
                      <a:pt x="179" y="189"/>
                    </a:lnTo>
                    <a:lnTo>
                      <a:pt x="177" y="192"/>
                    </a:lnTo>
                    <a:lnTo>
                      <a:pt x="167" y="201"/>
                    </a:lnTo>
                    <a:lnTo>
                      <a:pt x="165" y="205"/>
                    </a:lnTo>
                    <a:lnTo>
                      <a:pt x="165" y="205"/>
                    </a:lnTo>
                    <a:lnTo>
                      <a:pt x="164" y="206"/>
                    </a:lnTo>
                    <a:lnTo>
                      <a:pt x="164" y="207"/>
                    </a:lnTo>
                    <a:lnTo>
                      <a:pt x="165" y="209"/>
                    </a:lnTo>
                    <a:lnTo>
                      <a:pt x="164" y="212"/>
                    </a:lnTo>
                    <a:lnTo>
                      <a:pt x="164" y="213"/>
                    </a:lnTo>
                    <a:lnTo>
                      <a:pt x="161" y="213"/>
                    </a:lnTo>
                    <a:lnTo>
                      <a:pt x="161" y="213"/>
                    </a:lnTo>
                    <a:lnTo>
                      <a:pt x="157" y="214"/>
                    </a:lnTo>
                    <a:lnTo>
                      <a:pt x="157" y="214"/>
                    </a:lnTo>
                    <a:lnTo>
                      <a:pt x="153" y="217"/>
                    </a:lnTo>
                    <a:lnTo>
                      <a:pt x="149" y="221"/>
                    </a:lnTo>
                    <a:lnTo>
                      <a:pt x="145" y="227"/>
                    </a:lnTo>
                    <a:lnTo>
                      <a:pt x="143" y="230"/>
                    </a:lnTo>
                    <a:lnTo>
                      <a:pt x="143" y="230"/>
                    </a:lnTo>
                    <a:lnTo>
                      <a:pt x="142" y="233"/>
                    </a:lnTo>
                    <a:lnTo>
                      <a:pt x="142" y="233"/>
                    </a:lnTo>
                    <a:lnTo>
                      <a:pt x="143" y="238"/>
                    </a:lnTo>
                    <a:lnTo>
                      <a:pt x="143" y="243"/>
                    </a:lnTo>
                    <a:lnTo>
                      <a:pt x="142" y="245"/>
                    </a:lnTo>
                    <a:lnTo>
                      <a:pt x="136" y="254"/>
                    </a:lnTo>
                    <a:lnTo>
                      <a:pt x="133" y="263"/>
                    </a:lnTo>
                    <a:lnTo>
                      <a:pt x="133" y="267"/>
                    </a:lnTo>
                    <a:lnTo>
                      <a:pt x="133" y="267"/>
                    </a:lnTo>
                    <a:lnTo>
                      <a:pt x="133" y="270"/>
                    </a:lnTo>
                    <a:lnTo>
                      <a:pt x="133" y="270"/>
                    </a:lnTo>
                    <a:lnTo>
                      <a:pt x="135" y="279"/>
                    </a:lnTo>
                    <a:lnTo>
                      <a:pt x="135" y="282"/>
                    </a:lnTo>
                    <a:lnTo>
                      <a:pt x="133" y="285"/>
                    </a:lnTo>
                    <a:lnTo>
                      <a:pt x="128" y="288"/>
                    </a:lnTo>
                    <a:lnTo>
                      <a:pt x="122" y="293"/>
                    </a:lnTo>
                    <a:lnTo>
                      <a:pt x="121" y="294"/>
                    </a:lnTo>
                    <a:lnTo>
                      <a:pt x="121" y="294"/>
                    </a:lnTo>
                    <a:lnTo>
                      <a:pt x="120" y="298"/>
                    </a:lnTo>
                    <a:lnTo>
                      <a:pt x="120" y="298"/>
                    </a:lnTo>
                    <a:lnTo>
                      <a:pt x="120" y="302"/>
                    </a:lnTo>
                    <a:lnTo>
                      <a:pt x="118" y="307"/>
                    </a:lnTo>
                    <a:lnTo>
                      <a:pt x="118" y="307"/>
                    </a:lnTo>
                    <a:lnTo>
                      <a:pt x="118" y="308"/>
                    </a:lnTo>
                    <a:lnTo>
                      <a:pt x="117" y="311"/>
                    </a:lnTo>
                    <a:lnTo>
                      <a:pt x="115" y="314"/>
                    </a:lnTo>
                    <a:lnTo>
                      <a:pt x="114" y="318"/>
                    </a:lnTo>
                    <a:lnTo>
                      <a:pt x="114" y="318"/>
                    </a:lnTo>
                    <a:lnTo>
                      <a:pt x="114" y="319"/>
                    </a:lnTo>
                    <a:lnTo>
                      <a:pt x="114" y="319"/>
                    </a:lnTo>
                    <a:lnTo>
                      <a:pt x="115" y="321"/>
                    </a:lnTo>
                    <a:lnTo>
                      <a:pt x="115" y="321"/>
                    </a:lnTo>
                    <a:lnTo>
                      <a:pt x="118" y="323"/>
                    </a:lnTo>
                    <a:lnTo>
                      <a:pt x="118" y="323"/>
                    </a:lnTo>
                    <a:lnTo>
                      <a:pt x="122" y="324"/>
                    </a:lnTo>
                    <a:lnTo>
                      <a:pt x="122" y="324"/>
                    </a:lnTo>
                    <a:lnTo>
                      <a:pt x="123" y="324"/>
                    </a:lnTo>
                    <a:lnTo>
                      <a:pt x="123" y="324"/>
                    </a:lnTo>
                    <a:lnTo>
                      <a:pt x="126" y="321"/>
                    </a:lnTo>
                    <a:lnTo>
                      <a:pt x="126" y="321"/>
                    </a:lnTo>
                    <a:lnTo>
                      <a:pt x="127" y="320"/>
                    </a:lnTo>
                    <a:lnTo>
                      <a:pt x="127" y="320"/>
                    </a:lnTo>
                    <a:lnTo>
                      <a:pt x="128" y="314"/>
                    </a:lnTo>
                    <a:lnTo>
                      <a:pt x="130" y="310"/>
                    </a:lnTo>
                    <a:lnTo>
                      <a:pt x="137" y="298"/>
                    </a:lnTo>
                    <a:lnTo>
                      <a:pt x="142" y="290"/>
                    </a:lnTo>
                    <a:lnTo>
                      <a:pt x="146" y="287"/>
                    </a:lnTo>
                    <a:lnTo>
                      <a:pt x="147" y="286"/>
                    </a:lnTo>
                    <a:lnTo>
                      <a:pt x="147" y="286"/>
                    </a:lnTo>
                    <a:lnTo>
                      <a:pt x="148" y="283"/>
                    </a:lnTo>
                    <a:lnTo>
                      <a:pt x="148" y="283"/>
                    </a:lnTo>
                    <a:lnTo>
                      <a:pt x="148" y="280"/>
                    </a:lnTo>
                    <a:lnTo>
                      <a:pt x="148" y="280"/>
                    </a:lnTo>
                    <a:lnTo>
                      <a:pt x="146" y="276"/>
                    </a:lnTo>
                    <a:lnTo>
                      <a:pt x="146" y="275"/>
                    </a:lnTo>
                    <a:lnTo>
                      <a:pt x="146" y="273"/>
                    </a:lnTo>
                    <a:lnTo>
                      <a:pt x="146" y="268"/>
                    </a:lnTo>
                    <a:lnTo>
                      <a:pt x="151" y="262"/>
                    </a:lnTo>
                    <a:lnTo>
                      <a:pt x="155" y="257"/>
                    </a:lnTo>
                    <a:lnTo>
                      <a:pt x="167" y="248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74" y="244"/>
                    </a:lnTo>
                    <a:lnTo>
                      <a:pt x="166" y="252"/>
                    </a:lnTo>
                    <a:lnTo>
                      <a:pt x="157" y="262"/>
                    </a:lnTo>
                    <a:lnTo>
                      <a:pt x="149" y="269"/>
                    </a:lnTo>
                    <a:lnTo>
                      <a:pt x="148" y="271"/>
                    </a:lnTo>
                    <a:lnTo>
                      <a:pt x="148" y="271"/>
                    </a:lnTo>
                    <a:lnTo>
                      <a:pt x="148" y="273"/>
                    </a:lnTo>
                    <a:lnTo>
                      <a:pt x="148" y="274"/>
                    </a:lnTo>
                    <a:lnTo>
                      <a:pt x="149" y="275"/>
                    </a:lnTo>
                    <a:lnTo>
                      <a:pt x="149" y="275"/>
                    </a:lnTo>
                    <a:lnTo>
                      <a:pt x="151" y="275"/>
                    </a:lnTo>
                    <a:lnTo>
                      <a:pt x="151" y="275"/>
                    </a:lnTo>
                    <a:lnTo>
                      <a:pt x="158" y="273"/>
                    </a:lnTo>
                    <a:lnTo>
                      <a:pt x="159" y="273"/>
                    </a:lnTo>
                    <a:lnTo>
                      <a:pt x="160" y="274"/>
                    </a:lnTo>
                    <a:lnTo>
                      <a:pt x="161" y="279"/>
                    </a:lnTo>
                    <a:lnTo>
                      <a:pt x="161" y="279"/>
                    </a:lnTo>
                    <a:lnTo>
                      <a:pt x="162" y="285"/>
                    </a:lnTo>
                    <a:lnTo>
                      <a:pt x="165" y="290"/>
                    </a:lnTo>
                    <a:lnTo>
                      <a:pt x="166" y="292"/>
                    </a:lnTo>
                    <a:lnTo>
                      <a:pt x="166" y="293"/>
                    </a:lnTo>
                    <a:lnTo>
                      <a:pt x="168" y="292"/>
                    </a:lnTo>
                    <a:lnTo>
                      <a:pt x="168" y="292"/>
                    </a:lnTo>
                    <a:lnTo>
                      <a:pt x="170" y="286"/>
                    </a:lnTo>
                    <a:lnTo>
                      <a:pt x="170" y="286"/>
                    </a:lnTo>
                    <a:lnTo>
                      <a:pt x="170" y="279"/>
                    </a:lnTo>
                    <a:lnTo>
                      <a:pt x="171" y="276"/>
                    </a:lnTo>
                    <a:lnTo>
                      <a:pt x="173" y="275"/>
                    </a:lnTo>
                    <a:lnTo>
                      <a:pt x="173" y="275"/>
                    </a:lnTo>
                    <a:lnTo>
                      <a:pt x="174" y="271"/>
                    </a:lnTo>
                    <a:lnTo>
                      <a:pt x="174" y="271"/>
                    </a:lnTo>
                    <a:lnTo>
                      <a:pt x="177" y="268"/>
                    </a:lnTo>
                    <a:lnTo>
                      <a:pt x="177" y="268"/>
                    </a:lnTo>
                    <a:lnTo>
                      <a:pt x="178" y="262"/>
                    </a:lnTo>
                    <a:lnTo>
                      <a:pt x="180" y="258"/>
                    </a:lnTo>
                    <a:lnTo>
                      <a:pt x="182" y="257"/>
                    </a:lnTo>
                    <a:lnTo>
                      <a:pt x="183" y="256"/>
                    </a:lnTo>
                    <a:lnTo>
                      <a:pt x="183" y="261"/>
                    </a:lnTo>
                    <a:lnTo>
                      <a:pt x="183" y="262"/>
                    </a:lnTo>
                    <a:lnTo>
                      <a:pt x="185" y="265"/>
                    </a:lnTo>
                    <a:lnTo>
                      <a:pt x="186" y="269"/>
                    </a:lnTo>
                    <a:lnTo>
                      <a:pt x="186" y="269"/>
                    </a:lnTo>
                    <a:lnTo>
                      <a:pt x="190" y="274"/>
                    </a:lnTo>
                    <a:lnTo>
                      <a:pt x="190" y="275"/>
                    </a:lnTo>
                    <a:lnTo>
                      <a:pt x="189" y="275"/>
                    </a:lnTo>
                    <a:lnTo>
                      <a:pt x="189" y="275"/>
                    </a:lnTo>
                    <a:lnTo>
                      <a:pt x="190" y="275"/>
                    </a:lnTo>
                    <a:lnTo>
                      <a:pt x="190" y="275"/>
                    </a:lnTo>
                    <a:lnTo>
                      <a:pt x="179" y="274"/>
                    </a:lnTo>
                    <a:lnTo>
                      <a:pt x="179" y="274"/>
                    </a:lnTo>
                    <a:lnTo>
                      <a:pt x="177" y="274"/>
                    </a:lnTo>
                    <a:lnTo>
                      <a:pt x="176" y="275"/>
                    </a:lnTo>
                    <a:lnTo>
                      <a:pt x="176" y="275"/>
                    </a:lnTo>
                    <a:lnTo>
                      <a:pt x="174" y="276"/>
                    </a:lnTo>
                    <a:lnTo>
                      <a:pt x="174" y="279"/>
                    </a:lnTo>
                    <a:lnTo>
                      <a:pt x="174" y="279"/>
                    </a:lnTo>
                    <a:lnTo>
                      <a:pt x="174" y="289"/>
                    </a:lnTo>
                    <a:lnTo>
                      <a:pt x="174" y="289"/>
                    </a:lnTo>
                    <a:lnTo>
                      <a:pt x="174" y="295"/>
                    </a:lnTo>
                    <a:lnTo>
                      <a:pt x="176" y="295"/>
                    </a:lnTo>
                    <a:lnTo>
                      <a:pt x="174" y="295"/>
                    </a:lnTo>
                    <a:lnTo>
                      <a:pt x="174" y="298"/>
                    </a:lnTo>
                    <a:lnTo>
                      <a:pt x="173" y="298"/>
                    </a:lnTo>
                    <a:lnTo>
                      <a:pt x="174" y="300"/>
                    </a:lnTo>
                    <a:lnTo>
                      <a:pt x="174" y="300"/>
                    </a:lnTo>
                    <a:lnTo>
                      <a:pt x="178" y="305"/>
                    </a:lnTo>
                    <a:lnTo>
                      <a:pt x="180" y="310"/>
                    </a:lnTo>
                    <a:lnTo>
                      <a:pt x="182" y="313"/>
                    </a:lnTo>
                    <a:lnTo>
                      <a:pt x="182" y="313"/>
                    </a:lnTo>
                    <a:lnTo>
                      <a:pt x="183" y="314"/>
                    </a:lnTo>
                    <a:lnTo>
                      <a:pt x="182" y="319"/>
                    </a:lnTo>
                    <a:lnTo>
                      <a:pt x="179" y="323"/>
                    </a:lnTo>
                    <a:lnTo>
                      <a:pt x="176" y="325"/>
                    </a:lnTo>
                    <a:lnTo>
                      <a:pt x="176" y="325"/>
                    </a:lnTo>
                    <a:lnTo>
                      <a:pt x="170" y="329"/>
                    </a:lnTo>
                    <a:lnTo>
                      <a:pt x="170" y="329"/>
                    </a:lnTo>
                    <a:lnTo>
                      <a:pt x="167" y="330"/>
                    </a:lnTo>
                    <a:lnTo>
                      <a:pt x="167" y="330"/>
                    </a:lnTo>
                    <a:lnTo>
                      <a:pt x="167" y="333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2" y="343"/>
                    </a:lnTo>
                    <a:lnTo>
                      <a:pt x="157" y="351"/>
                    </a:lnTo>
                    <a:lnTo>
                      <a:pt x="149" y="360"/>
                    </a:lnTo>
                    <a:lnTo>
                      <a:pt x="143" y="364"/>
                    </a:lnTo>
                    <a:lnTo>
                      <a:pt x="143" y="366"/>
                    </a:lnTo>
                    <a:lnTo>
                      <a:pt x="143" y="364"/>
                    </a:lnTo>
                    <a:lnTo>
                      <a:pt x="141" y="366"/>
                    </a:lnTo>
                    <a:lnTo>
                      <a:pt x="140" y="367"/>
                    </a:lnTo>
                    <a:lnTo>
                      <a:pt x="139" y="367"/>
                    </a:lnTo>
                    <a:lnTo>
                      <a:pt x="139" y="372"/>
                    </a:lnTo>
                    <a:lnTo>
                      <a:pt x="139" y="372"/>
                    </a:lnTo>
                    <a:lnTo>
                      <a:pt x="139" y="374"/>
                    </a:lnTo>
                    <a:lnTo>
                      <a:pt x="140" y="379"/>
                    </a:lnTo>
                    <a:lnTo>
                      <a:pt x="140" y="379"/>
                    </a:lnTo>
                    <a:lnTo>
                      <a:pt x="145" y="388"/>
                    </a:lnTo>
                    <a:lnTo>
                      <a:pt x="148" y="398"/>
                    </a:lnTo>
                    <a:lnTo>
                      <a:pt x="152" y="403"/>
                    </a:lnTo>
                    <a:lnTo>
                      <a:pt x="154" y="403"/>
                    </a:lnTo>
                    <a:lnTo>
                      <a:pt x="154" y="403"/>
                    </a:lnTo>
                    <a:lnTo>
                      <a:pt x="154" y="386"/>
                    </a:lnTo>
                    <a:lnTo>
                      <a:pt x="155" y="385"/>
                    </a:lnTo>
                    <a:lnTo>
                      <a:pt x="155" y="385"/>
                    </a:lnTo>
                    <a:lnTo>
                      <a:pt x="155" y="382"/>
                    </a:lnTo>
                    <a:lnTo>
                      <a:pt x="157" y="382"/>
                    </a:lnTo>
                    <a:lnTo>
                      <a:pt x="159" y="385"/>
                    </a:lnTo>
                    <a:lnTo>
                      <a:pt x="166" y="392"/>
                    </a:lnTo>
                    <a:lnTo>
                      <a:pt x="176" y="399"/>
                    </a:lnTo>
                    <a:lnTo>
                      <a:pt x="179" y="401"/>
                    </a:lnTo>
                    <a:lnTo>
                      <a:pt x="182" y="403"/>
                    </a:lnTo>
                    <a:lnTo>
                      <a:pt x="183" y="403"/>
                    </a:lnTo>
                    <a:lnTo>
                      <a:pt x="184" y="403"/>
                    </a:lnTo>
                    <a:lnTo>
                      <a:pt x="185" y="403"/>
                    </a:lnTo>
                    <a:lnTo>
                      <a:pt x="185" y="401"/>
                    </a:lnTo>
                    <a:lnTo>
                      <a:pt x="186" y="401"/>
                    </a:lnTo>
                    <a:lnTo>
                      <a:pt x="186" y="399"/>
                    </a:lnTo>
                    <a:lnTo>
                      <a:pt x="186" y="399"/>
                    </a:lnTo>
                    <a:lnTo>
                      <a:pt x="186" y="397"/>
                    </a:lnTo>
                    <a:lnTo>
                      <a:pt x="186" y="397"/>
                    </a:lnTo>
                    <a:lnTo>
                      <a:pt x="185" y="387"/>
                    </a:lnTo>
                    <a:lnTo>
                      <a:pt x="185" y="387"/>
                    </a:lnTo>
                    <a:lnTo>
                      <a:pt x="188" y="387"/>
                    </a:lnTo>
                    <a:lnTo>
                      <a:pt x="188" y="386"/>
                    </a:lnTo>
                    <a:lnTo>
                      <a:pt x="188" y="387"/>
                    </a:lnTo>
                    <a:lnTo>
                      <a:pt x="188" y="387"/>
                    </a:lnTo>
                    <a:lnTo>
                      <a:pt x="195" y="391"/>
                    </a:lnTo>
                    <a:lnTo>
                      <a:pt x="198" y="394"/>
                    </a:lnTo>
                    <a:lnTo>
                      <a:pt x="198" y="394"/>
                    </a:lnTo>
                    <a:lnTo>
                      <a:pt x="202" y="398"/>
                    </a:lnTo>
                    <a:lnTo>
                      <a:pt x="202" y="398"/>
                    </a:lnTo>
                    <a:lnTo>
                      <a:pt x="204" y="398"/>
                    </a:lnTo>
                    <a:lnTo>
                      <a:pt x="204" y="398"/>
                    </a:lnTo>
                    <a:lnTo>
                      <a:pt x="209" y="397"/>
                    </a:lnTo>
                    <a:lnTo>
                      <a:pt x="217" y="393"/>
                    </a:lnTo>
                    <a:lnTo>
                      <a:pt x="217" y="392"/>
                    </a:lnTo>
                    <a:lnTo>
                      <a:pt x="217" y="393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33" y="387"/>
                    </a:lnTo>
                    <a:lnTo>
                      <a:pt x="234" y="385"/>
                    </a:lnTo>
                    <a:lnTo>
                      <a:pt x="234" y="385"/>
                    </a:lnTo>
                    <a:lnTo>
                      <a:pt x="235" y="383"/>
                    </a:lnTo>
                    <a:lnTo>
                      <a:pt x="235" y="383"/>
                    </a:lnTo>
                    <a:lnTo>
                      <a:pt x="238" y="382"/>
                    </a:lnTo>
                    <a:lnTo>
                      <a:pt x="238" y="382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52" y="387"/>
                    </a:lnTo>
                    <a:lnTo>
                      <a:pt x="258" y="388"/>
                    </a:lnTo>
                    <a:lnTo>
                      <a:pt x="258" y="389"/>
                    </a:lnTo>
                    <a:lnTo>
                      <a:pt x="258" y="391"/>
                    </a:lnTo>
                    <a:lnTo>
                      <a:pt x="253" y="393"/>
                    </a:lnTo>
                    <a:lnTo>
                      <a:pt x="247" y="397"/>
                    </a:lnTo>
                    <a:lnTo>
                      <a:pt x="240" y="400"/>
                    </a:lnTo>
                    <a:lnTo>
                      <a:pt x="235" y="405"/>
                    </a:lnTo>
                    <a:lnTo>
                      <a:pt x="232" y="412"/>
                    </a:lnTo>
                    <a:lnTo>
                      <a:pt x="221" y="426"/>
                    </a:lnTo>
                    <a:lnTo>
                      <a:pt x="220" y="429"/>
                    </a:lnTo>
                    <a:lnTo>
                      <a:pt x="220" y="429"/>
                    </a:lnTo>
                    <a:lnTo>
                      <a:pt x="219" y="431"/>
                    </a:lnTo>
                    <a:lnTo>
                      <a:pt x="219" y="431"/>
                    </a:lnTo>
                    <a:lnTo>
                      <a:pt x="220" y="434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6" y="439"/>
                    </a:lnTo>
                    <a:lnTo>
                      <a:pt x="227" y="443"/>
                    </a:lnTo>
                    <a:lnTo>
                      <a:pt x="227" y="443"/>
                    </a:lnTo>
                    <a:lnTo>
                      <a:pt x="228" y="454"/>
                    </a:lnTo>
                    <a:lnTo>
                      <a:pt x="228" y="454"/>
                    </a:lnTo>
                    <a:lnTo>
                      <a:pt x="230" y="459"/>
                    </a:lnTo>
                    <a:lnTo>
                      <a:pt x="233" y="462"/>
                    </a:lnTo>
                    <a:lnTo>
                      <a:pt x="233" y="462"/>
                    </a:lnTo>
                    <a:lnTo>
                      <a:pt x="235" y="465"/>
                    </a:lnTo>
                    <a:lnTo>
                      <a:pt x="238" y="467"/>
                    </a:lnTo>
                    <a:lnTo>
                      <a:pt x="239" y="469"/>
                    </a:lnTo>
                    <a:lnTo>
                      <a:pt x="239" y="472"/>
                    </a:lnTo>
                    <a:lnTo>
                      <a:pt x="239" y="473"/>
                    </a:lnTo>
                    <a:lnTo>
                      <a:pt x="239" y="478"/>
                    </a:lnTo>
                    <a:lnTo>
                      <a:pt x="239" y="47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2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8" y="474"/>
                    </a:lnTo>
                    <a:lnTo>
                      <a:pt x="251" y="470"/>
                    </a:lnTo>
                    <a:lnTo>
                      <a:pt x="251" y="470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5" y="469"/>
                    </a:lnTo>
                    <a:lnTo>
                      <a:pt x="255" y="469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8"/>
                    </a:lnTo>
                    <a:lnTo>
                      <a:pt x="258" y="488"/>
                    </a:lnTo>
                    <a:lnTo>
                      <a:pt x="257" y="490"/>
                    </a:lnTo>
                    <a:lnTo>
                      <a:pt x="257" y="492"/>
                    </a:lnTo>
                    <a:lnTo>
                      <a:pt x="252" y="494"/>
                    </a:lnTo>
                    <a:lnTo>
                      <a:pt x="248" y="497"/>
                    </a:lnTo>
                    <a:lnTo>
                      <a:pt x="248" y="497"/>
                    </a:lnTo>
                    <a:lnTo>
                      <a:pt x="245" y="499"/>
                    </a:lnTo>
                    <a:lnTo>
                      <a:pt x="244" y="501"/>
                    </a:lnTo>
                    <a:lnTo>
                      <a:pt x="244" y="501"/>
                    </a:lnTo>
                    <a:lnTo>
                      <a:pt x="244" y="503"/>
                    </a:lnTo>
                    <a:lnTo>
                      <a:pt x="244" y="503"/>
                    </a:lnTo>
                    <a:lnTo>
                      <a:pt x="245" y="507"/>
                    </a:lnTo>
                    <a:lnTo>
                      <a:pt x="245" y="507"/>
                    </a:lnTo>
                    <a:lnTo>
                      <a:pt x="247" y="511"/>
                    </a:lnTo>
                    <a:lnTo>
                      <a:pt x="252" y="515"/>
                    </a:lnTo>
                    <a:lnTo>
                      <a:pt x="253" y="516"/>
                    </a:lnTo>
                    <a:lnTo>
                      <a:pt x="252" y="517"/>
                    </a:lnTo>
                    <a:lnTo>
                      <a:pt x="253" y="518"/>
                    </a:lnTo>
                    <a:lnTo>
                      <a:pt x="252" y="517"/>
                    </a:lnTo>
                    <a:lnTo>
                      <a:pt x="252" y="517"/>
                    </a:lnTo>
                    <a:lnTo>
                      <a:pt x="245" y="523"/>
                    </a:lnTo>
                    <a:lnTo>
                      <a:pt x="241" y="525"/>
                    </a:lnTo>
                    <a:lnTo>
                      <a:pt x="241" y="525"/>
                    </a:lnTo>
                    <a:lnTo>
                      <a:pt x="238" y="528"/>
                    </a:lnTo>
                    <a:lnTo>
                      <a:pt x="238" y="528"/>
                    </a:lnTo>
                    <a:lnTo>
                      <a:pt x="236" y="529"/>
                    </a:lnTo>
                    <a:lnTo>
                      <a:pt x="236" y="529"/>
                    </a:lnTo>
                    <a:lnTo>
                      <a:pt x="234" y="535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29" y="549"/>
                    </a:lnTo>
                    <a:lnTo>
                      <a:pt x="228" y="549"/>
                    </a:lnTo>
                    <a:lnTo>
                      <a:pt x="228" y="550"/>
                    </a:lnTo>
                    <a:lnTo>
                      <a:pt x="227" y="553"/>
                    </a:lnTo>
                    <a:lnTo>
                      <a:pt x="227" y="554"/>
                    </a:lnTo>
                    <a:lnTo>
                      <a:pt x="228" y="560"/>
                    </a:lnTo>
                    <a:lnTo>
                      <a:pt x="228" y="562"/>
                    </a:lnTo>
                    <a:lnTo>
                      <a:pt x="229" y="562"/>
                    </a:lnTo>
                    <a:lnTo>
                      <a:pt x="229" y="562"/>
                    </a:lnTo>
                    <a:lnTo>
                      <a:pt x="228" y="561"/>
                    </a:lnTo>
                    <a:lnTo>
                      <a:pt x="227" y="559"/>
                    </a:lnTo>
                    <a:lnTo>
                      <a:pt x="226" y="560"/>
                    </a:lnTo>
                    <a:lnTo>
                      <a:pt x="227" y="559"/>
                    </a:lnTo>
                    <a:lnTo>
                      <a:pt x="227" y="559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0" y="549"/>
                    </a:lnTo>
                    <a:lnTo>
                      <a:pt x="217" y="549"/>
                    </a:lnTo>
                    <a:lnTo>
                      <a:pt x="217" y="549"/>
                    </a:lnTo>
                    <a:lnTo>
                      <a:pt x="214" y="550"/>
                    </a:lnTo>
                    <a:lnTo>
                      <a:pt x="214" y="550"/>
                    </a:lnTo>
                    <a:lnTo>
                      <a:pt x="210" y="552"/>
                    </a:lnTo>
                    <a:lnTo>
                      <a:pt x="207" y="552"/>
                    </a:lnTo>
                    <a:lnTo>
                      <a:pt x="207" y="552"/>
                    </a:lnTo>
                    <a:lnTo>
                      <a:pt x="204" y="553"/>
                    </a:lnTo>
                    <a:lnTo>
                      <a:pt x="199" y="554"/>
                    </a:lnTo>
                    <a:lnTo>
                      <a:pt x="193" y="553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1" y="549"/>
                    </a:lnTo>
                    <a:lnTo>
                      <a:pt x="191" y="549"/>
                    </a:lnTo>
                    <a:lnTo>
                      <a:pt x="186" y="547"/>
                    </a:lnTo>
                    <a:lnTo>
                      <a:pt x="185" y="546"/>
                    </a:lnTo>
                    <a:lnTo>
                      <a:pt x="184" y="546"/>
                    </a:lnTo>
                    <a:lnTo>
                      <a:pt x="183" y="546"/>
                    </a:lnTo>
                    <a:lnTo>
                      <a:pt x="183" y="546"/>
                    </a:lnTo>
                    <a:lnTo>
                      <a:pt x="183" y="554"/>
                    </a:lnTo>
                    <a:lnTo>
                      <a:pt x="182" y="555"/>
                    </a:lnTo>
                    <a:lnTo>
                      <a:pt x="180" y="555"/>
                    </a:lnTo>
                    <a:lnTo>
                      <a:pt x="178" y="554"/>
                    </a:lnTo>
                    <a:lnTo>
                      <a:pt x="172" y="549"/>
                    </a:lnTo>
                    <a:lnTo>
                      <a:pt x="166" y="541"/>
                    </a:lnTo>
                    <a:lnTo>
                      <a:pt x="162" y="535"/>
                    </a:lnTo>
                    <a:lnTo>
                      <a:pt x="160" y="530"/>
                    </a:lnTo>
                    <a:lnTo>
                      <a:pt x="160" y="530"/>
                    </a:lnTo>
                    <a:lnTo>
                      <a:pt x="158" y="529"/>
                    </a:lnTo>
                    <a:lnTo>
                      <a:pt x="158" y="529"/>
                    </a:lnTo>
                    <a:lnTo>
                      <a:pt x="155" y="529"/>
                    </a:lnTo>
                    <a:lnTo>
                      <a:pt x="155" y="529"/>
                    </a:lnTo>
                    <a:lnTo>
                      <a:pt x="149" y="530"/>
                    </a:lnTo>
                    <a:lnTo>
                      <a:pt x="143" y="532"/>
                    </a:lnTo>
                    <a:lnTo>
                      <a:pt x="141" y="534"/>
                    </a:lnTo>
                    <a:lnTo>
                      <a:pt x="140" y="535"/>
                    </a:lnTo>
                    <a:lnTo>
                      <a:pt x="140" y="535"/>
                    </a:lnTo>
                    <a:lnTo>
                      <a:pt x="139" y="537"/>
                    </a:lnTo>
                    <a:lnTo>
                      <a:pt x="137" y="540"/>
                    </a:lnTo>
                    <a:lnTo>
                      <a:pt x="137" y="540"/>
                    </a:lnTo>
                    <a:lnTo>
                      <a:pt x="139" y="543"/>
                    </a:lnTo>
                    <a:lnTo>
                      <a:pt x="139" y="544"/>
                    </a:lnTo>
                    <a:lnTo>
                      <a:pt x="141" y="549"/>
                    </a:lnTo>
                    <a:lnTo>
                      <a:pt x="146" y="554"/>
                    </a:lnTo>
                    <a:lnTo>
                      <a:pt x="149" y="558"/>
                    </a:lnTo>
                    <a:lnTo>
                      <a:pt x="151" y="560"/>
                    </a:lnTo>
                    <a:lnTo>
                      <a:pt x="152" y="561"/>
                    </a:lnTo>
                    <a:lnTo>
                      <a:pt x="152" y="563"/>
                    </a:lnTo>
                    <a:lnTo>
                      <a:pt x="151" y="565"/>
                    </a:lnTo>
                    <a:lnTo>
                      <a:pt x="147" y="569"/>
                    </a:lnTo>
                    <a:lnTo>
                      <a:pt x="141" y="574"/>
                    </a:lnTo>
                    <a:lnTo>
                      <a:pt x="134" y="579"/>
                    </a:lnTo>
                    <a:lnTo>
                      <a:pt x="127" y="584"/>
                    </a:lnTo>
                    <a:lnTo>
                      <a:pt x="121" y="587"/>
                    </a:lnTo>
                    <a:lnTo>
                      <a:pt x="121" y="590"/>
                    </a:lnTo>
                    <a:lnTo>
                      <a:pt x="121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42" y="587"/>
                    </a:lnTo>
                    <a:lnTo>
                      <a:pt x="148" y="586"/>
                    </a:lnTo>
                    <a:lnTo>
                      <a:pt x="153" y="585"/>
                    </a:lnTo>
                    <a:lnTo>
                      <a:pt x="153" y="585"/>
                    </a:lnTo>
                    <a:lnTo>
                      <a:pt x="157" y="585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60" y="589"/>
                    </a:lnTo>
                    <a:lnTo>
                      <a:pt x="160" y="593"/>
                    </a:lnTo>
                    <a:lnTo>
                      <a:pt x="160" y="593"/>
                    </a:lnTo>
                    <a:lnTo>
                      <a:pt x="160" y="598"/>
                    </a:lnTo>
                    <a:lnTo>
                      <a:pt x="158" y="606"/>
                    </a:lnTo>
                    <a:lnTo>
                      <a:pt x="158" y="606"/>
                    </a:lnTo>
                    <a:lnTo>
                      <a:pt x="158" y="612"/>
                    </a:lnTo>
                    <a:lnTo>
                      <a:pt x="157" y="625"/>
                    </a:lnTo>
                    <a:lnTo>
                      <a:pt x="154" y="634"/>
                    </a:lnTo>
                    <a:lnTo>
                      <a:pt x="153" y="637"/>
                    </a:lnTo>
                    <a:lnTo>
                      <a:pt x="152" y="640"/>
                    </a:lnTo>
                    <a:lnTo>
                      <a:pt x="146" y="645"/>
                    </a:lnTo>
                    <a:lnTo>
                      <a:pt x="136" y="649"/>
                    </a:lnTo>
                    <a:lnTo>
                      <a:pt x="127" y="653"/>
                    </a:lnTo>
                    <a:lnTo>
                      <a:pt x="117" y="656"/>
                    </a:lnTo>
                    <a:lnTo>
                      <a:pt x="110" y="659"/>
                    </a:lnTo>
                    <a:lnTo>
                      <a:pt x="100" y="662"/>
                    </a:lnTo>
                    <a:lnTo>
                      <a:pt x="93" y="665"/>
                    </a:lnTo>
                    <a:lnTo>
                      <a:pt x="93" y="666"/>
                    </a:lnTo>
                    <a:lnTo>
                      <a:pt x="91" y="665"/>
                    </a:lnTo>
                    <a:lnTo>
                      <a:pt x="90" y="664"/>
                    </a:lnTo>
                    <a:lnTo>
                      <a:pt x="90" y="662"/>
                    </a:lnTo>
                    <a:lnTo>
                      <a:pt x="85" y="662"/>
                    </a:lnTo>
                    <a:lnTo>
                      <a:pt x="85" y="662"/>
                    </a:lnTo>
                    <a:lnTo>
                      <a:pt x="81" y="662"/>
                    </a:lnTo>
                    <a:lnTo>
                      <a:pt x="81" y="662"/>
                    </a:lnTo>
                    <a:lnTo>
                      <a:pt x="79" y="664"/>
                    </a:lnTo>
                    <a:lnTo>
                      <a:pt x="75" y="666"/>
                    </a:lnTo>
                    <a:lnTo>
                      <a:pt x="71" y="668"/>
                    </a:lnTo>
                    <a:lnTo>
                      <a:pt x="68" y="671"/>
                    </a:lnTo>
                    <a:lnTo>
                      <a:pt x="68" y="671"/>
                    </a:lnTo>
                    <a:lnTo>
                      <a:pt x="68" y="673"/>
                    </a:lnTo>
                    <a:lnTo>
                      <a:pt x="68" y="674"/>
                    </a:lnTo>
                    <a:lnTo>
                      <a:pt x="69" y="674"/>
                    </a:lnTo>
                    <a:lnTo>
                      <a:pt x="74" y="678"/>
                    </a:lnTo>
                    <a:lnTo>
                      <a:pt x="75" y="679"/>
                    </a:lnTo>
                    <a:lnTo>
                      <a:pt x="77" y="680"/>
                    </a:lnTo>
                    <a:lnTo>
                      <a:pt x="77" y="683"/>
                    </a:lnTo>
                    <a:lnTo>
                      <a:pt x="75" y="684"/>
                    </a:lnTo>
                    <a:lnTo>
                      <a:pt x="72" y="685"/>
                    </a:lnTo>
                    <a:lnTo>
                      <a:pt x="72" y="685"/>
                    </a:lnTo>
                    <a:lnTo>
                      <a:pt x="68" y="687"/>
                    </a:lnTo>
                    <a:lnTo>
                      <a:pt x="67" y="689"/>
                    </a:lnTo>
                    <a:lnTo>
                      <a:pt x="67" y="689"/>
                    </a:lnTo>
                    <a:lnTo>
                      <a:pt x="67" y="691"/>
                    </a:lnTo>
                    <a:lnTo>
                      <a:pt x="67" y="691"/>
                    </a:lnTo>
                    <a:lnTo>
                      <a:pt x="68" y="692"/>
                    </a:lnTo>
                    <a:lnTo>
                      <a:pt x="68" y="692"/>
                    </a:lnTo>
                    <a:lnTo>
                      <a:pt x="71" y="693"/>
                    </a:lnTo>
                    <a:lnTo>
                      <a:pt x="74" y="695"/>
                    </a:lnTo>
                    <a:lnTo>
                      <a:pt x="75" y="696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83" y="705"/>
                    </a:lnTo>
                    <a:lnTo>
                      <a:pt x="86" y="708"/>
                    </a:lnTo>
                    <a:lnTo>
                      <a:pt x="89" y="708"/>
                    </a:lnTo>
                    <a:lnTo>
                      <a:pt x="89" y="708"/>
                    </a:lnTo>
                    <a:lnTo>
                      <a:pt x="91" y="708"/>
                    </a:lnTo>
                    <a:lnTo>
                      <a:pt x="93" y="707"/>
                    </a:lnTo>
                    <a:lnTo>
                      <a:pt x="98" y="703"/>
                    </a:lnTo>
                    <a:lnTo>
                      <a:pt x="98" y="703"/>
                    </a:lnTo>
                    <a:lnTo>
                      <a:pt x="106" y="699"/>
                    </a:lnTo>
                    <a:lnTo>
                      <a:pt x="112" y="698"/>
                    </a:lnTo>
                    <a:lnTo>
                      <a:pt x="118" y="698"/>
                    </a:lnTo>
                    <a:lnTo>
                      <a:pt x="121" y="698"/>
                    </a:lnTo>
                    <a:lnTo>
                      <a:pt x="121" y="699"/>
                    </a:lnTo>
                    <a:lnTo>
                      <a:pt x="122" y="699"/>
                    </a:lnTo>
                    <a:lnTo>
                      <a:pt x="121" y="699"/>
                    </a:lnTo>
                    <a:lnTo>
                      <a:pt x="121" y="699"/>
                    </a:lnTo>
                    <a:lnTo>
                      <a:pt x="123" y="704"/>
                    </a:lnTo>
                    <a:lnTo>
                      <a:pt x="127" y="707"/>
                    </a:lnTo>
                    <a:lnTo>
                      <a:pt x="129" y="708"/>
                    </a:lnTo>
                    <a:lnTo>
                      <a:pt x="131" y="709"/>
                    </a:lnTo>
                    <a:lnTo>
                      <a:pt x="131" y="709"/>
                    </a:lnTo>
                    <a:lnTo>
                      <a:pt x="136" y="710"/>
                    </a:lnTo>
                    <a:lnTo>
                      <a:pt x="139" y="711"/>
                    </a:lnTo>
                    <a:lnTo>
                      <a:pt x="140" y="714"/>
                    </a:lnTo>
                    <a:lnTo>
                      <a:pt x="141" y="712"/>
                    </a:lnTo>
                    <a:lnTo>
                      <a:pt x="140" y="712"/>
                    </a:lnTo>
                    <a:lnTo>
                      <a:pt x="140" y="714"/>
                    </a:lnTo>
                    <a:lnTo>
                      <a:pt x="139" y="715"/>
                    </a:lnTo>
                    <a:lnTo>
                      <a:pt x="134" y="716"/>
                    </a:lnTo>
                    <a:lnTo>
                      <a:pt x="128" y="717"/>
                    </a:lnTo>
                    <a:lnTo>
                      <a:pt x="127" y="718"/>
                    </a:lnTo>
                    <a:lnTo>
                      <a:pt x="127" y="718"/>
                    </a:lnTo>
                    <a:lnTo>
                      <a:pt x="127" y="721"/>
                    </a:lnTo>
                    <a:lnTo>
                      <a:pt x="127" y="721"/>
                    </a:lnTo>
                    <a:lnTo>
                      <a:pt x="129" y="722"/>
                    </a:lnTo>
                    <a:lnTo>
                      <a:pt x="129" y="722"/>
                    </a:lnTo>
                    <a:lnTo>
                      <a:pt x="137" y="722"/>
                    </a:lnTo>
                    <a:lnTo>
                      <a:pt x="148" y="721"/>
                    </a:lnTo>
                    <a:lnTo>
                      <a:pt x="151" y="721"/>
                    </a:lnTo>
                    <a:lnTo>
                      <a:pt x="153" y="722"/>
                    </a:lnTo>
                    <a:lnTo>
                      <a:pt x="158" y="728"/>
                    </a:lnTo>
                    <a:lnTo>
                      <a:pt x="164" y="735"/>
                    </a:lnTo>
                    <a:lnTo>
                      <a:pt x="165" y="735"/>
                    </a:lnTo>
                    <a:lnTo>
                      <a:pt x="164" y="735"/>
                    </a:lnTo>
                    <a:lnTo>
                      <a:pt x="170" y="741"/>
                    </a:lnTo>
                    <a:lnTo>
                      <a:pt x="179" y="747"/>
                    </a:lnTo>
                    <a:lnTo>
                      <a:pt x="184" y="749"/>
                    </a:lnTo>
                    <a:lnTo>
                      <a:pt x="193" y="749"/>
                    </a:lnTo>
                    <a:lnTo>
                      <a:pt x="197" y="747"/>
                    </a:lnTo>
                    <a:lnTo>
                      <a:pt x="197" y="747"/>
                    </a:lnTo>
                    <a:lnTo>
                      <a:pt x="202" y="740"/>
                    </a:lnTo>
                    <a:lnTo>
                      <a:pt x="203" y="739"/>
                    </a:lnTo>
                    <a:lnTo>
                      <a:pt x="207" y="738"/>
                    </a:lnTo>
                    <a:lnTo>
                      <a:pt x="211" y="736"/>
                    </a:lnTo>
                    <a:lnTo>
                      <a:pt x="223" y="736"/>
                    </a:lnTo>
                    <a:lnTo>
                      <a:pt x="226" y="735"/>
                    </a:lnTo>
                    <a:lnTo>
                      <a:pt x="226" y="735"/>
                    </a:lnTo>
                    <a:lnTo>
                      <a:pt x="229" y="734"/>
                    </a:lnTo>
                    <a:lnTo>
                      <a:pt x="229" y="734"/>
                    </a:lnTo>
                    <a:lnTo>
                      <a:pt x="236" y="728"/>
                    </a:lnTo>
                    <a:lnTo>
                      <a:pt x="245" y="721"/>
                    </a:lnTo>
                    <a:lnTo>
                      <a:pt x="245" y="720"/>
                    </a:lnTo>
                    <a:lnTo>
                      <a:pt x="245" y="720"/>
                    </a:lnTo>
                    <a:lnTo>
                      <a:pt x="245" y="721"/>
                    </a:lnTo>
                    <a:lnTo>
                      <a:pt x="240" y="726"/>
                    </a:lnTo>
                    <a:lnTo>
                      <a:pt x="229" y="734"/>
                    </a:lnTo>
                    <a:lnTo>
                      <a:pt x="224" y="740"/>
                    </a:lnTo>
                    <a:lnTo>
                      <a:pt x="221" y="741"/>
                    </a:lnTo>
                    <a:lnTo>
                      <a:pt x="215" y="745"/>
                    </a:lnTo>
                    <a:lnTo>
                      <a:pt x="211" y="745"/>
                    </a:lnTo>
                    <a:lnTo>
                      <a:pt x="211" y="745"/>
                    </a:lnTo>
                    <a:lnTo>
                      <a:pt x="210" y="747"/>
                    </a:lnTo>
                    <a:lnTo>
                      <a:pt x="210" y="747"/>
                    </a:lnTo>
                    <a:lnTo>
                      <a:pt x="205" y="753"/>
                    </a:lnTo>
                    <a:lnTo>
                      <a:pt x="203" y="759"/>
                    </a:lnTo>
                    <a:lnTo>
                      <a:pt x="202" y="764"/>
                    </a:lnTo>
                    <a:lnTo>
                      <a:pt x="198" y="767"/>
                    </a:lnTo>
                    <a:lnTo>
                      <a:pt x="196" y="769"/>
                    </a:lnTo>
                    <a:lnTo>
                      <a:pt x="193" y="771"/>
                    </a:lnTo>
                    <a:lnTo>
                      <a:pt x="190" y="771"/>
                    </a:lnTo>
                    <a:lnTo>
                      <a:pt x="188" y="770"/>
                    </a:lnTo>
                    <a:lnTo>
                      <a:pt x="180" y="767"/>
                    </a:lnTo>
                    <a:lnTo>
                      <a:pt x="170" y="763"/>
                    </a:lnTo>
                    <a:lnTo>
                      <a:pt x="146" y="757"/>
                    </a:lnTo>
                    <a:lnTo>
                      <a:pt x="136" y="754"/>
                    </a:lnTo>
                    <a:lnTo>
                      <a:pt x="129" y="753"/>
                    </a:lnTo>
                    <a:lnTo>
                      <a:pt x="128" y="754"/>
                    </a:lnTo>
                    <a:lnTo>
                      <a:pt x="122" y="760"/>
                    </a:lnTo>
                    <a:lnTo>
                      <a:pt x="116" y="770"/>
                    </a:lnTo>
                    <a:lnTo>
                      <a:pt x="115" y="772"/>
                    </a:lnTo>
                    <a:lnTo>
                      <a:pt x="112" y="773"/>
                    </a:lnTo>
                    <a:lnTo>
                      <a:pt x="109" y="774"/>
                    </a:lnTo>
                    <a:lnTo>
                      <a:pt x="102" y="773"/>
                    </a:lnTo>
                    <a:lnTo>
                      <a:pt x="99" y="774"/>
                    </a:lnTo>
                    <a:lnTo>
                      <a:pt x="99" y="774"/>
                    </a:lnTo>
                    <a:lnTo>
                      <a:pt x="96" y="783"/>
                    </a:lnTo>
                    <a:lnTo>
                      <a:pt x="95" y="788"/>
                    </a:lnTo>
                    <a:lnTo>
                      <a:pt x="93" y="789"/>
                    </a:lnTo>
                    <a:lnTo>
                      <a:pt x="91" y="792"/>
                    </a:lnTo>
                    <a:lnTo>
                      <a:pt x="84" y="798"/>
                    </a:lnTo>
                    <a:lnTo>
                      <a:pt x="75" y="804"/>
                    </a:lnTo>
                    <a:lnTo>
                      <a:pt x="61" y="811"/>
                    </a:lnTo>
                    <a:lnTo>
                      <a:pt x="58" y="816"/>
                    </a:lnTo>
                    <a:lnTo>
                      <a:pt x="52" y="820"/>
                    </a:lnTo>
                    <a:lnTo>
                      <a:pt x="46" y="825"/>
                    </a:lnTo>
                    <a:lnTo>
                      <a:pt x="29" y="834"/>
                    </a:lnTo>
                    <a:lnTo>
                      <a:pt x="29" y="835"/>
                    </a:lnTo>
                    <a:lnTo>
                      <a:pt x="29" y="834"/>
                    </a:lnTo>
                    <a:lnTo>
                      <a:pt x="22" y="839"/>
                    </a:lnTo>
                    <a:lnTo>
                      <a:pt x="16" y="840"/>
                    </a:lnTo>
                    <a:lnTo>
                      <a:pt x="5" y="841"/>
                    </a:lnTo>
                    <a:lnTo>
                      <a:pt x="3" y="841"/>
                    </a:lnTo>
                    <a:lnTo>
                      <a:pt x="3" y="841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0" y="845"/>
                    </a:lnTo>
                    <a:lnTo>
                      <a:pt x="0" y="845"/>
                    </a:lnTo>
                    <a:lnTo>
                      <a:pt x="2" y="847"/>
                    </a:lnTo>
                    <a:lnTo>
                      <a:pt x="2" y="847"/>
                    </a:lnTo>
                    <a:lnTo>
                      <a:pt x="4" y="850"/>
                    </a:lnTo>
                    <a:lnTo>
                      <a:pt x="4" y="854"/>
                    </a:lnTo>
                    <a:lnTo>
                      <a:pt x="4" y="854"/>
                    </a:lnTo>
                    <a:lnTo>
                      <a:pt x="7" y="854"/>
                    </a:lnTo>
                    <a:lnTo>
                      <a:pt x="7" y="854"/>
                    </a:lnTo>
                    <a:lnTo>
                      <a:pt x="13" y="852"/>
                    </a:lnTo>
                    <a:lnTo>
                      <a:pt x="19" y="851"/>
                    </a:lnTo>
                    <a:lnTo>
                      <a:pt x="21" y="850"/>
                    </a:lnTo>
                    <a:lnTo>
                      <a:pt x="23" y="850"/>
                    </a:lnTo>
                    <a:lnTo>
                      <a:pt x="25" y="851"/>
                    </a:lnTo>
                    <a:lnTo>
                      <a:pt x="27" y="854"/>
                    </a:lnTo>
                    <a:lnTo>
                      <a:pt x="27" y="854"/>
                    </a:lnTo>
                    <a:lnTo>
                      <a:pt x="28" y="858"/>
                    </a:lnTo>
                    <a:lnTo>
                      <a:pt x="30" y="863"/>
                    </a:lnTo>
                    <a:lnTo>
                      <a:pt x="34" y="865"/>
                    </a:lnTo>
                    <a:lnTo>
                      <a:pt x="34" y="865"/>
                    </a:lnTo>
                    <a:lnTo>
                      <a:pt x="36" y="865"/>
                    </a:lnTo>
                    <a:lnTo>
                      <a:pt x="37" y="865"/>
                    </a:lnTo>
                    <a:lnTo>
                      <a:pt x="38" y="863"/>
                    </a:lnTo>
                    <a:lnTo>
                      <a:pt x="40" y="863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3" y="854"/>
                    </a:lnTo>
                    <a:lnTo>
                      <a:pt x="47" y="852"/>
                    </a:lnTo>
                    <a:lnTo>
                      <a:pt x="50" y="850"/>
                    </a:lnTo>
                    <a:lnTo>
                      <a:pt x="53" y="848"/>
                    </a:lnTo>
                    <a:lnTo>
                      <a:pt x="53" y="848"/>
                    </a:lnTo>
                    <a:lnTo>
                      <a:pt x="61" y="845"/>
                    </a:lnTo>
                    <a:lnTo>
                      <a:pt x="66" y="841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4" y="836"/>
                    </a:lnTo>
                    <a:lnTo>
                      <a:pt x="84" y="838"/>
                    </a:lnTo>
                    <a:lnTo>
                      <a:pt x="105" y="840"/>
                    </a:lnTo>
                    <a:lnTo>
                      <a:pt x="109" y="840"/>
                    </a:lnTo>
                    <a:lnTo>
                      <a:pt x="112" y="844"/>
                    </a:lnTo>
                    <a:lnTo>
                      <a:pt x="120" y="851"/>
                    </a:lnTo>
                    <a:lnTo>
                      <a:pt x="127" y="857"/>
                    </a:lnTo>
                    <a:lnTo>
                      <a:pt x="129" y="860"/>
                    </a:lnTo>
                    <a:lnTo>
                      <a:pt x="129" y="860"/>
                    </a:lnTo>
                    <a:lnTo>
                      <a:pt x="133" y="862"/>
                    </a:lnTo>
                    <a:lnTo>
                      <a:pt x="133" y="862"/>
                    </a:lnTo>
                    <a:lnTo>
                      <a:pt x="136" y="862"/>
                    </a:lnTo>
                    <a:lnTo>
                      <a:pt x="136" y="862"/>
                    </a:lnTo>
                    <a:lnTo>
                      <a:pt x="139" y="859"/>
                    </a:lnTo>
                    <a:lnTo>
                      <a:pt x="139" y="859"/>
                    </a:lnTo>
                    <a:lnTo>
                      <a:pt x="145" y="854"/>
                    </a:lnTo>
                    <a:lnTo>
                      <a:pt x="147" y="850"/>
                    </a:lnTo>
                    <a:lnTo>
                      <a:pt x="149" y="847"/>
                    </a:lnTo>
                    <a:lnTo>
                      <a:pt x="149" y="847"/>
                    </a:lnTo>
                    <a:lnTo>
                      <a:pt x="152" y="838"/>
                    </a:lnTo>
                    <a:lnTo>
                      <a:pt x="157" y="828"/>
                    </a:lnTo>
                    <a:lnTo>
                      <a:pt x="159" y="823"/>
                    </a:lnTo>
                    <a:lnTo>
                      <a:pt x="161" y="822"/>
                    </a:lnTo>
                    <a:lnTo>
                      <a:pt x="166" y="821"/>
                    </a:lnTo>
                    <a:lnTo>
                      <a:pt x="178" y="820"/>
                    </a:lnTo>
                    <a:lnTo>
                      <a:pt x="198" y="820"/>
                    </a:lnTo>
                    <a:lnTo>
                      <a:pt x="201" y="822"/>
                    </a:lnTo>
                    <a:lnTo>
                      <a:pt x="201" y="822"/>
                    </a:lnTo>
                    <a:lnTo>
                      <a:pt x="204" y="823"/>
                    </a:lnTo>
                    <a:lnTo>
                      <a:pt x="222" y="841"/>
                    </a:lnTo>
                    <a:lnTo>
                      <a:pt x="223" y="842"/>
                    </a:lnTo>
                    <a:lnTo>
                      <a:pt x="223" y="842"/>
                    </a:lnTo>
                    <a:lnTo>
                      <a:pt x="224" y="842"/>
                    </a:lnTo>
                    <a:lnTo>
                      <a:pt x="226" y="842"/>
                    </a:lnTo>
                    <a:lnTo>
                      <a:pt x="226" y="839"/>
                    </a:lnTo>
                    <a:lnTo>
                      <a:pt x="227" y="834"/>
                    </a:lnTo>
                    <a:lnTo>
                      <a:pt x="229" y="834"/>
                    </a:lnTo>
                    <a:lnTo>
                      <a:pt x="238" y="839"/>
                    </a:lnTo>
                    <a:lnTo>
                      <a:pt x="246" y="842"/>
                    </a:lnTo>
                    <a:lnTo>
                      <a:pt x="253" y="845"/>
                    </a:lnTo>
                    <a:lnTo>
                      <a:pt x="254" y="845"/>
                    </a:lnTo>
                    <a:lnTo>
                      <a:pt x="255" y="845"/>
                    </a:lnTo>
                    <a:lnTo>
                      <a:pt x="257" y="842"/>
                    </a:lnTo>
                    <a:lnTo>
                      <a:pt x="257" y="842"/>
                    </a:lnTo>
                    <a:lnTo>
                      <a:pt x="257" y="838"/>
                    </a:lnTo>
                    <a:lnTo>
                      <a:pt x="257" y="838"/>
                    </a:lnTo>
                    <a:lnTo>
                      <a:pt x="255" y="834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8" y="831"/>
                    </a:lnTo>
                    <a:lnTo>
                      <a:pt x="271" y="831"/>
                    </a:lnTo>
                    <a:lnTo>
                      <a:pt x="291" y="832"/>
                    </a:lnTo>
                    <a:lnTo>
                      <a:pt x="295" y="832"/>
                    </a:lnTo>
                    <a:lnTo>
                      <a:pt x="295" y="832"/>
                    </a:lnTo>
                    <a:lnTo>
                      <a:pt x="296" y="831"/>
                    </a:lnTo>
                    <a:lnTo>
                      <a:pt x="297" y="831"/>
                    </a:lnTo>
                    <a:lnTo>
                      <a:pt x="297" y="829"/>
                    </a:lnTo>
                    <a:lnTo>
                      <a:pt x="298" y="829"/>
                    </a:lnTo>
                    <a:lnTo>
                      <a:pt x="298" y="827"/>
                    </a:lnTo>
                    <a:lnTo>
                      <a:pt x="298" y="827"/>
                    </a:lnTo>
                    <a:lnTo>
                      <a:pt x="296" y="823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7" y="822"/>
                    </a:lnTo>
                    <a:lnTo>
                      <a:pt x="297" y="822"/>
                    </a:lnTo>
                    <a:lnTo>
                      <a:pt x="306" y="831"/>
                    </a:lnTo>
                    <a:lnTo>
                      <a:pt x="309" y="832"/>
                    </a:lnTo>
                    <a:lnTo>
                      <a:pt x="312" y="833"/>
                    </a:lnTo>
                    <a:lnTo>
                      <a:pt x="312" y="834"/>
                    </a:lnTo>
                    <a:lnTo>
                      <a:pt x="321" y="834"/>
                    </a:lnTo>
                    <a:lnTo>
                      <a:pt x="327" y="834"/>
                    </a:lnTo>
                    <a:lnTo>
                      <a:pt x="335" y="836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69" y="839"/>
                    </a:lnTo>
                    <a:lnTo>
                      <a:pt x="369" y="839"/>
                    </a:lnTo>
                    <a:lnTo>
                      <a:pt x="376" y="839"/>
                    </a:lnTo>
                    <a:lnTo>
                      <a:pt x="379" y="840"/>
                    </a:lnTo>
                    <a:lnTo>
                      <a:pt x="379" y="840"/>
                    </a:lnTo>
                    <a:lnTo>
                      <a:pt x="385" y="844"/>
                    </a:lnTo>
                    <a:lnTo>
                      <a:pt x="397" y="851"/>
                    </a:lnTo>
                    <a:lnTo>
                      <a:pt x="397" y="851"/>
                    </a:lnTo>
                    <a:lnTo>
                      <a:pt x="401" y="851"/>
                    </a:lnTo>
                    <a:lnTo>
                      <a:pt x="402" y="851"/>
                    </a:lnTo>
                    <a:lnTo>
                      <a:pt x="403" y="850"/>
                    </a:lnTo>
                    <a:lnTo>
                      <a:pt x="403" y="850"/>
                    </a:lnTo>
                    <a:lnTo>
                      <a:pt x="408" y="846"/>
                    </a:lnTo>
                    <a:lnTo>
                      <a:pt x="410" y="842"/>
                    </a:lnTo>
                    <a:lnTo>
                      <a:pt x="413" y="841"/>
                    </a:lnTo>
                    <a:lnTo>
                      <a:pt x="415" y="840"/>
                    </a:lnTo>
                    <a:lnTo>
                      <a:pt x="425" y="839"/>
                    </a:lnTo>
                    <a:lnTo>
                      <a:pt x="440" y="835"/>
                    </a:lnTo>
                    <a:lnTo>
                      <a:pt x="444" y="834"/>
                    </a:lnTo>
                    <a:lnTo>
                      <a:pt x="444" y="834"/>
                    </a:lnTo>
                    <a:lnTo>
                      <a:pt x="447" y="834"/>
                    </a:lnTo>
                    <a:lnTo>
                      <a:pt x="447" y="834"/>
                    </a:lnTo>
                    <a:lnTo>
                      <a:pt x="450" y="832"/>
                    </a:lnTo>
                    <a:lnTo>
                      <a:pt x="450" y="832"/>
                    </a:lnTo>
                    <a:lnTo>
                      <a:pt x="452" y="829"/>
                    </a:lnTo>
                    <a:lnTo>
                      <a:pt x="456" y="827"/>
                    </a:lnTo>
                    <a:lnTo>
                      <a:pt x="463" y="822"/>
                    </a:lnTo>
                    <a:lnTo>
                      <a:pt x="474" y="817"/>
                    </a:lnTo>
                    <a:lnTo>
                      <a:pt x="477" y="816"/>
                    </a:lnTo>
                    <a:lnTo>
                      <a:pt x="477" y="815"/>
                    </a:lnTo>
                    <a:lnTo>
                      <a:pt x="481" y="810"/>
                    </a:lnTo>
                    <a:lnTo>
                      <a:pt x="486" y="803"/>
                    </a:lnTo>
                    <a:lnTo>
                      <a:pt x="487" y="801"/>
                    </a:lnTo>
                    <a:lnTo>
                      <a:pt x="487" y="801"/>
                    </a:lnTo>
                    <a:lnTo>
                      <a:pt x="487" y="796"/>
                    </a:lnTo>
                    <a:lnTo>
                      <a:pt x="486" y="7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" name="Freeform 60"/>
              <p:cNvSpPr>
                <a:spLocks/>
              </p:cNvSpPr>
              <p:nvPr/>
            </p:nvSpPr>
            <p:spPr bwMode="auto">
              <a:xfrm>
                <a:off x="4379913" y="3897313"/>
                <a:ext cx="39688" cy="28575"/>
              </a:xfrm>
              <a:custGeom>
                <a:avLst/>
                <a:gdLst>
                  <a:gd name="T0" fmla="*/ 13 w 25"/>
                  <a:gd name="T1" fmla="*/ 18 h 18"/>
                  <a:gd name="T2" fmla="*/ 10 w 25"/>
                  <a:gd name="T3" fmla="*/ 18 h 18"/>
                  <a:gd name="T4" fmla="*/ 7 w 25"/>
                  <a:gd name="T5" fmla="*/ 17 h 18"/>
                  <a:gd name="T6" fmla="*/ 2 w 25"/>
                  <a:gd name="T7" fmla="*/ 14 h 18"/>
                  <a:gd name="T8" fmla="*/ 0 w 25"/>
                  <a:gd name="T9" fmla="*/ 10 h 18"/>
                  <a:gd name="T10" fmla="*/ 0 w 25"/>
                  <a:gd name="T11" fmla="*/ 7 h 18"/>
                  <a:gd name="T12" fmla="*/ 6 w 25"/>
                  <a:gd name="T13" fmla="*/ 2 h 18"/>
                  <a:gd name="T14" fmla="*/ 9 w 25"/>
                  <a:gd name="T15" fmla="*/ 0 h 18"/>
                  <a:gd name="T16" fmla="*/ 13 w 25"/>
                  <a:gd name="T17" fmla="*/ 0 h 18"/>
                  <a:gd name="T18" fmla="*/ 18 w 25"/>
                  <a:gd name="T19" fmla="*/ 2 h 18"/>
                  <a:gd name="T20" fmla="*/ 21 w 25"/>
                  <a:gd name="T21" fmla="*/ 5 h 18"/>
                  <a:gd name="T22" fmla="*/ 24 w 25"/>
                  <a:gd name="T23" fmla="*/ 8 h 18"/>
                  <a:gd name="T24" fmla="*/ 25 w 25"/>
                  <a:gd name="T25" fmla="*/ 8 h 18"/>
                  <a:gd name="T26" fmla="*/ 24 w 25"/>
                  <a:gd name="T27" fmla="*/ 10 h 18"/>
                  <a:gd name="T28" fmla="*/ 24 w 25"/>
                  <a:gd name="T29" fmla="*/ 12 h 18"/>
                  <a:gd name="T30" fmla="*/ 22 w 25"/>
                  <a:gd name="T31" fmla="*/ 14 h 18"/>
                  <a:gd name="T32" fmla="*/ 22 w 25"/>
                  <a:gd name="T33" fmla="*/ 16 h 18"/>
                  <a:gd name="T34" fmla="*/ 20 w 25"/>
                  <a:gd name="T35" fmla="*/ 17 h 18"/>
                  <a:gd name="T36" fmla="*/ 13 w 25"/>
                  <a:gd name="T3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" h="18">
                    <a:moveTo>
                      <a:pt x="13" y="18"/>
                    </a:moveTo>
                    <a:lnTo>
                      <a:pt x="10" y="18"/>
                    </a:lnTo>
                    <a:lnTo>
                      <a:pt x="7" y="17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6" y="2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8" y="2"/>
                    </a:lnTo>
                    <a:lnTo>
                      <a:pt x="21" y="5"/>
                    </a:lnTo>
                    <a:lnTo>
                      <a:pt x="24" y="8"/>
                    </a:lnTo>
                    <a:lnTo>
                      <a:pt x="25" y="8"/>
                    </a:lnTo>
                    <a:lnTo>
                      <a:pt x="24" y="10"/>
                    </a:lnTo>
                    <a:lnTo>
                      <a:pt x="24" y="12"/>
                    </a:lnTo>
                    <a:lnTo>
                      <a:pt x="22" y="14"/>
                    </a:lnTo>
                    <a:lnTo>
                      <a:pt x="22" y="16"/>
                    </a:lnTo>
                    <a:lnTo>
                      <a:pt x="20" y="17"/>
                    </a:lnTo>
                    <a:lnTo>
                      <a:pt x="13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" name="Freeform 61"/>
              <p:cNvSpPr>
                <a:spLocks/>
              </p:cNvSpPr>
              <p:nvPr/>
            </p:nvSpPr>
            <p:spPr bwMode="auto">
              <a:xfrm>
                <a:off x="4379913" y="3897313"/>
                <a:ext cx="39688" cy="28575"/>
              </a:xfrm>
              <a:custGeom>
                <a:avLst/>
                <a:gdLst>
                  <a:gd name="T0" fmla="*/ 13 w 25"/>
                  <a:gd name="T1" fmla="*/ 18 h 18"/>
                  <a:gd name="T2" fmla="*/ 10 w 25"/>
                  <a:gd name="T3" fmla="*/ 18 h 18"/>
                  <a:gd name="T4" fmla="*/ 7 w 25"/>
                  <a:gd name="T5" fmla="*/ 17 h 18"/>
                  <a:gd name="T6" fmla="*/ 2 w 25"/>
                  <a:gd name="T7" fmla="*/ 14 h 18"/>
                  <a:gd name="T8" fmla="*/ 0 w 25"/>
                  <a:gd name="T9" fmla="*/ 10 h 18"/>
                  <a:gd name="T10" fmla="*/ 0 w 25"/>
                  <a:gd name="T11" fmla="*/ 7 h 18"/>
                  <a:gd name="T12" fmla="*/ 6 w 25"/>
                  <a:gd name="T13" fmla="*/ 2 h 18"/>
                  <a:gd name="T14" fmla="*/ 9 w 25"/>
                  <a:gd name="T15" fmla="*/ 0 h 18"/>
                  <a:gd name="T16" fmla="*/ 13 w 25"/>
                  <a:gd name="T17" fmla="*/ 0 h 18"/>
                  <a:gd name="T18" fmla="*/ 18 w 25"/>
                  <a:gd name="T19" fmla="*/ 2 h 18"/>
                  <a:gd name="T20" fmla="*/ 21 w 25"/>
                  <a:gd name="T21" fmla="*/ 5 h 18"/>
                  <a:gd name="T22" fmla="*/ 24 w 25"/>
                  <a:gd name="T23" fmla="*/ 8 h 18"/>
                  <a:gd name="T24" fmla="*/ 25 w 25"/>
                  <a:gd name="T25" fmla="*/ 8 h 18"/>
                  <a:gd name="T26" fmla="*/ 24 w 25"/>
                  <a:gd name="T27" fmla="*/ 10 h 18"/>
                  <a:gd name="T28" fmla="*/ 24 w 25"/>
                  <a:gd name="T29" fmla="*/ 12 h 18"/>
                  <a:gd name="T30" fmla="*/ 22 w 25"/>
                  <a:gd name="T31" fmla="*/ 14 h 18"/>
                  <a:gd name="T32" fmla="*/ 22 w 25"/>
                  <a:gd name="T33" fmla="*/ 16 h 18"/>
                  <a:gd name="T34" fmla="*/ 20 w 25"/>
                  <a:gd name="T35" fmla="*/ 17 h 18"/>
                  <a:gd name="T36" fmla="*/ 13 w 25"/>
                  <a:gd name="T3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" h="18">
                    <a:moveTo>
                      <a:pt x="13" y="18"/>
                    </a:moveTo>
                    <a:lnTo>
                      <a:pt x="10" y="18"/>
                    </a:lnTo>
                    <a:lnTo>
                      <a:pt x="7" y="17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6" y="2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8" y="2"/>
                    </a:lnTo>
                    <a:lnTo>
                      <a:pt x="21" y="5"/>
                    </a:lnTo>
                    <a:lnTo>
                      <a:pt x="24" y="8"/>
                    </a:lnTo>
                    <a:lnTo>
                      <a:pt x="25" y="8"/>
                    </a:lnTo>
                    <a:lnTo>
                      <a:pt x="24" y="10"/>
                    </a:lnTo>
                    <a:lnTo>
                      <a:pt x="24" y="12"/>
                    </a:lnTo>
                    <a:lnTo>
                      <a:pt x="22" y="14"/>
                    </a:lnTo>
                    <a:lnTo>
                      <a:pt x="22" y="16"/>
                    </a:lnTo>
                    <a:lnTo>
                      <a:pt x="20" y="17"/>
                    </a:lnTo>
                    <a:lnTo>
                      <a:pt x="13" y="1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" name="Freeform 62"/>
              <p:cNvSpPr>
                <a:spLocks/>
              </p:cNvSpPr>
              <p:nvPr/>
            </p:nvSpPr>
            <p:spPr bwMode="auto">
              <a:xfrm>
                <a:off x="4376738" y="3895725"/>
                <a:ext cx="42863" cy="30163"/>
              </a:xfrm>
              <a:custGeom>
                <a:avLst/>
                <a:gdLst>
                  <a:gd name="T0" fmla="*/ 15 w 27"/>
                  <a:gd name="T1" fmla="*/ 18 h 19"/>
                  <a:gd name="T2" fmla="*/ 12 w 27"/>
                  <a:gd name="T3" fmla="*/ 18 h 19"/>
                  <a:gd name="T4" fmla="*/ 10 w 27"/>
                  <a:gd name="T5" fmla="*/ 18 h 19"/>
                  <a:gd name="T6" fmla="*/ 5 w 27"/>
                  <a:gd name="T7" fmla="*/ 14 h 19"/>
                  <a:gd name="T8" fmla="*/ 2 w 27"/>
                  <a:gd name="T9" fmla="*/ 11 h 19"/>
                  <a:gd name="T10" fmla="*/ 2 w 27"/>
                  <a:gd name="T11" fmla="*/ 8 h 19"/>
                  <a:gd name="T12" fmla="*/ 8 w 27"/>
                  <a:gd name="T13" fmla="*/ 3 h 19"/>
                  <a:gd name="T14" fmla="*/ 11 w 27"/>
                  <a:gd name="T15" fmla="*/ 1 h 19"/>
                  <a:gd name="T16" fmla="*/ 15 w 27"/>
                  <a:gd name="T17" fmla="*/ 1 h 19"/>
                  <a:gd name="T18" fmla="*/ 18 w 27"/>
                  <a:gd name="T19" fmla="*/ 3 h 19"/>
                  <a:gd name="T20" fmla="*/ 23 w 27"/>
                  <a:gd name="T21" fmla="*/ 6 h 19"/>
                  <a:gd name="T22" fmla="*/ 24 w 27"/>
                  <a:gd name="T23" fmla="*/ 9 h 19"/>
                  <a:gd name="T24" fmla="*/ 24 w 27"/>
                  <a:gd name="T25" fmla="*/ 9 h 19"/>
                  <a:gd name="T26" fmla="*/ 26 w 27"/>
                  <a:gd name="T27" fmla="*/ 9 h 19"/>
                  <a:gd name="T28" fmla="*/ 24 w 27"/>
                  <a:gd name="T29" fmla="*/ 11 h 19"/>
                  <a:gd name="T30" fmla="*/ 24 w 27"/>
                  <a:gd name="T31" fmla="*/ 11 h 19"/>
                  <a:gd name="T32" fmla="*/ 24 w 27"/>
                  <a:gd name="T33" fmla="*/ 13 h 19"/>
                  <a:gd name="T34" fmla="*/ 23 w 27"/>
                  <a:gd name="T35" fmla="*/ 15 h 19"/>
                  <a:gd name="T36" fmla="*/ 23 w 27"/>
                  <a:gd name="T37" fmla="*/ 15 h 19"/>
                  <a:gd name="T38" fmla="*/ 23 w 27"/>
                  <a:gd name="T39" fmla="*/ 17 h 19"/>
                  <a:gd name="T40" fmla="*/ 22 w 27"/>
                  <a:gd name="T41" fmla="*/ 18 h 19"/>
                  <a:gd name="T42" fmla="*/ 15 w 27"/>
                  <a:gd name="T43" fmla="*/ 18 h 19"/>
                  <a:gd name="T44" fmla="*/ 15 w 27"/>
                  <a:gd name="T45" fmla="*/ 19 h 19"/>
                  <a:gd name="T46" fmla="*/ 22 w 27"/>
                  <a:gd name="T47" fmla="*/ 19 h 19"/>
                  <a:gd name="T48" fmla="*/ 24 w 27"/>
                  <a:gd name="T49" fmla="*/ 18 h 19"/>
                  <a:gd name="T50" fmla="*/ 24 w 27"/>
                  <a:gd name="T51" fmla="*/ 18 h 19"/>
                  <a:gd name="T52" fmla="*/ 24 w 27"/>
                  <a:gd name="T53" fmla="*/ 15 h 19"/>
                  <a:gd name="T54" fmla="*/ 26 w 27"/>
                  <a:gd name="T55" fmla="*/ 13 h 19"/>
                  <a:gd name="T56" fmla="*/ 26 w 27"/>
                  <a:gd name="T57" fmla="*/ 13 h 19"/>
                  <a:gd name="T58" fmla="*/ 26 w 27"/>
                  <a:gd name="T59" fmla="*/ 11 h 19"/>
                  <a:gd name="T60" fmla="*/ 27 w 27"/>
                  <a:gd name="T61" fmla="*/ 11 h 19"/>
                  <a:gd name="T62" fmla="*/ 27 w 27"/>
                  <a:gd name="T63" fmla="*/ 9 h 19"/>
                  <a:gd name="T64" fmla="*/ 26 w 27"/>
                  <a:gd name="T65" fmla="*/ 8 h 19"/>
                  <a:gd name="T66" fmla="*/ 23 w 27"/>
                  <a:gd name="T67" fmla="*/ 6 h 19"/>
                  <a:gd name="T68" fmla="*/ 23 w 27"/>
                  <a:gd name="T69" fmla="*/ 6 h 19"/>
                  <a:gd name="T70" fmla="*/ 20 w 27"/>
                  <a:gd name="T71" fmla="*/ 2 h 19"/>
                  <a:gd name="T72" fmla="*/ 16 w 27"/>
                  <a:gd name="T73" fmla="*/ 0 h 19"/>
                  <a:gd name="T74" fmla="*/ 16 w 27"/>
                  <a:gd name="T75" fmla="*/ 0 h 19"/>
                  <a:gd name="T76" fmla="*/ 11 w 27"/>
                  <a:gd name="T77" fmla="*/ 0 h 19"/>
                  <a:gd name="T78" fmla="*/ 11 w 27"/>
                  <a:gd name="T79" fmla="*/ 0 h 19"/>
                  <a:gd name="T80" fmla="*/ 8 w 27"/>
                  <a:gd name="T81" fmla="*/ 2 h 19"/>
                  <a:gd name="T82" fmla="*/ 6 w 27"/>
                  <a:gd name="T83" fmla="*/ 2 h 19"/>
                  <a:gd name="T84" fmla="*/ 0 w 27"/>
                  <a:gd name="T85" fmla="*/ 7 h 19"/>
                  <a:gd name="T86" fmla="*/ 0 w 27"/>
                  <a:gd name="T87" fmla="*/ 11 h 19"/>
                  <a:gd name="T88" fmla="*/ 0 w 27"/>
                  <a:gd name="T89" fmla="*/ 11 h 19"/>
                  <a:gd name="T90" fmla="*/ 4 w 27"/>
                  <a:gd name="T91" fmla="*/ 15 h 19"/>
                  <a:gd name="T92" fmla="*/ 9 w 27"/>
                  <a:gd name="T93" fmla="*/ 18 h 19"/>
                  <a:gd name="T94" fmla="*/ 12 w 27"/>
                  <a:gd name="T95" fmla="*/ 19 h 19"/>
                  <a:gd name="T96" fmla="*/ 12 w 27"/>
                  <a:gd name="T97" fmla="*/ 19 h 19"/>
                  <a:gd name="T98" fmla="*/ 15 w 27"/>
                  <a:gd name="T99" fmla="*/ 19 h 19"/>
                  <a:gd name="T100" fmla="*/ 15 w 27"/>
                  <a:gd name="T101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7" h="19">
                    <a:moveTo>
                      <a:pt x="15" y="18"/>
                    </a:moveTo>
                    <a:lnTo>
                      <a:pt x="12" y="18"/>
                    </a:lnTo>
                    <a:lnTo>
                      <a:pt x="10" y="18"/>
                    </a:lnTo>
                    <a:lnTo>
                      <a:pt x="5" y="14"/>
                    </a:lnTo>
                    <a:lnTo>
                      <a:pt x="2" y="11"/>
                    </a:lnTo>
                    <a:lnTo>
                      <a:pt x="2" y="8"/>
                    </a:lnTo>
                    <a:lnTo>
                      <a:pt x="8" y="3"/>
                    </a:lnTo>
                    <a:lnTo>
                      <a:pt x="11" y="1"/>
                    </a:lnTo>
                    <a:lnTo>
                      <a:pt x="15" y="1"/>
                    </a:lnTo>
                    <a:lnTo>
                      <a:pt x="18" y="3"/>
                    </a:lnTo>
                    <a:lnTo>
                      <a:pt x="23" y="6"/>
                    </a:lnTo>
                    <a:lnTo>
                      <a:pt x="24" y="9"/>
                    </a:lnTo>
                    <a:lnTo>
                      <a:pt x="24" y="9"/>
                    </a:lnTo>
                    <a:lnTo>
                      <a:pt x="26" y="9"/>
                    </a:lnTo>
                    <a:lnTo>
                      <a:pt x="24" y="11"/>
                    </a:lnTo>
                    <a:lnTo>
                      <a:pt x="24" y="11"/>
                    </a:lnTo>
                    <a:lnTo>
                      <a:pt x="24" y="13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3" y="17"/>
                    </a:lnTo>
                    <a:lnTo>
                      <a:pt x="22" y="18"/>
                    </a:lnTo>
                    <a:lnTo>
                      <a:pt x="15" y="18"/>
                    </a:lnTo>
                    <a:lnTo>
                      <a:pt x="15" y="19"/>
                    </a:lnTo>
                    <a:lnTo>
                      <a:pt x="22" y="19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4" y="15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11"/>
                    </a:lnTo>
                    <a:lnTo>
                      <a:pt x="27" y="9"/>
                    </a:lnTo>
                    <a:lnTo>
                      <a:pt x="26" y="8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4" y="15"/>
                    </a:lnTo>
                    <a:lnTo>
                      <a:pt x="9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5" y="19"/>
                    </a:lnTo>
                    <a:lnTo>
                      <a:pt x="15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" name="Freeform 63"/>
              <p:cNvSpPr>
                <a:spLocks/>
              </p:cNvSpPr>
              <p:nvPr/>
            </p:nvSpPr>
            <p:spPr bwMode="auto">
              <a:xfrm>
                <a:off x="4100513" y="2800350"/>
                <a:ext cx="15875" cy="15875"/>
              </a:xfrm>
              <a:custGeom>
                <a:avLst/>
                <a:gdLst>
                  <a:gd name="T0" fmla="*/ 8 w 10"/>
                  <a:gd name="T1" fmla="*/ 8 h 10"/>
                  <a:gd name="T2" fmla="*/ 6 w 10"/>
                  <a:gd name="T3" fmla="*/ 10 h 10"/>
                  <a:gd name="T4" fmla="*/ 4 w 10"/>
                  <a:gd name="T5" fmla="*/ 10 h 10"/>
                  <a:gd name="T6" fmla="*/ 3 w 10"/>
                  <a:gd name="T7" fmla="*/ 8 h 10"/>
                  <a:gd name="T8" fmla="*/ 2 w 10"/>
                  <a:gd name="T9" fmla="*/ 6 h 10"/>
                  <a:gd name="T10" fmla="*/ 0 w 10"/>
                  <a:gd name="T11" fmla="*/ 2 h 10"/>
                  <a:gd name="T12" fmla="*/ 0 w 10"/>
                  <a:gd name="T13" fmla="*/ 0 h 10"/>
                  <a:gd name="T14" fmla="*/ 2 w 10"/>
                  <a:gd name="T15" fmla="*/ 0 h 10"/>
                  <a:gd name="T16" fmla="*/ 6 w 10"/>
                  <a:gd name="T17" fmla="*/ 0 h 10"/>
                  <a:gd name="T18" fmla="*/ 9 w 10"/>
                  <a:gd name="T19" fmla="*/ 1 h 10"/>
                  <a:gd name="T20" fmla="*/ 10 w 10"/>
                  <a:gd name="T21" fmla="*/ 2 h 10"/>
                  <a:gd name="T22" fmla="*/ 10 w 10"/>
                  <a:gd name="T23" fmla="*/ 4 h 10"/>
                  <a:gd name="T24" fmla="*/ 8 w 10"/>
                  <a:gd name="T2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lnTo>
                      <a:pt x="6" y="10"/>
                    </a:lnTo>
                    <a:lnTo>
                      <a:pt x="4" y="10"/>
                    </a:lnTo>
                    <a:lnTo>
                      <a:pt x="3" y="8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9" y="1"/>
                    </a:lnTo>
                    <a:lnTo>
                      <a:pt x="10" y="2"/>
                    </a:lnTo>
                    <a:lnTo>
                      <a:pt x="10" y="4"/>
                    </a:ln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" name="Freeform 64"/>
              <p:cNvSpPr>
                <a:spLocks/>
              </p:cNvSpPr>
              <p:nvPr/>
            </p:nvSpPr>
            <p:spPr bwMode="auto">
              <a:xfrm>
                <a:off x="4100513" y="2800350"/>
                <a:ext cx="15875" cy="15875"/>
              </a:xfrm>
              <a:custGeom>
                <a:avLst/>
                <a:gdLst>
                  <a:gd name="T0" fmla="*/ 8 w 10"/>
                  <a:gd name="T1" fmla="*/ 8 h 10"/>
                  <a:gd name="T2" fmla="*/ 6 w 10"/>
                  <a:gd name="T3" fmla="*/ 10 h 10"/>
                  <a:gd name="T4" fmla="*/ 4 w 10"/>
                  <a:gd name="T5" fmla="*/ 10 h 10"/>
                  <a:gd name="T6" fmla="*/ 3 w 10"/>
                  <a:gd name="T7" fmla="*/ 8 h 10"/>
                  <a:gd name="T8" fmla="*/ 2 w 10"/>
                  <a:gd name="T9" fmla="*/ 6 h 10"/>
                  <a:gd name="T10" fmla="*/ 0 w 10"/>
                  <a:gd name="T11" fmla="*/ 2 h 10"/>
                  <a:gd name="T12" fmla="*/ 0 w 10"/>
                  <a:gd name="T13" fmla="*/ 0 h 10"/>
                  <a:gd name="T14" fmla="*/ 2 w 10"/>
                  <a:gd name="T15" fmla="*/ 0 h 10"/>
                  <a:gd name="T16" fmla="*/ 6 w 10"/>
                  <a:gd name="T17" fmla="*/ 0 h 10"/>
                  <a:gd name="T18" fmla="*/ 9 w 10"/>
                  <a:gd name="T19" fmla="*/ 1 h 10"/>
                  <a:gd name="T20" fmla="*/ 10 w 10"/>
                  <a:gd name="T21" fmla="*/ 2 h 10"/>
                  <a:gd name="T22" fmla="*/ 10 w 10"/>
                  <a:gd name="T23" fmla="*/ 4 h 10"/>
                  <a:gd name="T24" fmla="*/ 8 w 10"/>
                  <a:gd name="T2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lnTo>
                      <a:pt x="6" y="10"/>
                    </a:lnTo>
                    <a:lnTo>
                      <a:pt x="4" y="10"/>
                    </a:lnTo>
                    <a:lnTo>
                      <a:pt x="3" y="8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9" y="1"/>
                    </a:lnTo>
                    <a:lnTo>
                      <a:pt x="10" y="2"/>
                    </a:lnTo>
                    <a:lnTo>
                      <a:pt x="10" y="4"/>
                    </a:lnTo>
                    <a:lnTo>
                      <a:pt x="8" y="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" name="Freeform 65"/>
              <p:cNvSpPr>
                <a:spLocks/>
              </p:cNvSpPr>
              <p:nvPr/>
            </p:nvSpPr>
            <p:spPr bwMode="auto">
              <a:xfrm>
                <a:off x="4100513" y="2797175"/>
                <a:ext cx="15875" cy="19050"/>
              </a:xfrm>
              <a:custGeom>
                <a:avLst/>
                <a:gdLst>
                  <a:gd name="T0" fmla="*/ 8 w 10"/>
                  <a:gd name="T1" fmla="*/ 10 h 12"/>
                  <a:gd name="T2" fmla="*/ 5 w 10"/>
                  <a:gd name="T3" fmla="*/ 11 h 12"/>
                  <a:gd name="T4" fmla="*/ 4 w 10"/>
                  <a:gd name="T5" fmla="*/ 11 h 12"/>
                  <a:gd name="T6" fmla="*/ 4 w 10"/>
                  <a:gd name="T7" fmla="*/ 10 h 12"/>
                  <a:gd name="T8" fmla="*/ 3 w 10"/>
                  <a:gd name="T9" fmla="*/ 8 h 12"/>
                  <a:gd name="T10" fmla="*/ 2 w 10"/>
                  <a:gd name="T11" fmla="*/ 4 h 12"/>
                  <a:gd name="T12" fmla="*/ 2 w 10"/>
                  <a:gd name="T13" fmla="*/ 3 h 12"/>
                  <a:gd name="T14" fmla="*/ 2 w 10"/>
                  <a:gd name="T15" fmla="*/ 2 h 12"/>
                  <a:gd name="T16" fmla="*/ 5 w 10"/>
                  <a:gd name="T17" fmla="*/ 3 h 12"/>
                  <a:gd name="T18" fmla="*/ 9 w 10"/>
                  <a:gd name="T19" fmla="*/ 4 h 12"/>
                  <a:gd name="T20" fmla="*/ 9 w 10"/>
                  <a:gd name="T21" fmla="*/ 4 h 12"/>
                  <a:gd name="T22" fmla="*/ 9 w 10"/>
                  <a:gd name="T23" fmla="*/ 6 h 12"/>
                  <a:gd name="T24" fmla="*/ 8 w 10"/>
                  <a:gd name="T25" fmla="*/ 10 h 12"/>
                  <a:gd name="T26" fmla="*/ 9 w 10"/>
                  <a:gd name="T27" fmla="*/ 10 h 12"/>
                  <a:gd name="T28" fmla="*/ 10 w 10"/>
                  <a:gd name="T29" fmla="*/ 6 h 12"/>
                  <a:gd name="T30" fmla="*/ 10 w 10"/>
                  <a:gd name="T31" fmla="*/ 6 h 12"/>
                  <a:gd name="T32" fmla="*/ 10 w 10"/>
                  <a:gd name="T33" fmla="*/ 4 h 12"/>
                  <a:gd name="T34" fmla="*/ 10 w 10"/>
                  <a:gd name="T35" fmla="*/ 4 h 12"/>
                  <a:gd name="T36" fmla="*/ 9 w 10"/>
                  <a:gd name="T37" fmla="*/ 3 h 12"/>
                  <a:gd name="T38" fmla="*/ 9 w 10"/>
                  <a:gd name="T39" fmla="*/ 3 h 12"/>
                  <a:gd name="T40" fmla="*/ 6 w 10"/>
                  <a:gd name="T41" fmla="*/ 2 h 12"/>
                  <a:gd name="T42" fmla="*/ 6 w 10"/>
                  <a:gd name="T43" fmla="*/ 2 h 12"/>
                  <a:gd name="T44" fmla="*/ 2 w 10"/>
                  <a:gd name="T45" fmla="*/ 0 h 12"/>
                  <a:gd name="T46" fmla="*/ 2 w 10"/>
                  <a:gd name="T47" fmla="*/ 0 h 12"/>
                  <a:gd name="T48" fmla="*/ 0 w 10"/>
                  <a:gd name="T49" fmla="*/ 2 h 12"/>
                  <a:gd name="T50" fmla="*/ 0 w 10"/>
                  <a:gd name="T51" fmla="*/ 2 h 12"/>
                  <a:gd name="T52" fmla="*/ 0 w 10"/>
                  <a:gd name="T53" fmla="*/ 4 h 12"/>
                  <a:gd name="T54" fmla="*/ 0 w 10"/>
                  <a:gd name="T55" fmla="*/ 4 h 12"/>
                  <a:gd name="T56" fmla="*/ 2 w 10"/>
                  <a:gd name="T57" fmla="*/ 9 h 12"/>
                  <a:gd name="T58" fmla="*/ 2 w 10"/>
                  <a:gd name="T59" fmla="*/ 9 h 12"/>
                  <a:gd name="T60" fmla="*/ 3 w 10"/>
                  <a:gd name="T61" fmla="*/ 10 h 12"/>
                  <a:gd name="T62" fmla="*/ 4 w 10"/>
                  <a:gd name="T63" fmla="*/ 12 h 12"/>
                  <a:gd name="T64" fmla="*/ 4 w 10"/>
                  <a:gd name="T65" fmla="*/ 12 h 12"/>
                  <a:gd name="T66" fmla="*/ 6 w 10"/>
                  <a:gd name="T67" fmla="*/ 12 h 12"/>
                  <a:gd name="T68" fmla="*/ 6 w 10"/>
                  <a:gd name="T69" fmla="*/ 12 h 12"/>
                  <a:gd name="T70" fmla="*/ 9 w 10"/>
                  <a:gd name="T71" fmla="*/ 10 h 12"/>
                  <a:gd name="T72" fmla="*/ 8 w 10"/>
                  <a:gd name="T73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" h="12">
                    <a:moveTo>
                      <a:pt x="8" y="10"/>
                    </a:moveTo>
                    <a:lnTo>
                      <a:pt x="5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5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9" y="10"/>
                    </a:lnTo>
                    <a:lnTo>
                      <a:pt x="8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" name="Freeform 66"/>
              <p:cNvSpPr>
                <a:spLocks/>
              </p:cNvSpPr>
              <p:nvPr/>
            </p:nvSpPr>
            <p:spPr bwMode="auto">
              <a:xfrm>
                <a:off x="4457701" y="2573338"/>
                <a:ext cx="6350" cy="15875"/>
              </a:xfrm>
              <a:custGeom>
                <a:avLst/>
                <a:gdLst>
                  <a:gd name="T0" fmla="*/ 2 w 4"/>
                  <a:gd name="T1" fmla="*/ 10 h 10"/>
                  <a:gd name="T2" fmla="*/ 1 w 4"/>
                  <a:gd name="T3" fmla="*/ 10 h 10"/>
                  <a:gd name="T4" fmla="*/ 0 w 4"/>
                  <a:gd name="T5" fmla="*/ 8 h 10"/>
                  <a:gd name="T6" fmla="*/ 0 w 4"/>
                  <a:gd name="T7" fmla="*/ 4 h 10"/>
                  <a:gd name="T8" fmla="*/ 0 w 4"/>
                  <a:gd name="T9" fmla="*/ 1 h 10"/>
                  <a:gd name="T10" fmla="*/ 1 w 4"/>
                  <a:gd name="T11" fmla="*/ 0 h 10"/>
                  <a:gd name="T12" fmla="*/ 4 w 4"/>
                  <a:gd name="T13" fmla="*/ 0 h 10"/>
                  <a:gd name="T14" fmla="*/ 4 w 4"/>
                  <a:gd name="T15" fmla="*/ 2 h 10"/>
                  <a:gd name="T16" fmla="*/ 4 w 4"/>
                  <a:gd name="T17" fmla="*/ 4 h 10"/>
                  <a:gd name="T18" fmla="*/ 4 w 4"/>
                  <a:gd name="T19" fmla="*/ 8 h 10"/>
                  <a:gd name="T20" fmla="*/ 3 w 4"/>
                  <a:gd name="T21" fmla="*/ 9 h 10"/>
                  <a:gd name="T22" fmla="*/ 2 w 4"/>
                  <a:gd name="T2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10">
                    <a:moveTo>
                      <a:pt x="2" y="10"/>
                    </a:moveTo>
                    <a:lnTo>
                      <a:pt x="1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2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" name="Freeform 67"/>
              <p:cNvSpPr>
                <a:spLocks/>
              </p:cNvSpPr>
              <p:nvPr/>
            </p:nvSpPr>
            <p:spPr bwMode="auto">
              <a:xfrm>
                <a:off x="4457701" y="2573338"/>
                <a:ext cx="6350" cy="15875"/>
              </a:xfrm>
              <a:custGeom>
                <a:avLst/>
                <a:gdLst>
                  <a:gd name="T0" fmla="*/ 2 w 4"/>
                  <a:gd name="T1" fmla="*/ 10 h 10"/>
                  <a:gd name="T2" fmla="*/ 1 w 4"/>
                  <a:gd name="T3" fmla="*/ 10 h 10"/>
                  <a:gd name="T4" fmla="*/ 0 w 4"/>
                  <a:gd name="T5" fmla="*/ 8 h 10"/>
                  <a:gd name="T6" fmla="*/ 0 w 4"/>
                  <a:gd name="T7" fmla="*/ 4 h 10"/>
                  <a:gd name="T8" fmla="*/ 0 w 4"/>
                  <a:gd name="T9" fmla="*/ 1 h 10"/>
                  <a:gd name="T10" fmla="*/ 1 w 4"/>
                  <a:gd name="T11" fmla="*/ 0 h 10"/>
                  <a:gd name="T12" fmla="*/ 4 w 4"/>
                  <a:gd name="T13" fmla="*/ 0 h 10"/>
                  <a:gd name="T14" fmla="*/ 4 w 4"/>
                  <a:gd name="T15" fmla="*/ 2 h 10"/>
                  <a:gd name="T16" fmla="*/ 4 w 4"/>
                  <a:gd name="T17" fmla="*/ 4 h 10"/>
                  <a:gd name="T18" fmla="*/ 4 w 4"/>
                  <a:gd name="T19" fmla="*/ 8 h 10"/>
                  <a:gd name="T20" fmla="*/ 3 w 4"/>
                  <a:gd name="T21" fmla="*/ 9 h 10"/>
                  <a:gd name="T22" fmla="*/ 2 w 4"/>
                  <a:gd name="T2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10">
                    <a:moveTo>
                      <a:pt x="2" y="10"/>
                    </a:moveTo>
                    <a:lnTo>
                      <a:pt x="1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2" y="1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" name="Freeform 68"/>
              <p:cNvSpPr>
                <a:spLocks/>
              </p:cNvSpPr>
              <p:nvPr/>
            </p:nvSpPr>
            <p:spPr bwMode="auto">
              <a:xfrm>
                <a:off x="4454526" y="2570163"/>
                <a:ext cx="12700" cy="22225"/>
              </a:xfrm>
              <a:custGeom>
                <a:avLst/>
                <a:gdLst>
                  <a:gd name="T0" fmla="*/ 4 w 8"/>
                  <a:gd name="T1" fmla="*/ 12 h 14"/>
                  <a:gd name="T2" fmla="*/ 3 w 8"/>
                  <a:gd name="T3" fmla="*/ 12 h 14"/>
                  <a:gd name="T4" fmla="*/ 3 w 8"/>
                  <a:gd name="T5" fmla="*/ 10 h 14"/>
                  <a:gd name="T6" fmla="*/ 2 w 8"/>
                  <a:gd name="T7" fmla="*/ 6 h 14"/>
                  <a:gd name="T8" fmla="*/ 3 w 8"/>
                  <a:gd name="T9" fmla="*/ 3 h 14"/>
                  <a:gd name="T10" fmla="*/ 3 w 8"/>
                  <a:gd name="T11" fmla="*/ 2 h 14"/>
                  <a:gd name="T12" fmla="*/ 5 w 8"/>
                  <a:gd name="T13" fmla="*/ 2 h 14"/>
                  <a:gd name="T14" fmla="*/ 5 w 8"/>
                  <a:gd name="T15" fmla="*/ 4 h 14"/>
                  <a:gd name="T16" fmla="*/ 5 w 8"/>
                  <a:gd name="T17" fmla="*/ 4 h 14"/>
                  <a:gd name="T18" fmla="*/ 6 w 8"/>
                  <a:gd name="T19" fmla="*/ 6 h 14"/>
                  <a:gd name="T20" fmla="*/ 5 w 8"/>
                  <a:gd name="T21" fmla="*/ 10 h 14"/>
                  <a:gd name="T22" fmla="*/ 4 w 8"/>
                  <a:gd name="T23" fmla="*/ 11 h 14"/>
                  <a:gd name="T24" fmla="*/ 4 w 8"/>
                  <a:gd name="T25" fmla="*/ 12 h 14"/>
                  <a:gd name="T26" fmla="*/ 4 w 8"/>
                  <a:gd name="T27" fmla="*/ 12 h 14"/>
                  <a:gd name="T28" fmla="*/ 5 w 8"/>
                  <a:gd name="T29" fmla="*/ 12 h 14"/>
                  <a:gd name="T30" fmla="*/ 6 w 8"/>
                  <a:gd name="T31" fmla="*/ 11 h 14"/>
                  <a:gd name="T32" fmla="*/ 6 w 8"/>
                  <a:gd name="T33" fmla="*/ 11 h 14"/>
                  <a:gd name="T34" fmla="*/ 8 w 8"/>
                  <a:gd name="T35" fmla="*/ 6 h 14"/>
                  <a:gd name="T36" fmla="*/ 8 w 8"/>
                  <a:gd name="T37" fmla="*/ 6 h 14"/>
                  <a:gd name="T38" fmla="*/ 6 w 8"/>
                  <a:gd name="T39" fmla="*/ 4 h 14"/>
                  <a:gd name="T40" fmla="*/ 6 w 8"/>
                  <a:gd name="T41" fmla="*/ 2 h 14"/>
                  <a:gd name="T42" fmla="*/ 6 w 8"/>
                  <a:gd name="T43" fmla="*/ 0 h 14"/>
                  <a:gd name="T44" fmla="*/ 3 w 8"/>
                  <a:gd name="T45" fmla="*/ 0 h 14"/>
                  <a:gd name="T46" fmla="*/ 3 w 8"/>
                  <a:gd name="T47" fmla="*/ 0 h 14"/>
                  <a:gd name="T48" fmla="*/ 2 w 8"/>
                  <a:gd name="T49" fmla="*/ 2 h 14"/>
                  <a:gd name="T50" fmla="*/ 2 w 8"/>
                  <a:gd name="T51" fmla="*/ 2 h 14"/>
                  <a:gd name="T52" fmla="*/ 0 w 8"/>
                  <a:gd name="T53" fmla="*/ 6 h 14"/>
                  <a:gd name="T54" fmla="*/ 0 w 8"/>
                  <a:gd name="T55" fmla="*/ 6 h 14"/>
                  <a:gd name="T56" fmla="*/ 2 w 8"/>
                  <a:gd name="T57" fmla="*/ 11 h 14"/>
                  <a:gd name="T58" fmla="*/ 2 w 8"/>
                  <a:gd name="T59" fmla="*/ 11 h 14"/>
                  <a:gd name="T60" fmla="*/ 3 w 8"/>
                  <a:gd name="T61" fmla="*/ 12 h 14"/>
                  <a:gd name="T62" fmla="*/ 3 w 8"/>
                  <a:gd name="T63" fmla="*/ 14 h 14"/>
                  <a:gd name="T64" fmla="*/ 4 w 8"/>
                  <a:gd name="T65" fmla="*/ 14 h 14"/>
                  <a:gd name="T66" fmla="*/ 4 w 8"/>
                  <a:gd name="T67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" h="14">
                    <a:moveTo>
                      <a:pt x="4" y="12"/>
                    </a:moveTo>
                    <a:lnTo>
                      <a:pt x="3" y="12"/>
                    </a:lnTo>
                    <a:lnTo>
                      <a:pt x="3" y="10"/>
                    </a:lnTo>
                    <a:lnTo>
                      <a:pt x="2" y="6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6"/>
                    </a:lnTo>
                    <a:lnTo>
                      <a:pt x="5" y="10"/>
                    </a:lnTo>
                    <a:lnTo>
                      <a:pt x="4" y="11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4"/>
                    </a:lnTo>
                    <a:lnTo>
                      <a:pt x="6" y="2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" name="Freeform 69"/>
              <p:cNvSpPr>
                <a:spLocks/>
              </p:cNvSpPr>
              <p:nvPr/>
            </p:nvSpPr>
            <p:spPr bwMode="auto">
              <a:xfrm>
                <a:off x="3849688" y="3076575"/>
                <a:ext cx="249238" cy="209550"/>
              </a:xfrm>
              <a:custGeom>
                <a:avLst/>
                <a:gdLst>
                  <a:gd name="T0" fmla="*/ 145 w 157"/>
                  <a:gd name="T1" fmla="*/ 65 h 132"/>
                  <a:gd name="T2" fmla="*/ 148 w 157"/>
                  <a:gd name="T3" fmla="*/ 62 h 132"/>
                  <a:gd name="T4" fmla="*/ 152 w 157"/>
                  <a:gd name="T5" fmla="*/ 61 h 132"/>
                  <a:gd name="T6" fmla="*/ 156 w 157"/>
                  <a:gd name="T7" fmla="*/ 61 h 132"/>
                  <a:gd name="T8" fmla="*/ 146 w 157"/>
                  <a:gd name="T9" fmla="*/ 52 h 132"/>
                  <a:gd name="T10" fmla="*/ 142 w 157"/>
                  <a:gd name="T11" fmla="*/ 44 h 132"/>
                  <a:gd name="T12" fmla="*/ 141 w 157"/>
                  <a:gd name="T13" fmla="*/ 32 h 132"/>
                  <a:gd name="T14" fmla="*/ 139 w 157"/>
                  <a:gd name="T15" fmla="*/ 16 h 132"/>
                  <a:gd name="T16" fmla="*/ 136 w 157"/>
                  <a:gd name="T17" fmla="*/ 15 h 132"/>
                  <a:gd name="T18" fmla="*/ 129 w 157"/>
                  <a:gd name="T19" fmla="*/ 10 h 132"/>
                  <a:gd name="T20" fmla="*/ 121 w 157"/>
                  <a:gd name="T21" fmla="*/ 4 h 132"/>
                  <a:gd name="T22" fmla="*/ 113 w 157"/>
                  <a:gd name="T23" fmla="*/ 4 h 132"/>
                  <a:gd name="T24" fmla="*/ 99 w 157"/>
                  <a:gd name="T25" fmla="*/ 8 h 132"/>
                  <a:gd name="T26" fmla="*/ 94 w 157"/>
                  <a:gd name="T27" fmla="*/ 7 h 132"/>
                  <a:gd name="T28" fmla="*/ 88 w 157"/>
                  <a:gd name="T29" fmla="*/ 0 h 132"/>
                  <a:gd name="T30" fmla="*/ 75 w 157"/>
                  <a:gd name="T31" fmla="*/ 6 h 132"/>
                  <a:gd name="T32" fmla="*/ 70 w 157"/>
                  <a:gd name="T33" fmla="*/ 8 h 132"/>
                  <a:gd name="T34" fmla="*/ 58 w 157"/>
                  <a:gd name="T35" fmla="*/ 12 h 132"/>
                  <a:gd name="T36" fmla="*/ 50 w 157"/>
                  <a:gd name="T37" fmla="*/ 26 h 132"/>
                  <a:gd name="T38" fmla="*/ 44 w 157"/>
                  <a:gd name="T39" fmla="*/ 35 h 132"/>
                  <a:gd name="T40" fmla="*/ 37 w 157"/>
                  <a:gd name="T41" fmla="*/ 38 h 132"/>
                  <a:gd name="T42" fmla="*/ 25 w 157"/>
                  <a:gd name="T43" fmla="*/ 38 h 132"/>
                  <a:gd name="T44" fmla="*/ 20 w 157"/>
                  <a:gd name="T45" fmla="*/ 38 h 132"/>
                  <a:gd name="T46" fmla="*/ 27 w 157"/>
                  <a:gd name="T47" fmla="*/ 49 h 132"/>
                  <a:gd name="T48" fmla="*/ 27 w 157"/>
                  <a:gd name="T49" fmla="*/ 52 h 132"/>
                  <a:gd name="T50" fmla="*/ 19 w 157"/>
                  <a:gd name="T51" fmla="*/ 53 h 132"/>
                  <a:gd name="T52" fmla="*/ 13 w 157"/>
                  <a:gd name="T53" fmla="*/ 55 h 132"/>
                  <a:gd name="T54" fmla="*/ 12 w 157"/>
                  <a:gd name="T55" fmla="*/ 53 h 132"/>
                  <a:gd name="T56" fmla="*/ 6 w 157"/>
                  <a:gd name="T57" fmla="*/ 56 h 132"/>
                  <a:gd name="T58" fmla="*/ 0 w 157"/>
                  <a:gd name="T59" fmla="*/ 61 h 132"/>
                  <a:gd name="T60" fmla="*/ 0 w 157"/>
                  <a:gd name="T61" fmla="*/ 64 h 132"/>
                  <a:gd name="T62" fmla="*/ 12 w 157"/>
                  <a:gd name="T63" fmla="*/ 84 h 132"/>
                  <a:gd name="T64" fmla="*/ 20 w 157"/>
                  <a:gd name="T65" fmla="*/ 97 h 132"/>
                  <a:gd name="T66" fmla="*/ 33 w 157"/>
                  <a:gd name="T67" fmla="*/ 103 h 132"/>
                  <a:gd name="T68" fmla="*/ 39 w 157"/>
                  <a:gd name="T69" fmla="*/ 105 h 132"/>
                  <a:gd name="T70" fmla="*/ 48 w 157"/>
                  <a:gd name="T71" fmla="*/ 99 h 132"/>
                  <a:gd name="T72" fmla="*/ 51 w 157"/>
                  <a:gd name="T73" fmla="*/ 92 h 132"/>
                  <a:gd name="T74" fmla="*/ 53 w 157"/>
                  <a:gd name="T75" fmla="*/ 86 h 132"/>
                  <a:gd name="T76" fmla="*/ 63 w 157"/>
                  <a:gd name="T77" fmla="*/ 82 h 132"/>
                  <a:gd name="T78" fmla="*/ 70 w 157"/>
                  <a:gd name="T79" fmla="*/ 84 h 132"/>
                  <a:gd name="T80" fmla="*/ 73 w 157"/>
                  <a:gd name="T81" fmla="*/ 96 h 132"/>
                  <a:gd name="T82" fmla="*/ 75 w 157"/>
                  <a:gd name="T83" fmla="*/ 102 h 132"/>
                  <a:gd name="T84" fmla="*/ 77 w 157"/>
                  <a:gd name="T85" fmla="*/ 105 h 132"/>
                  <a:gd name="T86" fmla="*/ 81 w 157"/>
                  <a:gd name="T87" fmla="*/ 103 h 132"/>
                  <a:gd name="T88" fmla="*/ 82 w 157"/>
                  <a:gd name="T89" fmla="*/ 108 h 132"/>
                  <a:gd name="T90" fmla="*/ 76 w 157"/>
                  <a:gd name="T91" fmla="*/ 120 h 132"/>
                  <a:gd name="T92" fmla="*/ 77 w 157"/>
                  <a:gd name="T93" fmla="*/ 122 h 132"/>
                  <a:gd name="T94" fmla="*/ 92 w 157"/>
                  <a:gd name="T95" fmla="*/ 124 h 132"/>
                  <a:gd name="T96" fmla="*/ 95 w 157"/>
                  <a:gd name="T97" fmla="*/ 120 h 132"/>
                  <a:gd name="T98" fmla="*/ 100 w 157"/>
                  <a:gd name="T99" fmla="*/ 120 h 132"/>
                  <a:gd name="T100" fmla="*/ 106 w 157"/>
                  <a:gd name="T101" fmla="*/ 126 h 132"/>
                  <a:gd name="T102" fmla="*/ 117 w 157"/>
                  <a:gd name="T103" fmla="*/ 131 h 132"/>
                  <a:gd name="T104" fmla="*/ 126 w 157"/>
                  <a:gd name="T105" fmla="*/ 120 h 132"/>
                  <a:gd name="T106" fmla="*/ 132 w 157"/>
                  <a:gd name="T107" fmla="*/ 114 h 132"/>
                  <a:gd name="T108" fmla="*/ 137 w 157"/>
                  <a:gd name="T109" fmla="*/ 114 h 132"/>
                  <a:gd name="T110" fmla="*/ 141 w 157"/>
                  <a:gd name="T111" fmla="*/ 117 h 132"/>
                  <a:gd name="T112" fmla="*/ 144 w 157"/>
                  <a:gd name="T113" fmla="*/ 115 h 132"/>
                  <a:gd name="T114" fmla="*/ 149 w 157"/>
                  <a:gd name="T115" fmla="*/ 112 h 132"/>
                  <a:gd name="T116" fmla="*/ 155 w 157"/>
                  <a:gd name="T117" fmla="*/ 103 h 132"/>
                  <a:gd name="T118" fmla="*/ 157 w 157"/>
                  <a:gd name="T119" fmla="*/ 93 h 132"/>
                  <a:gd name="T120" fmla="*/ 157 w 157"/>
                  <a:gd name="T121" fmla="*/ 81 h 132"/>
                  <a:gd name="T122" fmla="*/ 154 w 157"/>
                  <a:gd name="T123" fmla="*/ 7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7" h="132">
                    <a:moveTo>
                      <a:pt x="151" y="69"/>
                    </a:moveTo>
                    <a:lnTo>
                      <a:pt x="145" y="65"/>
                    </a:lnTo>
                    <a:lnTo>
                      <a:pt x="145" y="64"/>
                    </a:lnTo>
                    <a:lnTo>
                      <a:pt x="148" y="62"/>
                    </a:lnTo>
                    <a:lnTo>
                      <a:pt x="150" y="61"/>
                    </a:lnTo>
                    <a:lnTo>
                      <a:pt x="152" y="61"/>
                    </a:lnTo>
                    <a:lnTo>
                      <a:pt x="156" y="62"/>
                    </a:lnTo>
                    <a:lnTo>
                      <a:pt x="156" y="61"/>
                    </a:lnTo>
                    <a:lnTo>
                      <a:pt x="152" y="58"/>
                    </a:lnTo>
                    <a:lnTo>
                      <a:pt x="146" y="52"/>
                    </a:lnTo>
                    <a:lnTo>
                      <a:pt x="143" y="47"/>
                    </a:lnTo>
                    <a:lnTo>
                      <a:pt x="142" y="44"/>
                    </a:lnTo>
                    <a:lnTo>
                      <a:pt x="141" y="38"/>
                    </a:lnTo>
                    <a:lnTo>
                      <a:pt x="141" y="32"/>
                    </a:lnTo>
                    <a:lnTo>
                      <a:pt x="141" y="19"/>
                    </a:lnTo>
                    <a:lnTo>
                      <a:pt x="139" y="16"/>
                    </a:lnTo>
                    <a:lnTo>
                      <a:pt x="138" y="15"/>
                    </a:lnTo>
                    <a:lnTo>
                      <a:pt x="136" y="15"/>
                    </a:lnTo>
                    <a:lnTo>
                      <a:pt x="133" y="14"/>
                    </a:lnTo>
                    <a:lnTo>
                      <a:pt x="129" y="10"/>
                    </a:lnTo>
                    <a:lnTo>
                      <a:pt x="124" y="6"/>
                    </a:lnTo>
                    <a:lnTo>
                      <a:pt x="121" y="4"/>
                    </a:lnTo>
                    <a:lnTo>
                      <a:pt x="119" y="3"/>
                    </a:lnTo>
                    <a:lnTo>
                      <a:pt x="113" y="4"/>
                    </a:lnTo>
                    <a:lnTo>
                      <a:pt x="106" y="7"/>
                    </a:lnTo>
                    <a:lnTo>
                      <a:pt x="99" y="8"/>
                    </a:lnTo>
                    <a:lnTo>
                      <a:pt x="95" y="8"/>
                    </a:lnTo>
                    <a:lnTo>
                      <a:pt x="94" y="7"/>
                    </a:lnTo>
                    <a:lnTo>
                      <a:pt x="90" y="2"/>
                    </a:lnTo>
                    <a:lnTo>
                      <a:pt x="88" y="0"/>
                    </a:lnTo>
                    <a:lnTo>
                      <a:pt x="79" y="3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58" y="12"/>
                    </a:lnTo>
                    <a:lnTo>
                      <a:pt x="56" y="14"/>
                    </a:lnTo>
                    <a:lnTo>
                      <a:pt x="50" y="26"/>
                    </a:lnTo>
                    <a:lnTo>
                      <a:pt x="48" y="32"/>
                    </a:lnTo>
                    <a:lnTo>
                      <a:pt x="44" y="35"/>
                    </a:lnTo>
                    <a:lnTo>
                      <a:pt x="42" y="37"/>
                    </a:lnTo>
                    <a:lnTo>
                      <a:pt x="37" y="38"/>
                    </a:lnTo>
                    <a:lnTo>
                      <a:pt x="32" y="38"/>
                    </a:lnTo>
                    <a:lnTo>
                      <a:pt x="25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5" y="45"/>
                    </a:lnTo>
                    <a:lnTo>
                      <a:pt x="27" y="49"/>
                    </a:lnTo>
                    <a:lnTo>
                      <a:pt x="28" y="51"/>
                    </a:lnTo>
                    <a:lnTo>
                      <a:pt x="27" y="52"/>
                    </a:lnTo>
                    <a:lnTo>
                      <a:pt x="21" y="52"/>
                    </a:lnTo>
                    <a:lnTo>
                      <a:pt x="19" y="53"/>
                    </a:lnTo>
                    <a:lnTo>
                      <a:pt x="18" y="55"/>
                    </a:lnTo>
                    <a:lnTo>
                      <a:pt x="13" y="55"/>
                    </a:lnTo>
                    <a:lnTo>
                      <a:pt x="12" y="53"/>
                    </a:lnTo>
                    <a:lnTo>
                      <a:pt x="12" y="53"/>
                    </a:lnTo>
                    <a:lnTo>
                      <a:pt x="9" y="55"/>
                    </a:lnTo>
                    <a:lnTo>
                      <a:pt x="6" y="56"/>
                    </a:lnTo>
                    <a:lnTo>
                      <a:pt x="2" y="58"/>
                    </a:lnTo>
                    <a:lnTo>
                      <a:pt x="0" y="61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6" y="75"/>
                    </a:lnTo>
                    <a:lnTo>
                      <a:pt x="12" y="84"/>
                    </a:lnTo>
                    <a:lnTo>
                      <a:pt x="17" y="94"/>
                    </a:lnTo>
                    <a:lnTo>
                      <a:pt x="20" y="97"/>
                    </a:lnTo>
                    <a:lnTo>
                      <a:pt x="24" y="100"/>
                    </a:lnTo>
                    <a:lnTo>
                      <a:pt x="33" y="103"/>
                    </a:lnTo>
                    <a:lnTo>
                      <a:pt x="37" y="105"/>
                    </a:lnTo>
                    <a:lnTo>
                      <a:pt x="39" y="105"/>
                    </a:lnTo>
                    <a:lnTo>
                      <a:pt x="42" y="103"/>
                    </a:lnTo>
                    <a:lnTo>
                      <a:pt x="48" y="99"/>
                    </a:lnTo>
                    <a:lnTo>
                      <a:pt x="50" y="96"/>
                    </a:lnTo>
                    <a:lnTo>
                      <a:pt x="51" y="92"/>
                    </a:lnTo>
                    <a:lnTo>
                      <a:pt x="52" y="89"/>
                    </a:lnTo>
                    <a:lnTo>
                      <a:pt x="53" y="86"/>
                    </a:lnTo>
                    <a:lnTo>
                      <a:pt x="59" y="82"/>
                    </a:lnTo>
                    <a:lnTo>
                      <a:pt x="63" y="82"/>
                    </a:lnTo>
                    <a:lnTo>
                      <a:pt x="67" y="83"/>
                    </a:lnTo>
                    <a:lnTo>
                      <a:pt x="70" y="84"/>
                    </a:lnTo>
                    <a:lnTo>
                      <a:pt x="71" y="88"/>
                    </a:lnTo>
                    <a:lnTo>
                      <a:pt x="73" y="96"/>
                    </a:lnTo>
                    <a:lnTo>
                      <a:pt x="74" y="101"/>
                    </a:lnTo>
                    <a:lnTo>
                      <a:pt x="75" y="102"/>
                    </a:lnTo>
                    <a:lnTo>
                      <a:pt x="76" y="103"/>
                    </a:lnTo>
                    <a:lnTo>
                      <a:pt x="77" y="105"/>
                    </a:lnTo>
                    <a:lnTo>
                      <a:pt x="79" y="105"/>
                    </a:lnTo>
                    <a:lnTo>
                      <a:pt x="81" y="103"/>
                    </a:lnTo>
                    <a:lnTo>
                      <a:pt x="82" y="103"/>
                    </a:lnTo>
                    <a:lnTo>
                      <a:pt x="82" y="108"/>
                    </a:lnTo>
                    <a:lnTo>
                      <a:pt x="77" y="118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86" y="124"/>
                    </a:lnTo>
                    <a:lnTo>
                      <a:pt x="92" y="124"/>
                    </a:lnTo>
                    <a:lnTo>
                      <a:pt x="94" y="122"/>
                    </a:lnTo>
                    <a:lnTo>
                      <a:pt x="95" y="120"/>
                    </a:lnTo>
                    <a:lnTo>
                      <a:pt x="98" y="120"/>
                    </a:lnTo>
                    <a:lnTo>
                      <a:pt x="100" y="120"/>
                    </a:lnTo>
                    <a:lnTo>
                      <a:pt x="101" y="120"/>
                    </a:lnTo>
                    <a:lnTo>
                      <a:pt x="106" y="126"/>
                    </a:lnTo>
                    <a:lnTo>
                      <a:pt x="111" y="132"/>
                    </a:lnTo>
                    <a:lnTo>
                      <a:pt x="117" y="131"/>
                    </a:lnTo>
                    <a:lnTo>
                      <a:pt x="119" y="128"/>
                    </a:lnTo>
                    <a:lnTo>
                      <a:pt x="126" y="120"/>
                    </a:lnTo>
                    <a:lnTo>
                      <a:pt x="130" y="115"/>
                    </a:lnTo>
                    <a:lnTo>
                      <a:pt x="132" y="114"/>
                    </a:lnTo>
                    <a:lnTo>
                      <a:pt x="135" y="114"/>
                    </a:lnTo>
                    <a:lnTo>
                      <a:pt x="137" y="114"/>
                    </a:lnTo>
                    <a:lnTo>
                      <a:pt x="141" y="115"/>
                    </a:lnTo>
                    <a:lnTo>
                      <a:pt x="141" y="117"/>
                    </a:lnTo>
                    <a:lnTo>
                      <a:pt x="142" y="117"/>
                    </a:lnTo>
                    <a:lnTo>
                      <a:pt x="144" y="115"/>
                    </a:lnTo>
                    <a:lnTo>
                      <a:pt x="144" y="115"/>
                    </a:lnTo>
                    <a:lnTo>
                      <a:pt x="149" y="112"/>
                    </a:lnTo>
                    <a:lnTo>
                      <a:pt x="151" y="108"/>
                    </a:lnTo>
                    <a:lnTo>
                      <a:pt x="155" y="103"/>
                    </a:lnTo>
                    <a:lnTo>
                      <a:pt x="156" y="97"/>
                    </a:lnTo>
                    <a:lnTo>
                      <a:pt x="157" y="93"/>
                    </a:lnTo>
                    <a:lnTo>
                      <a:pt x="157" y="87"/>
                    </a:lnTo>
                    <a:lnTo>
                      <a:pt x="157" y="81"/>
                    </a:lnTo>
                    <a:lnTo>
                      <a:pt x="156" y="76"/>
                    </a:lnTo>
                    <a:lnTo>
                      <a:pt x="154" y="72"/>
                    </a:lnTo>
                    <a:lnTo>
                      <a:pt x="151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" name="Freeform 70"/>
              <p:cNvSpPr>
                <a:spLocks/>
              </p:cNvSpPr>
              <p:nvPr/>
            </p:nvSpPr>
            <p:spPr bwMode="auto">
              <a:xfrm>
                <a:off x="3849688" y="3076575"/>
                <a:ext cx="249238" cy="209550"/>
              </a:xfrm>
              <a:custGeom>
                <a:avLst/>
                <a:gdLst>
                  <a:gd name="T0" fmla="*/ 145 w 157"/>
                  <a:gd name="T1" fmla="*/ 65 h 132"/>
                  <a:gd name="T2" fmla="*/ 148 w 157"/>
                  <a:gd name="T3" fmla="*/ 62 h 132"/>
                  <a:gd name="T4" fmla="*/ 152 w 157"/>
                  <a:gd name="T5" fmla="*/ 61 h 132"/>
                  <a:gd name="T6" fmla="*/ 156 w 157"/>
                  <a:gd name="T7" fmla="*/ 61 h 132"/>
                  <a:gd name="T8" fmla="*/ 146 w 157"/>
                  <a:gd name="T9" fmla="*/ 52 h 132"/>
                  <a:gd name="T10" fmla="*/ 142 w 157"/>
                  <a:gd name="T11" fmla="*/ 44 h 132"/>
                  <a:gd name="T12" fmla="*/ 141 w 157"/>
                  <a:gd name="T13" fmla="*/ 32 h 132"/>
                  <a:gd name="T14" fmla="*/ 139 w 157"/>
                  <a:gd name="T15" fmla="*/ 16 h 132"/>
                  <a:gd name="T16" fmla="*/ 136 w 157"/>
                  <a:gd name="T17" fmla="*/ 15 h 132"/>
                  <a:gd name="T18" fmla="*/ 129 w 157"/>
                  <a:gd name="T19" fmla="*/ 10 h 132"/>
                  <a:gd name="T20" fmla="*/ 121 w 157"/>
                  <a:gd name="T21" fmla="*/ 4 h 132"/>
                  <a:gd name="T22" fmla="*/ 113 w 157"/>
                  <a:gd name="T23" fmla="*/ 4 h 132"/>
                  <a:gd name="T24" fmla="*/ 99 w 157"/>
                  <a:gd name="T25" fmla="*/ 8 h 132"/>
                  <a:gd name="T26" fmla="*/ 94 w 157"/>
                  <a:gd name="T27" fmla="*/ 7 h 132"/>
                  <a:gd name="T28" fmla="*/ 88 w 157"/>
                  <a:gd name="T29" fmla="*/ 0 h 132"/>
                  <a:gd name="T30" fmla="*/ 75 w 157"/>
                  <a:gd name="T31" fmla="*/ 6 h 132"/>
                  <a:gd name="T32" fmla="*/ 70 w 157"/>
                  <a:gd name="T33" fmla="*/ 8 h 132"/>
                  <a:gd name="T34" fmla="*/ 58 w 157"/>
                  <a:gd name="T35" fmla="*/ 12 h 132"/>
                  <a:gd name="T36" fmla="*/ 50 w 157"/>
                  <a:gd name="T37" fmla="*/ 26 h 132"/>
                  <a:gd name="T38" fmla="*/ 44 w 157"/>
                  <a:gd name="T39" fmla="*/ 35 h 132"/>
                  <a:gd name="T40" fmla="*/ 37 w 157"/>
                  <a:gd name="T41" fmla="*/ 38 h 132"/>
                  <a:gd name="T42" fmla="*/ 25 w 157"/>
                  <a:gd name="T43" fmla="*/ 38 h 132"/>
                  <a:gd name="T44" fmla="*/ 20 w 157"/>
                  <a:gd name="T45" fmla="*/ 38 h 132"/>
                  <a:gd name="T46" fmla="*/ 27 w 157"/>
                  <a:gd name="T47" fmla="*/ 49 h 132"/>
                  <a:gd name="T48" fmla="*/ 27 w 157"/>
                  <a:gd name="T49" fmla="*/ 52 h 132"/>
                  <a:gd name="T50" fmla="*/ 19 w 157"/>
                  <a:gd name="T51" fmla="*/ 53 h 132"/>
                  <a:gd name="T52" fmla="*/ 13 w 157"/>
                  <a:gd name="T53" fmla="*/ 55 h 132"/>
                  <a:gd name="T54" fmla="*/ 12 w 157"/>
                  <a:gd name="T55" fmla="*/ 53 h 132"/>
                  <a:gd name="T56" fmla="*/ 6 w 157"/>
                  <a:gd name="T57" fmla="*/ 56 h 132"/>
                  <a:gd name="T58" fmla="*/ 0 w 157"/>
                  <a:gd name="T59" fmla="*/ 61 h 132"/>
                  <a:gd name="T60" fmla="*/ 0 w 157"/>
                  <a:gd name="T61" fmla="*/ 64 h 132"/>
                  <a:gd name="T62" fmla="*/ 12 w 157"/>
                  <a:gd name="T63" fmla="*/ 84 h 132"/>
                  <a:gd name="T64" fmla="*/ 20 w 157"/>
                  <a:gd name="T65" fmla="*/ 97 h 132"/>
                  <a:gd name="T66" fmla="*/ 33 w 157"/>
                  <a:gd name="T67" fmla="*/ 103 h 132"/>
                  <a:gd name="T68" fmla="*/ 39 w 157"/>
                  <a:gd name="T69" fmla="*/ 105 h 132"/>
                  <a:gd name="T70" fmla="*/ 48 w 157"/>
                  <a:gd name="T71" fmla="*/ 99 h 132"/>
                  <a:gd name="T72" fmla="*/ 51 w 157"/>
                  <a:gd name="T73" fmla="*/ 92 h 132"/>
                  <a:gd name="T74" fmla="*/ 53 w 157"/>
                  <a:gd name="T75" fmla="*/ 86 h 132"/>
                  <a:gd name="T76" fmla="*/ 63 w 157"/>
                  <a:gd name="T77" fmla="*/ 82 h 132"/>
                  <a:gd name="T78" fmla="*/ 70 w 157"/>
                  <a:gd name="T79" fmla="*/ 84 h 132"/>
                  <a:gd name="T80" fmla="*/ 73 w 157"/>
                  <a:gd name="T81" fmla="*/ 96 h 132"/>
                  <a:gd name="T82" fmla="*/ 75 w 157"/>
                  <a:gd name="T83" fmla="*/ 102 h 132"/>
                  <a:gd name="T84" fmla="*/ 77 w 157"/>
                  <a:gd name="T85" fmla="*/ 105 h 132"/>
                  <a:gd name="T86" fmla="*/ 81 w 157"/>
                  <a:gd name="T87" fmla="*/ 103 h 132"/>
                  <a:gd name="T88" fmla="*/ 82 w 157"/>
                  <a:gd name="T89" fmla="*/ 108 h 132"/>
                  <a:gd name="T90" fmla="*/ 76 w 157"/>
                  <a:gd name="T91" fmla="*/ 120 h 132"/>
                  <a:gd name="T92" fmla="*/ 77 w 157"/>
                  <a:gd name="T93" fmla="*/ 122 h 132"/>
                  <a:gd name="T94" fmla="*/ 92 w 157"/>
                  <a:gd name="T95" fmla="*/ 124 h 132"/>
                  <a:gd name="T96" fmla="*/ 95 w 157"/>
                  <a:gd name="T97" fmla="*/ 120 h 132"/>
                  <a:gd name="T98" fmla="*/ 100 w 157"/>
                  <a:gd name="T99" fmla="*/ 120 h 132"/>
                  <a:gd name="T100" fmla="*/ 106 w 157"/>
                  <a:gd name="T101" fmla="*/ 126 h 132"/>
                  <a:gd name="T102" fmla="*/ 117 w 157"/>
                  <a:gd name="T103" fmla="*/ 131 h 132"/>
                  <a:gd name="T104" fmla="*/ 126 w 157"/>
                  <a:gd name="T105" fmla="*/ 120 h 132"/>
                  <a:gd name="T106" fmla="*/ 132 w 157"/>
                  <a:gd name="T107" fmla="*/ 114 h 132"/>
                  <a:gd name="T108" fmla="*/ 137 w 157"/>
                  <a:gd name="T109" fmla="*/ 114 h 132"/>
                  <a:gd name="T110" fmla="*/ 141 w 157"/>
                  <a:gd name="T111" fmla="*/ 117 h 132"/>
                  <a:gd name="T112" fmla="*/ 144 w 157"/>
                  <a:gd name="T113" fmla="*/ 115 h 132"/>
                  <a:gd name="T114" fmla="*/ 149 w 157"/>
                  <a:gd name="T115" fmla="*/ 112 h 132"/>
                  <a:gd name="T116" fmla="*/ 155 w 157"/>
                  <a:gd name="T117" fmla="*/ 103 h 132"/>
                  <a:gd name="T118" fmla="*/ 157 w 157"/>
                  <a:gd name="T119" fmla="*/ 93 h 132"/>
                  <a:gd name="T120" fmla="*/ 157 w 157"/>
                  <a:gd name="T121" fmla="*/ 81 h 132"/>
                  <a:gd name="T122" fmla="*/ 154 w 157"/>
                  <a:gd name="T123" fmla="*/ 7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7" h="132">
                    <a:moveTo>
                      <a:pt x="151" y="69"/>
                    </a:moveTo>
                    <a:lnTo>
                      <a:pt x="145" y="65"/>
                    </a:lnTo>
                    <a:lnTo>
                      <a:pt x="145" y="64"/>
                    </a:lnTo>
                    <a:lnTo>
                      <a:pt x="148" y="62"/>
                    </a:lnTo>
                    <a:lnTo>
                      <a:pt x="150" y="61"/>
                    </a:lnTo>
                    <a:lnTo>
                      <a:pt x="152" y="61"/>
                    </a:lnTo>
                    <a:lnTo>
                      <a:pt x="156" y="62"/>
                    </a:lnTo>
                    <a:lnTo>
                      <a:pt x="156" y="61"/>
                    </a:lnTo>
                    <a:lnTo>
                      <a:pt x="152" y="58"/>
                    </a:lnTo>
                    <a:lnTo>
                      <a:pt x="146" y="52"/>
                    </a:lnTo>
                    <a:lnTo>
                      <a:pt x="143" y="47"/>
                    </a:lnTo>
                    <a:lnTo>
                      <a:pt x="142" y="44"/>
                    </a:lnTo>
                    <a:lnTo>
                      <a:pt x="141" y="38"/>
                    </a:lnTo>
                    <a:lnTo>
                      <a:pt x="141" y="32"/>
                    </a:lnTo>
                    <a:lnTo>
                      <a:pt x="141" y="19"/>
                    </a:lnTo>
                    <a:lnTo>
                      <a:pt x="139" y="16"/>
                    </a:lnTo>
                    <a:lnTo>
                      <a:pt x="138" y="15"/>
                    </a:lnTo>
                    <a:lnTo>
                      <a:pt x="136" y="15"/>
                    </a:lnTo>
                    <a:lnTo>
                      <a:pt x="133" y="14"/>
                    </a:lnTo>
                    <a:lnTo>
                      <a:pt x="129" y="10"/>
                    </a:lnTo>
                    <a:lnTo>
                      <a:pt x="124" y="6"/>
                    </a:lnTo>
                    <a:lnTo>
                      <a:pt x="121" y="4"/>
                    </a:lnTo>
                    <a:lnTo>
                      <a:pt x="119" y="3"/>
                    </a:lnTo>
                    <a:lnTo>
                      <a:pt x="113" y="4"/>
                    </a:lnTo>
                    <a:lnTo>
                      <a:pt x="106" y="7"/>
                    </a:lnTo>
                    <a:lnTo>
                      <a:pt x="99" y="8"/>
                    </a:lnTo>
                    <a:lnTo>
                      <a:pt x="95" y="8"/>
                    </a:lnTo>
                    <a:lnTo>
                      <a:pt x="94" y="7"/>
                    </a:lnTo>
                    <a:lnTo>
                      <a:pt x="90" y="2"/>
                    </a:lnTo>
                    <a:lnTo>
                      <a:pt x="88" y="0"/>
                    </a:lnTo>
                    <a:lnTo>
                      <a:pt x="79" y="3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58" y="12"/>
                    </a:lnTo>
                    <a:lnTo>
                      <a:pt x="56" y="14"/>
                    </a:lnTo>
                    <a:lnTo>
                      <a:pt x="50" y="26"/>
                    </a:lnTo>
                    <a:lnTo>
                      <a:pt x="48" y="32"/>
                    </a:lnTo>
                    <a:lnTo>
                      <a:pt x="44" y="35"/>
                    </a:lnTo>
                    <a:lnTo>
                      <a:pt x="42" y="37"/>
                    </a:lnTo>
                    <a:lnTo>
                      <a:pt x="37" y="38"/>
                    </a:lnTo>
                    <a:lnTo>
                      <a:pt x="32" y="38"/>
                    </a:lnTo>
                    <a:lnTo>
                      <a:pt x="25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5" y="45"/>
                    </a:lnTo>
                    <a:lnTo>
                      <a:pt x="27" y="49"/>
                    </a:lnTo>
                    <a:lnTo>
                      <a:pt x="28" y="51"/>
                    </a:lnTo>
                    <a:lnTo>
                      <a:pt x="27" y="52"/>
                    </a:lnTo>
                    <a:lnTo>
                      <a:pt x="21" y="52"/>
                    </a:lnTo>
                    <a:lnTo>
                      <a:pt x="19" y="53"/>
                    </a:lnTo>
                    <a:lnTo>
                      <a:pt x="18" y="55"/>
                    </a:lnTo>
                    <a:lnTo>
                      <a:pt x="13" y="55"/>
                    </a:lnTo>
                    <a:lnTo>
                      <a:pt x="12" y="53"/>
                    </a:lnTo>
                    <a:lnTo>
                      <a:pt x="12" y="53"/>
                    </a:lnTo>
                    <a:lnTo>
                      <a:pt x="9" y="55"/>
                    </a:lnTo>
                    <a:lnTo>
                      <a:pt x="6" y="56"/>
                    </a:lnTo>
                    <a:lnTo>
                      <a:pt x="2" y="58"/>
                    </a:lnTo>
                    <a:lnTo>
                      <a:pt x="0" y="61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6" y="75"/>
                    </a:lnTo>
                    <a:lnTo>
                      <a:pt x="12" y="84"/>
                    </a:lnTo>
                    <a:lnTo>
                      <a:pt x="17" y="94"/>
                    </a:lnTo>
                    <a:lnTo>
                      <a:pt x="20" y="97"/>
                    </a:lnTo>
                    <a:lnTo>
                      <a:pt x="24" y="100"/>
                    </a:lnTo>
                    <a:lnTo>
                      <a:pt x="33" y="103"/>
                    </a:lnTo>
                    <a:lnTo>
                      <a:pt x="37" y="105"/>
                    </a:lnTo>
                    <a:lnTo>
                      <a:pt x="39" y="105"/>
                    </a:lnTo>
                    <a:lnTo>
                      <a:pt x="42" y="103"/>
                    </a:lnTo>
                    <a:lnTo>
                      <a:pt x="48" y="99"/>
                    </a:lnTo>
                    <a:lnTo>
                      <a:pt x="50" y="96"/>
                    </a:lnTo>
                    <a:lnTo>
                      <a:pt x="51" y="92"/>
                    </a:lnTo>
                    <a:lnTo>
                      <a:pt x="52" y="89"/>
                    </a:lnTo>
                    <a:lnTo>
                      <a:pt x="53" y="86"/>
                    </a:lnTo>
                    <a:lnTo>
                      <a:pt x="59" y="82"/>
                    </a:lnTo>
                    <a:lnTo>
                      <a:pt x="63" y="82"/>
                    </a:lnTo>
                    <a:lnTo>
                      <a:pt x="67" y="83"/>
                    </a:lnTo>
                    <a:lnTo>
                      <a:pt x="70" y="84"/>
                    </a:lnTo>
                    <a:lnTo>
                      <a:pt x="71" y="88"/>
                    </a:lnTo>
                    <a:lnTo>
                      <a:pt x="73" y="96"/>
                    </a:lnTo>
                    <a:lnTo>
                      <a:pt x="74" y="101"/>
                    </a:lnTo>
                    <a:lnTo>
                      <a:pt x="75" y="102"/>
                    </a:lnTo>
                    <a:lnTo>
                      <a:pt x="76" y="103"/>
                    </a:lnTo>
                    <a:lnTo>
                      <a:pt x="77" y="105"/>
                    </a:lnTo>
                    <a:lnTo>
                      <a:pt x="79" y="105"/>
                    </a:lnTo>
                    <a:lnTo>
                      <a:pt x="81" y="103"/>
                    </a:lnTo>
                    <a:lnTo>
                      <a:pt x="82" y="103"/>
                    </a:lnTo>
                    <a:lnTo>
                      <a:pt x="82" y="108"/>
                    </a:lnTo>
                    <a:lnTo>
                      <a:pt x="77" y="118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86" y="124"/>
                    </a:lnTo>
                    <a:lnTo>
                      <a:pt x="92" y="124"/>
                    </a:lnTo>
                    <a:lnTo>
                      <a:pt x="94" y="122"/>
                    </a:lnTo>
                    <a:lnTo>
                      <a:pt x="95" y="120"/>
                    </a:lnTo>
                    <a:lnTo>
                      <a:pt x="98" y="120"/>
                    </a:lnTo>
                    <a:lnTo>
                      <a:pt x="100" y="120"/>
                    </a:lnTo>
                    <a:lnTo>
                      <a:pt x="101" y="120"/>
                    </a:lnTo>
                    <a:lnTo>
                      <a:pt x="106" y="126"/>
                    </a:lnTo>
                    <a:lnTo>
                      <a:pt x="111" y="132"/>
                    </a:lnTo>
                    <a:lnTo>
                      <a:pt x="117" y="131"/>
                    </a:lnTo>
                    <a:lnTo>
                      <a:pt x="119" y="128"/>
                    </a:lnTo>
                    <a:lnTo>
                      <a:pt x="126" y="120"/>
                    </a:lnTo>
                    <a:lnTo>
                      <a:pt x="130" y="115"/>
                    </a:lnTo>
                    <a:lnTo>
                      <a:pt x="132" y="114"/>
                    </a:lnTo>
                    <a:lnTo>
                      <a:pt x="135" y="114"/>
                    </a:lnTo>
                    <a:lnTo>
                      <a:pt x="137" y="114"/>
                    </a:lnTo>
                    <a:lnTo>
                      <a:pt x="141" y="115"/>
                    </a:lnTo>
                    <a:lnTo>
                      <a:pt x="141" y="117"/>
                    </a:lnTo>
                    <a:lnTo>
                      <a:pt x="142" y="117"/>
                    </a:lnTo>
                    <a:lnTo>
                      <a:pt x="144" y="115"/>
                    </a:lnTo>
                    <a:lnTo>
                      <a:pt x="144" y="115"/>
                    </a:lnTo>
                    <a:lnTo>
                      <a:pt x="149" y="112"/>
                    </a:lnTo>
                    <a:lnTo>
                      <a:pt x="151" y="108"/>
                    </a:lnTo>
                    <a:lnTo>
                      <a:pt x="155" y="103"/>
                    </a:lnTo>
                    <a:lnTo>
                      <a:pt x="156" y="97"/>
                    </a:lnTo>
                    <a:lnTo>
                      <a:pt x="157" y="93"/>
                    </a:lnTo>
                    <a:lnTo>
                      <a:pt x="157" y="87"/>
                    </a:lnTo>
                    <a:lnTo>
                      <a:pt x="157" y="81"/>
                    </a:lnTo>
                    <a:lnTo>
                      <a:pt x="156" y="76"/>
                    </a:lnTo>
                    <a:lnTo>
                      <a:pt x="154" y="72"/>
                    </a:lnTo>
                    <a:lnTo>
                      <a:pt x="151" y="6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" name="Freeform 71"/>
              <p:cNvSpPr>
                <a:spLocks/>
              </p:cNvSpPr>
              <p:nvPr/>
            </p:nvSpPr>
            <p:spPr bwMode="auto">
              <a:xfrm>
                <a:off x="3848101" y="3074988"/>
                <a:ext cx="252413" cy="211138"/>
              </a:xfrm>
              <a:custGeom>
                <a:avLst/>
                <a:gdLst>
                  <a:gd name="T0" fmla="*/ 153 w 159"/>
                  <a:gd name="T1" fmla="*/ 63 h 133"/>
                  <a:gd name="T2" fmla="*/ 147 w 159"/>
                  <a:gd name="T3" fmla="*/ 53 h 133"/>
                  <a:gd name="T4" fmla="*/ 140 w 159"/>
                  <a:gd name="T5" fmla="*/ 17 h 133"/>
                  <a:gd name="T6" fmla="*/ 130 w 159"/>
                  <a:gd name="T7" fmla="*/ 11 h 133"/>
                  <a:gd name="T8" fmla="*/ 106 w 159"/>
                  <a:gd name="T9" fmla="*/ 7 h 133"/>
                  <a:gd name="T10" fmla="*/ 90 w 159"/>
                  <a:gd name="T11" fmla="*/ 0 h 133"/>
                  <a:gd name="T12" fmla="*/ 70 w 159"/>
                  <a:gd name="T13" fmla="*/ 10 h 133"/>
                  <a:gd name="T14" fmla="*/ 45 w 159"/>
                  <a:gd name="T15" fmla="*/ 35 h 133"/>
                  <a:gd name="T16" fmla="*/ 21 w 159"/>
                  <a:gd name="T17" fmla="*/ 38 h 133"/>
                  <a:gd name="T18" fmla="*/ 28 w 159"/>
                  <a:gd name="T19" fmla="*/ 53 h 133"/>
                  <a:gd name="T20" fmla="*/ 14 w 159"/>
                  <a:gd name="T21" fmla="*/ 53 h 133"/>
                  <a:gd name="T22" fmla="*/ 6 w 159"/>
                  <a:gd name="T23" fmla="*/ 57 h 133"/>
                  <a:gd name="T24" fmla="*/ 1 w 159"/>
                  <a:gd name="T25" fmla="*/ 65 h 133"/>
                  <a:gd name="T26" fmla="*/ 25 w 159"/>
                  <a:gd name="T27" fmla="*/ 101 h 133"/>
                  <a:gd name="T28" fmla="*/ 43 w 159"/>
                  <a:gd name="T29" fmla="*/ 106 h 133"/>
                  <a:gd name="T30" fmla="*/ 53 w 159"/>
                  <a:gd name="T31" fmla="*/ 90 h 133"/>
                  <a:gd name="T32" fmla="*/ 72 w 159"/>
                  <a:gd name="T33" fmla="*/ 89 h 133"/>
                  <a:gd name="T34" fmla="*/ 76 w 159"/>
                  <a:gd name="T35" fmla="*/ 106 h 133"/>
                  <a:gd name="T36" fmla="*/ 82 w 159"/>
                  <a:gd name="T37" fmla="*/ 106 h 133"/>
                  <a:gd name="T38" fmla="*/ 78 w 159"/>
                  <a:gd name="T39" fmla="*/ 122 h 133"/>
                  <a:gd name="T40" fmla="*/ 95 w 159"/>
                  <a:gd name="T41" fmla="*/ 123 h 133"/>
                  <a:gd name="T42" fmla="*/ 107 w 159"/>
                  <a:gd name="T43" fmla="*/ 127 h 133"/>
                  <a:gd name="T44" fmla="*/ 132 w 159"/>
                  <a:gd name="T45" fmla="*/ 118 h 133"/>
                  <a:gd name="T46" fmla="*/ 142 w 159"/>
                  <a:gd name="T47" fmla="*/ 119 h 133"/>
                  <a:gd name="T48" fmla="*/ 145 w 159"/>
                  <a:gd name="T49" fmla="*/ 118 h 133"/>
                  <a:gd name="T50" fmla="*/ 159 w 159"/>
                  <a:gd name="T51" fmla="*/ 83 h 133"/>
                  <a:gd name="T52" fmla="*/ 151 w 159"/>
                  <a:gd name="T53" fmla="*/ 71 h 133"/>
                  <a:gd name="T54" fmla="*/ 158 w 159"/>
                  <a:gd name="T55" fmla="*/ 83 h 133"/>
                  <a:gd name="T56" fmla="*/ 145 w 159"/>
                  <a:gd name="T57" fmla="*/ 116 h 133"/>
                  <a:gd name="T58" fmla="*/ 142 w 159"/>
                  <a:gd name="T59" fmla="*/ 116 h 133"/>
                  <a:gd name="T60" fmla="*/ 131 w 159"/>
                  <a:gd name="T61" fmla="*/ 116 h 133"/>
                  <a:gd name="T62" fmla="*/ 103 w 159"/>
                  <a:gd name="T63" fmla="*/ 121 h 133"/>
                  <a:gd name="T64" fmla="*/ 96 w 159"/>
                  <a:gd name="T65" fmla="*/ 121 h 133"/>
                  <a:gd name="T66" fmla="*/ 80 w 159"/>
                  <a:gd name="T67" fmla="*/ 122 h 133"/>
                  <a:gd name="T68" fmla="*/ 82 w 159"/>
                  <a:gd name="T69" fmla="*/ 104 h 133"/>
                  <a:gd name="T70" fmla="*/ 75 w 159"/>
                  <a:gd name="T71" fmla="*/ 102 h 133"/>
                  <a:gd name="T72" fmla="*/ 68 w 159"/>
                  <a:gd name="T73" fmla="*/ 83 h 133"/>
                  <a:gd name="T74" fmla="*/ 52 w 159"/>
                  <a:gd name="T75" fmla="*/ 89 h 133"/>
                  <a:gd name="T76" fmla="*/ 41 w 159"/>
                  <a:gd name="T77" fmla="*/ 104 h 133"/>
                  <a:gd name="T78" fmla="*/ 18 w 159"/>
                  <a:gd name="T79" fmla="*/ 95 h 133"/>
                  <a:gd name="T80" fmla="*/ 3 w 159"/>
                  <a:gd name="T81" fmla="*/ 59 h 133"/>
                  <a:gd name="T82" fmla="*/ 14 w 159"/>
                  <a:gd name="T83" fmla="*/ 56 h 133"/>
                  <a:gd name="T84" fmla="*/ 28 w 159"/>
                  <a:gd name="T85" fmla="*/ 54 h 133"/>
                  <a:gd name="T86" fmla="*/ 27 w 159"/>
                  <a:gd name="T87" fmla="*/ 46 h 133"/>
                  <a:gd name="T88" fmla="*/ 38 w 159"/>
                  <a:gd name="T89" fmla="*/ 39 h 133"/>
                  <a:gd name="T90" fmla="*/ 49 w 159"/>
                  <a:gd name="T91" fmla="*/ 33 h 133"/>
                  <a:gd name="T92" fmla="*/ 72 w 159"/>
                  <a:gd name="T93" fmla="*/ 10 h 133"/>
                  <a:gd name="T94" fmla="*/ 91 w 159"/>
                  <a:gd name="T95" fmla="*/ 4 h 133"/>
                  <a:gd name="T96" fmla="*/ 100 w 159"/>
                  <a:gd name="T97" fmla="*/ 9 h 133"/>
                  <a:gd name="T98" fmla="*/ 128 w 159"/>
                  <a:gd name="T99" fmla="*/ 11 h 133"/>
                  <a:gd name="T100" fmla="*/ 140 w 159"/>
                  <a:gd name="T101" fmla="*/ 20 h 133"/>
                  <a:gd name="T102" fmla="*/ 146 w 159"/>
                  <a:gd name="T103" fmla="*/ 53 h 133"/>
                  <a:gd name="T104" fmla="*/ 153 w 159"/>
                  <a:gd name="T105" fmla="*/ 62 h 133"/>
                  <a:gd name="T106" fmla="*/ 146 w 159"/>
                  <a:gd name="T107" fmla="*/ 65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9" h="133">
                    <a:moveTo>
                      <a:pt x="152" y="70"/>
                    </a:moveTo>
                    <a:lnTo>
                      <a:pt x="146" y="66"/>
                    </a:lnTo>
                    <a:lnTo>
                      <a:pt x="146" y="65"/>
                    </a:lnTo>
                    <a:lnTo>
                      <a:pt x="150" y="64"/>
                    </a:lnTo>
                    <a:lnTo>
                      <a:pt x="151" y="63"/>
                    </a:lnTo>
                    <a:lnTo>
                      <a:pt x="153" y="63"/>
                    </a:lnTo>
                    <a:lnTo>
                      <a:pt x="157" y="64"/>
                    </a:lnTo>
                    <a:lnTo>
                      <a:pt x="157" y="64"/>
                    </a:lnTo>
                    <a:lnTo>
                      <a:pt x="157" y="62"/>
                    </a:lnTo>
                    <a:lnTo>
                      <a:pt x="157" y="62"/>
                    </a:lnTo>
                    <a:lnTo>
                      <a:pt x="153" y="59"/>
                    </a:lnTo>
                    <a:lnTo>
                      <a:pt x="147" y="53"/>
                    </a:lnTo>
                    <a:lnTo>
                      <a:pt x="145" y="48"/>
                    </a:lnTo>
                    <a:lnTo>
                      <a:pt x="144" y="44"/>
                    </a:lnTo>
                    <a:lnTo>
                      <a:pt x="143" y="38"/>
                    </a:lnTo>
                    <a:lnTo>
                      <a:pt x="142" y="33"/>
                    </a:lnTo>
                    <a:lnTo>
                      <a:pt x="142" y="20"/>
                    </a:lnTo>
                    <a:lnTo>
                      <a:pt x="140" y="17"/>
                    </a:lnTo>
                    <a:lnTo>
                      <a:pt x="140" y="17"/>
                    </a:lnTo>
                    <a:lnTo>
                      <a:pt x="139" y="16"/>
                    </a:lnTo>
                    <a:lnTo>
                      <a:pt x="139" y="16"/>
                    </a:lnTo>
                    <a:lnTo>
                      <a:pt x="137" y="16"/>
                    </a:lnTo>
                    <a:lnTo>
                      <a:pt x="134" y="15"/>
                    </a:lnTo>
                    <a:lnTo>
                      <a:pt x="130" y="11"/>
                    </a:lnTo>
                    <a:lnTo>
                      <a:pt x="125" y="7"/>
                    </a:lnTo>
                    <a:lnTo>
                      <a:pt x="122" y="5"/>
                    </a:lnTo>
                    <a:lnTo>
                      <a:pt x="120" y="4"/>
                    </a:lnTo>
                    <a:lnTo>
                      <a:pt x="120" y="4"/>
                    </a:lnTo>
                    <a:lnTo>
                      <a:pt x="114" y="5"/>
                    </a:lnTo>
                    <a:lnTo>
                      <a:pt x="106" y="7"/>
                    </a:lnTo>
                    <a:lnTo>
                      <a:pt x="100" y="8"/>
                    </a:lnTo>
                    <a:lnTo>
                      <a:pt x="96" y="8"/>
                    </a:lnTo>
                    <a:lnTo>
                      <a:pt x="95" y="7"/>
                    </a:lnTo>
                    <a:lnTo>
                      <a:pt x="93" y="3"/>
                    </a:lnTo>
                    <a:lnTo>
                      <a:pt x="90" y="1"/>
                    </a:lnTo>
                    <a:lnTo>
                      <a:pt x="90" y="0"/>
                    </a:lnTo>
                    <a:lnTo>
                      <a:pt x="80" y="4"/>
                    </a:lnTo>
                    <a:lnTo>
                      <a:pt x="76" y="5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59" y="11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51" y="26"/>
                    </a:lnTo>
                    <a:lnTo>
                      <a:pt x="47" y="32"/>
                    </a:lnTo>
                    <a:lnTo>
                      <a:pt x="45" y="35"/>
                    </a:lnTo>
                    <a:lnTo>
                      <a:pt x="41" y="36"/>
                    </a:lnTo>
                    <a:lnTo>
                      <a:pt x="38" y="38"/>
                    </a:lnTo>
                    <a:lnTo>
                      <a:pt x="33" y="39"/>
                    </a:lnTo>
                    <a:lnTo>
                      <a:pt x="26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9"/>
                    </a:lnTo>
                    <a:lnTo>
                      <a:pt x="21" y="40"/>
                    </a:lnTo>
                    <a:lnTo>
                      <a:pt x="26" y="46"/>
                    </a:lnTo>
                    <a:lnTo>
                      <a:pt x="27" y="50"/>
                    </a:lnTo>
                    <a:lnTo>
                      <a:pt x="28" y="52"/>
                    </a:lnTo>
                    <a:lnTo>
                      <a:pt x="28" y="53"/>
                    </a:lnTo>
                    <a:lnTo>
                      <a:pt x="22" y="53"/>
                    </a:lnTo>
                    <a:lnTo>
                      <a:pt x="22" y="53"/>
                    </a:lnTo>
                    <a:lnTo>
                      <a:pt x="20" y="53"/>
                    </a:lnTo>
                    <a:lnTo>
                      <a:pt x="18" y="54"/>
                    </a:lnTo>
                    <a:lnTo>
                      <a:pt x="14" y="54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2" y="53"/>
                    </a:lnTo>
                    <a:lnTo>
                      <a:pt x="10" y="54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3" y="59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1" y="65"/>
                    </a:lnTo>
                    <a:lnTo>
                      <a:pt x="6" y="76"/>
                    </a:lnTo>
                    <a:lnTo>
                      <a:pt x="12" y="87"/>
                    </a:lnTo>
                    <a:lnTo>
                      <a:pt x="16" y="95"/>
                    </a:lnTo>
                    <a:lnTo>
                      <a:pt x="21" y="100"/>
                    </a:lnTo>
                    <a:lnTo>
                      <a:pt x="25" y="101"/>
                    </a:lnTo>
                    <a:lnTo>
                      <a:pt x="25" y="101"/>
                    </a:lnTo>
                    <a:lnTo>
                      <a:pt x="34" y="106"/>
                    </a:lnTo>
                    <a:lnTo>
                      <a:pt x="38" y="107"/>
                    </a:lnTo>
                    <a:lnTo>
                      <a:pt x="38" y="107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3" y="106"/>
                    </a:lnTo>
                    <a:lnTo>
                      <a:pt x="49" y="100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2" y="93"/>
                    </a:lnTo>
                    <a:lnTo>
                      <a:pt x="53" y="90"/>
                    </a:lnTo>
                    <a:lnTo>
                      <a:pt x="56" y="88"/>
                    </a:lnTo>
                    <a:lnTo>
                      <a:pt x="60" y="83"/>
                    </a:lnTo>
                    <a:lnTo>
                      <a:pt x="64" y="83"/>
                    </a:lnTo>
                    <a:lnTo>
                      <a:pt x="68" y="84"/>
                    </a:lnTo>
                    <a:lnTo>
                      <a:pt x="71" y="87"/>
                    </a:lnTo>
                    <a:lnTo>
                      <a:pt x="72" y="89"/>
                    </a:lnTo>
                    <a:lnTo>
                      <a:pt x="74" y="97"/>
                    </a:lnTo>
                    <a:lnTo>
                      <a:pt x="74" y="102"/>
                    </a:lnTo>
                    <a:lnTo>
                      <a:pt x="74" y="102"/>
                    </a:lnTo>
                    <a:lnTo>
                      <a:pt x="75" y="104"/>
                    </a:lnTo>
                    <a:lnTo>
                      <a:pt x="75" y="104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8" y="107"/>
                    </a:lnTo>
                    <a:lnTo>
                      <a:pt x="78" y="107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82" y="106"/>
                    </a:lnTo>
                    <a:lnTo>
                      <a:pt x="82" y="106"/>
                    </a:lnTo>
                    <a:lnTo>
                      <a:pt x="82" y="108"/>
                    </a:lnTo>
                    <a:lnTo>
                      <a:pt x="78" y="119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78" y="122"/>
                    </a:lnTo>
                    <a:lnTo>
                      <a:pt x="78" y="123"/>
                    </a:lnTo>
                    <a:lnTo>
                      <a:pt x="78" y="123"/>
                    </a:lnTo>
                    <a:lnTo>
                      <a:pt x="87" y="125"/>
                    </a:lnTo>
                    <a:lnTo>
                      <a:pt x="93" y="125"/>
                    </a:lnTo>
                    <a:lnTo>
                      <a:pt x="93" y="125"/>
                    </a:lnTo>
                    <a:lnTo>
                      <a:pt x="95" y="123"/>
                    </a:lnTo>
                    <a:lnTo>
                      <a:pt x="95" y="123"/>
                    </a:lnTo>
                    <a:lnTo>
                      <a:pt x="97" y="122"/>
                    </a:lnTo>
                    <a:lnTo>
                      <a:pt x="99" y="121"/>
                    </a:lnTo>
                    <a:lnTo>
                      <a:pt x="100" y="121"/>
                    </a:lnTo>
                    <a:lnTo>
                      <a:pt x="102" y="122"/>
                    </a:lnTo>
                    <a:lnTo>
                      <a:pt x="107" y="127"/>
                    </a:lnTo>
                    <a:lnTo>
                      <a:pt x="111" y="133"/>
                    </a:lnTo>
                    <a:lnTo>
                      <a:pt x="118" y="132"/>
                    </a:lnTo>
                    <a:lnTo>
                      <a:pt x="120" y="129"/>
                    </a:lnTo>
                    <a:lnTo>
                      <a:pt x="121" y="129"/>
                    </a:lnTo>
                    <a:lnTo>
                      <a:pt x="127" y="121"/>
                    </a:lnTo>
                    <a:lnTo>
                      <a:pt x="132" y="118"/>
                    </a:lnTo>
                    <a:lnTo>
                      <a:pt x="133" y="115"/>
                    </a:lnTo>
                    <a:lnTo>
                      <a:pt x="136" y="115"/>
                    </a:lnTo>
                    <a:lnTo>
                      <a:pt x="138" y="116"/>
                    </a:lnTo>
                    <a:lnTo>
                      <a:pt x="140" y="118"/>
                    </a:lnTo>
                    <a:lnTo>
                      <a:pt x="142" y="118"/>
                    </a:lnTo>
                    <a:lnTo>
                      <a:pt x="142" y="119"/>
                    </a:lnTo>
                    <a:lnTo>
                      <a:pt x="143" y="119"/>
                    </a:lnTo>
                    <a:lnTo>
                      <a:pt x="143" y="119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51" y="112"/>
                    </a:lnTo>
                    <a:lnTo>
                      <a:pt x="156" y="104"/>
                    </a:lnTo>
                    <a:lnTo>
                      <a:pt x="158" y="96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2"/>
                    </a:lnTo>
                    <a:lnTo>
                      <a:pt x="156" y="72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5" y="7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58" y="83"/>
                    </a:lnTo>
                    <a:lnTo>
                      <a:pt x="158" y="88"/>
                    </a:lnTo>
                    <a:lnTo>
                      <a:pt x="158" y="88"/>
                    </a:lnTo>
                    <a:lnTo>
                      <a:pt x="157" y="96"/>
                    </a:lnTo>
                    <a:lnTo>
                      <a:pt x="155" y="104"/>
                    </a:lnTo>
                    <a:lnTo>
                      <a:pt x="151" y="110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3" y="118"/>
                    </a:lnTo>
                    <a:lnTo>
                      <a:pt x="143" y="118"/>
                    </a:lnTo>
                    <a:lnTo>
                      <a:pt x="142" y="116"/>
                    </a:lnTo>
                    <a:lnTo>
                      <a:pt x="142" y="116"/>
                    </a:lnTo>
                    <a:lnTo>
                      <a:pt x="138" y="115"/>
                    </a:lnTo>
                    <a:lnTo>
                      <a:pt x="136" y="114"/>
                    </a:lnTo>
                    <a:lnTo>
                      <a:pt x="136" y="114"/>
                    </a:lnTo>
                    <a:lnTo>
                      <a:pt x="133" y="114"/>
                    </a:lnTo>
                    <a:lnTo>
                      <a:pt x="133" y="114"/>
                    </a:lnTo>
                    <a:lnTo>
                      <a:pt x="131" y="116"/>
                    </a:lnTo>
                    <a:lnTo>
                      <a:pt x="127" y="120"/>
                    </a:lnTo>
                    <a:lnTo>
                      <a:pt x="120" y="129"/>
                    </a:lnTo>
                    <a:lnTo>
                      <a:pt x="118" y="131"/>
                    </a:lnTo>
                    <a:lnTo>
                      <a:pt x="112" y="132"/>
                    </a:lnTo>
                    <a:lnTo>
                      <a:pt x="108" y="126"/>
                    </a:lnTo>
                    <a:lnTo>
                      <a:pt x="103" y="121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9" y="120"/>
                    </a:lnTo>
                    <a:lnTo>
                      <a:pt x="99" y="120"/>
                    </a:lnTo>
                    <a:lnTo>
                      <a:pt x="96" y="121"/>
                    </a:lnTo>
                    <a:lnTo>
                      <a:pt x="96" y="121"/>
                    </a:lnTo>
                    <a:lnTo>
                      <a:pt x="94" y="123"/>
                    </a:lnTo>
                    <a:lnTo>
                      <a:pt x="93" y="123"/>
                    </a:lnTo>
                    <a:lnTo>
                      <a:pt x="87" y="123"/>
                    </a:lnTo>
                    <a:lnTo>
                      <a:pt x="80" y="123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78" y="121"/>
                    </a:lnTo>
                    <a:lnTo>
                      <a:pt x="80" y="119"/>
                    </a:lnTo>
                    <a:lnTo>
                      <a:pt x="83" y="109"/>
                    </a:lnTo>
                    <a:lnTo>
                      <a:pt x="83" y="104"/>
                    </a:lnTo>
                    <a:lnTo>
                      <a:pt x="83" y="104"/>
                    </a:lnTo>
                    <a:lnTo>
                      <a:pt x="82" y="104"/>
                    </a:lnTo>
                    <a:lnTo>
                      <a:pt x="82" y="104"/>
                    </a:lnTo>
                    <a:lnTo>
                      <a:pt x="80" y="106"/>
                    </a:lnTo>
                    <a:lnTo>
                      <a:pt x="78" y="106"/>
                    </a:lnTo>
                    <a:lnTo>
                      <a:pt x="77" y="104"/>
                    </a:lnTo>
                    <a:lnTo>
                      <a:pt x="76" y="103"/>
                    </a:lnTo>
                    <a:lnTo>
                      <a:pt x="75" y="102"/>
                    </a:lnTo>
                    <a:lnTo>
                      <a:pt x="75" y="97"/>
                    </a:lnTo>
                    <a:lnTo>
                      <a:pt x="74" y="89"/>
                    </a:lnTo>
                    <a:lnTo>
                      <a:pt x="72" y="85"/>
                    </a:lnTo>
                    <a:lnTo>
                      <a:pt x="72" y="85"/>
                    </a:lnTo>
                    <a:lnTo>
                      <a:pt x="68" y="83"/>
                    </a:lnTo>
                    <a:lnTo>
                      <a:pt x="68" y="83"/>
                    </a:lnTo>
                    <a:lnTo>
                      <a:pt x="64" y="82"/>
                    </a:lnTo>
                    <a:lnTo>
                      <a:pt x="64" y="82"/>
                    </a:lnTo>
                    <a:lnTo>
                      <a:pt x="60" y="82"/>
                    </a:lnTo>
                    <a:lnTo>
                      <a:pt x="60" y="82"/>
                    </a:lnTo>
                    <a:lnTo>
                      <a:pt x="54" y="87"/>
                    </a:lnTo>
                    <a:lnTo>
                      <a:pt x="52" y="89"/>
                    </a:lnTo>
                    <a:lnTo>
                      <a:pt x="52" y="90"/>
                    </a:lnTo>
                    <a:lnTo>
                      <a:pt x="51" y="93"/>
                    </a:lnTo>
                    <a:lnTo>
                      <a:pt x="51" y="93"/>
                    </a:lnTo>
                    <a:lnTo>
                      <a:pt x="51" y="96"/>
                    </a:lnTo>
                    <a:lnTo>
                      <a:pt x="47" y="100"/>
                    </a:lnTo>
                    <a:lnTo>
                      <a:pt x="41" y="104"/>
                    </a:lnTo>
                    <a:lnTo>
                      <a:pt x="40" y="106"/>
                    </a:lnTo>
                    <a:lnTo>
                      <a:pt x="38" y="106"/>
                    </a:lnTo>
                    <a:lnTo>
                      <a:pt x="34" y="104"/>
                    </a:lnTo>
                    <a:lnTo>
                      <a:pt x="26" y="100"/>
                    </a:lnTo>
                    <a:lnTo>
                      <a:pt x="21" y="98"/>
                    </a:lnTo>
                    <a:lnTo>
                      <a:pt x="18" y="95"/>
                    </a:lnTo>
                    <a:lnTo>
                      <a:pt x="13" y="85"/>
                    </a:lnTo>
                    <a:lnTo>
                      <a:pt x="7" y="76"/>
                    </a:lnTo>
                    <a:lnTo>
                      <a:pt x="2" y="65"/>
                    </a:lnTo>
                    <a:lnTo>
                      <a:pt x="1" y="63"/>
                    </a:lnTo>
                    <a:lnTo>
                      <a:pt x="1" y="62"/>
                    </a:lnTo>
                    <a:lnTo>
                      <a:pt x="3" y="59"/>
                    </a:lnTo>
                    <a:lnTo>
                      <a:pt x="7" y="58"/>
                    </a:lnTo>
                    <a:lnTo>
                      <a:pt x="10" y="56"/>
                    </a:lnTo>
                    <a:lnTo>
                      <a:pt x="10" y="56"/>
                    </a:lnTo>
                    <a:lnTo>
                      <a:pt x="13" y="54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20" y="54"/>
                    </a:lnTo>
                    <a:lnTo>
                      <a:pt x="22" y="54"/>
                    </a:lnTo>
                    <a:lnTo>
                      <a:pt x="28" y="54"/>
                    </a:lnTo>
                    <a:lnTo>
                      <a:pt x="28" y="54"/>
                    </a:lnTo>
                    <a:lnTo>
                      <a:pt x="29" y="53"/>
                    </a:lnTo>
                    <a:lnTo>
                      <a:pt x="29" y="52"/>
                    </a:lnTo>
                    <a:lnTo>
                      <a:pt x="28" y="50"/>
                    </a:lnTo>
                    <a:lnTo>
                      <a:pt x="28" y="48"/>
                    </a:lnTo>
                    <a:lnTo>
                      <a:pt x="27" y="46"/>
                    </a:lnTo>
                    <a:lnTo>
                      <a:pt x="27" y="46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6" y="39"/>
                    </a:lnTo>
                    <a:lnTo>
                      <a:pt x="33" y="40"/>
                    </a:lnTo>
                    <a:lnTo>
                      <a:pt x="38" y="39"/>
                    </a:lnTo>
                    <a:lnTo>
                      <a:pt x="38" y="39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9" y="33"/>
                    </a:lnTo>
                    <a:lnTo>
                      <a:pt x="51" y="27"/>
                    </a:lnTo>
                    <a:lnTo>
                      <a:pt x="57" y="16"/>
                    </a:lnTo>
                    <a:lnTo>
                      <a:pt x="60" y="13"/>
                    </a:lnTo>
                    <a:lnTo>
                      <a:pt x="70" y="11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5"/>
                    </a:lnTo>
                    <a:lnTo>
                      <a:pt x="89" y="2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94" y="8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107" y="8"/>
                    </a:lnTo>
                    <a:lnTo>
                      <a:pt x="114" y="7"/>
                    </a:lnTo>
                    <a:lnTo>
                      <a:pt x="120" y="5"/>
                    </a:lnTo>
                    <a:lnTo>
                      <a:pt x="122" y="7"/>
                    </a:lnTo>
                    <a:lnTo>
                      <a:pt x="124" y="7"/>
                    </a:lnTo>
                    <a:lnTo>
                      <a:pt x="128" y="11"/>
                    </a:lnTo>
                    <a:lnTo>
                      <a:pt x="134" y="16"/>
                    </a:lnTo>
                    <a:lnTo>
                      <a:pt x="137" y="17"/>
                    </a:lnTo>
                    <a:lnTo>
                      <a:pt x="137" y="17"/>
                    </a:lnTo>
                    <a:lnTo>
                      <a:pt x="139" y="17"/>
                    </a:lnTo>
                    <a:lnTo>
                      <a:pt x="139" y="17"/>
                    </a:lnTo>
                    <a:lnTo>
                      <a:pt x="140" y="20"/>
                    </a:lnTo>
                    <a:lnTo>
                      <a:pt x="140" y="33"/>
                    </a:lnTo>
                    <a:lnTo>
                      <a:pt x="142" y="39"/>
                    </a:lnTo>
                    <a:lnTo>
                      <a:pt x="143" y="45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6" y="53"/>
                    </a:lnTo>
                    <a:lnTo>
                      <a:pt x="152" y="59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7" y="63"/>
                    </a:lnTo>
                    <a:lnTo>
                      <a:pt x="157" y="63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1" y="62"/>
                    </a:lnTo>
                    <a:lnTo>
                      <a:pt x="151" y="62"/>
                    </a:lnTo>
                    <a:lnTo>
                      <a:pt x="149" y="63"/>
                    </a:lnTo>
                    <a:lnTo>
                      <a:pt x="149" y="63"/>
                    </a:lnTo>
                    <a:lnTo>
                      <a:pt x="146" y="65"/>
                    </a:lnTo>
                    <a:lnTo>
                      <a:pt x="145" y="65"/>
                    </a:lnTo>
                    <a:lnTo>
                      <a:pt x="145" y="66"/>
                    </a:lnTo>
                    <a:lnTo>
                      <a:pt x="145" y="66"/>
                    </a:lnTo>
                    <a:lnTo>
                      <a:pt x="152" y="71"/>
                    </a:lnTo>
                    <a:lnTo>
                      <a:pt x="152" y="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4" name="Freeform 75"/>
              <p:cNvSpPr>
                <a:spLocks/>
              </p:cNvSpPr>
              <p:nvPr/>
            </p:nvSpPr>
            <p:spPr bwMode="auto">
              <a:xfrm>
                <a:off x="6854826" y="5224463"/>
                <a:ext cx="306388" cy="271463"/>
              </a:xfrm>
              <a:custGeom>
                <a:avLst/>
                <a:gdLst>
                  <a:gd name="T0" fmla="*/ 185 w 193"/>
                  <a:gd name="T1" fmla="*/ 49 h 171"/>
                  <a:gd name="T2" fmla="*/ 179 w 193"/>
                  <a:gd name="T3" fmla="*/ 32 h 171"/>
                  <a:gd name="T4" fmla="*/ 178 w 193"/>
                  <a:gd name="T5" fmla="*/ 30 h 171"/>
                  <a:gd name="T6" fmla="*/ 170 w 193"/>
                  <a:gd name="T7" fmla="*/ 22 h 171"/>
                  <a:gd name="T8" fmla="*/ 158 w 193"/>
                  <a:gd name="T9" fmla="*/ 18 h 171"/>
                  <a:gd name="T10" fmla="*/ 139 w 193"/>
                  <a:gd name="T11" fmla="*/ 7 h 171"/>
                  <a:gd name="T12" fmla="*/ 128 w 193"/>
                  <a:gd name="T13" fmla="*/ 1 h 171"/>
                  <a:gd name="T14" fmla="*/ 119 w 193"/>
                  <a:gd name="T15" fmla="*/ 0 h 171"/>
                  <a:gd name="T16" fmla="*/ 112 w 193"/>
                  <a:gd name="T17" fmla="*/ 5 h 171"/>
                  <a:gd name="T18" fmla="*/ 108 w 193"/>
                  <a:gd name="T19" fmla="*/ 7 h 171"/>
                  <a:gd name="T20" fmla="*/ 102 w 193"/>
                  <a:gd name="T21" fmla="*/ 8 h 171"/>
                  <a:gd name="T22" fmla="*/ 92 w 193"/>
                  <a:gd name="T23" fmla="*/ 14 h 171"/>
                  <a:gd name="T24" fmla="*/ 85 w 193"/>
                  <a:gd name="T25" fmla="*/ 19 h 171"/>
                  <a:gd name="T26" fmla="*/ 67 w 193"/>
                  <a:gd name="T27" fmla="*/ 19 h 171"/>
                  <a:gd name="T28" fmla="*/ 62 w 193"/>
                  <a:gd name="T29" fmla="*/ 22 h 171"/>
                  <a:gd name="T30" fmla="*/ 59 w 193"/>
                  <a:gd name="T31" fmla="*/ 27 h 171"/>
                  <a:gd name="T32" fmla="*/ 59 w 193"/>
                  <a:gd name="T33" fmla="*/ 36 h 171"/>
                  <a:gd name="T34" fmla="*/ 54 w 193"/>
                  <a:gd name="T35" fmla="*/ 37 h 171"/>
                  <a:gd name="T36" fmla="*/ 44 w 193"/>
                  <a:gd name="T37" fmla="*/ 31 h 171"/>
                  <a:gd name="T38" fmla="*/ 38 w 193"/>
                  <a:gd name="T39" fmla="*/ 31 h 171"/>
                  <a:gd name="T40" fmla="*/ 30 w 193"/>
                  <a:gd name="T41" fmla="*/ 36 h 171"/>
                  <a:gd name="T42" fmla="*/ 22 w 193"/>
                  <a:gd name="T43" fmla="*/ 47 h 171"/>
                  <a:gd name="T44" fmla="*/ 22 w 193"/>
                  <a:gd name="T45" fmla="*/ 57 h 171"/>
                  <a:gd name="T46" fmla="*/ 21 w 193"/>
                  <a:gd name="T47" fmla="*/ 64 h 171"/>
                  <a:gd name="T48" fmla="*/ 16 w 193"/>
                  <a:gd name="T49" fmla="*/ 67 h 171"/>
                  <a:gd name="T50" fmla="*/ 5 w 193"/>
                  <a:gd name="T51" fmla="*/ 74 h 171"/>
                  <a:gd name="T52" fmla="*/ 3 w 193"/>
                  <a:gd name="T53" fmla="*/ 81 h 171"/>
                  <a:gd name="T54" fmla="*/ 4 w 193"/>
                  <a:gd name="T55" fmla="*/ 95 h 171"/>
                  <a:gd name="T56" fmla="*/ 0 w 193"/>
                  <a:gd name="T57" fmla="*/ 101 h 171"/>
                  <a:gd name="T58" fmla="*/ 3 w 193"/>
                  <a:gd name="T59" fmla="*/ 107 h 171"/>
                  <a:gd name="T60" fmla="*/ 10 w 193"/>
                  <a:gd name="T61" fmla="*/ 117 h 171"/>
                  <a:gd name="T62" fmla="*/ 11 w 193"/>
                  <a:gd name="T63" fmla="*/ 129 h 171"/>
                  <a:gd name="T64" fmla="*/ 13 w 193"/>
                  <a:gd name="T65" fmla="*/ 138 h 171"/>
                  <a:gd name="T66" fmla="*/ 34 w 193"/>
                  <a:gd name="T67" fmla="*/ 165 h 171"/>
                  <a:gd name="T68" fmla="*/ 37 w 193"/>
                  <a:gd name="T69" fmla="*/ 168 h 171"/>
                  <a:gd name="T70" fmla="*/ 41 w 193"/>
                  <a:gd name="T71" fmla="*/ 168 h 171"/>
                  <a:gd name="T72" fmla="*/ 47 w 193"/>
                  <a:gd name="T73" fmla="*/ 165 h 171"/>
                  <a:gd name="T74" fmla="*/ 53 w 193"/>
                  <a:gd name="T75" fmla="*/ 165 h 171"/>
                  <a:gd name="T76" fmla="*/ 53 w 193"/>
                  <a:gd name="T77" fmla="*/ 171 h 171"/>
                  <a:gd name="T78" fmla="*/ 72 w 193"/>
                  <a:gd name="T79" fmla="*/ 163 h 171"/>
                  <a:gd name="T80" fmla="*/ 81 w 193"/>
                  <a:gd name="T81" fmla="*/ 156 h 171"/>
                  <a:gd name="T82" fmla="*/ 93 w 193"/>
                  <a:gd name="T83" fmla="*/ 155 h 171"/>
                  <a:gd name="T84" fmla="*/ 105 w 193"/>
                  <a:gd name="T85" fmla="*/ 155 h 171"/>
                  <a:gd name="T86" fmla="*/ 115 w 193"/>
                  <a:gd name="T87" fmla="*/ 149 h 171"/>
                  <a:gd name="T88" fmla="*/ 121 w 193"/>
                  <a:gd name="T89" fmla="*/ 136 h 171"/>
                  <a:gd name="T90" fmla="*/ 127 w 193"/>
                  <a:gd name="T91" fmla="*/ 126 h 171"/>
                  <a:gd name="T92" fmla="*/ 139 w 193"/>
                  <a:gd name="T93" fmla="*/ 121 h 171"/>
                  <a:gd name="T94" fmla="*/ 148 w 193"/>
                  <a:gd name="T95" fmla="*/ 120 h 171"/>
                  <a:gd name="T96" fmla="*/ 164 w 193"/>
                  <a:gd name="T97" fmla="*/ 120 h 171"/>
                  <a:gd name="T98" fmla="*/ 177 w 193"/>
                  <a:gd name="T99" fmla="*/ 118 h 171"/>
                  <a:gd name="T100" fmla="*/ 181 w 193"/>
                  <a:gd name="T101" fmla="*/ 113 h 171"/>
                  <a:gd name="T102" fmla="*/ 185 w 193"/>
                  <a:gd name="T103" fmla="*/ 105 h 171"/>
                  <a:gd name="T104" fmla="*/ 190 w 193"/>
                  <a:gd name="T105" fmla="*/ 96 h 171"/>
                  <a:gd name="T106" fmla="*/ 190 w 193"/>
                  <a:gd name="T107" fmla="*/ 7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3" h="171">
                    <a:moveTo>
                      <a:pt x="186" y="56"/>
                    </a:moveTo>
                    <a:lnTo>
                      <a:pt x="185" y="49"/>
                    </a:lnTo>
                    <a:lnTo>
                      <a:pt x="183" y="40"/>
                    </a:lnTo>
                    <a:lnTo>
                      <a:pt x="179" y="32"/>
                    </a:lnTo>
                    <a:lnTo>
                      <a:pt x="179" y="32"/>
                    </a:lnTo>
                    <a:lnTo>
                      <a:pt x="178" y="30"/>
                    </a:lnTo>
                    <a:lnTo>
                      <a:pt x="176" y="26"/>
                    </a:lnTo>
                    <a:lnTo>
                      <a:pt x="170" y="22"/>
                    </a:lnTo>
                    <a:lnTo>
                      <a:pt x="164" y="19"/>
                    </a:lnTo>
                    <a:lnTo>
                      <a:pt x="158" y="18"/>
                    </a:lnTo>
                    <a:lnTo>
                      <a:pt x="150" y="13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28" y="1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7" y="1"/>
                    </a:lnTo>
                    <a:lnTo>
                      <a:pt x="112" y="5"/>
                    </a:lnTo>
                    <a:lnTo>
                      <a:pt x="111" y="7"/>
                    </a:lnTo>
                    <a:lnTo>
                      <a:pt x="108" y="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96" y="12"/>
                    </a:lnTo>
                    <a:lnTo>
                      <a:pt x="92" y="14"/>
                    </a:lnTo>
                    <a:lnTo>
                      <a:pt x="88" y="16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19"/>
                    </a:lnTo>
                    <a:lnTo>
                      <a:pt x="65" y="20"/>
                    </a:lnTo>
                    <a:lnTo>
                      <a:pt x="62" y="22"/>
                    </a:lnTo>
                    <a:lnTo>
                      <a:pt x="60" y="25"/>
                    </a:lnTo>
                    <a:lnTo>
                      <a:pt x="59" y="27"/>
                    </a:lnTo>
                    <a:lnTo>
                      <a:pt x="59" y="32"/>
                    </a:lnTo>
                    <a:lnTo>
                      <a:pt x="59" y="36"/>
                    </a:lnTo>
                    <a:lnTo>
                      <a:pt x="57" y="38"/>
                    </a:lnTo>
                    <a:lnTo>
                      <a:pt x="54" y="37"/>
                    </a:lnTo>
                    <a:lnTo>
                      <a:pt x="50" y="33"/>
                    </a:lnTo>
                    <a:lnTo>
                      <a:pt x="44" y="31"/>
                    </a:lnTo>
                    <a:lnTo>
                      <a:pt x="41" y="31"/>
                    </a:lnTo>
                    <a:lnTo>
                      <a:pt x="38" y="31"/>
                    </a:lnTo>
                    <a:lnTo>
                      <a:pt x="35" y="33"/>
                    </a:lnTo>
                    <a:lnTo>
                      <a:pt x="30" y="36"/>
                    </a:lnTo>
                    <a:lnTo>
                      <a:pt x="24" y="42"/>
                    </a:lnTo>
                    <a:lnTo>
                      <a:pt x="22" y="47"/>
                    </a:lnTo>
                    <a:lnTo>
                      <a:pt x="21" y="52"/>
                    </a:lnTo>
                    <a:lnTo>
                      <a:pt x="22" y="57"/>
                    </a:lnTo>
                    <a:lnTo>
                      <a:pt x="22" y="61"/>
                    </a:lnTo>
                    <a:lnTo>
                      <a:pt x="21" y="64"/>
                    </a:lnTo>
                    <a:lnTo>
                      <a:pt x="18" y="65"/>
                    </a:lnTo>
                    <a:lnTo>
                      <a:pt x="16" y="67"/>
                    </a:lnTo>
                    <a:lnTo>
                      <a:pt x="6" y="67"/>
                    </a:lnTo>
                    <a:lnTo>
                      <a:pt x="5" y="74"/>
                    </a:lnTo>
                    <a:lnTo>
                      <a:pt x="4" y="77"/>
                    </a:lnTo>
                    <a:lnTo>
                      <a:pt x="3" y="81"/>
                    </a:lnTo>
                    <a:lnTo>
                      <a:pt x="4" y="92"/>
                    </a:lnTo>
                    <a:lnTo>
                      <a:pt x="4" y="95"/>
                    </a:lnTo>
                    <a:lnTo>
                      <a:pt x="1" y="99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3" y="107"/>
                    </a:lnTo>
                    <a:lnTo>
                      <a:pt x="6" y="113"/>
                    </a:lnTo>
                    <a:lnTo>
                      <a:pt x="10" y="117"/>
                    </a:lnTo>
                    <a:lnTo>
                      <a:pt x="11" y="118"/>
                    </a:lnTo>
                    <a:lnTo>
                      <a:pt x="11" y="129"/>
                    </a:lnTo>
                    <a:lnTo>
                      <a:pt x="11" y="133"/>
                    </a:lnTo>
                    <a:lnTo>
                      <a:pt x="13" y="138"/>
                    </a:lnTo>
                    <a:lnTo>
                      <a:pt x="21" y="148"/>
                    </a:lnTo>
                    <a:lnTo>
                      <a:pt x="34" y="165"/>
                    </a:lnTo>
                    <a:lnTo>
                      <a:pt x="35" y="167"/>
                    </a:lnTo>
                    <a:lnTo>
                      <a:pt x="37" y="168"/>
                    </a:lnTo>
                    <a:lnTo>
                      <a:pt x="40" y="169"/>
                    </a:lnTo>
                    <a:lnTo>
                      <a:pt x="41" y="168"/>
                    </a:lnTo>
                    <a:lnTo>
                      <a:pt x="43" y="165"/>
                    </a:lnTo>
                    <a:lnTo>
                      <a:pt x="47" y="165"/>
                    </a:lnTo>
                    <a:lnTo>
                      <a:pt x="50" y="165"/>
                    </a:lnTo>
                    <a:lnTo>
                      <a:pt x="53" y="165"/>
                    </a:lnTo>
                    <a:lnTo>
                      <a:pt x="53" y="168"/>
                    </a:lnTo>
                    <a:lnTo>
                      <a:pt x="53" y="171"/>
                    </a:lnTo>
                    <a:lnTo>
                      <a:pt x="62" y="168"/>
                    </a:lnTo>
                    <a:lnTo>
                      <a:pt x="72" y="163"/>
                    </a:lnTo>
                    <a:lnTo>
                      <a:pt x="77" y="160"/>
                    </a:lnTo>
                    <a:lnTo>
                      <a:pt x="81" y="156"/>
                    </a:lnTo>
                    <a:lnTo>
                      <a:pt x="87" y="155"/>
                    </a:lnTo>
                    <a:lnTo>
                      <a:pt x="93" y="155"/>
                    </a:lnTo>
                    <a:lnTo>
                      <a:pt x="99" y="156"/>
                    </a:lnTo>
                    <a:lnTo>
                      <a:pt x="105" y="155"/>
                    </a:lnTo>
                    <a:lnTo>
                      <a:pt x="110" y="154"/>
                    </a:lnTo>
                    <a:lnTo>
                      <a:pt x="115" y="149"/>
                    </a:lnTo>
                    <a:lnTo>
                      <a:pt x="117" y="144"/>
                    </a:lnTo>
                    <a:lnTo>
                      <a:pt x="121" y="136"/>
                    </a:lnTo>
                    <a:lnTo>
                      <a:pt x="124" y="129"/>
                    </a:lnTo>
                    <a:lnTo>
                      <a:pt x="127" y="126"/>
                    </a:lnTo>
                    <a:lnTo>
                      <a:pt x="129" y="124"/>
                    </a:lnTo>
                    <a:lnTo>
                      <a:pt x="139" y="121"/>
                    </a:lnTo>
                    <a:lnTo>
                      <a:pt x="143" y="120"/>
                    </a:lnTo>
                    <a:lnTo>
                      <a:pt x="148" y="120"/>
                    </a:lnTo>
                    <a:lnTo>
                      <a:pt x="155" y="121"/>
                    </a:lnTo>
                    <a:lnTo>
                      <a:pt x="164" y="120"/>
                    </a:lnTo>
                    <a:lnTo>
                      <a:pt x="173" y="118"/>
                    </a:lnTo>
                    <a:lnTo>
                      <a:pt x="177" y="118"/>
                    </a:lnTo>
                    <a:lnTo>
                      <a:pt x="179" y="115"/>
                    </a:lnTo>
                    <a:lnTo>
                      <a:pt x="181" y="113"/>
                    </a:lnTo>
                    <a:lnTo>
                      <a:pt x="183" y="111"/>
                    </a:lnTo>
                    <a:lnTo>
                      <a:pt x="185" y="105"/>
                    </a:lnTo>
                    <a:lnTo>
                      <a:pt x="187" y="99"/>
                    </a:lnTo>
                    <a:lnTo>
                      <a:pt x="190" y="96"/>
                    </a:lnTo>
                    <a:lnTo>
                      <a:pt x="193" y="95"/>
                    </a:lnTo>
                    <a:lnTo>
                      <a:pt x="190" y="74"/>
                    </a:lnTo>
                    <a:lnTo>
                      <a:pt x="186" y="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" name="Freeform 76"/>
              <p:cNvSpPr>
                <a:spLocks/>
              </p:cNvSpPr>
              <p:nvPr/>
            </p:nvSpPr>
            <p:spPr bwMode="auto">
              <a:xfrm>
                <a:off x="6854826" y="5224463"/>
                <a:ext cx="306388" cy="271463"/>
              </a:xfrm>
              <a:custGeom>
                <a:avLst/>
                <a:gdLst>
                  <a:gd name="T0" fmla="*/ 185 w 193"/>
                  <a:gd name="T1" fmla="*/ 49 h 171"/>
                  <a:gd name="T2" fmla="*/ 179 w 193"/>
                  <a:gd name="T3" fmla="*/ 32 h 171"/>
                  <a:gd name="T4" fmla="*/ 178 w 193"/>
                  <a:gd name="T5" fmla="*/ 30 h 171"/>
                  <a:gd name="T6" fmla="*/ 170 w 193"/>
                  <a:gd name="T7" fmla="*/ 22 h 171"/>
                  <a:gd name="T8" fmla="*/ 158 w 193"/>
                  <a:gd name="T9" fmla="*/ 18 h 171"/>
                  <a:gd name="T10" fmla="*/ 139 w 193"/>
                  <a:gd name="T11" fmla="*/ 7 h 171"/>
                  <a:gd name="T12" fmla="*/ 128 w 193"/>
                  <a:gd name="T13" fmla="*/ 1 h 171"/>
                  <a:gd name="T14" fmla="*/ 119 w 193"/>
                  <a:gd name="T15" fmla="*/ 0 h 171"/>
                  <a:gd name="T16" fmla="*/ 112 w 193"/>
                  <a:gd name="T17" fmla="*/ 5 h 171"/>
                  <a:gd name="T18" fmla="*/ 108 w 193"/>
                  <a:gd name="T19" fmla="*/ 7 h 171"/>
                  <a:gd name="T20" fmla="*/ 102 w 193"/>
                  <a:gd name="T21" fmla="*/ 8 h 171"/>
                  <a:gd name="T22" fmla="*/ 92 w 193"/>
                  <a:gd name="T23" fmla="*/ 14 h 171"/>
                  <a:gd name="T24" fmla="*/ 85 w 193"/>
                  <a:gd name="T25" fmla="*/ 19 h 171"/>
                  <a:gd name="T26" fmla="*/ 67 w 193"/>
                  <a:gd name="T27" fmla="*/ 19 h 171"/>
                  <a:gd name="T28" fmla="*/ 62 w 193"/>
                  <a:gd name="T29" fmla="*/ 22 h 171"/>
                  <a:gd name="T30" fmla="*/ 59 w 193"/>
                  <a:gd name="T31" fmla="*/ 27 h 171"/>
                  <a:gd name="T32" fmla="*/ 59 w 193"/>
                  <a:gd name="T33" fmla="*/ 36 h 171"/>
                  <a:gd name="T34" fmla="*/ 54 w 193"/>
                  <a:gd name="T35" fmla="*/ 37 h 171"/>
                  <a:gd name="T36" fmla="*/ 44 w 193"/>
                  <a:gd name="T37" fmla="*/ 31 h 171"/>
                  <a:gd name="T38" fmla="*/ 38 w 193"/>
                  <a:gd name="T39" fmla="*/ 31 h 171"/>
                  <a:gd name="T40" fmla="*/ 30 w 193"/>
                  <a:gd name="T41" fmla="*/ 36 h 171"/>
                  <a:gd name="T42" fmla="*/ 22 w 193"/>
                  <a:gd name="T43" fmla="*/ 47 h 171"/>
                  <a:gd name="T44" fmla="*/ 22 w 193"/>
                  <a:gd name="T45" fmla="*/ 57 h 171"/>
                  <a:gd name="T46" fmla="*/ 21 w 193"/>
                  <a:gd name="T47" fmla="*/ 64 h 171"/>
                  <a:gd name="T48" fmla="*/ 16 w 193"/>
                  <a:gd name="T49" fmla="*/ 67 h 171"/>
                  <a:gd name="T50" fmla="*/ 5 w 193"/>
                  <a:gd name="T51" fmla="*/ 74 h 171"/>
                  <a:gd name="T52" fmla="*/ 3 w 193"/>
                  <a:gd name="T53" fmla="*/ 81 h 171"/>
                  <a:gd name="T54" fmla="*/ 4 w 193"/>
                  <a:gd name="T55" fmla="*/ 95 h 171"/>
                  <a:gd name="T56" fmla="*/ 0 w 193"/>
                  <a:gd name="T57" fmla="*/ 101 h 171"/>
                  <a:gd name="T58" fmla="*/ 3 w 193"/>
                  <a:gd name="T59" fmla="*/ 107 h 171"/>
                  <a:gd name="T60" fmla="*/ 10 w 193"/>
                  <a:gd name="T61" fmla="*/ 117 h 171"/>
                  <a:gd name="T62" fmla="*/ 11 w 193"/>
                  <a:gd name="T63" fmla="*/ 129 h 171"/>
                  <a:gd name="T64" fmla="*/ 13 w 193"/>
                  <a:gd name="T65" fmla="*/ 138 h 171"/>
                  <a:gd name="T66" fmla="*/ 34 w 193"/>
                  <a:gd name="T67" fmla="*/ 165 h 171"/>
                  <a:gd name="T68" fmla="*/ 37 w 193"/>
                  <a:gd name="T69" fmla="*/ 168 h 171"/>
                  <a:gd name="T70" fmla="*/ 41 w 193"/>
                  <a:gd name="T71" fmla="*/ 168 h 171"/>
                  <a:gd name="T72" fmla="*/ 47 w 193"/>
                  <a:gd name="T73" fmla="*/ 165 h 171"/>
                  <a:gd name="T74" fmla="*/ 53 w 193"/>
                  <a:gd name="T75" fmla="*/ 165 h 171"/>
                  <a:gd name="T76" fmla="*/ 53 w 193"/>
                  <a:gd name="T77" fmla="*/ 171 h 171"/>
                  <a:gd name="T78" fmla="*/ 72 w 193"/>
                  <a:gd name="T79" fmla="*/ 163 h 171"/>
                  <a:gd name="T80" fmla="*/ 81 w 193"/>
                  <a:gd name="T81" fmla="*/ 156 h 171"/>
                  <a:gd name="T82" fmla="*/ 93 w 193"/>
                  <a:gd name="T83" fmla="*/ 155 h 171"/>
                  <a:gd name="T84" fmla="*/ 105 w 193"/>
                  <a:gd name="T85" fmla="*/ 155 h 171"/>
                  <a:gd name="T86" fmla="*/ 115 w 193"/>
                  <a:gd name="T87" fmla="*/ 149 h 171"/>
                  <a:gd name="T88" fmla="*/ 121 w 193"/>
                  <a:gd name="T89" fmla="*/ 136 h 171"/>
                  <a:gd name="T90" fmla="*/ 127 w 193"/>
                  <a:gd name="T91" fmla="*/ 126 h 171"/>
                  <a:gd name="T92" fmla="*/ 139 w 193"/>
                  <a:gd name="T93" fmla="*/ 121 h 171"/>
                  <a:gd name="T94" fmla="*/ 148 w 193"/>
                  <a:gd name="T95" fmla="*/ 120 h 171"/>
                  <a:gd name="T96" fmla="*/ 164 w 193"/>
                  <a:gd name="T97" fmla="*/ 120 h 171"/>
                  <a:gd name="T98" fmla="*/ 177 w 193"/>
                  <a:gd name="T99" fmla="*/ 118 h 171"/>
                  <a:gd name="T100" fmla="*/ 181 w 193"/>
                  <a:gd name="T101" fmla="*/ 113 h 171"/>
                  <a:gd name="T102" fmla="*/ 185 w 193"/>
                  <a:gd name="T103" fmla="*/ 105 h 171"/>
                  <a:gd name="T104" fmla="*/ 190 w 193"/>
                  <a:gd name="T105" fmla="*/ 96 h 171"/>
                  <a:gd name="T106" fmla="*/ 190 w 193"/>
                  <a:gd name="T107" fmla="*/ 7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3" h="171">
                    <a:moveTo>
                      <a:pt x="186" y="56"/>
                    </a:moveTo>
                    <a:lnTo>
                      <a:pt x="185" y="49"/>
                    </a:lnTo>
                    <a:lnTo>
                      <a:pt x="183" y="40"/>
                    </a:lnTo>
                    <a:lnTo>
                      <a:pt x="179" y="32"/>
                    </a:lnTo>
                    <a:lnTo>
                      <a:pt x="179" y="32"/>
                    </a:lnTo>
                    <a:lnTo>
                      <a:pt x="178" y="30"/>
                    </a:lnTo>
                    <a:lnTo>
                      <a:pt x="176" y="26"/>
                    </a:lnTo>
                    <a:lnTo>
                      <a:pt x="170" y="22"/>
                    </a:lnTo>
                    <a:lnTo>
                      <a:pt x="164" y="19"/>
                    </a:lnTo>
                    <a:lnTo>
                      <a:pt x="158" y="18"/>
                    </a:lnTo>
                    <a:lnTo>
                      <a:pt x="150" y="13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28" y="1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7" y="1"/>
                    </a:lnTo>
                    <a:lnTo>
                      <a:pt x="112" y="5"/>
                    </a:lnTo>
                    <a:lnTo>
                      <a:pt x="111" y="7"/>
                    </a:lnTo>
                    <a:lnTo>
                      <a:pt x="108" y="7"/>
                    </a:lnTo>
                    <a:lnTo>
                      <a:pt x="102" y="8"/>
                    </a:lnTo>
                    <a:lnTo>
                      <a:pt x="102" y="8"/>
                    </a:lnTo>
                    <a:lnTo>
                      <a:pt x="96" y="12"/>
                    </a:lnTo>
                    <a:lnTo>
                      <a:pt x="92" y="14"/>
                    </a:lnTo>
                    <a:lnTo>
                      <a:pt x="88" y="16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19"/>
                    </a:lnTo>
                    <a:lnTo>
                      <a:pt x="65" y="20"/>
                    </a:lnTo>
                    <a:lnTo>
                      <a:pt x="62" y="22"/>
                    </a:lnTo>
                    <a:lnTo>
                      <a:pt x="60" y="25"/>
                    </a:lnTo>
                    <a:lnTo>
                      <a:pt x="59" y="27"/>
                    </a:lnTo>
                    <a:lnTo>
                      <a:pt x="59" y="32"/>
                    </a:lnTo>
                    <a:lnTo>
                      <a:pt x="59" y="36"/>
                    </a:lnTo>
                    <a:lnTo>
                      <a:pt x="57" y="38"/>
                    </a:lnTo>
                    <a:lnTo>
                      <a:pt x="54" y="37"/>
                    </a:lnTo>
                    <a:lnTo>
                      <a:pt x="50" y="33"/>
                    </a:lnTo>
                    <a:lnTo>
                      <a:pt x="44" y="31"/>
                    </a:lnTo>
                    <a:lnTo>
                      <a:pt x="41" y="31"/>
                    </a:lnTo>
                    <a:lnTo>
                      <a:pt x="38" y="31"/>
                    </a:lnTo>
                    <a:lnTo>
                      <a:pt x="35" y="33"/>
                    </a:lnTo>
                    <a:lnTo>
                      <a:pt x="30" y="36"/>
                    </a:lnTo>
                    <a:lnTo>
                      <a:pt x="24" y="42"/>
                    </a:lnTo>
                    <a:lnTo>
                      <a:pt x="22" y="47"/>
                    </a:lnTo>
                    <a:lnTo>
                      <a:pt x="21" y="52"/>
                    </a:lnTo>
                    <a:lnTo>
                      <a:pt x="22" y="57"/>
                    </a:lnTo>
                    <a:lnTo>
                      <a:pt x="22" y="61"/>
                    </a:lnTo>
                    <a:lnTo>
                      <a:pt x="21" y="64"/>
                    </a:lnTo>
                    <a:lnTo>
                      <a:pt x="18" y="65"/>
                    </a:lnTo>
                    <a:lnTo>
                      <a:pt x="16" y="67"/>
                    </a:lnTo>
                    <a:lnTo>
                      <a:pt x="6" y="67"/>
                    </a:lnTo>
                    <a:lnTo>
                      <a:pt x="5" y="74"/>
                    </a:lnTo>
                    <a:lnTo>
                      <a:pt x="4" y="77"/>
                    </a:lnTo>
                    <a:lnTo>
                      <a:pt x="3" y="81"/>
                    </a:lnTo>
                    <a:lnTo>
                      <a:pt x="4" y="92"/>
                    </a:lnTo>
                    <a:lnTo>
                      <a:pt x="4" y="95"/>
                    </a:lnTo>
                    <a:lnTo>
                      <a:pt x="1" y="99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3" y="107"/>
                    </a:lnTo>
                    <a:lnTo>
                      <a:pt x="6" y="113"/>
                    </a:lnTo>
                    <a:lnTo>
                      <a:pt x="10" y="117"/>
                    </a:lnTo>
                    <a:lnTo>
                      <a:pt x="11" y="118"/>
                    </a:lnTo>
                    <a:lnTo>
                      <a:pt x="11" y="129"/>
                    </a:lnTo>
                    <a:lnTo>
                      <a:pt x="11" y="133"/>
                    </a:lnTo>
                    <a:lnTo>
                      <a:pt x="13" y="138"/>
                    </a:lnTo>
                    <a:lnTo>
                      <a:pt x="21" y="148"/>
                    </a:lnTo>
                    <a:lnTo>
                      <a:pt x="34" y="165"/>
                    </a:lnTo>
                    <a:lnTo>
                      <a:pt x="35" y="167"/>
                    </a:lnTo>
                    <a:lnTo>
                      <a:pt x="37" y="168"/>
                    </a:lnTo>
                    <a:lnTo>
                      <a:pt x="40" y="169"/>
                    </a:lnTo>
                    <a:lnTo>
                      <a:pt x="41" y="168"/>
                    </a:lnTo>
                    <a:lnTo>
                      <a:pt x="43" y="165"/>
                    </a:lnTo>
                    <a:lnTo>
                      <a:pt x="47" y="165"/>
                    </a:lnTo>
                    <a:lnTo>
                      <a:pt x="50" y="165"/>
                    </a:lnTo>
                    <a:lnTo>
                      <a:pt x="53" y="165"/>
                    </a:lnTo>
                    <a:lnTo>
                      <a:pt x="53" y="168"/>
                    </a:lnTo>
                    <a:lnTo>
                      <a:pt x="53" y="171"/>
                    </a:lnTo>
                    <a:lnTo>
                      <a:pt x="62" y="168"/>
                    </a:lnTo>
                    <a:lnTo>
                      <a:pt x="72" y="163"/>
                    </a:lnTo>
                    <a:lnTo>
                      <a:pt x="77" y="160"/>
                    </a:lnTo>
                    <a:lnTo>
                      <a:pt x="81" y="156"/>
                    </a:lnTo>
                    <a:lnTo>
                      <a:pt x="87" y="155"/>
                    </a:lnTo>
                    <a:lnTo>
                      <a:pt x="93" y="155"/>
                    </a:lnTo>
                    <a:lnTo>
                      <a:pt x="99" y="156"/>
                    </a:lnTo>
                    <a:lnTo>
                      <a:pt x="105" y="155"/>
                    </a:lnTo>
                    <a:lnTo>
                      <a:pt x="110" y="154"/>
                    </a:lnTo>
                    <a:lnTo>
                      <a:pt x="115" y="149"/>
                    </a:lnTo>
                    <a:lnTo>
                      <a:pt x="117" y="144"/>
                    </a:lnTo>
                    <a:lnTo>
                      <a:pt x="121" y="136"/>
                    </a:lnTo>
                    <a:lnTo>
                      <a:pt x="124" y="129"/>
                    </a:lnTo>
                    <a:lnTo>
                      <a:pt x="127" y="126"/>
                    </a:lnTo>
                    <a:lnTo>
                      <a:pt x="129" y="124"/>
                    </a:lnTo>
                    <a:lnTo>
                      <a:pt x="139" y="121"/>
                    </a:lnTo>
                    <a:lnTo>
                      <a:pt x="143" y="120"/>
                    </a:lnTo>
                    <a:lnTo>
                      <a:pt x="148" y="120"/>
                    </a:lnTo>
                    <a:lnTo>
                      <a:pt x="155" y="121"/>
                    </a:lnTo>
                    <a:lnTo>
                      <a:pt x="164" y="120"/>
                    </a:lnTo>
                    <a:lnTo>
                      <a:pt x="173" y="118"/>
                    </a:lnTo>
                    <a:lnTo>
                      <a:pt x="177" y="118"/>
                    </a:lnTo>
                    <a:lnTo>
                      <a:pt x="179" y="115"/>
                    </a:lnTo>
                    <a:lnTo>
                      <a:pt x="181" y="113"/>
                    </a:lnTo>
                    <a:lnTo>
                      <a:pt x="183" y="111"/>
                    </a:lnTo>
                    <a:lnTo>
                      <a:pt x="185" y="105"/>
                    </a:lnTo>
                    <a:lnTo>
                      <a:pt x="187" y="99"/>
                    </a:lnTo>
                    <a:lnTo>
                      <a:pt x="190" y="96"/>
                    </a:lnTo>
                    <a:lnTo>
                      <a:pt x="193" y="95"/>
                    </a:lnTo>
                    <a:lnTo>
                      <a:pt x="190" y="74"/>
                    </a:lnTo>
                    <a:lnTo>
                      <a:pt x="186" y="5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" name="Freeform 77"/>
              <p:cNvSpPr>
                <a:spLocks/>
              </p:cNvSpPr>
              <p:nvPr/>
            </p:nvSpPr>
            <p:spPr bwMode="auto">
              <a:xfrm>
                <a:off x="6854826" y="5222875"/>
                <a:ext cx="306388" cy="273050"/>
              </a:xfrm>
              <a:custGeom>
                <a:avLst/>
                <a:gdLst>
                  <a:gd name="T0" fmla="*/ 179 w 193"/>
                  <a:gd name="T1" fmla="*/ 33 h 172"/>
                  <a:gd name="T2" fmla="*/ 171 w 193"/>
                  <a:gd name="T3" fmla="*/ 22 h 172"/>
                  <a:gd name="T4" fmla="*/ 150 w 193"/>
                  <a:gd name="T5" fmla="*/ 14 h 172"/>
                  <a:gd name="T6" fmla="*/ 139 w 193"/>
                  <a:gd name="T7" fmla="*/ 7 h 172"/>
                  <a:gd name="T8" fmla="*/ 119 w 193"/>
                  <a:gd name="T9" fmla="*/ 1 h 172"/>
                  <a:gd name="T10" fmla="*/ 108 w 193"/>
                  <a:gd name="T11" fmla="*/ 7 h 172"/>
                  <a:gd name="T12" fmla="*/ 91 w 193"/>
                  <a:gd name="T13" fmla="*/ 15 h 172"/>
                  <a:gd name="T14" fmla="*/ 74 w 193"/>
                  <a:gd name="T15" fmla="*/ 19 h 172"/>
                  <a:gd name="T16" fmla="*/ 61 w 193"/>
                  <a:gd name="T17" fmla="*/ 22 h 172"/>
                  <a:gd name="T18" fmla="*/ 57 w 193"/>
                  <a:gd name="T19" fmla="*/ 33 h 172"/>
                  <a:gd name="T20" fmla="*/ 50 w 193"/>
                  <a:gd name="T21" fmla="*/ 34 h 172"/>
                  <a:gd name="T22" fmla="*/ 38 w 193"/>
                  <a:gd name="T23" fmla="*/ 32 h 172"/>
                  <a:gd name="T24" fmla="*/ 21 w 193"/>
                  <a:gd name="T25" fmla="*/ 48 h 172"/>
                  <a:gd name="T26" fmla="*/ 19 w 193"/>
                  <a:gd name="T27" fmla="*/ 64 h 172"/>
                  <a:gd name="T28" fmla="*/ 3 w 193"/>
                  <a:gd name="T29" fmla="*/ 77 h 172"/>
                  <a:gd name="T30" fmla="*/ 3 w 193"/>
                  <a:gd name="T31" fmla="*/ 96 h 172"/>
                  <a:gd name="T32" fmla="*/ 0 w 193"/>
                  <a:gd name="T33" fmla="*/ 105 h 172"/>
                  <a:gd name="T34" fmla="*/ 9 w 193"/>
                  <a:gd name="T35" fmla="*/ 118 h 172"/>
                  <a:gd name="T36" fmla="*/ 13 w 193"/>
                  <a:gd name="T37" fmla="*/ 139 h 172"/>
                  <a:gd name="T38" fmla="*/ 37 w 193"/>
                  <a:gd name="T39" fmla="*/ 170 h 172"/>
                  <a:gd name="T40" fmla="*/ 47 w 193"/>
                  <a:gd name="T41" fmla="*/ 166 h 172"/>
                  <a:gd name="T42" fmla="*/ 53 w 193"/>
                  <a:gd name="T43" fmla="*/ 172 h 172"/>
                  <a:gd name="T44" fmla="*/ 88 w 193"/>
                  <a:gd name="T45" fmla="*/ 157 h 172"/>
                  <a:gd name="T46" fmla="*/ 110 w 193"/>
                  <a:gd name="T47" fmla="*/ 155 h 172"/>
                  <a:gd name="T48" fmla="*/ 127 w 193"/>
                  <a:gd name="T49" fmla="*/ 128 h 172"/>
                  <a:gd name="T50" fmla="*/ 155 w 193"/>
                  <a:gd name="T51" fmla="*/ 122 h 172"/>
                  <a:gd name="T52" fmla="*/ 179 w 193"/>
                  <a:gd name="T53" fmla="*/ 116 h 172"/>
                  <a:gd name="T54" fmla="*/ 185 w 193"/>
                  <a:gd name="T55" fmla="*/ 106 h 172"/>
                  <a:gd name="T56" fmla="*/ 191 w 193"/>
                  <a:gd name="T57" fmla="*/ 75 h 172"/>
                  <a:gd name="T58" fmla="*/ 190 w 193"/>
                  <a:gd name="T59" fmla="*/ 97 h 172"/>
                  <a:gd name="T60" fmla="*/ 183 w 193"/>
                  <a:gd name="T61" fmla="*/ 112 h 172"/>
                  <a:gd name="T62" fmla="*/ 164 w 193"/>
                  <a:gd name="T63" fmla="*/ 121 h 172"/>
                  <a:gd name="T64" fmla="*/ 139 w 193"/>
                  <a:gd name="T65" fmla="*/ 122 h 172"/>
                  <a:gd name="T66" fmla="*/ 124 w 193"/>
                  <a:gd name="T67" fmla="*/ 130 h 172"/>
                  <a:gd name="T68" fmla="*/ 104 w 193"/>
                  <a:gd name="T69" fmla="*/ 156 h 172"/>
                  <a:gd name="T70" fmla="*/ 87 w 193"/>
                  <a:gd name="T71" fmla="*/ 156 h 172"/>
                  <a:gd name="T72" fmla="*/ 54 w 193"/>
                  <a:gd name="T73" fmla="*/ 171 h 172"/>
                  <a:gd name="T74" fmla="*/ 50 w 193"/>
                  <a:gd name="T75" fmla="*/ 165 h 172"/>
                  <a:gd name="T76" fmla="*/ 43 w 193"/>
                  <a:gd name="T77" fmla="*/ 166 h 172"/>
                  <a:gd name="T78" fmla="*/ 37 w 193"/>
                  <a:gd name="T79" fmla="*/ 169 h 172"/>
                  <a:gd name="T80" fmla="*/ 15 w 193"/>
                  <a:gd name="T81" fmla="*/ 139 h 172"/>
                  <a:gd name="T82" fmla="*/ 10 w 193"/>
                  <a:gd name="T83" fmla="*/ 118 h 172"/>
                  <a:gd name="T84" fmla="*/ 3 w 193"/>
                  <a:gd name="T85" fmla="*/ 100 h 172"/>
                  <a:gd name="T86" fmla="*/ 3 w 193"/>
                  <a:gd name="T87" fmla="*/ 82 h 172"/>
                  <a:gd name="T88" fmla="*/ 16 w 193"/>
                  <a:gd name="T89" fmla="*/ 69 h 172"/>
                  <a:gd name="T90" fmla="*/ 22 w 193"/>
                  <a:gd name="T91" fmla="*/ 62 h 172"/>
                  <a:gd name="T92" fmla="*/ 22 w 193"/>
                  <a:gd name="T93" fmla="*/ 50 h 172"/>
                  <a:gd name="T94" fmla="*/ 41 w 193"/>
                  <a:gd name="T95" fmla="*/ 32 h 172"/>
                  <a:gd name="T96" fmla="*/ 57 w 193"/>
                  <a:gd name="T97" fmla="*/ 40 h 172"/>
                  <a:gd name="T98" fmla="*/ 61 w 193"/>
                  <a:gd name="T99" fmla="*/ 26 h 172"/>
                  <a:gd name="T100" fmla="*/ 85 w 193"/>
                  <a:gd name="T101" fmla="*/ 20 h 172"/>
                  <a:gd name="T102" fmla="*/ 96 w 193"/>
                  <a:gd name="T103" fmla="*/ 13 h 172"/>
                  <a:gd name="T104" fmla="*/ 114 w 193"/>
                  <a:gd name="T105" fmla="*/ 6 h 172"/>
                  <a:gd name="T106" fmla="*/ 119 w 193"/>
                  <a:gd name="T107" fmla="*/ 2 h 172"/>
                  <a:gd name="T108" fmla="*/ 139 w 193"/>
                  <a:gd name="T109" fmla="*/ 8 h 172"/>
                  <a:gd name="T110" fmla="*/ 158 w 193"/>
                  <a:gd name="T111" fmla="*/ 19 h 172"/>
                  <a:gd name="T112" fmla="*/ 177 w 193"/>
                  <a:gd name="T113" fmla="*/ 31 h 172"/>
                  <a:gd name="T114" fmla="*/ 185 w 193"/>
                  <a:gd name="T115" fmla="*/ 57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93" h="172">
                    <a:moveTo>
                      <a:pt x="186" y="57"/>
                    </a:moveTo>
                    <a:lnTo>
                      <a:pt x="185" y="50"/>
                    </a:lnTo>
                    <a:lnTo>
                      <a:pt x="184" y="41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8" y="29"/>
                    </a:lnTo>
                    <a:lnTo>
                      <a:pt x="176" y="27"/>
                    </a:lnTo>
                    <a:lnTo>
                      <a:pt x="171" y="22"/>
                    </a:lnTo>
                    <a:lnTo>
                      <a:pt x="164" y="20"/>
                    </a:lnTo>
                    <a:lnTo>
                      <a:pt x="158" y="17"/>
                    </a:lnTo>
                    <a:lnTo>
                      <a:pt x="158" y="19"/>
                    </a:lnTo>
                    <a:lnTo>
                      <a:pt x="158" y="17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0" y="2"/>
                    </a:lnTo>
                    <a:lnTo>
                      <a:pt x="127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19" y="1"/>
                    </a:lnTo>
                    <a:lnTo>
                      <a:pt x="116" y="2"/>
                    </a:lnTo>
                    <a:lnTo>
                      <a:pt x="116" y="2"/>
                    </a:lnTo>
                    <a:lnTo>
                      <a:pt x="112" y="6"/>
                    </a:lnTo>
                    <a:lnTo>
                      <a:pt x="110" y="7"/>
                    </a:lnTo>
                    <a:lnTo>
                      <a:pt x="108" y="7"/>
                    </a:lnTo>
                    <a:lnTo>
                      <a:pt x="108" y="7"/>
                    </a:lnTo>
                    <a:lnTo>
                      <a:pt x="102" y="9"/>
                    </a:lnTo>
                    <a:lnTo>
                      <a:pt x="102" y="9"/>
                    </a:lnTo>
                    <a:lnTo>
                      <a:pt x="96" y="12"/>
                    </a:lnTo>
                    <a:lnTo>
                      <a:pt x="91" y="15"/>
                    </a:lnTo>
                    <a:lnTo>
                      <a:pt x="88" y="17"/>
                    </a:lnTo>
                    <a:lnTo>
                      <a:pt x="85" y="19"/>
                    </a:lnTo>
                    <a:lnTo>
                      <a:pt x="85" y="20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20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59" y="28"/>
                    </a:lnTo>
                    <a:lnTo>
                      <a:pt x="59" y="28"/>
                    </a:lnTo>
                    <a:lnTo>
                      <a:pt x="57" y="33"/>
                    </a:lnTo>
                    <a:lnTo>
                      <a:pt x="57" y="33"/>
                    </a:lnTo>
                    <a:lnTo>
                      <a:pt x="57" y="37"/>
                    </a:lnTo>
                    <a:lnTo>
                      <a:pt x="56" y="39"/>
                    </a:lnTo>
                    <a:lnTo>
                      <a:pt x="54" y="38"/>
                    </a:lnTo>
                    <a:lnTo>
                      <a:pt x="50" y="34"/>
                    </a:lnTo>
                    <a:lnTo>
                      <a:pt x="44" y="31"/>
                    </a:lnTo>
                    <a:lnTo>
                      <a:pt x="41" y="31"/>
                    </a:lnTo>
                    <a:lnTo>
                      <a:pt x="41" y="31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4" y="34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4" y="43"/>
                    </a:lnTo>
                    <a:lnTo>
                      <a:pt x="21" y="48"/>
                    </a:lnTo>
                    <a:lnTo>
                      <a:pt x="19" y="53"/>
                    </a:lnTo>
                    <a:lnTo>
                      <a:pt x="19" y="53"/>
                    </a:lnTo>
                    <a:lnTo>
                      <a:pt x="21" y="58"/>
                    </a:lnTo>
                    <a:lnTo>
                      <a:pt x="21" y="62"/>
                    </a:lnTo>
                    <a:lnTo>
                      <a:pt x="19" y="64"/>
                    </a:lnTo>
                    <a:lnTo>
                      <a:pt x="18" y="66"/>
                    </a:lnTo>
                    <a:lnTo>
                      <a:pt x="16" y="68"/>
                    </a:lnTo>
                    <a:lnTo>
                      <a:pt x="6" y="68"/>
                    </a:lnTo>
                    <a:lnTo>
                      <a:pt x="4" y="75"/>
                    </a:lnTo>
                    <a:lnTo>
                      <a:pt x="3" y="77"/>
                    </a:lnTo>
                    <a:lnTo>
                      <a:pt x="3" y="77"/>
                    </a:lnTo>
                    <a:lnTo>
                      <a:pt x="1" y="82"/>
                    </a:lnTo>
                    <a:lnTo>
                      <a:pt x="1" y="82"/>
                    </a:lnTo>
                    <a:lnTo>
                      <a:pt x="3" y="93"/>
                    </a:lnTo>
                    <a:lnTo>
                      <a:pt x="3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3" y="109"/>
                    </a:lnTo>
                    <a:lnTo>
                      <a:pt x="3" y="109"/>
                    </a:lnTo>
                    <a:lnTo>
                      <a:pt x="6" y="114"/>
                    </a:lnTo>
                    <a:lnTo>
                      <a:pt x="9" y="118"/>
                    </a:lnTo>
                    <a:lnTo>
                      <a:pt x="10" y="120"/>
                    </a:lnTo>
                    <a:lnTo>
                      <a:pt x="10" y="130"/>
                    </a:lnTo>
                    <a:lnTo>
                      <a:pt x="11" y="134"/>
                    </a:lnTo>
                    <a:lnTo>
                      <a:pt x="11" y="134"/>
                    </a:lnTo>
                    <a:lnTo>
                      <a:pt x="13" y="139"/>
                    </a:lnTo>
                    <a:lnTo>
                      <a:pt x="21" y="150"/>
                    </a:lnTo>
                    <a:lnTo>
                      <a:pt x="32" y="166"/>
                    </a:lnTo>
                    <a:lnTo>
                      <a:pt x="35" y="169"/>
                    </a:lnTo>
                    <a:lnTo>
                      <a:pt x="35" y="169"/>
                    </a:lnTo>
                    <a:lnTo>
                      <a:pt x="37" y="170"/>
                    </a:lnTo>
                    <a:lnTo>
                      <a:pt x="40" y="170"/>
                    </a:lnTo>
                    <a:lnTo>
                      <a:pt x="40" y="170"/>
                    </a:lnTo>
                    <a:lnTo>
                      <a:pt x="41" y="169"/>
                    </a:lnTo>
                    <a:lnTo>
                      <a:pt x="43" y="168"/>
                    </a:lnTo>
                    <a:lnTo>
                      <a:pt x="47" y="166"/>
                    </a:lnTo>
                    <a:lnTo>
                      <a:pt x="50" y="166"/>
                    </a:lnTo>
                    <a:lnTo>
                      <a:pt x="52" y="168"/>
                    </a:lnTo>
                    <a:lnTo>
                      <a:pt x="53" y="169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62" y="170"/>
                    </a:lnTo>
                    <a:lnTo>
                      <a:pt x="72" y="164"/>
                    </a:lnTo>
                    <a:lnTo>
                      <a:pt x="78" y="161"/>
                    </a:lnTo>
                    <a:lnTo>
                      <a:pt x="83" y="158"/>
                    </a:lnTo>
                    <a:lnTo>
                      <a:pt x="88" y="157"/>
                    </a:lnTo>
                    <a:lnTo>
                      <a:pt x="93" y="157"/>
                    </a:lnTo>
                    <a:lnTo>
                      <a:pt x="99" y="158"/>
                    </a:lnTo>
                    <a:lnTo>
                      <a:pt x="99" y="158"/>
                    </a:lnTo>
                    <a:lnTo>
                      <a:pt x="105" y="157"/>
                    </a:lnTo>
                    <a:lnTo>
                      <a:pt x="110" y="155"/>
                    </a:lnTo>
                    <a:lnTo>
                      <a:pt x="115" y="151"/>
                    </a:lnTo>
                    <a:lnTo>
                      <a:pt x="118" y="145"/>
                    </a:lnTo>
                    <a:lnTo>
                      <a:pt x="121" y="138"/>
                    </a:lnTo>
                    <a:lnTo>
                      <a:pt x="125" y="130"/>
                    </a:lnTo>
                    <a:lnTo>
                      <a:pt x="127" y="128"/>
                    </a:lnTo>
                    <a:lnTo>
                      <a:pt x="129" y="126"/>
                    </a:lnTo>
                    <a:lnTo>
                      <a:pt x="139" y="122"/>
                    </a:lnTo>
                    <a:lnTo>
                      <a:pt x="143" y="122"/>
                    </a:lnTo>
                    <a:lnTo>
                      <a:pt x="148" y="122"/>
                    </a:lnTo>
                    <a:lnTo>
                      <a:pt x="155" y="122"/>
                    </a:lnTo>
                    <a:lnTo>
                      <a:pt x="165" y="122"/>
                    </a:lnTo>
                    <a:lnTo>
                      <a:pt x="173" y="120"/>
                    </a:lnTo>
                    <a:lnTo>
                      <a:pt x="177" y="119"/>
                    </a:lnTo>
                    <a:lnTo>
                      <a:pt x="178" y="119"/>
                    </a:lnTo>
                    <a:lnTo>
                      <a:pt x="179" y="116"/>
                    </a:lnTo>
                    <a:lnTo>
                      <a:pt x="181" y="115"/>
                    </a:lnTo>
                    <a:lnTo>
                      <a:pt x="181" y="115"/>
                    </a:lnTo>
                    <a:lnTo>
                      <a:pt x="184" y="112"/>
                    </a:lnTo>
                    <a:lnTo>
                      <a:pt x="184" y="112"/>
                    </a:lnTo>
                    <a:lnTo>
                      <a:pt x="185" y="106"/>
                    </a:lnTo>
                    <a:lnTo>
                      <a:pt x="189" y="100"/>
                    </a:lnTo>
                    <a:lnTo>
                      <a:pt x="190" y="99"/>
                    </a:lnTo>
                    <a:lnTo>
                      <a:pt x="193" y="96"/>
                    </a:lnTo>
                    <a:lnTo>
                      <a:pt x="193" y="96"/>
                    </a:lnTo>
                    <a:lnTo>
                      <a:pt x="191" y="75"/>
                    </a:lnTo>
                    <a:lnTo>
                      <a:pt x="186" y="57"/>
                    </a:lnTo>
                    <a:lnTo>
                      <a:pt x="185" y="57"/>
                    </a:lnTo>
                    <a:lnTo>
                      <a:pt x="190" y="75"/>
                    </a:lnTo>
                    <a:lnTo>
                      <a:pt x="192" y="95"/>
                    </a:lnTo>
                    <a:lnTo>
                      <a:pt x="190" y="97"/>
                    </a:lnTo>
                    <a:lnTo>
                      <a:pt x="190" y="97"/>
                    </a:lnTo>
                    <a:lnTo>
                      <a:pt x="187" y="99"/>
                    </a:lnTo>
                    <a:lnTo>
                      <a:pt x="187" y="100"/>
                    </a:lnTo>
                    <a:lnTo>
                      <a:pt x="184" y="106"/>
                    </a:lnTo>
                    <a:lnTo>
                      <a:pt x="183" y="112"/>
                    </a:lnTo>
                    <a:lnTo>
                      <a:pt x="180" y="114"/>
                    </a:lnTo>
                    <a:lnTo>
                      <a:pt x="179" y="116"/>
                    </a:lnTo>
                    <a:lnTo>
                      <a:pt x="177" y="118"/>
                    </a:lnTo>
                    <a:lnTo>
                      <a:pt x="173" y="119"/>
                    </a:lnTo>
                    <a:lnTo>
                      <a:pt x="164" y="121"/>
                    </a:lnTo>
                    <a:lnTo>
                      <a:pt x="155" y="121"/>
                    </a:lnTo>
                    <a:lnTo>
                      <a:pt x="148" y="121"/>
                    </a:lnTo>
                    <a:lnTo>
                      <a:pt x="143" y="121"/>
                    </a:lnTo>
                    <a:lnTo>
                      <a:pt x="143" y="121"/>
                    </a:lnTo>
                    <a:lnTo>
                      <a:pt x="139" y="122"/>
                    </a:lnTo>
                    <a:lnTo>
                      <a:pt x="139" y="122"/>
                    </a:lnTo>
                    <a:lnTo>
                      <a:pt x="128" y="125"/>
                    </a:lnTo>
                    <a:lnTo>
                      <a:pt x="127" y="127"/>
                    </a:lnTo>
                    <a:lnTo>
                      <a:pt x="124" y="128"/>
                    </a:lnTo>
                    <a:lnTo>
                      <a:pt x="124" y="130"/>
                    </a:lnTo>
                    <a:lnTo>
                      <a:pt x="119" y="137"/>
                    </a:lnTo>
                    <a:lnTo>
                      <a:pt x="117" y="145"/>
                    </a:lnTo>
                    <a:lnTo>
                      <a:pt x="115" y="150"/>
                    </a:lnTo>
                    <a:lnTo>
                      <a:pt x="110" y="153"/>
                    </a:lnTo>
                    <a:lnTo>
                      <a:pt x="104" y="156"/>
                    </a:lnTo>
                    <a:lnTo>
                      <a:pt x="99" y="157"/>
                    </a:lnTo>
                    <a:lnTo>
                      <a:pt x="94" y="156"/>
                    </a:lnTo>
                    <a:lnTo>
                      <a:pt x="94" y="156"/>
                    </a:lnTo>
                    <a:lnTo>
                      <a:pt x="87" y="156"/>
                    </a:lnTo>
                    <a:lnTo>
                      <a:pt x="87" y="156"/>
                    </a:lnTo>
                    <a:lnTo>
                      <a:pt x="81" y="157"/>
                    </a:lnTo>
                    <a:lnTo>
                      <a:pt x="77" y="159"/>
                    </a:lnTo>
                    <a:lnTo>
                      <a:pt x="72" y="163"/>
                    </a:lnTo>
                    <a:lnTo>
                      <a:pt x="62" y="169"/>
                    </a:lnTo>
                    <a:lnTo>
                      <a:pt x="54" y="171"/>
                    </a:lnTo>
                    <a:lnTo>
                      <a:pt x="54" y="169"/>
                    </a:lnTo>
                    <a:lnTo>
                      <a:pt x="54" y="169"/>
                    </a:lnTo>
                    <a:lnTo>
                      <a:pt x="53" y="166"/>
                    </a:lnTo>
                    <a:lnTo>
                      <a:pt x="53" y="166"/>
                    </a:lnTo>
                    <a:lnTo>
                      <a:pt x="50" y="165"/>
                    </a:lnTo>
                    <a:lnTo>
                      <a:pt x="50" y="165"/>
                    </a:lnTo>
                    <a:lnTo>
                      <a:pt x="47" y="165"/>
                    </a:lnTo>
                    <a:lnTo>
                      <a:pt x="47" y="165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40" y="169"/>
                    </a:lnTo>
                    <a:lnTo>
                      <a:pt x="40" y="169"/>
                    </a:lnTo>
                    <a:lnTo>
                      <a:pt x="40" y="169"/>
                    </a:lnTo>
                    <a:lnTo>
                      <a:pt x="37" y="169"/>
                    </a:lnTo>
                    <a:lnTo>
                      <a:pt x="37" y="169"/>
                    </a:lnTo>
                    <a:lnTo>
                      <a:pt x="37" y="169"/>
                    </a:lnTo>
                    <a:lnTo>
                      <a:pt x="36" y="168"/>
                    </a:lnTo>
                    <a:lnTo>
                      <a:pt x="34" y="165"/>
                    </a:lnTo>
                    <a:lnTo>
                      <a:pt x="21" y="149"/>
                    </a:lnTo>
                    <a:lnTo>
                      <a:pt x="15" y="139"/>
                    </a:lnTo>
                    <a:lnTo>
                      <a:pt x="12" y="134"/>
                    </a:lnTo>
                    <a:lnTo>
                      <a:pt x="11" y="130"/>
                    </a:lnTo>
                    <a:lnTo>
                      <a:pt x="11" y="119"/>
                    </a:lnTo>
                    <a:lnTo>
                      <a:pt x="10" y="118"/>
                    </a:lnTo>
                    <a:lnTo>
                      <a:pt x="10" y="118"/>
                    </a:lnTo>
                    <a:lnTo>
                      <a:pt x="7" y="113"/>
                    </a:lnTo>
                    <a:lnTo>
                      <a:pt x="3" y="108"/>
                    </a:lnTo>
                    <a:lnTo>
                      <a:pt x="1" y="105"/>
                    </a:lnTo>
                    <a:lnTo>
                      <a:pt x="1" y="102"/>
                    </a:lnTo>
                    <a:lnTo>
                      <a:pt x="3" y="100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4" y="93"/>
                    </a:lnTo>
                    <a:lnTo>
                      <a:pt x="4" y="93"/>
                    </a:lnTo>
                    <a:lnTo>
                      <a:pt x="3" y="82"/>
                    </a:lnTo>
                    <a:lnTo>
                      <a:pt x="4" y="78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7" y="69"/>
                    </a:lnTo>
                    <a:lnTo>
                      <a:pt x="16" y="69"/>
                    </a:lnTo>
                    <a:lnTo>
                      <a:pt x="18" y="68"/>
                    </a:lnTo>
                    <a:lnTo>
                      <a:pt x="19" y="68"/>
                    </a:lnTo>
                    <a:lnTo>
                      <a:pt x="21" y="65"/>
                    </a:lnTo>
                    <a:lnTo>
                      <a:pt x="21" y="65"/>
                    </a:lnTo>
                    <a:lnTo>
                      <a:pt x="22" y="62"/>
                    </a:lnTo>
                    <a:lnTo>
                      <a:pt x="22" y="62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1" y="53"/>
                    </a:lnTo>
                    <a:lnTo>
                      <a:pt x="22" y="50"/>
                    </a:lnTo>
                    <a:lnTo>
                      <a:pt x="25" y="44"/>
                    </a:lnTo>
                    <a:lnTo>
                      <a:pt x="31" y="37"/>
                    </a:lnTo>
                    <a:lnTo>
                      <a:pt x="35" y="34"/>
                    </a:lnTo>
                    <a:lnTo>
                      <a:pt x="38" y="33"/>
                    </a:lnTo>
                    <a:lnTo>
                      <a:pt x="41" y="32"/>
                    </a:lnTo>
                    <a:lnTo>
                      <a:pt x="44" y="32"/>
                    </a:lnTo>
                    <a:lnTo>
                      <a:pt x="50" y="34"/>
                    </a:lnTo>
                    <a:lnTo>
                      <a:pt x="54" y="39"/>
                    </a:lnTo>
                    <a:lnTo>
                      <a:pt x="57" y="40"/>
                    </a:lnTo>
                    <a:lnTo>
                      <a:pt x="57" y="40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59" y="33"/>
                    </a:lnTo>
                    <a:lnTo>
                      <a:pt x="60" y="28"/>
                    </a:lnTo>
                    <a:lnTo>
                      <a:pt x="61" y="26"/>
                    </a:lnTo>
                    <a:lnTo>
                      <a:pt x="62" y="23"/>
                    </a:lnTo>
                    <a:lnTo>
                      <a:pt x="65" y="22"/>
                    </a:lnTo>
                    <a:lnTo>
                      <a:pt x="67" y="21"/>
                    </a:lnTo>
                    <a:lnTo>
                      <a:pt x="74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8" y="19"/>
                    </a:lnTo>
                    <a:lnTo>
                      <a:pt x="92" y="15"/>
                    </a:lnTo>
                    <a:lnTo>
                      <a:pt x="96" y="13"/>
                    </a:lnTo>
                    <a:lnTo>
                      <a:pt x="102" y="10"/>
                    </a:lnTo>
                    <a:lnTo>
                      <a:pt x="108" y="8"/>
                    </a:lnTo>
                    <a:lnTo>
                      <a:pt x="111" y="8"/>
                    </a:lnTo>
                    <a:lnTo>
                      <a:pt x="111" y="8"/>
                    </a:lnTo>
                    <a:lnTo>
                      <a:pt x="114" y="6"/>
                    </a:lnTo>
                    <a:lnTo>
                      <a:pt x="117" y="3"/>
                    </a:lnTo>
                    <a:lnTo>
                      <a:pt x="117" y="2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9" y="2"/>
                    </a:lnTo>
                    <a:lnTo>
                      <a:pt x="123" y="1"/>
                    </a:lnTo>
                    <a:lnTo>
                      <a:pt x="123" y="1"/>
                    </a:lnTo>
                    <a:lnTo>
                      <a:pt x="127" y="2"/>
                    </a:lnTo>
                    <a:lnTo>
                      <a:pt x="130" y="3"/>
                    </a:lnTo>
                    <a:lnTo>
                      <a:pt x="139" y="8"/>
                    </a:lnTo>
                    <a:lnTo>
                      <a:pt x="139" y="8"/>
                    </a:lnTo>
                    <a:lnTo>
                      <a:pt x="139" y="8"/>
                    </a:lnTo>
                    <a:lnTo>
                      <a:pt x="150" y="15"/>
                    </a:lnTo>
                    <a:lnTo>
                      <a:pt x="156" y="19"/>
                    </a:lnTo>
                    <a:lnTo>
                      <a:pt x="158" y="19"/>
                    </a:lnTo>
                    <a:lnTo>
                      <a:pt x="158" y="19"/>
                    </a:lnTo>
                    <a:lnTo>
                      <a:pt x="164" y="21"/>
                    </a:lnTo>
                    <a:lnTo>
                      <a:pt x="170" y="23"/>
                    </a:lnTo>
                    <a:lnTo>
                      <a:pt x="176" y="28"/>
                    </a:lnTo>
                    <a:lnTo>
                      <a:pt x="177" y="31"/>
                    </a:lnTo>
                    <a:lnTo>
                      <a:pt x="178" y="33"/>
                    </a:lnTo>
                    <a:lnTo>
                      <a:pt x="178" y="33"/>
                    </a:lnTo>
                    <a:lnTo>
                      <a:pt x="183" y="41"/>
                    </a:lnTo>
                    <a:lnTo>
                      <a:pt x="184" y="50"/>
                    </a:lnTo>
                    <a:lnTo>
                      <a:pt x="185" y="57"/>
                    </a:lnTo>
                    <a:lnTo>
                      <a:pt x="186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" name="Freeform 81"/>
              <p:cNvSpPr>
                <a:spLocks/>
              </p:cNvSpPr>
              <p:nvPr/>
            </p:nvSpPr>
            <p:spPr bwMode="auto">
              <a:xfrm>
                <a:off x="5781676" y="3919538"/>
                <a:ext cx="715963" cy="396875"/>
              </a:xfrm>
              <a:custGeom>
                <a:avLst/>
                <a:gdLst>
                  <a:gd name="T0" fmla="*/ 437 w 451"/>
                  <a:gd name="T1" fmla="*/ 105 h 250"/>
                  <a:gd name="T2" fmla="*/ 420 w 451"/>
                  <a:gd name="T3" fmla="*/ 90 h 250"/>
                  <a:gd name="T4" fmla="*/ 389 w 451"/>
                  <a:gd name="T5" fmla="*/ 81 h 250"/>
                  <a:gd name="T6" fmla="*/ 376 w 451"/>
                  <a:gd name="T7" fmla="*/ 83 h 250"/>
                  <a:gd name="T8" fmla="*/ 370 w 451"/>
                  <a:gd name="T9" fmla="*/ 78 h 250"/>
                  <a:gd name="T10" fmla="*/ 372 w 451"/>
                  <a:gd name="T11" fmla="*/ 62 h 250"/>
                  <a:gd name="T12" fmla="*/ 351 w 451"/>
                  <a:gd name="T13" fmla="*/ 61 h 250"/>
                  <a:gd name="T14" fmla="*/ 320 w 451"/>
                  <a:gd name="T15" fmla="*/ 49 h 250"/>
                  <a:gd name="T16" fmla="*/ 314 w 451"/>
                  <a:gd name="T17" fmla="*/ 53 h 250"/>
                  <a:gd name="T18" fmla="*/ 322 w 451"/>
                  <a:gd name="T19" fmla="*/ 70 h 250"/>
                  <a:gd name="T20" fmla="*/ 301 w 451"/>
                  <a:gd name="T21" fmla="*/ 84 h 250"/>
                  <a:gd name="T22" fmla="*/ 292 w 451"/>
                  <a:gd name="T23" fmla="*/ 77 h 250"/>
                  <a:gd name="T24" fmla="*/ 267 w 451"/>
                  <a:gd name="T25" fmla="*/ 52 h 250"/>
                  <a:gd name="T26" fmla="*/ 277 w 451"/>
                  <a:gd name="T27" fmla="*/ 46 h 250"/>
                  <a:gd name="T28" fmla="*/ 282 w 451"/>
                  <a:gd name="T29" fmla="*/ 36 h 250"/>
                  <a:gd name="T30" fmla="*/ 259 w 451"/>
                  <a:gd name="T31" fmla="*/ 33 h 250"/>
                  <a:gd name="T32" fmla="*/ 228 w 451"/>
                  <a:gd name="T33" fmla="*/ 25 h 250"/>
                  <a:gd name="T34" fmla="*/ 192 w 451"/>
                  <a:gd name="T35" fmla="*/ 2 h 250"/>
                  <a:gd name="T36" fmla="*/ 175 w 451"/>
                  <a:gd name="T37" fmla="*/ 14 h 250"/>
                  <a:gd name="T38" fmla="*/ 161 w 451"/>
                  <a:gd name="T39" fmla="*/ 14 h 250"/>
                  <a:gd name="T40" fmla="*/ 147 w 451"/>
                  <a:gd name="T41" fmla="*/ 2 h 250"/>
                  <a:gd name="T42" fmla="*/ 142 w 451"/>
                  <a:gd name="T43" fmla="*/ 6 h 250"/>
                  <a:gd name="T44" fmla="*/ 137 w 451"/>
                  <a:gd name="T45" fmla="*/ 19 h 250"/>
                  <a:gd name="T46" fmla="*/ 92 w 451"/>
                  <a:gd name="T47" fmla="*/ 40 h 250"/>
                  <a:gd name="T48" fmla="*/ 57 w 451"/>
                  <a:gd name="T49" fmla="*/ 68 h 250"/>
                  <a:gd name="T50" fmla="*/ 41 w 451"/>
                  <a:gd name="T51" fmla="*/ 70 h 250"/>
                  <a:gd name="T52" fmla="*/ 23 w 451"/>
                  <a:gd name="T53" fmla="*/ 77 h 250"/>
                  <a:gd name="T54" fmla="*/ 16 w 451"/>
                  <a:gd name="T55" fmla="*/ 95 h 250"/>
                  <a:gd name="T56" fmla="*/ 5 w 451"/>
                  <a:gd name="T57" fmla="*/ 81 h 250"/>
                  <a:gd name="T58" fmla="*/ 4 w 451"/>
                  <a:gd name="T59" fmla="*/ 89 h 250"/>
                  <a:gd name="T60" fmla="*/ 12 w 451"/>
                  <a:gd name="T61" fmla="*/ 108 h 250"/>
                  <a:gd name="T62" fmla="*/ 29 w 451"/>
                  <a:gd name="T63" fmla="*/ 123 h 250"/>
                  <a:gd name="T64" fmla="*/ 25 w 451"/>
                  <a:gd name="T65" fmla="*/ 139 h 250"/>
                  <a:gd name="T66" fmla="*/ 41 w 451"/>
                  <a:gd name="T67" fmla="*/ 170 h 250"/>
                  <a:gd name="T68" fmla="*/ 56 w 451"/>
                  <a:gd name="T69" fmla="*/ 180 h 250"/>
                  <a:gd name="T70" fmla="*/ 69 w 451"/>
                  <a:gd name="T71" fmla="*/ 189 h 250"/>
                  <a:gd name="T72" fmla="*/ 99 w 451"/>
                  <a:gd name="T73" fmla="*/ 216 h 250"/>
                  <a:gd name="T74" fmla="*/ 134 w 451"/>
                  <a:gd name="T75" fmla="*/ 241 h 250"/>
                  <a:gd name="T76" fmla="*/ 150 w 451"/>
                  <a:gd name="T77" fmla="*/ 250 h 250"/>
                  <a:gd name="T78" fmla="*/ 187 w 451"/>
                  <a:gd name="T79" fmla="*/ 246 h 250"/>
                  <a:gd name="T80" fmla="*/ 183 w 451"/>
                  <a:gd name="T81" fmla="*/ 234 h 250"/>
                  <a:gd name="T82" fmla="*/ 195 w 451"/>
                  <a:gd name="T83" fmla="*/ 227 h 250"/>
                  <a:gd name="T84" fmla="*/ 197 w 451"/>
                  <a:gd name="T85" fmla="*/ 210 h 250"/>
                  <a:gd name="T86" fmla="*/ 204 w 451"/>
                  <a:gd name="T87" fmla="*/ 204 h 250"/>
                  <a:gd name="T88" fmla="*/ 241 w 451"/>
                  <a:gd name="T89" fmla="*/ 211 h 250"/>
                  <a:gd name="T90" fmla="*/ 260 w 451"/>
                  <a:gd name="T91" fmla="*/ 217 h 250"/>
                  <a:gd name="T92" fmla="*/ 266 w 451"/>
                  <a:gd name="T93" fmla="*/ 225 h 250"/>
                  <a:gd name="T94" fmla="*/ 274 w 451"/>
                  <a:gd name="T95" fmla="*/ 225 h 250"/>
                  <a:gd name="T96" fmla="*/ 308 w 451"/>
                  <a:gd name="T97" fmla="*/ 217 h 250"/>
                  <a:gd name="T98" fmla="*/ 340 w 451"/>
                  <a:gd name="T99" fmla="*/ 219 h 250"/>
                  <a:gd name="T100" fmla="*/ 358 w 451"/>
                  <a:gd name="T101" fmla="*/ 202 h 250"/>
                  <a:gd name="T102" fmla="*/ 382 w 451"/>
                  <a:gd name="T103" fmla="*/ 204 h 250"/>
                  <a:gd name="T104" fmla="*/ 400 w 451"/>
                  <a:gd name="T105" fmla="*/ 194 h 250"/>
                  <a:gd name="T106" fmla="*/ 410 w 451"/>
                  <a:gd name="T107" fmla="*/ 170 h 250"/>
                  <a:gd name="T108" fmla="*/ 413 w 451"/>
                  <a:gd name="T109" fmla="*/ 153 h 250"/>
                  <a:gd name="T110" fmla="*/ 450 w 451"/>
                  <a:gd name="T111" fmla="*/ 128 h 250"/>
                  <a:gd name="T112" fmla="*/ 450 w 451"/>
                  <a:gd name="T113" fmla="*/ 11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51" h="250">
                    <a:moveTo>
                      <a:pt x="446" y="115"/>
                    </a:moveTo>
                    <a:lnTo>
                      <a:pt x="440" y="112"/>
                    </a:lnTo>
                    <a:lnTo>
                      <a:pt x="438" y="110"/>
                    </a:lnTo>
                    <a:lnTo>
                      <a:pt x="437" y="105"/>
                    </a:lnTo>
                    <a:lnTo>
                      <a:pt x="435" y="101"/>
                    </a:lnTo>
                    <a:lnTo>
                      <a:pt x="434" y="99"/>
                    </a:lnTo>
                    <a:lnTo>
                      <a:pt x="429" y="96"/>
                    </a:lnTo>
                    <a:lnTo>
                      <a:pt x="420" y="90"/>
                    </a:lnTo>
                    <a:lnTo>
                      <a:pt x="408" y="84"/>
                    </a:lnTo>
                    <a:lnTo>
                      <a:pt x="400" y="81"/>
                    </a:lnTo>
                    <a:lnTo>
                      <a:pt x="394" y="80"/>
                    </a:lnTo>
                    <a:lnTo>
                      <a:pt x="389" y="81"/>
                    </a:lnTo>
                    <a:lnTo>
                      <a:pt x="385" y="83"/>
                    </a:lnTo>
                    <a:lnTo>
                      <a:pt x="382" y="85"/>
                    </a:lnTo>
                    <a:lnTo>
                      <a:pt x="378" y="85"/>
                    </a:lnTo>
                    <a:lnTo>
                      <a:pt x="376" y="83"/>
                    </a:lnTo>
                    <a:lnTo>
                      <a:pt x="373" y="80"/>
                    </a:lnTo>
                    <a:lnTo>
                      <a:pt x="372" y="79"/>
                    </a:lnTo>
                    <a:lnTo>
                      <a:pt x="371" y="78"/>
                    </a:lnTo>
                    <a:lnTo>
                      <a:pt x="370" y="78"/>
                    </a:lnTo>
                    <a:lnTo>
                      <a:pt x="370" y="74"/>
                    </a:lnTo>
                    <a:lnTo>
                      <a:pt x="370" y="71"/>
                    </a:lnTo>
                    <a:lnTo>
                      <a:pt x="372" y="66"/>
                    </a:lnTo>
                    <a:lnTo>
                      <a:pt x="372" y="62"/>
                    </a:lnTo>
                    <a:lnTo>
                      <a:pt x="370" y="62"/>
                    </a:lnTo>
                    <a:lnTo>
                      <a:pt x="365" y="65"/>
                    </a:lnTo>
                    <a:lnTo>
                      <a:pt x="360" y="65"/>
                    </a:lnTo>
                    <a:lnTo>
                      <a:pt x="351" y="61"/>
                    </a:lnTo>
                    <a:lnTo>
                      <a:pt x="340" y="58"/>
                    </a:lnTo>
                    <a:lnTo>
                      <a:pt x="330" y="53"/>
                    </a:lnTo>
                    <a:lnTo>
                      <a:pt x="323" y="50"/>
                    </a:lnTo>
                    <a:lnTo>
                      <a:pt x="320" y="49"/>
                    </a:lnTo>
                    <a:lnTo>
                      <a:pt x="317" y="49"/>
                    </a:lnTo>
                    <a:lnTo>
                      <a:pt x="315" y="50"/>
                    </a:lnTo>
                    <a:lnTo>
                      <a:pt x="314" y="52"/>
                    </a:lnTo>
                    <a:lnTo>
                      <a:pt x="314" y="53"/>
                    </a:lnTo>
                    <a:lnTo>
                      <a:pt x="316" y="56"/>
                    </a:lnTo>
                    <a:lnTo>
                      <a:pt x="323" y="65"/>
                    </a:lnTo>
                    <a:lnTo>
                      <a:pt x="323" y="66"/>
                    </a:lnTo>
                    <a:lnTo>
                      <a:pt x="322" y="70"/>
                    </a:lnTo>
                    <a:lnTo>
                      <a:pt x="319" y="72"/>
                    </a:lnTo>
                    <a:lnTo>
                      <a:pt x="315" y="76"/>
                    </a:lnTo>
                    <a:lnTo>
                      <a:pt x="307" y="80"/>
                    </a:lnTo>
                    <a:lnTo>
                      <a:pt x="301" y="84"/>
                    </a:lnTo>
                    <a:lnTo>
                      <a:pt x="298" y="84"/>
                    </a:lnTo>
                    <a:lnTo>
                      <a:pt x="296" y="83"/>
                    </a:lnTo>
                    <a:lnTo>
                      <a:pt x="294" y="79"/>
                    </a:lnTo>
                    <a:lnTo>
                      <a:pt x="292" y="77"/>
                    </a:lnTo>
                    <a:lnTo>
                      <a:pt x="288" y="73"/>
                    </a:lnTo>
                    <a:lnTo>
                      <a:pt x="276" y="59"/>
                    </a:lnTo>
                    <a:lnTo>
                      <a:pt x="270" y="53"/>
                    </a:lnTo>
                    <a:lnTo>
                      <a:pt x="267" y="52"/>
                    </a:lnTo>
                    <a:lnTo>
                      <a:pt x="267" y="49"/>
                    </a:lnTo>
                    <a:lnTo>
                      <a:pt x="268" y="48"/>
                    </a:lnTo>
                    <a:lnTo>
                      <a:pt x="270" y="47"/>
                    </a:lnTo>
                    <a:lnTo>
                      <a:pt x="277" y="46"/>
                    </a:lnTo>
                    <a:lnTo>
                      <a:pt x="280" y="43"/>
                    </a:lnTo>
                    <a:lnTo>
                      <a:pt x="282" y="41"/>
                    </a:lnTo>
                    <a:lnTo>
                      <a:pt x="283" y="39"/>
                    </a:lnTo>
                    <a:lnTo>
                      <a:pt x="282" y="36"/>
                    </a:lnTo>
                    <a:lnTo>
                      <a:pt x="279" y="35"/>
                    </a:lnTo>
                    <a:lnTo>
                      <a:pt x="276" y="35"/>
                    </a:lnTo>
                    <a:lnTo>
                      <a:pt x="266" y="33"/>
                    </a:lnTo>
                    <a:lnTo>
                      <a:pt x="259" y="33"/>
                    </a:lnTo>
                    <a:lnTo>
                      <a:pt x="259" y="33"/>
                    </a:lnTo>
                    <a:lnTo>
                      <a:pt x="247" y="31"/>
                    </a:lnTo>
                    <a:lnTo>
                      <a:pt x="236" y="28"/>
                    </a:lnTo>
                    <a:lnTo>
                      <a:pt x="228" y="25"/>
                    </a:lnTo>
                    <a:lnTo>
                      <a:pt x="221" y="21"/>
                    </a:lnTo>
                    <a:lnTo>
                      <a:pt x="206" y="11"/>
                    </a:lnTo>
                    <a:lnTo>
                      <a:pt x="201" y="6"/>
                    </a:lnTo>
                    <a:lnTo>
                      <a:pt x="192" y="2"/>
                    </a:lnTo>
                    <a:lnTo>
                      <a:pt x="187" y="0"/>
                    </a:lnTo>
                    <a:lnTo>
                      <a:pt x="185" y="0"/>
                    </a:lnTo>
                    <a:lnTo>
                      <a:pt x="184" y="0"/>
                    </a:lnTo>
                    <a:lnTo>
                      <a:pt x="175" y="14"/>
                    </a:lnTo>
                    <a:lnTo>
                      <a:pt x="171" y="22"/>
                    </a:lnTo>
                    <a:lnTo>
                      <a:pt x="168" y="22"/>
                    </a:lnTo>
                    <a:lnTo>
                      <a:pt x="166" y="19"/>
                    </a:lnTo>
                    <a:lnTo>
                      <a:pt x="161" y="14"/>
                    </a:lnTo>
                    <a:lnTo>
                      <a:pt x="155" y="6"/>
                    </a:lnTo>
                    <a:lnTo>
                      <a:pt x="153" y="4"/>
                    </a:lnTo>
                    <a:lnTo>
                      <a:pt x="150" y="2"/>
                    </a:lnTo>
                    <a:lnTo>
                      <a:pt x="147" y="2"/>
                    </a:lnTo>
                    <a:lnTo>
                      <a:pt x="146" y="0"/>
                    </a:lnTo>
                    <a:lnTo>
                      <a:pt x="144" y="2"/>
                    </a:lnTo>
                    <a:lnTo>
                      <a:pt x="143" y="3"/>
                    </a:lnTo>
                    <a:lnTo>
                      <a:pt x="142" y="6"/>
                    </a:lnTo>
                    <a:lnTo>
                      <a:pt x="143" y="12"/>
                    </a:lnTo>
                    <a:lnTo>
                      <a:pt x="143" y="15"/>
                    </a:lnTo>
                    <a:lnTo>
                      <a:pt x="141" y="17"/>
                    </a:lnTo>
                    <a:lnTo>
                      <a:pt x="137" y="19"/>
                    </a:lnTo>
                    <a:lnTo>
                      <a:pt x="131" y="23"/>
                    </a:lnTo>
                    <a:lnTo>
                      <a:pt x="105" y="33"/>
                    </a:lnTo>
                    <a:lnTo>
                      <a:pt x="98" y="36"/>
                    </a:lnTo>
                    <a:lnTo>
                      <a:pt x="92" y="40"/>
                    </a:lnTo>
                    <a:lnTo>
                      <a:pt x="79" y="48"/>
                    </a:lnTo>
                    <a:lnTo>
                      <a:pt x="69" y="59"/>
                    </a:lnTo>
                    <a:lnTo>
                      <a:pt x="60" y="65"/>
                    </a:lnTo>
                    <a:lnTo>
                      <a:pt x="57" y="68"/>
                    </a:lnTo>
                    <a:lnTo>
                      <a:pt x="54" y="70"/>
                    </a:lnTo>
                    <a:lnTo>
                      <a:pt x="50" y="70"/>
                    </a:lnTo>
                    <a:lnTo>
                      <a:pt x="44" y="68"/>
                    </a:lnTo>
                    <a:lnTo>
                      <a:pt x="41" y="70"/>
                    </a:lnTo>
                    <a:lnTo>
                      <a:pt x="35" y="71"/>
                    </a:lnTo>
                    <a:lnTo>
                      <a:pt x="29" y="71"/>
                    </a:lnTo>
                    <a:lnTo>
                      <a:pt x="25" y="74"/>
                    </a:lnTo>
                    <a:lnTo>
                      <a:pt x="23" y="77"/>
                    </a:lnTo>
                    <a:lnTo>
                      <a:pt x="20" y="79"/>
                    </a:lnTo>
                    <a:lnTo>
                      <a:pt x="18" y="86"/>
                    </a:lnTo>
                    <a:lnTo>
                      <a:pt x="17" y="92"/>
                    </a:lnTo>
                    <a:lnTo>
                      <a:pt x="16" y="95"/>
                    </a:lnTo>
                    <a:lnTo>
                      <a:pt x="14" y="95"/>
                    </a:lnTo>
                    <a:lnTo>
                      <a:pt x="11" y="90"/>
                    </a:lnTo>
                    <a:lnTo>
                      <a:pt x="7" y="84"/>
                    </a:lnTo>
                    <a:lnTo>
                      <a:pt x="5" y="81"/>
                    </a:lnTo>
                    <a:lnTo>
                      <a:pt x="3" y="80"/>
                    </a:lnTo>
                    <a:lnTo>
                      <a:pt x="0" y="80"/>
                    </a:lnTo>
                    <a:lnTo>
                      <a:pt x="0" y="81"/>
                    </a:lnTo>
                    <a:lnTo>
                      <a:pt x="4" y="89"/>
                    </a:lnTo>
                    <a:lnTo>
                      <a:pt x="5" y="93"/>
                    </a:lnTo>
                    <a:lnTo>
                      <a:pt x="5" y="93"/>
                    </a:lnTo>
                    <a:lnTo>
                      <a:pt x="9" y="103"/>
                    </a:lnTo>
                    <a:lnTo>
                      <a:pt x="12" y="108"/>
                    </a:lnTo>
                    <a:lnTo>
                      <a:pt x="18" y="112"/>
                    </a:lnTo>
                    <a:lnTo>
                      <a:pt x="26" y="117"/>
                    </a:lnTo>
                    <a:lnTo>
                      <a:pt x="29" y="121"/>
                    </a:lnTo>
                    <a:lnTo>
                      <a:pt x="29" y="123"/>
                    </a:lnTo>
                    <a:lnTo>
                      <a:pt x="29" y="127"/>
                    </a:lnTo>
                    <a:lnTo>
                      <a:pt x="28" y="132"/>
                    </a:lnTo>
                    <a:lnTo>
                      <a:pt x="25" y="135"/>
                    </a:lnTo>
                    <a:lnTo>
                      <a:pt x="25" y="139"/>
                    </a:lnTo>
                    <a:lnTo>
                      <a:pt x="26" y="141"/>
                    </a:lnTo>
                    <a:lnTo>
                      <a:pt x="30" y="148"/>
                    </a:lnTo>
                    <a:lnTo>
                      <a:pt x="35" y="159"/>
                    </a:lnTo>
                    <a:lnTo>
                      <a:pt x="41" y="170"/>
                    </a:lnTo>
                    <a:lnTo>
                      <a:pt x="47" y="177"/>
                    </a:lnTo>
                    <a:lnTo>
                      <a:pt x="48" y="178"/>
                    </a:lnTo>
                    <a:lnTo>
                      <a:pt x="51" y="179"/>
                    </a:lnTo>
                    <a:lnTo>
                      <a:pt x="56" y="180"/>
                    </a:lnTo>
                    <a:lnTo>
                      <a:pt x="59" y="180"/>
                    </a:lnTo>
                    <a:lnTo>
                      <a:pt x="62" y="183"/>
                    </a:lnTo>
                    <a:lnTo>
                      <a:pt x="65" y="185"/>
                    </a:lnTo>
                    <a:lnTo>
                      <a:pt x="69" y="189"/>
                    </a:lnTo>
                    <a:lnTo>
                      <a:pt x="77" y="199"/>
                    </a:lnTo>
                    <a:lnTo>
                      <a:pt x="85" y="205"/>
                    </a:lnTo>
                    <a:lnTo>
                      <a:pt x="92" y="211"/>
                    </a:lnTo>
                    <a:lnTo>
                      <a:pt x="99" y="216"/>
                    </a:lnTo>
                    <a:lnTo>
                      <a:pt x="106" y="220"/>
                    </a:lnTo>
                    <a:lnTo>
                      <a:pt x="122" y="232"/>
                    </a:lnTo>
                    <a:lnTo>
                      <a:pt x="129" y="238"/>
                    </a:lnTo>
                    <a:lnTo>
                      <a:pt x="134" y="241"/>
                    </a:lnTo>
                    <a:lnTo>
                      <a:pt x="136" y="242"/>
                    </a:lnTo>
                    <a:lnTo>
                      <a:pt x="139" y="245"/>
                    </a:lnTo>
                    <a:lnTo>
                      <a:pt x="144" y="247"/>
                    </a:lnTo>
                    <a:lnTo>
                      <a:pt x="150" y="250"/>
                    </a:lnTo>
                    <a:lnTo>
                      <a:pt x="167" y="250"/>
                    </a:lnTo>
                    <a:lnTo>
                      <a:pt x="183" y="247"/>
                    </a:lnTo>
                    <a:lnTo>
                      <a:pt x="189" y="247"/>
                    </a:lnTo>
                    <a:lnTo>
                      <a:pt x="187" y="246"/>
                    </a:lnTo>
                    <a:lnTo>
                      <a:pt x="185" y="242"/>
                    </a:lnTo>
                    <a:lnTo>
                      <a:pt x="184" y="241"/>
                    </a:lnTo>
                    <a:lnTo>
                      <a:pt x="183" y="238"/>
                    </a:lnTo>
                    <a:lnTo>
                      <a:pt x="183" y="234"/>
                    </a:lnTo>
                    <a:lnTo>
                      <a:pt x="184" y="232"/>
                    </a:lnTo>
                    <a:lnTo>
                      <a:pt x="185" y="230"/>
                    </a:lnTo>
                    <a:lnTo>
                      <a:pt x="186" y="229"/>
                    </a:lnTo>
                    <a:lnTo>
                      <a:pt x="195" y="227"/>
                    </a:lnTo>
                    <a:lnTo>
                      <a:pt x="197" y="226"/>
                    </a:lnTo>
                    <a:lnTo>
                      <a:pt x="198" y="223"/>
                    </a:lnTo>
                    <a:lnTo>
                      <a:pt x="198" y="223"/>
                    </a:lnTo>
                    <a:lnTo>
                      <a:pt x="197" y="210"/>
                    </a:lnTo>
                    <a:lnTo>
                      <a:pt x="197" y="207"/>
                    </a:lnTo>
                    <a:lnTo>
                      <a:pt x="198" y="204"/>
                    </a:lnTo>
                    <a:lnTo>
                      <a:pt x="201" y="204"/>
                    </a:lnTo>
                    <a:lnTo>
                      <a:pt x="204" y="204"/>
                    </a:lnTo>
                    <a:lnTo>
                      <a:pt x="220" y="205"/>
                    </a:lnTo>
                    <a:lnTo>
                      <a:pt x="228" y="207"/>
                    </a:lnTo>
                    <a:lnTo>
                      <a:pt x="234" y="209"/>
                    </a:lnTo>
                    <a:lnTo>
                      <a:pt x="241" y="211"/>
                    </a:lnTo>
                    <a:lnTo>
                      <a:pt x="251" y="215"/>
                    </a:lnTo>
                    <a:lnTo>
                      <a:pt x="251" y="215"/>
                    </a:lnTo>
                    <a:lnTo>
                      <a:pt x="257" y="216"/>
                    </a:lnTo>
                    <a:lnTo>
                      <a:pt x="260" y="217"/>
                    </a:lnTo>
                    <a:lnTo>
                      <a:pt x="263" y="219"/>
                    </a:lnTo>
                    <a:lnTo>
                      <a:pt x="264" y="220"/>
                    </a:lnTo>
                    <a:lnTo>
                      <a:pt x="265" y="223"/>
                    </a:lnTo>
                    <a:lnTo>
                      <a:pt x="266" y="225"/>
                    </a:lnTo>
                    <a:lnTo>
                      <a:pt x="270" y="226"/>
                    </a:lnTo>
                    <a:lnTo>
                      <a:pt x="272" y="226"/>
                    </a:lnTo>
                    <a:lnTo>
                      <a:pt x="274" y="225"/>
                    </a:lnTo>
                    <a:lnTo>
                      <a:pt x="274" y="225"/>
                    </a:lnTo>
                    <a:lnTo>
                      <a:pt x="283" y="222"/>
                    </a:lnTo>
                    <a:lnTo>
                      <a:pt x="291" y="222"/>
                    </a:lnTo>
                    <a:lnTo>
                      <a:pt x="299" y="221"/>
                    </a:lnTo>
                    <a:lnTo>
                      <a:pt x="308" y="217"/>
                    </a:lnTo>
                    <a:lnTo>
                      <a:pt x="313" y="219"/>
                    </a:lnTo>
                    <a:lnTo>
                      <a:pt x="320" y="220"/>
                    </a:lnTo>
                    <a:lnTo>
                      <a:pt x="336" y="228"/>
                    </a:lnTo>
                    <a:lnTo>
                      <a:pt x="340" y="219"/>
                    </a:lnTo>
                    <a:lnTo>
                      <a:pt x="347" y="205"/>
                    </a:lnTo>
                    <a:lnTo>
                      <a:pt x="351" y="203"/>
                    </a:lnTo>
                    <a:lnTo>
                      <a:pt x="352" y="202"/>
                    </a:lnTo>
                    <a:lnTo>
                      <a:pt x="358" y="202"/>
                    </a:lnTo>
                    <a:lnTo>
                      <a:pt x="363" y="205"/>
                    </a:lnTo>
                    <a:lnTo>
                      <a:pt x="366" y="205"/>
                    </a:lnTo>
                    <a:lnTo>
                      <a:pt x="378" y="205"/>
                    </a:lnTo>
                    <a:lnTo>
                      <a:pt x="382" y="204"/>
                    </a:lnTo>
                    <a:lnTo>
                      <a:pt x="387" y="202"/>
                    </a:lnTo>
                    <a:lnTo>
                      <a:pt x="395" y="199"/>
                    </a:lnTo>
                    <a:lnTo>
                      <a:pt x="398" y="197"/>
                    </a:lnTo>
                    <a:lnTo>
                      <a:pt x="400" y="194"/>
                    </a:lnTo>
                    <a:lnTo>
                      <a:pt x="401" y="190"/>
                    </a:lnTo>
                    <a:lnTo>
                      <a:pt x="401" y="190"/>
                    </a:lnTo>
                    <a:lnTo>
                      <a:pt x="408" y="178"/>
                    </a:lnTo>
                    <a:lnTo>
                      <a:pt x="410" y="170"/>
                    </a:lnTo>
                    <a:lnTo>
                      <a:pt x="410" y="165"/>
                    </a:lnTo>
                    <a:lnTo>
                      <a:pt x="410" y="161"/>
                    </a:lnTo>
                    <a:lnTo>
                      <a:pt x="410" y="158"/>
                    </a:lnTo>
                    <a:lnTo>
                      <a:pt x="413" y="153"/>
                    </a:lnTo>
                    <a:lnTo>
                      <a:pt x="420" y="147"/>
                    </a:lnTo>
                    <a:lnTo>
                      <a:pt x="432" y="139"/>
                    </a:lnTo>
                    <a:lnTo>
                      <a:pt x="440" y="134"/>
                    </a:lnTo>
                    <a:lnTo>
                      <a:pt x="450" y="128"/>
                    </a:lnTo>
                    <a:lnTo>
                      <a:pt x="450" y="126"/>
                    </a:lnTo>
                    <a:lnTo>
                      <a:pt x="451" y="122"/>
                    </a:lnTo>
                    <a:lnTo>
                      <a:pt x="451" y="120"/>
                    </a:lnTo>
                    <a:lnTo>
                      <a:pt x="450" y="117"/>
                    </a:lnTo>
                    <a:lnTo>
                      <a:pt x="449" y="116"/>
                    </a:lnTo>
                    <a:lnTo>
                      <a:pt x="446" y="1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" name="Freeform 82"/>
              <p:cNvSpPr>
                <a:spLocks/>
              </p:cNvSpPr>
              <p:nvPr/>
            </p:nvSpPr>
            <p:spPr bwMode="auto">
              <a:xfrm>
                <a:off x="5781676" y="3919538"/>
                <a:ext cx="715963" cy="396875"/>
              </a:xfrm>
              <a:custGeom>
                <a:avLst/>
                <a:gdLst>
                  <a:gd name="T0" fmla="*/ 437 w 451"/>
                  <a:gd name="T1" fmla="*/ 105 h 250"/>
                  <a:gd name="T2" fmla="*/ 420 w 451"/>
                  <a:gd name="T3" fmla="*/ 90 h 250"/>
                  <a:gd name="T4" fmla="*/ 389 w 451"/>
                  <a:gd name="T5" fmla="*/ 81 h 250"/>
                  <a:gd name="T6" fmla="*/ 376 w 451"/>
                  <a:gd name="T7" fmla="*/ 83 h 250"/>
                  <a:gd name="T8" fmla="*/ 370 w 451"/>
                  <a:gd name="T9" fmla="*/ 78 h 250"/>
                  <a:gd name="T10" fmla="*/ 372 w 451"/>
                  <a:gd name="T11" fmla="*/ 62 h 250"/>
                  <a:gd name="T12" fmla="*/ 351 w 451"/>
                  <a:gd name="T13" fmla="*/ 61 h 250"/>
                  <a:gd name="T14" fmla="*/ 320 w 451"/>
                  <a:gd name="T15" fmla="*/ 49 h 250"/>
                  <a:gd name="T16" fmla="*/ 314 w 451"/>
                  <a:gd name="T17" fmla="*/ 53 h 250"/>
                  <a:gd name="T18" fmla="*/ 322 w 451"/>
                  <a:gd name="T19" fmla="*/ 70 h 250"/>
                  <a:gd name="T20" fmla="*/ 301 w 451"/>
                  <a:gd name="T21" fmla="*/ 84 h 250"/>
                  <a:gd name="T22" fmla="*/ 292 w 451"/>
                  <a:gd name="T23" fmla="*/ 77 h 250"/>
                  <a:gd name="T24" fmla="*/ 267 w 451"/>
                  <a:gd name="T25" fmla="*/ 52 h 250"/>
                  <a:gd name="T26" fmla="*/ 277 w 451"/>
                  <a:gd name="T27" fmla="*/ 46 h 250"/>
                  <a:gd name="T28" fmla="*/ 282 w 451"/>
                  <a:gd name="T29" fmla="*/ 36 h 250"/>
                  <a:gd name="T30" fmla="*/ 259 w 451"/>
                  <a:gd name="T31" fmla="*/ 33 h 250"/>
                  <a:gd name="T32" fmla="*/ 228 w 451"/>
                  <a:gd name="T33" fmla="*/ 25 h 250"/>
                  <a:gd name="T34" fmla="*/ 192 w 451"/>
                  <a:gd name="T35" fmla="*/ 2 h 250"/>
                  <a:gd name="T36" fmla="*/ 175 w 451"/>
                  <a:gd name="T37" fmla="*/ 14 h 250"/>
                  <a:gd name="T38" fmla="*/ 161 w 451"/>
                  <a:gd name="T39" fmla="*/ 14 h 250"/>
                  <a:gd name="T40" fmla="*/ 147 w 451"/>
                  <a:gd name="T41" fmla="*/ 2 h 250"/>
                  <a:gd name="T42" fmla="*/ 142 w 451"/>
                  <a:gd name="T43" fmla="*/ 6 h 250"/>
                  <a:gd name="T44" fmla="*/ 137 w 451"/>
                  <a:gd name="T45" fmla="*/ 19 h 250"/>
                  <a:gd name="T46" fmla="*/ 92 w 451"/>
                  <a:gd name="T47" fmla="*/ 40 h 250"/>
                  <a:gd name="T48" fmla="*/ 57 w 451"/>
                  <a:gd name="T49" fmla="*/ 68 h 250"/>
                  <a:gd name="T50" fmla="*/ 41 w 451"/>
                  <a:gd name="T51" fmla="*/ 70 h 250"/>
                  <a:gd name="T52" fmla="*/ 23 w 451"/>
                  <a:gd name="T53" fmla="*/ 77 h 250"/>
                  <a:gd name="T54" fmla="*/ 16 w 451"/>
                  <a:gd name="T55" fmla="*/ 95 h 250"/>
                  <a:gd name="T56" fmla="*/ 5 w 451"/>
                  <a:gd name="T57" fmla="*/ 81 h 250"/>
                  <a:gd name="T58" fmla="*/ 4 w 451"/>
                  <a:gd name="T59" fmla="*/ 89 h 250"/>
                  <a:gd name="T60" fmla="*/ 12 w 451"/>
                  <a:gd name="T61" fmla="*/ 108 h 250"/>
                  <a:gd name="T62" fmla="*/ 29 w 451"/>
                  <a:gd name="T63" fmla="*/ 123 h 250"/>
                  <a:gd name="T64" fmla="*/ 25 w 451"/>
                  <a:gd name="T65" fmla="*/ 139 h 250"/>
                  <a:gd name="T66" fmla="*/ 41 w 451"/>
                  <a:gd name="T67" fmla="*/ 170 h 250"/>
                  <a:gd name="T68" fmla="*/ 56 w 451"/>
                  <a:gd name="T69" fmla="*/ 180 h 250"/>
                  <a:gd name="T70" fmla="*/ 69 w 451"/>
                  <a:gd name="T71" fmla="*/ 189 h 250"/>
                  <a:gd name="T72" fmla="*/ 99 w 451"/>
                  <a:gd name="T73" fmla="*/ 216 h 250"/>
                  <a:gd name="T74" fmla="*/ 134 w 451"/>
                  <a:gd name="T75" fmla="*/ 241 h 250"/>
                  <a:gd name="T76" fmla="*/ 150 w 451"/>
                  <a:gd name="T77" fmla="*/ 250 h 250"/>
                  <a:gd name="T78" fmla="*/ 187 w 451"/>
                  <a:gd name="T79" fmla="*/ 246 h 250"/>
                  <a:gd name="T80" fmla="*/ 183 w 451"/>
                  <a:gd name="T81" fmla="*/ 234 h 250"/>
                  <a:gd name="T82" fmla="*/ 195 w 451"/>
                  <a:gd name="T83" fmla="*/ 227 h 250"/>
                  <a:gd name="T84" fmla="*/ 197 w 451"/>
                  <a:gd name="T85" fmla="*/ 210 h 250"/>
                  <a:gd name="T86" fmla="*/ 204 w 451"/>
                  <a:gd name="T87" fmla="*/ 204 h 250"/>
                  <a:gd name="T88" fmla="*/ 241 w 451"/>
                  <a:gd name="T89" fmla="*/ 211 h 250"/>
                  <a:gd name="T90" fmla="*/ 260 w 451"/>
                  <a:gd name="T91" fmla="*/ 217 h 250"/>
                  <a:gd name="T92" fmla="*/ 266 w 451"/>
                  <a:gd name="T93" fmla="*/ 225 h 250"/>
                  <a:gd name="T94" fmla="*/ 274 w 451"/>
                  <a:gd name="T95" fmla="*/ 225 h 250"/>
                  <a:gd name="T96" fmla="*/ 308 w 451"/>
                  <a:gd name="T97" fmla="*/ 217 h 250"/>
                  <a:gd name="T98" fmla="*/ 340 w 451"/>
                  <a:gd name="T99" fmla="*/ 219 h 250"/>
                  <a:gd name="T100" fmla="*/ 358 w 451"/>
                  <a:gd name="T101" fmla="*/ 202 h 250"/>
                  <a:gd name="T102" fmla="*/ 382 w 451"/>
                  <a:gd name="T103" fmla="*/ 204 h 250"/>
                  <a:gd name="T104" fmla="*/ 400 w 451"/>
                  <a:gd name="T105" fmla="*/ 194 h 250"/>
                  <a:gd name="T106" fmla="*/ 410 w 451"/>
                  <a:gd name="T107" fmla="*/ 170 h 250"/>
                  <a:gd name="T108" fmla="*/ 413 w 451"/>
                  <a:gd name="T109" fmla="*/ 153 h 250"/>
                  <a:gd name="T110" fmla="*/ 450 w 451"/>
                  <a:gd name="T111" fmla="*/ 128 h 250"/>
                  <a:gd name="T112" fmla="*/ 450 w 451"/>
                  <a:gd name="T113" fmla="*/ 11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51" h="250">
                    <a:moveTo>
                      <a:pt x="446" y="115"/>
                    </a:moveTo>
                    <a:lnTo>
                      <a:pt x="440" y="112"/>
                    </a:lnTo>
                    <a:lnTo>
                      <a:pt x="438" y="110"/>
                    </a:lnTo>
                    <a:lnTo>
                      <a:pt x="437" y="105"/>
                    </a:lnTo>
                    <a:lnTo>
                      <a:pt x="435" y="101"/>
                    </a:lnTo>
                    <a:lnTo>
                      <a:pt x="434" y="99"/>
                    </a:lnTo>
                    <a:lnTo>
                      <a:pt x="429" y="96"/>
                    </a:lnTo>
                    <a:lnTo>
                      <a:pt x="420" y="90"/>
                    </a:lnTo>
                    <a:lnTo>
                      <a:pt x="408" y="84"/>
                    </a:lnTo>
                    <a:lnTo>
                      <a:pt x="400" y="81"/>
                    </a:lnTo>
                    <a:lnTo>
                      <a:pt x="394" y="80"/>
                    </a:lnTo>
                    <a:lnTo>
                      <a:pt x="389" y="81"/>
                    </a:lnTo>
                    <a:lnTo>
                      <a:pt x="385" y="83"/>
                    </a:lnTo>
                    <a:lnTo>
                      <a:pt x="382" y="85"/>
                    </a:lnTo>
                    <a:lnTo>
                      <a:pt x="378" y="85"/>
                    </a:lnTo>
                    <a:lnTo>
                      <a:pt x="376" y="83"/>
                    </a:lnTo>
                    <a:lnTo>
                      <a:pt x="373" y="80"/>
                    </a:lnTo>
                    <a:lnTo>
                      <a:pt x="372" y="79"/>
                    </a:lnTo>
                    <a:lnTo>
                      <a:pt x="371" y="78"/>
                    </a:lnTo>
                    <a:lnTo>
                      <a:pt x="370" y="78"/>
                    </a:lnTo>
                    <a:lnTo>
                      <a:pt x="370" y="74"/>
                    </a:lnTo>
                    <a:lnTo>
                      <a:pt x="370" y="71"/>
                    </a:lnTo>
                    <a:lnTo>
                      <a:pt x="372" y="66"/>
                    </a:lnTo>
                    <a:lnTo>
                      <a:pt x="372" y="62"/>
                    </a:lnTo>
                    <a:lnTo>
                      <a:pt x="370" y="62"/>
                    </a:lnTo>
                    <a:lnTo>
                      <a:pt x="365" y="65"/>
                    </a:lnTo>
                    <a:lnTo>
                      <a:pt x="360" y="65"/>
                    </a:lnTo>
                    <a:lnTo>
                      <a:pt x="351" y="61"/>
                    </a:lnTo>
                    <a:lnTo>
                      <a:pt x="340" y="58"/>
                    </a:lnTo>
                    <a:lnTo>
                      <a:pt x="330" y="53"/>
                    </a:lnTo>
                    <a:lnTo>
                      <a:pt x="323" y="50"/>
                    </a:lnTo>
                    <a:lnTo>
                      <a:pt x="320" y="49"/>
                    </a:lnTo>
                    <a:lnTo>
                      <a:pt x="317" y="49"/>
                    </a:lnTo>
                    <a:lnTo>
                      <a:pt x="315" y="50"/>
                    </a:lnTo>
                    <a:lnTo>
                      <a:pt x="314" y="52"/>
                    </a:lnTo>
                    <a:lnTo>
                      <a:pt x="314" y="53"/>
                    </a:lnTo>
                    <a:lnTo>
                      <a:pt x="316" y="56"/>
                    </a:lnTo>
                    <a:lnTo>
                      <a:pt x="323" y="65"/>
                    </a:lnTo>
                    <a:lnTo>
                      <a:pt x="323" y="66"/>
                    </a:lnTo>
                    <a:lnTo>
                      <a:pt x="322" y="70"/>
                    </a:lnTo>
                    <a:lnTo>
                      <a:pt x="319" y="72"/>
                    </a:lnTo>
                    <a:lnTo>
                      <a:pt x="315" y="76"/>
                    </a:lnTo>
                    <a:lnTo>
                      <a:pt x="307" y="80"/>
                    </a:lnTo>
                    <a:lnTo>
                      <a:pt x="301" y="84"/>
                    </a:lnTo>
                    <a:lnTo>
                      <a:pt x="298" y="84"/>
                    </a:lnTo>
                    <a:lnTo>
                      <a:pt x="296" y="83"/>
                    </a:lnTo>
                    <a:lnTo>
                      <a:pt x="294" y="79"/>
                    </a:lnTo>
                    <a:lnTo>
                      <a:pt x="292" y="77"/>
                    </a:lnTo>
                    <a:lnTo>
                      <a:pt x="288" y="73"/>
                    </a:lnTo>
                    <a:lnTo>
                      <a:pt x="276" y="59"/>
                    </a:lnTo>
                    <a:lnTo>
                      <a:pt x="270" y="53"/>
                    </a:lnTo>
                    <a:lnTo>
                      <a:pt x="267" y="52"/>
                    </a:lnTo>
                    <a:lnTo>
                      <a:pt x="267" y="49"/>
                    </a:lnTo>
                    <a:lnTo>
                      <a:pt x="268" y="48"/>
                    </a:lnTo>
                    <a:lnTo>
                      <a:pt x="270" y="47"/>
                    </a:lnTo>
                    <a:lnTo>
                      <a:pt x="277" y="46"/>
                    </a:lnTo>
                    <a:lnTo>
                      <a:pt x="280" y="43"/>
                    </a:lnTo>
                    <a:lnTo>
                      <a:pt x="282" y="41"/>
                    </a:lnTo>
                    <a:lnTo>
                      <a:pt x="283" y="39"/>
                    </a:lnTo>
                    <a:lnTo>
                      <a:pt x="282" y="36"/>
                    </a:lnTo>
                    <a:lnTo>
                      <a:pt x="279" y="35"/>
                    </a:lnTo>
                    <a:lnTo>
                      <a:pt x="276" y="35"/>
                    </a:lnTo>
                    <a:lnTo>
                      <a:pt x="266" y="33"/>
                    </a:lnTo>
                    <a:lnTo>
                      <a:pt x="259" y="33"/>
                    </a:lnTo>
                    <a:lnTo>
                      <a:pt x="259" y="33"/>
                    </a:lnTo>
                    <a:lnTo>
                      <a:pt x="247" y="31"/>
                    </a:lnTo>
                    <a:lnTo>
                      <a:pt x="236" y="28"/>
                    </a:lnTo>
                    <a:lnTo>
                      <a:pt x="228" y="25"/>
                    </a:lnTo>
                    <a:lnTo>
                      <a:pt x="221" y="21"/>
                    </a:lnTo>
                    <a:lnTo>
                      <a:pt x="206" y="11"/>
                    </a:lnTo>
                    <a:lnTo>
                      <a:pt x="201" y="6"/>
                    </a:lnTo>
                    <a:lnTo>
                      <a:pt x="192" y="2"/>
                    </a:lnTo>
                    <a:lnTo>
                      <a:pt x="187" y="0"/>
                    </a:lnTo>
                    <a:lnTo>
                      <a:pt x="185" y="0"/>
                    </a:lnTo>
                    <a:lnTo>
                      <a:pt x="184" y="0"/>
                    </a:lnTo>
                    <a:lnTo>
                      <a:pt x="175" y="14"/>
                    </a:lnTo>
                    <a:lnTo>
                      <a:pt x="171" y="22"/>
                    </a:lnTo>
                    <a:lnTo>
                      <a:pt x="168" y="22"/>
                    </a:lnTo>
                    <a:lnTo>
                      <a:pt x="166" y="19"/>
                    </a:lnTo>
                    <a:lnTo>
                      <a:pt x="161" y="14"/>
                    </a:lnTo>
                    <a:lnTo>
                      <a:pt x="155" y="6"/>
                    </a:lnTo>
                    <a:lnTo>
                      <a:pt x="153" y="4"/>
                    </a:lnTo>
                    <a:lnTo>
                      <a:pt x="150" y="2"/>
                    </a:lnTo>
                    <a:lnTo>
                      <a:pt x="147" y="2"/>
                    </a:lnTo>
                    <a:lnTo>
                      <a:pt x="146" y="0"/>
                    </a:lnTo>
                    <a:lnTo>
                      <a:pt x="144" y="2"/>
                    </a:lnTo>
                    <a:lnTo>
                      <a:pt x="143" y="3"/>
                    </a:lnTo>
                    <a:lnTo>
                      <a:pt x="142" y="6"/>
                    </a:lnTo>
                    <a:lnTo>
                      <a:pt x="143" y="12"/>
                    </a:lnTo>
                    <a:lnTo>
                      <a:pt x="143" y="15"/>
                    </a:lnTo>
                    <a:lnTo>
                      <a:pt x="141" y="17"/>
                    </a:lnTo>
                    <a:lnTo>
                      <a:pt x="137" y="19"/>
                    </a:lnTo>
                    <a:lnTo>
                      <a:pt x="131" y="23"/>
                    </a:lnTo>
                    <a:lnTo>
                      <a:pt x="105" y="33"/>
                    </a:lnTo>
                    <a:lnTo>
                      <a:pt x="98" y="36"/>
                    </a:lnTo>
                    <a:lnTo>
                      <a:pt x="92" y="40"/>
                    </a:lnTo>
                    <a:lnTo>
                      <a:pt x="79" y="48"/>
                    </a:lnTo>
                    <a:lnTo>
                      <a:pt x="69" y="59"/>
                    </a:lnTo>
                    <a:lnTo>
                      <a:pt x="60" y="65"/>
                    </a:lnTo>
                    <a:lnTo>
                      <a:pt x="57" y="68"/>
                    </a:lnTo>
                    <a:lnTo>
                      <a:pt x="54" y="70"/>
                    </a:lnTo>
                    <a:lnTo>
                      <a:pt x="50" y="70"/>
                    </a:lnTo>
                    <a:lnTo>
                      <a:pt x="44" y="68"/>
                    </a:lnTo>
                    <a:lnTo>
                      <a:pt x="41" y="70"/>
                    </a:lnTo>
                    <a:lnTo>
                      <a:pt x="35" y="71"/>
                    </a:lnTo>
                    <a:lnTo>
                      <a:pt x="29" y="71"/>
                    </a:lnTo>
                    <a:lnTo>
                      <a:pt x="25" y="74"/>
                    </a:lnTo>
                    <a:lnTo>
                      <a:pt x="23" y="77"/>
                    </a:lnTo>
                    <a:lnTo>
                      <a:pt x="20" y="79"/>
                    </a:lnTo>
                    <a:lnTo>
                      <a:pt x="18" y="86"/>
                    </a:lnTo>
                    <a:lnTo>
                      <a:pt x="17" y="92"/>
                    </a:lnTo>
                    <a:lnTo>
                      <a:pt x="16" y="95"/>
                    </a:lnTo>
                    <a:lnTo>
                      <a:pt x="14" y="95"/>
                    </a:lnTo>
                    <a:lnTo>
                      <a:pt x="11" y="90"/>
                    </a:lnTo>
                    <a:lnTo>
                      <a:pt x="7" y="84"/>
                    </a:lnTo>
                    <a:lnTo>
                      <a:pt x="5" y="81"/>
                    </a:lnTo>
                    <a:lnTo>
                      <a:pt x="3" y="80"/>
                    </a:lnTo>
                    <a:lnTo>
                      <a:pt x="0" y="80"/>
                    </a:lnTo>
                    <a:lnTo>
                      <a:pt x="0" y="81"/>
                    </a:lnTo>
                    <a:lnTo>
                      <a:pt x="4" y="89"/>
                    </a:lnTo>
                    <a:lnTo>
                      <a:pt x="5" y="93"/>
                    </a:lnTo>
                    <a:lnTo>
                      <a:pt x="5" y="93"/>
                    </a:lnTo>
                    <a:lnTo>
                      <a:pt x="9" y="103"/>
                    </a:lnTo>
                    <a:lnTo>
                      <a:pt x="12" y="108"/>
                    </a:lnTo>
                    <a:lnTo>
                      <a:pt x="18" y="112"/>
                    </a:lnTo>
                    <a:lnTo>
                      <a:pt x="26" y="117"/>
                    </a:lnTo>
                    <a:lnTo>
                      <a:pt x="29" y="121"/>
                    </a:lnTo>
                    <a:lnTo>
                      <a:pt x="29" y="123"/>
                    </a:lnTo>
                    <a:lnTo>
                      <a:pt x="29" y="127"/>
                    </a:lnTo>
                    <a:lnTo>
                      <a:pt x="28" y="132"/>
                    </a:lnTo>
                    <a:lnTo>
                      <a:pt x="25" y="135"/>
                    </a:lnTo>
                    <a:lnTo>
                      <a:pt x="25" y="139"/>
                    </a:lnTo>
                    <a:lnTo>
                      <a:pt x="26" y="141"/>
                    </a:lnTo>
                    <a:lnTo>
                      <a:pt x="30" y="148"/>
                    </a:lnTo>
                    <a:lnTo>
                      <a:pt x="35" y="159"/>
                    </a:lnTo>
                    <a:lnTo>
                      <a:pt x="41" y="170"/>
                    </a:lnTo>
                    <a:lnTo>
                      <a:pt x="47" y="177"/>
                    </a:lnTo>
                    <a:lnTo>
                      <a:pt x="48" y="178"/>
                    </a:lnTo>
                    <a:lnTo>
                      <a:pt x="51" y="179"/>
                    </a:lnTo>
                    <a:lnTo>
                      <a:pt x="56" y="180"/>
                    </a:lnTo>
                    <a:lnTo>
                      <a:pt x="59" y="180"/>
                    </a:lnTo>
                    <a:lnTo>
                      <a:pt x="62" y="183"/>
                    </a:lnTo>
                    <a:lnTo>
                      <a:pt x="65" y="185"/>
                    </a:lnTo>
                    <a:lnTo>
                      <a:pt x="69" y="189"/>
                    </a:lnTo>
                    <a:lnTo>
                      <a:pt x="77" y="199"/>
                    </a:lnTo>
                    <a:lnTo>
                      <a:pt x="85" y="205"/>
                    </a:lnTo>
                    <a:lnTo>
                      <a:pt x="92" y="211"/>
                    </a:lnTo>
                    <a:lnTo>
                      <a:pt x="99" y="216"/>
                    </a:lnTo>
                    <a:lnTo>
                      <a:pt x="106" y="220"/>
                    </a:lnTo>
                    <a:lnTo>
                      <a:pt x="122" y="232"/>
                    </a:lnTo>
                    <a:lnTo>
                      <a:pt x="129" y="238"/>
                    </a:lnTo>
                    <a:lnTo>
                      <a:pt x="134" y="241"/>
                    </a:lnTo>
                    <a:lnTo>
                      <a:pt x="136" y="242"/>
                    </a:lnTo>
                    <a:lnTo>
                      <a:pt x="139" y="245"/>
                    </a:lnTo>
                    <a:lnTo>
                      <a:pt x="144" y="247"/>
                    </a:lnTo>
                    <a:lnTo>
                      <a:pt x="150" y="250"/>
                    </a:lnTo>
                    <a:lnTo>
                      <a:pt x="167" y="250"/>
                    </a:lnTo>
                    <a:lnTo>
                      <a:pt x="183" y="247"/>
                    </a:lnTo>
                    <a:lnTo>
                      <a:pt x="189" y="247"/>
                    </a:lnTo>
                    <a:lnTo>
                      <a:pt x="187" y="246"/>
                    </a:lnTo>
                    <a:lnTo>
                      <a:pt x="185" y="242"/>
                    </a:lnTo>
                    <a:lnTo>
                      <a:pt x="184" y="241"/>
                    </a:lnTo>
                    <a:lnTo>
                      <a:pt x="183" y="238"/>
                    </a:lnTo>
                    <a:lnTo>
                      <a:pt x="183" y="234"/>
                    </a:lnTo>
                    <a:lnTo>
                      <a:pt x="184" y="232"/>
                    </a:lnTo>
                    <a:lnTo>
                      <a:pt x="185" y="230"/>
                    </a:lnTo>
                    <a:lnTo>
                      <a:pt x="186" y="229"/>
                    </a:lnTo>
                    <a:lnTo>
                      <a:pt x="195" y="227"/>
                    </a:lnTo>
                    <a:lnTo>
                      <a:pt x="197" y="226"/>
                    </a:lnTo>
                    <a:lnTo>
                      <a:pt x="198" y="223"/>
                    </a:lnTo>
                    <a:lnTo>
                      <a:pt x="198" y="223"/>
                    </a:lnTo>
                    <a:lnTo>
                      <a:pt x="197" y="210"/>
                    </a:lnTo>
                    <a:lnTo>
                      <a:pt x="197" y="207"/>
                    </a:lnTo>
                    <a:lnTo>
                      <a:pt x="198" y="204"/>
                    </a:lnTo>
                    <a:lnTo>
                      <a:pt x="201" y="204"/>
                    </a:lnTo>
                    <a:lnTo>
                      <a:pt x="204" y="204"/>
                    </a:lnTo>
                    <a:lnTo>
                      <a:pt x="220" y="205"/>
                    </a:lnTo>
                    <a:lnTo>
                      <a:pt x="228" y="207"/>
                    </a:lnTo>
                    <a:lnTo>
                      <a:pt x="234" y="209"/>
                    </a:lnTo>
                    <a:lnTo>
                      <a:pt x="241" y="211"/>
                    </a:lnTo>
                    <a:lnTo>
                      <a:pt x="251" y="215"/>
                    </a:lnTo>
                    <a:lnTo>
                      <a:pt x="251" y="215"/>
                    </a:lnTo>
                    <a:lnTo>
                      <a:pt x="257" y="216"/>
                    </a:lnTo>
                    <a:lnTo>
                      <a:pt x="260" y="217"/>
                    </a:lnTo>
                    <a:lnTo>
                      <a:pt x="263" y="219"/>
                    </a:lnTo>
                    <a:lnTo>
                      <a:pt x="264" y="220"/>
                    </a:lnTo>
                    <a:lnTo>
                      <a:pt x="265" y="223"/>
                    </a:lnTo>
                    <a:lnTo>
                      <a:pt x="266" y="225"/>
                    </a:lnTo>
                    <a:lnTo>
                      <a:pt x="270" y="226"/>
                    </a:lnTo>
                    <a:lnTo>
                      <a:pt x="272" y="226"/>
                    </a:lnTo>
                    <a:lnTo>
                      <a:pt x="274" y="225"/>
                    </a:lnTo>
                    <a:lnTo>
                      <a:pt x="274" y="225"/>
                    </a:lnTo>
                    <a:lnTo>
                      <a:pt x="283" y="222"/>
                    </a:lnTo>
                    <a:lnTo>
                      <a:pt x="291" y="222"/>
                    </a:lnTo>
                    <a:lnTo>
                      <a:pt x="299" y="221"/>
                    </a:lnTo>
                    <a:lnTo>
                      <a:pt x="308" y="217"/>
                    </a:lnTo>
                    <a:lnTo>
                      <a:pt x="313" y="219"/>
                    </a:lnTo>
                    <a:lnTo>
                      <a:pt x="320" y="220"/>
                    </a:lnTo>
                    <a:lnTo>
                      <a:pt x="336" y="228"/>
                    </a:lnTo>
                    <a:lnTo>
                      <a:pt x="340" y="219"/>
                    </a:lnTo>
                    <a:lnTo>
                      <a:pt x="347" y="205"/>
                    </a:lnTo>
                    <a:lnTo>
                      <a:pt x="351" y="203"/>
                    </a:lnTo>
                    <a:lnTo>
                      <a:pt x="352" y="202"/>
                    </a:lnTo>
                    <a:lnTo>
                      <a:pt x="358" y="202"/>
                    </a:lnTo>
                    <a:lnTo>
                      <a:pt x="363" y="205"/>
                    </a:lnTo>
                    <a:lnTo>
                      <a:pt x="366" y="205"/>
                    </a:lnTo>
                    <a:lnTo>
                      <a:pt x="378" y="205"/>
                    </a:lnTo>
                    <a:lnTo>
                      <a:pt x="382" y="204"/>
                    </a:lnTo>
                    <a:lnTo>
                      <a:pt x="387" y="202"/>
                    </a:lnTo>
                    <a:lnTo>
                      <a:pt x="395" y="199"/>
                    </a:lnTo>
                    <a:lnTo>
                      <a:pt x="398" y="197"/>
                    </a:lnTo>
                    <a:lnTo>
                      <a:pt x="400" y="194"/>
                    </a:lnTo>
                    <a:lnTo>
                      <a:pt x="401" y="190"/>
                    </a:lnTo>
                    <a:lnTo>
                      <a:pt x="401" y="190"/>
                    </a:lnTo>
                    <a:lnTo>
                      <a:pt x="408" y="178"/>
                    </a:lnTo>
                    <a:lnTo>
                      <a:pt x="410" y="170"/>
                    </a:lnTo>
                    <a:lnTo>
                      <a:pt x="410" y="165"/>
                    </a:lnTo>
                    <a:lnTo>
                      <a:pt x="410" y="161"/>
                    </a:lnTo>
                    <a:lnTo>
                      <a:pt x="410" y="158"/>
                    </a:lnTo>
                    <a:lnTo>
                      <a:pt x="413" y="153"/>
                    </a:lnTo>
                    <a:lnTo>
                      <a:pt x="420" y="147"/>
                    </a:lnTo>
                    <a:lnTo>
                      <a:pt x="432" y="139"/>
                    </a:lnTo>
                    <a:lnTo>
                      <a:pt x="440" y="134"/>
                    </a:lnTo>
                    <a:lnTo>
                      <a:pt x="450" y="128"/>
                    </a:lnTo>
                    <a:lnTo>
                      <a:pt x="450" y="126"/>
                    </a:lnTo>
                    <a:lnTo>
                      <a:pt x="451" y="122"/>
                    </a:lnTo>
                    <a:lnTo>
                      <a:pt x="451" y="120"/>
                    </a:lnTo>
                    <a:lnTo>
                      <a:pt x="450" y="117"/>
                    </a:lnTo>
                    <a:lnTo>
                      <a:pt x="449" y="116"/>
                    </a:lnTo>
                    <a:lnTo>
                      <a:pt x="446" y="11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" name="Freeform 83"/>
              <p:cNvSpPr>
                <a:spLocks/>
              </p:cNvSpPr>
              <p:nvPr/>
            </p:nvSpPr>
            <p:spPr bwMode="auto">
              <a:xfrm>
                <a:off x="5780088" y="3917950"/>
                <a:ext cx="717550" cy="400050"/>
              </a:xfrm>
              <a:custGeom>
                <a:avLst/>
                <a:gdLst>
                  <a:gd name="T0" fmla="*/ 421 w 452"/>
                  <a:gd name="T1" fmla="*/ 91 h 252"/>
                  <a:gd name="T2" fmla="*/ 374 w 452"/>
                  <a:gd name="T3" fmla="*/ 81 h 252"/>
                  <a:gd name="T4" fmla="*/ 374 w 452"/>
                  <a:gd name="T5" fmla="*/ 67 h 252"/>
                  <a:gd name="T6" fmla="*/ 331 w 452"/>
                  <a:gd name="T7" fmla="*/ 54 h 252"/>
                  <a:gd name="T8" fmla="*/ 315 w 452"/>
                  <a:gd name="T9" fmla="*/ 54 h 252"/>
                  <a:gd name="T10" fmla="*/ 302 w 452"/>
                  <a:gd name="T11" fmla="*/ 85 h 252"/>
                  <a:gd name="T12" fmla="*/ 268 w 452"/>
                  <a:gd name="T13" fmla="*/ 50 h 252"/>
                  <a:gd name="T14" fmla="*/ 284 w 452"/>
                  <a:gd name="T15" fmla="*/ 37 h 252"/>
                  <a:gd name="T16" fmla="*/ 260 w 452"/>
                  <a:gd name="T17" fmla="*/ 32 h 252"/>
                  <a:gd name="T18" fmla="*/ 188 w 452"/>
                  <a:gd name="T19" fmla="*/ 1 h 252"/>
                  <a:gd name="T20" fmla="*/ 156 w 452"/>
                  <a:gd name="T21" fmla="*/ 7 h 252"/>
                  <a:gd name="T22" fmla="*/ 144 w 452"/>
                  <a:gd name="T23" fmla="*/ 4 h 252"/>
                  <a:gd name="T24" fmla="*/ 93 w 452"/>
                  <a:gd name="T25" fmla="*/ 40 h 252"/>
                  <a:gd name="T26" fmla="*/ 30 w 452"/>
                  <a:gd name="T27" fmla="*/ 72 h 252"/>
                  <a:gd name="T28" fmla="*/ 15 w 452"/>
                  <a:gd name="T29" fmla="*/ 94 h 252"/>
                  <a:gd name="T30" fmla="*/ 0 w 452"/>
                  <a:gd name="T31" fmla="*/ 82 h 252"/>
                  <a:gd name="T32" fmla="*/ 27 w 452"/>
                  <a:gd name="T33" fmla="*/ 119 h 252"/>
                  <a:gd name="T34" fmla="*/ 26 w 452"/>
                  <a:gd name="T35" fmla="*/ 140 h 252"/>
                  <a:gd name="T36" fmla="*/ 52 w 452"/>
                  <a:gd name="T37" fmla="*/ 180 h 252"/>
                  <a:gd name="T38" fmla="*/ 93 w 452"/>
                  <a:gd name="T39" fmla="*/ 212 h 252"/>
                  <a:gd name="T40" fmla="*/ 151 w 452"/>
                  <a:gd name="T41" fmla="*/ 252 h 252"/>
                  <a:gd name="T42" fmla="*/ 186 w 452"/>
                  <a:gd name="T43" fmla="*/ 233 h 252"/>
                  <a:gd name="T44" fmla="*/ 199 w 452"/>
                  <a:gd name="T45" fmla="*/ 210 h 252"/>
                  <a:gd name="T46" fmla="*/ 241 w 452"/>
                  <a:gd name="T47" fmla="*/ 214 h 252"/>
                  <a:gd name="T48" fmla="*/ 266 w 452"/>
                  <a:gd name="T49" fmla="*/ 226 h 252"/>
                  <a:gd name="T50" fmla="*/ 292 w 452"/>
                  <a:gd name="T51" fmla="*/ 223 h 252"/>
                  <a:gd name="T52" fmla="*/ 349 w 452"/>
                  <a:gd name="T53" fmla="*/ 208 h 252"/>
                  <a:gd name="T54" fmla="*/ 396 w 452"/>
                  <a:gd name="T55" fmla="*/ 200 h 252"/>
                  <a:gd name="T56" fmla="*/ 410 w 452"/>
                  <a:gd name="T57" fmla="*/ 177 h 252"/>
                  <a:gd name="T58" fmla="*/ 433 w 452"/>
                  <a:gd name="T59" fmla="*/ 140 h 252"/>
                  <a:gd name="T60" fmla="*/ 451 w 452"/>
                  <a:gd name="T61" fmla="*/ 118 h 252"/>
                  <a:gd name="T62" fmla="*/ 450 w 452"/>
                  <a:gd name="T63" fmla="*/ 127 h 252"/>
                  <a:gd name="T64" fmla="*/ 410 w 452"/>
                  <a:gd name="T65" fmla="*/ 161 h 252"/>
                  <a:gd name="T66" fmla="*/ 398 w 452"/>
                  <a:gd name="T67" fmla="*/ 198 h 252"/>
                  <a:gd name="T68" fmla="*/ 352 w 452"/>
                  <a:gd name="T69" fmla="*/ 204 h 252"/>
                  <a:gd name="T70" fmla="*/ 309 w 452"/>
                  <a:gd name="T71" fmla="*/ 218 h 252"/>
                  <a:gd name="T72" fmla="*/ 272 w 452"/>
                  <a:gd name="T73" fmla="*/ 227 h 252"/>
                  <a:gd name="T74" fmla="*/ 259 w 452"/>
                  <a:gd name="T75" fmla="*/ 216 h 252"/>
                  <a:gd name="T76" fmla="*/ 202 w 452"/>
                  <a:gd name="T77" fmla="*/ 204 h 252"/>
                  <a:gd name="T78" fmla="*/ 198 w 452"/>
                  <a:gd name="T79" fmla="*/ 224 h 252"/>
                  <a:gd name="T80" fmla="*/ 184 w 452"/>
                  <a:gd name="T81" fmla="*/ 239 h 252"/>
                  <a:gd name="T82" fmla="*/ 145 w 452"/>
                  <a:gd name="T83" fmla="*/ 248 h 252"/>
                  <a:gd name="T84" fmla="*/ 93 w 452"/>
                  <a:gd name="T85" fmla="*/ 211 h 252"/>
                  <a:gd name="T86" fmla="*/ 52 w 452"/>
                  <a:gd name="T87" fmla="*/ 180 h 252"/>
                  <a:gd name="T88" fmla="*/ 29 w 452"/>
                  <a:gd name="T89" fmla="*/ 133 h 252"/>
                  <a:gd name="T90" fmla="*/ 19 w 452"/>
                  <a:gd name="T91" fmla="*/ 112 h 252"/>
                  <a:gd name="T92" fmla="*/ 6 w 452"/>
                  <a:gd name="T93" fmla="*/ 82 h 252"/>
                  <a:gd name="T94" fmla="*/ 24 w 452"/>
                  <a:gd name="T95" fmla="*/ 78 h 252"/>
                  <a:gd name="T96" fmla="*/ 58 w 452"/>
                  <a:gd name="T97" fmla="*/ 69 h 252"/>
                  <a:gd name="T98" fmla="*/ 143 w 452"/>
                  <a:gd name="T99" fmla="*/ 18 h 252"/>
                  <a:gd name="T100" fmla="*/ 147 w 452"/>
                  <a:gd name="T101" fmla="*/ 3 h 252"/>
                  <a:gd name="T102" fmla="*/ 168 w 452"/>
                  <a:gd name="T103" fmla="*/ 23 h 252"/>
                  <a:gd name="T104" fmla="*/ 188 w 452"/>
                  <a:gd name="T105" fmla="*/ 3 h 252"/>
                  <a:gd name="T106" fmla="*/ 237 w 452"/>
                  <a:gd name="T107" fmla="*/ 30 h 252"/>
                  <a:gd name="T108" fmla="*/ 280 w 452"/>
                  <a:gd name="T109" fmla="*/ 44 h 252"/>
                  <a:gd name="T110" fmla="*/ 269 w 452"/>
                  <a:gd name="T111" fmla="*/ 55 h 252"/>
                  <a:gd name="T112" fmla="*/ 302 w 452"/>
                  <a:gd name="T113" fmla="*/ 86 h 252"/>
                  <a:gd name="T114" fmla="*/ 317 w 452"/>
                  <a:gd name="T115" fmla="*/ 57 h 252"/>
                  <a:gd name="T116" fmla="*/ 361 w 452"/>
                  <a:gd name="T117" fmla="*/ 66 h 252"/>
                  <a:gd name="T118" fmla="*/ 370 w 452"/>
                  <a:gd name="T119" fmla="*/ 79 h 252"/>
                  <a:gd name="T120" fmla="*/ 383 w 452"/>
                  <a:gd name="T121" fmla="*/ 87 h 252"/>
                  <a:gd name="T122" fmla="*/ 438 w 452"/>
                  <a:gd name="T123" fmla="*/ 108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52" h="252">
                    <a:moveTo>
                      <a:pt x="447" y="116"/>
                    </a:moveTo>
                    <a:lnTo>
                      <a:pt x="442" y="113"/>
                    </a:lnTo>
                    <a:lnTo>
                      <a:pt x="439" y="111"/>
                    </a:lnTo>
                    <a:lnTo>
                      <a:pt x="439" y="106"/>
                    </a:lnTo>
                    <a:lnTo>
                      <a:pt x="438" y="102"/>
                    </a:lnTo>
                    <a:lnTo>
                      <a:pt x="438" y="102"/>
                    </a:lnTo>
                    <a:lnTo>
                      <a:pt x="435" y="99"/>
                    </a:lnTo>
                    <a:lnTo>
                      <a:pt x="435" y="99"/>
                    </a:lnTo>
                    <a:lnTo>
                      <a:pt x="432" y="97"/>
                    </a:lnTo>
                    <a:lnTo>
                      <a:pt x="421" y="91"/>
                    </a:lnTo>
                    <a:lnTo>
                      <a:pt x="409" y="85"/>
                    </a:lnTo>
                    <a:lnTo>
                      <a:pt x="401" y="81"/>
                    </a:lnTo>
                    <a:lnTo>
                      <a:pt x="395" y="80"/>
                    </a:lnTo>
                    <a:lnTo>
                      <a:pt x="390" y="81"/>
                    </a:lnTo>
                    <a:lnTo>
                      <a:pt x="386" y="82"/>
                    </a:lnTo>
                    <a:lnTo>
                      <a:pt x="386" y="82"/>
                    </a:lnTo>
                    <a:lnTo>
                      <a:pt x="382" y="86"/>
                    </a:lnTo>
                    <a:lnTo>
                      <a:pt x="379" y="86"/>
                    </a:lnTo>
                    <a:lnTo>
                      <a:pt x="377" y="84"/>
                    </a:lnTo>
                    <a:lnTo>
                      <a:pt x="374" y="81"/>
                    </a:lnTo>
                    <a:lnTo>
                      <a:pt x="374" y="81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79"/>
                    </a:lnTo>
                    <a:lnTo>
                      <a:pt x="372" y="79"/>
                    </a:lnTo>
                    <a:lnTo>
                      <a:pt x="371" y="79"/>
                    </a:lnTo>
                    <a:lnTo>
                      <a:pt x="371" y="75"/>
                    </a:lnTo>
                    <a:lnTo>
                      <a:pt x="372" y="72"/>
                    </a:lnTo>
                    <a:lnTo>
                      <a:pt x="374" y="67"/>
                    </a:lnTo>
                    <a:lnTo>
                      <a:pt x="374" y="67"/>
                    </a:lnTo>
                    <a:lnTo>
                      <a:pt x="374" y="63"/>
                    </a:lnTo>
                    <a:lnTo>
                      <a:pt x="374" y="62"/>
                    </a:lnTo>
                    <a:lnTo>
                      <a:pt x="371" y="62"/>
                    </a:lnTo>
                    <a:lnTo>
                      <a:pt x="370" y="62"/>
                    </a:lnTo>
                    <a:lnTo>
                      <a:pt x="366" y="65"/>
                    </a:lnTo>
                    <a:lnTo>
                      <a:pt x="361" y="65"/>
                    </a:lnTo>
                    <a:lnTo>
                      <a:pt x="352" y="62"/>
                    </a:lnTo>
                    <a:lnTo>
                      <a:pt x="341" y="57"/>
                    </a:lnTo>
                    <a:lnTo>
                      <a:pt x="331" y="54"/>
                    </a:lnTo>
                    <a:lnTo>
                      <a:pt x="326" y="50"/>
                    </a:lnTo>
                    <a:lnTo>
                      <a:pt x="321" y="50"/>
                    </a:lnTo>
                    <a:lnTo>
                      <a:pt x="321" y="50"/>
                    </a:lnTo>
                    <a:lnTo>
                      <a:pt x="318" y="50"/>
                    </a:lnTo>
                    <a:lnTo>
                      <a:pt x="317" y="50"/>
                    </a:lnTo>
                    <a:lnTo>
                      <a:pt x="316" y="50"/>
                    </a:lnTo>
                    <a:lnTo>
                      <a:pt x="316" y="51"/>
                    </a:lnTo>
                    <a:lnTo>
                      <a:pt x="315" y="51"/>
                    </a:lnTo>
                    <a:lnTo>
                      <a:pt x="315" y="53"/>
                    </a:lnTo>
                    <a:lnTo>
                      <a:pt x="315" y="54"/>
                    </a:lnTo>
                    <a:lnTo>
                      <a:pt x="315" y="55"/>
                    </a:lnTo>
                    <a:lnTo>
                      <a:pt x="316" y="57"/>
                    </a:lnTo>
                    <a:lnTo>
                      <a:pt x="316" y="57"/>
                    </a:lnTo>
                    <a:lnTo>
                      <a:pt x="323" y="66"/>
                    </a:lnTo>
                    <a:lnTo>
                      <a:pt x="323" y="67"/>
                    </a:lnTo>
                    <a:lnTo>
                      <a:pt x="322" y="69"/>
                    </a:lnTo>
                    <a:lnTo>
                      <a:pt x="320" y="73"/>
                    </a:lnTo>
                    <a:lnTo>
                      <a:pt x="316" y="75"/>
                    </a:lnTo>
                    <a:lnTo>
                      <a:pt x="308" y="80"/>
                    </a:lnTo>
                    <a:lnTo>
                      <a:pt x="302" y="85"/>
                    </a:lnTo>
                    <a:lnTo>
                      <a:pt x="299" y="85"/>
                    </a:lnTo>
                    <a:lnTo>
                      <a:pt x="297" y="82"/>
                    </a:lnTo>
                    <a:lnTo>
                      <a:pt x="296" y="80"/>
                    </a:lnTo>
                    <a:lnTo>
                      <a:pt x="296" y="80"/>
                    </a:lnTo>
                    <a:lnTo>
                      <a:pt x="293" y="78"/>
                    </a:lnTo>
                    <a:lnTo>
                      <a:pt x="290" y="74"/>
                    </a:lnTo>
                    <a:lnTo>
                      <a:pt x="278" y="60"/>
                    </a:lnTo>
                    <a:lnTo>
                      <a:pt x="271" y="54"/>
                    </a:lnTo>
                    <a:lnTo>
                      <a:pt x="268" y="53"/>
                    </a:lnTo>
                    <a:lnTo>
                      <a:pt x="268" y="50"/>
                    </a:lnTo>
                    <a:lnTo>
                      <a:pt x="269" y="50"/>
                    </a:lnTo>
                    <a:lnTo>
                      <a:pt x="272" y="49"/>
                    </a:lnTo>
                    <a:lnTo>
                      <a:pt x="278" y="47"/>
                    </a:lnTo>
                    <a:lnTo>
                      <a:pt x="281" y="46"/>
                    </a:lnTo>
                    <a:lnTo>
                      <a:pt x="281" y="46"/>
                    </a:lnTo>
                    <a:lnTo>
                      <a:pt x="284" y="43"/>
                    </a:lnTo>
                    <a:lnTo>
                      <a:pt x="284" y="43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37"/>
                    </a:lnTo>
                    <a:lnTo>
                      <a:pt x="284" y="37"/>
                    </a:lnTo>
                    <a:lnTo>
                      <a:pt x="280" y="36"/>
                    </a:lnTo>
                    <a:lnTo>
                      <a:pt x="280" y="36"/>
                    </a:lnTo>
                    <a:lnTo>
                      <a:pt x="277" y="35"/>
                    </a:lnTo>
                    <a:lnTo>
                      <a:pt x="277" y="35"/>
                    </a:lnTo>
                    <a:lnTo>
                      <a:pt x="267" y="32"/>
                    </a:lnTo>
                    <a:lnTo>
                      <a:pt x="260" y="32"/>
                    </a:lnTo>
                    <a:lnTo>
                      <a:pt x="260" y="34"/>
                    </a:lnTo>
                    <a:lnTo>
                      <a:pt x="260" y="32"/>
                    </a:lnTo>
                    <a:lnTo>
                      <a:pt x="260" y="32"/>
                    </a:lnTo>
                    <a:lnTo>
                      <a:pt x="248" y="31"/>
                    </a:lnTo>
                    <a:lnTo>
                      <a:pt x="237" y="29"/>
                    </a:lnTo>
                    <a:lnTo>
                      <a:pt x="229" y="25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09" y="12"/>
                    </a:lnTo>
                    <a:lnTo>
                      <a:pt x="202" y="7"/>
                    </a:lnTo>
                    <a:lnTo>
                      <a:pt x="193" y="3"/>
                    </a:lnTo>
                    <a:lnTo>
                      <a:pt x="193" y="3"/>
                    </a:lnTo>
                    <a:lnTo>
                      <a:pt x="188" y="1"/>
                    </a:lnTo>
                    <a:lnTo>
                      <a:pt x="188" y="1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75" y="15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8" y="20"/>
                    </a:lnTo>
                    <a:lnTo>
                      <a:pt x="162" y="15"/>
                    </a:lnTo>
                    <a:lnTo>
                      <a:pt x="156" y="7"/>
                    </a:lnTo>
                    <a:lnTo>
                      <a:pt x="154" y="5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48" y="3"/>
                    </a:lnTo>
                    <a:lnTo>
                      <a:pt x="147" y="1"/>
                    </a:lnTo>
                    <a:lnTo>
                      <a:pt x="147" y="1"/>
                    </a:lnTo>
                    <a:lnTo>
                      <a:pt x="145" y="3"/>
                    </a:lnTo>
                    <a:lnTo>
                      <a:pt x="145" y="3"/>
                    </a:lnTo>
                    <a:lnTo>
                      <a:pt x="144" y="4"/>
                    </a:lnTo>
                    <a:lnTo>
                      <a:pt x="144" y="4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4" y="13"/>
                    </a:lnTo>
                    <a:lnTo>
                      <a:pt x="144" y="16"/>
                    </a:lnTo>
                    <a:lnTo>
                      <a:pt x="142" y="17"/>
                    </a:lnTo>
                    <a:lnTo>
                      <a:pt x="138" y="20"/>
                    </a:lnTo>
                    <a:lnTo>
                      <a:pt x="132" y="23"/>
                    </a:lnTo>
                    <a:lnTo>
                      <a:pt x="105" y="34"/>
                    </a:lnTo>
                    <a:lnTo>
                      <a:pt x="99" y="37"/>
                    </a:lnTo>
                    <a:lnTo>
                      <a:pt x="93" y="40"/>
                    </a:lnTo>
                    <a:lnTo>
                      <a:pt x="80" y="49"/>
                    </a:lnTo>
                    <a:lnTo>
                      <a:pt x="69" y="59"/>
                    </a:lnTo>
                    <a:lnTo>
                      <a:pt x="61" y="66"/>
                    </a:lnTo>
                    <a:lnTo>
                      <a:pt x="57" y="68"/>
                    </a:lnTo>
                    <a:lnTo>
                      <a:pt x="55" y="69"/>
                    </a:lnTo>
                    <a:lnTo>
                      <a:pt x="51" y="69"/>
                    </a:lnTo>
                    <a:lnTo>
                      <a:pt x="45" y="68"/>
                    </a:lnTo>
                    <a:lnTo>
                      <a:pt x="41" y="69"/>
                    </a:lnTo>
                    <a:lnTo>
                      <a:pt x="35" y="71"/>
                    </a:lnTo>
                    <a:lnTo>
                      <a:pt x="30" y="72"/>
                    </a:lnTo>
                    <a:lnTo>
                      <a:pt x="30" y="72"/>
                    </a:lnTo>
                    <a:lnTo>
                      <a:pt x="26" y="74"/>
                    </a:lnTo>
                    <a:lnTo>
                      <a:pt x="23" y="77"/>
                    </a:lnTo>
                    <a:lnTo>
                      <a:pt x="23" y="77"/>
                    </a:lnTo>
                    <a:lnTo>
                      <a:pt x="21" y="80"/>
                    </a:lnTo>
                    <a:lnTo>
                      <a:pt x="20" y="80"/>
                    </a:lnTo>
                    <a:lnTo>
                      <a:pt x="19" y="87"/>
                    </a:lnTo>
                    <a:lnTo>
                      <a:pt x="17" y="93"/>
                    </a:lnTo>
                    <a:lnTo>
                      <a:pt x="15" y="94"/>
                    </a:lnTo>
                    <a:lnTo>
                      <a:pt x="15" y="94"/>
                    </a:lnTo>
                    <a:lnTo>
                      <a:pt x="13" y="91"/>
                    </a:lnTo>
                    <a:lnTo>
                      <a:pt x="10" y="85"/>
                    </a:lnTo>
                    <a:lnTo>
                      <a:pt x="7" y="81"/>
                    </a:lnTo>
                    <a:lnTo>
                      <a:pt x="7" y="81"/>
                    </a:lnTo>
                    <a:lnTo>
                      <a:pt x="4" y="80"/>
                    </a:lnTo>
                    <a:lnTo>
                      <a:pt x="4" y="80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4" y="91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10" y="104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9" y="113"/>
                    </a:lnTo>
                    <a:lnTo>
                      <a:pt x="27" y="119"/>
                    </a:lnTo>
                    <a:lnTo>
                      <a:pt x="27" y="118"/>
                    </a:lnTo>
                    <a:lnTo>
                      <a:pt x="27" y="119"/>
                    </a:lnTo>
                    <a:lnTo>
                      <a:pt x="29" y="122"/>
                    </a:lnTo>
                    <a:lnTo>
                      <a:pt x="30" y="125"/>
                    </a:lnTo>
                    <a:lnTo>
                      <a:pt x="30" y="128"/>
                    </a:lnTo>
                    <a:lnTo>
                      <a:pt x="27" y="133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40"/>
                    </a:lnTo>
                    <a:lnTo>
                      <a:pt x="26" y="140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31" y="149"/>
                    </a:lnTo>
                    <a:lnTo>
                      <a:pt x="36" y="160"/>
                    </a:lnTo>
                    <a:lnTo>
                      <a:pt x="42" y="171"/>
                    </a:lnTo>
                    <a:lnTo>
                      <a:pt x="47" y="178"/>
                    </a:lnTo>
                    <a:lnTo>
                      <a:pt x="49" y="180"/>
                    </a:lnTo>
                    <a:lnTo>
                      <a:pt x="49" y="180"/>
                    </a:lnTo>
                    <a:lnTo>
                      <a:pt x="52" y="180"/>
                    </a:lnTo>
                    <a:lnTo>
                      <a:pt x="52" y="181"/>
                    </a:lnTo>
                    <a:lnTo>
                      <a:pt x="57" y="181"/>
                    </a:lnTo>
                    <a:lnTo>
                      <a:pt x="57" y="181"/>
                    </a:lnTo>
                    <a:lnTo>
                      <a:pt x="60" y="181"/>
                    </a:lnTo>
                    <a:lnTo>
                      <a:pt x="63" y="184"/>
                    </a:lnTo>
                    <a:lnTo>
                      <a:pt x="66" y="186"/>
                    </a:lnTo>
                    <a:lnTo>
                      <a:pt x="69" y="191"/>
                    </a:lnTo>
                    <a:lnTo>
                      <a:pt x="78" y="200"/>
                    </a:lnTo>
                    <a:lnTo>
                      <a:pt x="86" y="208"/>
                    </a:lnTo>
                    <a:lnTo>
                      <a:pt x="93" y="212"/>
                    </a:lnTo>
                    <a:lnTo>
                      <a:pt x="100" y="217"/>
                    </a:lnTo>
                    <a:lnTo>
                      <a:pt x="107" y="222"/>
                    </a:lnTo>
                    <a:lnTo>
                      <a:pt x="122" y="233"/>
                    </a:lnTo>
                    <a:lnTo>
                      <a:pt x="129" y="239"/>
                    </a:lnTo>
                    <a:lnTo>
                      <a:pt x="134" y="242"/>
                    </a:lnTo>
                    <a:lnTo>
                      <a:pt x="137" y="245"/>
                    </a:lnTo>
                    <a:lnTo>
                      <a:pt x="140" y="246"/>
                    </a:lnTo>
                    <a:lnTo>
                      <a:pt x="140" y="246"/>
                    </a:lnTo>
                    <a:lnTo>
                      <a:pt x="145" y="249"/>
                    </a:lnTo>
                    <a:lnTo>
                      <a:pt x="151" y="252"/>
                    </a:lnTo>
                    <a:lnTo>
                      <a:pt x="168" y="252"/>
                    </a:lnTo>
                    <a:lnTo>
                      <a:pt x="184" y="249"/>
                    </a:lnTo>
                    <a:lnTo>
                      <a:pt x="191" y="248"/>
                    </a:lnTo>
                    <a:lnTo>
                      <a:pt x="190" y="246"/>
                    </a:lnTo>
                    <a:lnTo>
                      <a:pt x="186" y="243"/>
                    </a:lnTo>
                    <a:lnTo>
                      <a:pt x="186" y="241"/>
                    </a:lnTo>
                    <a:lnTo>
                      <a:pt x="185" y="239"/>
                    </a:lnTo>
                    <a:lnTo>
                      <a:pt x="185" y="235"/>
                    </a:lnTo>
                    <a:lnTo>
                      <a:pt x="186" y="233"/>
                    </a:lnTo>
                    <a:lnTo>
                      <a:pt x="186" y="233"/>
                    </a:lnTo>
                    <a:lnTo>
                      <a:pt x="187" y="231"/>
                    </a:lnTo>
                    <a:lnTo>
                      <a:pt x="196" y="228"/>
                    </a:lnTo>
                    <a:lnTo>
                      <a:pt x="198" y="228"/>
                    </a:lnTo>
                    <a:lnTo>
                      <a:pt x="198" y="227"/>
                    </a:lnTo>
                    <a:lnTo>
                      <a:pt x="199" y="226"/>
                    </a:lnTo>
                    <a:lnTo>
                      <a:pt x="199" y="226"/>
                    </a:lnTo>
                    <a:lnTo>
                      <a:pt x="199" y="224"/>
                    </a:lnTo>
                    <a:lnTo>
                      <a:pt x="199" y="224"/>
                    </a:lnTo>
                    <a:lnTo>
                      <a:pt x="199" y="210"/>
                    </a:lnTo>
                    <a:lnTo>
                      <a:pt x="199" y="210"/>
                    </a:lnTo>
                    <a:lnTo>
                      <a:pt x="199" y="206"/>
                    </a:lnTo>
                    <a:lnTo>
                      <a:pt x="199" y="206"/>
                    </a:lnTo>
                    <a:lnTo>
                      <a:pt x="202" y="205"/>
                    </a:lnTo>
                    <a:lnTo>
                      <a:pt x="202" y="205"/>
                    </a:lnTo>
                    <a:lnTo>
                      <a:pt x="221" y="208"/>
                    </a:lnTo>
                    <a:lnTo>
                      <a:pt x="221" y="206"/>
                    </a:lnTo>
                    <a:lnTo>
                      <a:pt x="221" y="208"/>
                    </a:lnTo>
                    <a:lnTo>
                      <a:pt x="229" y="209"/>
                    </a:lnTo>
                    <a:lnTo>
                      <a:pt x="235" y="210"/>
                    </a:lnTo>
                    <a:lnTo>
                      <a:pt x="241" y="214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8" y="217"/>
                    </a:lnTo>
                    <a:lnTo>
                      <a:pt x="261" y="218"/>
                    </a:lnTo>
                    <a:lnTo>
                      <a:pt x="261" y="218"/>
                    </a:lnTo>
                    <a:lnTo>
                      <a:pt x="264" y="221"/>
                    </a:lnTo>
                    <a:lnTo>
                      <a:pt x="265" y="222"/>
                    </a:lnTo>
                    <a:lnTo>
                      <a:pt x="265" y="222"/>
                    </a:lnTo>
                    <a:lnTo>
                      <a:pt x="266" y="226"/>
                    </a:lnTo>
                    <a:lnTo>
                      <a:pt x="271" y="228"/>
                    </a:lnTo>
                    <a:lnTo>
                      <a:pt x="271" y="228"/>
                    </a:lnTo>
                    <a:lnTo>
                      <a:pt x="273" y="228"/>
                    </a:lnTo>
                    <a:lnTo>
                      <a:pt x="273" y="228"/>
                    </a:lnTo>
                    <a:lnTo>
                      <a:pt x="275" y="227"/>
                    </a:lnTo>
                    <a:lnTo>
                      <a:pt x="275" y="226"/>
                    </a:lnTo>
                    <a:lnTo>
                      <a:pt x="275" y="227"/>
                    </a:lnTo>
                    <a:lnTo>
                      <a:pt x="275" y="227"/>
                    </a:lnTo>
                    <a:lnTo>
                      <a:pt x="284" y="224"/>
                    </a:lnTo>
                    <a:lnTo>
                      <a:pt x="292" y="223"/>
                    </a:lnTo>
                    <a:lnTo>
                      <a:pt x="300" y="222"/>
                    </a:lnTo>
                    <a:lnTo>
                      <a:pt x="309" y="220"/>
                    </a:lnTo>
                    <a:lnTo>
                      <a:pt x="309" y="218"/>
                    </a:lnTo>
                    <a:lnTo>
                      <a:pt x="309" y="220"/>
                    </a:lnTo>
                    <a:lnTo>
                      <a:pt x="314" y="221"/>
                    </a:lnTo>
                    <a:lnTo>
                      <a:pt x="314" y="221"/>
                    </a:lnTo>
                    <a:lnTo>
                      <a:pt x="321" y="222"/>
                    </a:lnTo>
                    <a:lnTo>
                      <a:pt x="337" y="229"/>
                    </a:lnTo>
                    <a:lnTo>
                      <a:pt x="342" y="220"/>
                    </a:lnTo>
                    <a:lnTo>
                      <a:pt x="349" y="208"/>
                    </a:lnTo>
                    <a:lnTo>
                      <a:pt x="352" y="204"/>
                    </a:lnTo>
                    <a:lnTo>
                      <a:pt x="354" y="204"/>
                    </a:lnTo>
                    <a:lnTo>
                      <a:pt x="358" y="204"/>
                    </a:lnTo>
                    <a:lnTo>
                      <a:pt x="364" y="206"/>
                    </a:lnTo>
                    <a:lnTo>
                      <a:pt x="367" y="208"/>
                    </a:lnTo>
                    <a:lnTo>
                      <a:pt x="367" y="208"/>
                    </a:lnTo>
                    <a:lnTo>
                      <a:pt x="379" y="208"/>
                    </a:lnTo>
                    <a:lnTo>
                      <a:pt x="384" y="205"/>
                    </a:lnTo>
                    <a:lnTo>
                      <a:pt x="388" y="204"/>
                    </a:lnTo>
                    <a:lnTo>
                      <a:pt x="396" y="200"/>
                    </a:lnTo>
                    <a:lnTo>
                      <a:pt x="399" y="198"/>
                    </a:lnTo>
                    <a:lnTo>
                      <a:pt x="399" y="198"/>
                    </a:lnTo>
                    <a:lnTo>
                      <a:pt x="402" y="196"/>
                    </a:lnTo>
                    <a:lnTo>
                      <a:pt x="402" y="196"/>
                    </a:lnTo>
                    <a:lnTo>
                      <a:pt x="403" y="191"/>
                    </a:lnTo>
                    <a:lnTo>
                      <a:pt x="402" y="191"/>
                    </a:lnTo>
                    <a:lnTo>
                      <a:pt x="403" y="191"/>
                    </a:lnTo>
                    <a:lnTo>
                      <a:pt x="403" y="191"/>
                    </a:lnTo>
                    <a:lnTo>
                      <a:pt x="408" y="183"/>
                    </a:lnTo>
                    <a:lnTo>
                      <a:pt x="410" y="177"/>
                    </a:lnTo>
                    <a:lnTo>
                      <a:pt x="411" y="171"/>
                    </a:lnTo>
                    <a:lnTo>
                      <a:pt x="413" y="167"/>
                    </a:lnTo>
                    <a:lnTo>
                      <a:pt x="413" y="167"/>
                    </a:lnTo>
                    <a:lnTo>
                      <a:pt x="411" y="161"/>
                    </a:lnTo>
                    <a:lnTo>
                      <a:pt x="411" y="161"/>
                    </a:lnTo>
                    <a:lnTo>
                      <a:pt x="413" y="158"/>
                    </a:lnTo>
                    <a:lnTo>
                      <a:pt x="415" y="154"/>
                    </a:lnTo>
                    <a:lnTo>
                      <a:pt x="415" y="154"/>
                    </a:lnTo>
                    <a:lnTo>
                      <a:pt x="422" y="148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41" y="135"/>
                    </a:lnTo>
                    <a:lnTo>
                      <a:pt x="451" y="129"/>
                    </a:lnTo>
                    <a:lnTo>
                      <a:pt x="451" y="127"/>
                    </a:lnTo>
                    <a:lnTo>
                      <a:pt x="452" y="123"/>
                    </a:lnTo>
                    <a:lnTo>
                      <a:pt x="452" y="123"/>
                    </a:lnTo>
                    <a:lnTo>
                      <a:pt x="452" y="121"/>
                    </a:lnTo>
                    <a:lnTo>
                      <a:pt x="452" y="121"/>
                    </a:lnTo>
                    <a:lnTo>
                      <a:pt x="451" y="118"/>
                    </a:lnTo>
                    <a:lnTo>
                      <a:pt x="451" y="117"/>
                    </a:lnTo>
                    <a:lnTo>
                      <a:pt x="450" y="116"/>
                    </a:lnTo>
                    <a:lnTo>
                      <a:pt x="447" y="116"/>
                    </a:lnTo>
                    <a:lnTo>
                      <a:pt x="446" y="116"/>
                    </a:lnTo>
                    <a:lnTo>
                      <a:pt x="450" y="117"/>
                    </a:lnTo>
                    <a:lnTo>
                      <a:pt x="450" y="119"/>
                    </a:lnTo>
                    <a:lnTo>
                      <a:pt x="451" y="121"/>
                    </a:lnTo>
                    <a:lnTo>
                      <a:pt x="451" y="123"/>
                    </a:lnTo>
                    <a:lnTo>
                      <a:pt x="450" y="127"/>
                    </a:lnTo>
                    <a:lnTo>
                      <a:pt x="450" y="127"/>
                    </a:lnTo>
                    <a:lnTo>
                      <a:pt x="450" y="129"/>
                    </a:lnTo>
                    <a:lnTo>
                      <a:pt x="440" y="134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21" y="148"/>
                    </a:lnTo>
                    <a:lnTo>
                      <a:pt x="415" y="153"/>
                    </a:lnTo>
                    <a:lnTo>
                      <a:pt x="415" y="153"/>
                    </a:lnTo>
                    <a:lnTo>
                      <a:pt x="411" y="158"/>
                    </a:lnTo>
                    <a:lnTo>
                      <a:pt x="410" y="161"/>
                    </a:lnTo>
                    <a:lnTo>
                      <a:pt x="410" y="161"/>
                    </a:lnTo>
                    <a:lnTo>
                      <a:pt x="411" y="167"/>
                    </a:lnTo>
                    <a:lnTo>
                      <a:pt x="411" y="167"/>
                    </a:lnTo>
                    <a:lnTo>
                      <a:pt x="410" y="171"/>
                    </a:lnTo>
                    <a:lnTo>
                      <a:pt x="409" y="175"/>
                    </a:lnTo>
                    <a:lnTo>
                      <a:pt x="407" y="183"/>
                    </a:lnTo>
                    <a:lnTo>
                      <a:pt x="402" y="191"/>
                    </a:lnTo>
                    <a:lnTo>
                      <a:pt x="402" y="191"/>
                    </a:lnTo>
                    <a:lnTo>
                      <a:pt x="401" y="195"/>
                    </a:lnTo>
                    <a:lnTo>
                      <a:pt x="398" y="198"/>
                    </a:lnTo>
                    <a:lnTo>
                      <a:pt x="396" y="199"/>
                    </a:lnTo>
                    <a:lnTo>
                      <a:pt x="388" y="203"/>
                    </a:lnTo>
                    <a:lnTo>
                      <a:pt x="383" y="204"/>
                    </a:lnTo>
                    <a:lnTo>
                      <a:pt x="379" y="206"/>
                    </a:lnTo>
                    <a:lnTo>
                      <a:pt x="367" y="206"/>
                    </a:lnTo>
                    <a:lnTo>
                      <a:pt x="364" y="205"/>
                    </a:lnTo>
                    <a:lnTo>
                      <a:pt x="359" y="203"/>
                    </a:lnTo>
                    <a:lnTo>
                      <a:pt x="353" y="203"/>
                    </a:lnTo>
                    <a:lnTo>
                      <a:pt x="353" y="203"/>
                    </a:lnTo>
                    <a:lnTo>
                      <a:pt x="352" y="204"/>
                    </a:lnTo>
                    <a:lnTo>
                      <a:pt x="351" y="204"/>
                    </a:lnTo>
                    <a:lnTo>
                      <a:pt x="348" y="206"/>
                    </a:lnTo>
                    <a:lnTo>
                      <a:pt x="348" y="206"/>
                    </a:lnTo>
                    <a:lnTo>
                      <a:pt x="341" y="220"/>
                    </a:lnTo>
                    <a:lnTo>
                      <a:pt x="337" y="228"/>
                    </a:lnTo>
                    <a:lnTo>
                      <a:pt x="321" y="221"/>
                    </a:lnTo>
                    <a:lnTo>
                      <a:pt x="314" y="220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0" y="221"/>
                    </a:lnTo>
                    <a:lnTo>
                      <a:pt x="292" y="222"/>
                    </a:lnTo>
                    <a:lnTo>
                      <a:pt x="284" y="223"/>
                    </a:lnTo>
                    <a:lnTo>
                      <a:pt x="275" y="226"/>
                    </a:lnTo>
                    <a:lnTo>
                      <a:pt x="275" y="226"/>
                    </a:lnTo>
                    <a:lnTo>
                      <a:pt x="273" y="227"/>
                    </a:lnTo>
                    <a:lnTo>
                      <a:pt x="271" y="227"/>
                    </a:lnTo>
                    <a:lnTo>
                      <a:pt x="271" y="227"/>
                    </a:lnTo>
                    <a:lnTo>
                      <a:pt x="272" y="227"/>
                    </a:lnTo>
                    <a:lnTo>
                      <a:pt x="272" y="227"/>
                    </a:lnTo>
                    <a:lnTo>
                      <a:pt x="268" y="224"/>
                    </a:lnTo>
                    <a:lnTo>
                      <a:pt x="266" y="223"/>
                    </a:lnTo>
                    <a:lnTo>
                      <a:pt x="266" y="223"/>
                    </a:lnTo>
                    <a:lnTo>
                      <a:pt x="265" y="221"/>
                    </a:lnTo>
                    <a:lnTo>
                      <a:pt x="265" y="221"/>
                    </a:lnTo>
                    <a:lnTo>
                      <a:pt x="265" y="220"/>
                    </a:lnTo>
                    <a:lnTo>
                      <a:pt x="262" y="218"/>
                    </a:lnTo>
                    <a:lnTo>
                      <a:pt x="262" y="218"/>
                    </a:lnTo>
                    <a:lnTo>
                      <a:pt x="259" y="216"/>
                    </a:lnTo>
                    <a:lnTo>
                      <a:pt x="252" y="215"/>
                    </a:lnTo>
                    <a:lnTo>
                      <a:pt x="252" y="216"/>
                    </a:lnTo>
                    <a:lnTo>
                      <a:pt x="252" y="215"/>
                    </a:lnTo>
                    <a:lnTo>
                      <a:pt x="242" y="212"/>
                    </a:lnTo>
                    <a:lnTo>
                      <a:pt x="235" y="209"/>
                    </a:lnTo>
                    <a:lnTo>
                      <a:pt x="229" y="208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02" y="204"/>
                    </a:lnTo>
                    <a:lnTo>
                      <a:pt x="202" y="204"/>
                    </a:lnTo>
                    <a:lnTo>
                      <a:pt x="199" y="204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8"/>
                    </a:lnTo>
                    <a:lnTo>
                      <a:pt x="198" y="210"/>
                    </a:lnTo>
                    <a:lnTo>
                      <a:pt x="198" y="210"/>
                    </a:lnTo>
                    <a:lnTo>
                      <a:pt x="198" y="224"/>
                    </a:lnTo>
                    <a:lnTo>
                      <a:pt x="199" y="224"/>
                    </a:lnTo>
                    <a:lnTo>
                      <a:pt x="198" y="224"/>
                    </a:lnTo>
                    <a:lnTo>
                      <a:pt x="198" y="227"/>
                    </a:lnTo>
                    <a:lnTo>
                      <a:pt x="196" y="227"/>
                    </a:lnTo>
                    <a:lnTo>
                      <a:pt x="187" y="230"/>
                    </a:lnTo>
                    <a:lnTo>
                      <a:pt x="186" y="231"/>
                    </a:lnTo>
                    <a:lnTo>
                      <a:pt x="185" y="233"/>
                    </a:lnTo>
                    <a:lnTo>
                      <a:pt x="185" y="233"/>
                    </a:lnTo>
                    <a:lnTo>
                      <a:pt x="184" y="235"/>
                    </a:lnTo>
                    <a:lnTo>
                      <a:pt x="184" y="235"/>
                    </a:lnTo>
                    <a:lnTo>
                      <a:pt x="184" y="239"/>
                    </a:lnTo>
                    <a:lnTo>
                      <a:pt x="184" y="239"/>
                    </a:lnTo>
                    <a:lnTo>
                      <a:pt x="185" y="242"/>
                    </a:lnTo>
                    <a:lnTo>
                      <a:pt x="185" y="242"/>
                    </a:lnTo>
                    <a:lnTo>
                      <a:pt x="186" y="243"/>
                    </a:lnTo>
                    <a:lnTo>
                      <a:pt x="186" y="245"/>
                    </a:lnTo>
                    <a:lnTo>
                      <a:pt x="188" y="247"/>
                    </a:lnTo>
                    <a:lnTo>
                      <a:pt x="188" y="247"/>
                    </a:lnTo>
                    <a:lnTo>
                      <a:pt x="184" y="248"/>
                    </a:lnTo>
                    <a:lnTo>
                      <a:pt x="168" y="251"/>
                    </a:lnTo>
                    <a:lnTo>
                      <a:pt x="151" y="251"/>
                    </a:lnTo>
                    <a:lnTo>
                      <a:pt x="145" y="248"/>
                    </a:lnTo>
                    <a:lnTo>
                      <a:pt x="140" y="245"/>
                    </a:lnTo>
                    <a:lnTo>
                      <a:pt x="138" y="243"/>
                    </a:lnTo>
                    <a:lnTo>
                      <a:pt x="138" y="243"/>
                    </a:lnTo>
                    <a:lnTo>
                      <a:pt x="135" y="241"/>
                    </a:lnTo>
                    <a:lnTo>
                      <a:pt x="135" y="241"/>
                    </a:lnTo>
                    <a:lnTo>
                      <a:pt x="130" y="239"/>
                    </a:lnTo>
                    <a:lnTo>
                      <a:pt x="123" y="233"/>
                    </a:lnTo>
                    <a:lnTo>
                      <a:pt x="109" y="221"/>
                    </a:lnTo>
                    <a:lnTo>
                      <a:pt x="101" y="216"/>
                    </a:lnTo>
                    <a:lnTo>
                      <a:pt x="93" y="211"/>
                    </a:lnTo>
                    <a:lnTo>
                      <a:pt x="86" y="206"/>
                    </a:lnTo>
                    <a:lnTo>
                      <a:pt x="79" y="199"/>
                    </a:lnTo>
                    <a:lnTo>
                      <a:pt x="70" y="190"/>
                    </a:lnTo>
                    <a:lnTo>
                      <a:pt x="67" y="186"/>
                    </a:lnTo>
                    <a:lnTo>
                      <a:pt x="63" y="183"/>
                    </a:lnTo>
                    <a:lnTo>
                      <a:pt x="63" y="183"/>
                    </a:lnTo>
                    <a:lnTo>
                      <a:pt x="61" y="180"/>
                    </a:lnTo>
                    <a:lnTo>
                      <a:pt x="61" y="180"/>
                    </a:lnTo>
                    <a:lnTo>
                      <a:pt x="57" y="180"/>
                    </a:lnTo>
                    <a:lnTo>
                      <a:pt x="52" y="180"/>
                    </a:lnTo>
                    <a:lnTo>
                      <a:pt x="50" y="179"/>
                    </a:lnTo>
                    <a:lnTo>
                      <a:pt x="48" y="177"/>
                    </a:lnTo>
                    <a:lnTo>
                      <a:pt x="43" y="169"/>
                    </a:lnTo>
                    <a:lnTo>
                      <a:pt x="37" y="159"/>
                    </a:lnTo>
                    <a:lnTo>
                      <a:pt x="32" y="149"/>
                    </a:lnTo>
                    <a:lnTo>
                      <a:pt x="27" y="141"/>
                    </a:lnTo>
                    <a:lnTo>
                      <a:pt x="27" y="140"/>
                    </a:lnTo>
                    <a:lnTo>
                      <a:pt x="27" y="137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31" y="128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0" y="122"/>
                    </a:lnTo>
                    <a:lnTo>
                      <a:pt x="30" y="122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19" y="112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1" y="103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5" y="90"/>
                    </a:lnTo>
                    <a:lnTo>
                      <a:pt x="1" y="82"/>
                    </a:lnTo>
                    <a:lnTo>
                      <a:pt x="2" y="81"/>
                    </a:lnTo>
                    <a:lnTo>
                      <a:pt x="4" y="81"/>
                    </a:lnTo>
                    <a:lnTo>
                      <a:pt x="6" y="82"/>
                    </a:lnTo>
                    <a:lnTo>
                      <a:pt x="8" y="85"/>
                    </a:lnTo>
                    <a:lnTo>
                      <a:pt x="12" y="91"/>
                    </a:lnTo>
                    <a:lnTo>
                      <a:pt x="15" y="96"/>
                    </a:lnTo>
                    <a:lnTo>
                      <a:pt x="17" y="96"/>
                    </a:lnTo>
                    <a:lnTo>
                      <a:pt x="17" y="96"/>
                    </a:lnTo>
                    <a:lnTo>
                      <a:pt x="18" y="93"/>
                    </a:lnTo>
                    <a:lnTo>
                      <a:pt x="18" y="93"/>
                    </a:lnTo>
                    <a:lnTo>
                      <a:pt x="20" y="87"/>
                    </a:lnTo>
                    <a:lnTo>
                      <a:pt x="21" y="80"/>
                    </a:lnTo>
                    <a:lnTo>
                      <a:pt x="24" y="78"/>
                    </a:lnTo>
                    <a:lnTo>
                      <a:pt x="26" y="75"/>
                    </a:lnTo>
                    <a:lnTo>
                      <a:pt x="26" y="75"/>
                    </a:lnTo>
                    <a:lnTo>
                      <a:pt x="31" y="73"/>
                    </a:lnTo>
                    <a:lnTo>
                      <a:pt x="36" y="72"/>
                    </a:lnTo>
                    <a:lnTo>
                      <a:pt x="42" y="71"/>
                    </a:lnTo>
                    <a:lnTo>
                      <a:pt x="45" y="69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55" y="71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62" y="67"/>
                    </a:lnTo>
                    <a:lnTo>
                      <a:pt x="70" y="60"/>
                    </a:lnTo>
                    <a:lnTo>
                      <a:pt x="80" y="50"/>
                    </a:lnTo>
                    <a:lnTo>
                      <a:pt x="93" y="41"/>
                    </a:lnTo>
                    <a:lnTo>
                      <a:pt x="99" y="38"/>
                    </a:lnTo>
                    <a:lnTo>
                      <a:pt x="106" y="34"/>
                    </a:lnTo>
                    <a:lnTo>
                      <a:pt x="132" y="24"/>
                    </a:lnTo>
                    <a:lnTo>
                      <a:pt x="138" y="22"/>
                    </a:lnTo>
                    <a:lnTo>
                      <a:pt x="143" y="18"/>
                    </a:lnTo>
                    <a:lnTo>
                      <a:pt x="144" y="16"/>
                    </a:lnTo>
                    <a:lnTo>
                      <a:pt x="145" y="16"/>
                    </a:lnTo>
                    <a:lnTo>
                      <a:pt x="145" y="13"/>
                    </a:lnTo>
                    <a:lnTo>
                      <a:pt x="145" y="12"/>
                    </a:lnTo>
                    <a:lnTo>
                      <a:pt x="144" y="7"/>
                    </a:lnTo>
                    <a:lnTo>
                      <a:pt x="144" y="4"/>
                    </a:lnTo>
                    <a:lnTo>
                      <a:pt x="145" y="4"/>
                    </a:lnTo>
                    <a:lnTo>
                      <a:pt x="145" y="3"/>
                    </a:lnTo>
                    <a:lnTo>
                      <a:pt x="145" y="4"/>
                    </a:lnTo>
                    <a:lnTo>
                      <a:pt x="147" y="3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1" y="4"/>
                    </a:lnTo>
                    <a:lnTo>
                      <a:pt x="153" y="5"/>
                    </a:lnTo>
                    <a:lnTo>
                      <a:pt x="156" y="9"/>
                    </a:lnTo>
                    <a:lnTo>
                      <a:pt x="162" y="16"/>
                    </a:lnTo>
                    <a:lnTo>
                      <a:pt x="162" y="15"/>
                    </a:lnTo>
                    <a:lnTo>
                      <a:pt x="162" y="16"/>
                    </a:lnTo>
                    <a:lnTo>
                      <a:pt x="167" y="22"/>
                    </a:lnTo>
                    <a:lnTo>
                      <a:pt x="168" y="23"/>
                    </a:lnTo>
                    <a:lnTo>
                      <a:pt x="169" y="23"/>
                    </a:lnTo>
                    <a:lnTo>
                      <a:pt x="172" y="23"/>
                    </a:lnTo>
                    <a:lnTo>
                      <a:pt x="172" y="23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85" y="1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8" y="3"/>
                    </a:lnTo>
                    <a:lnTo>
                      <a:pt x="193" y="4"/>
                    </a:lnTo>
                    <a:lnTo>
                      <a:pt x="193" y="3"/>
                    </a:lnTo>
                    <a:lnTo>
                      <a:pt x="193" y="4"/>
                    </a:lnTo>
                    <a:lnTo>
                      <a:pt x="193" y="4"/>
                    </a:lnTo>
                    <a:lnTo>
                      <a:pt x="200" y="9"/>
                    </a:lnTo>
                    <a:lnTo>
                      <a:pt x="207" y="13"/>
                    </a:lnTo>
                    <a:lnTo>
                      <a:pt x="221" y="23"/>
                    </a:lnTo>
                    <a:lnTo>
                      <a:pt x="221" y="23"/>
                    </a:lnTo>
                    <a:lnTo>
                      <a:pt x="229" y="26"/>
                    </a:lnTo>
                    <a:lnTo>
                      <a:pt x="237" y="30"/>
                    </a:lnTo>
                    <a:lnTo>
                      <a:pt x="248" y="32"/>
                    </a:lnTo>
                    <a:lnTo>
                      <a:pt x="260" y="34"/>
                    </a:lnTo>
                    <a:lnTo>
                      <a:pt x="260" y="34"/>
                    </a:lnTo>
                    <a:lnTo>
                      <a:pt x="267" y="34"/>
                    </a:lnTo>
                    <a:lnTo>
                      <a:pt x="277" y="36"/>
                    </a:lnTo>
                    <a:lnTo>
                      <a:pt x="280" y="37"/>
                    </a:lnTo>
                    <a:lnTo>
                      <a:pt x="283" y="38"/>
                    </a:lnTo>
                    <a:lnTo>
                      <a:pt x="284" y="40"/>
                    </a:lnTo>
                    <a:lnTo>
                      <a:pt x="283" y="42"/>
                    </a:lnTo>
                    <a:lnTo>
                      <a:pt x="280" y="44"/>
                    </a:lnTo>
                    <a:lnTo>
                      <a:pt x="278" y="46"/>
                    </a:lnTo>
                    <a:lnTo>
                      <a:pt x="271" y="48"/>
                    </a:lnTo>
                    <a:lnTo>
                      <a:pt x="269" y="49"/>
                    </a:lnTo>
                    <a:lnTo>
                      <a:pt x="268" y="49"/>
                    </a:lnTo>
                    <a:lnTo>
                      <a:pt x="268" y="50"/>
                    </a:lnTo>
                    <a:lnTo>
                      <a:pt x="267" y="50"/>
                    </a:lnTo>
                    <a:lnTo>
                      <a:pt x="267" y="53"/>
                    </a:lnTo>
                    <a:lnTo>
                      <a:pt x="267" y="53"/>
                    </a:lnTo>
                    <a:lnTo>
                      <a:pt x="269" y="55"/>
                    </a:lnTo>
                    <a:lnTo>
                      <a:pt x="269" y="55"/>
                    </a:lnTo>
                    <a:lnTo>
                      <a:pt x="277" y="61"/>
                    </a:lnTo>
                    <a:lnTo>
                      <a:pt x="289" y="74"/>
                    </a:lnTo>
                    <a:lnTo>
                      <a:pt x="292" y="79"/>
                    </a:lnTo>
                    <a:lnTo>
                      <a:pt x="295" y="80"/>
                    </a:lnTo>
                    <a:lnTo>
                      <a:pt x="297" y="84"/>
                    </a:lnTo>
                    <a:lnTo>
                      <a:pt x="297" y="84"/>
                    </a:lnTo>
                    <a:lnTo>
                      <a:pt x="298" y="86"/>
                    </a:lnTo>
                    <a:lnTo>
                      <a:pt x="299" y="86"/>
                    </a:lnTo>
                    <a:lnTo>
                      <a:pt x="302" y="86"/>
                    </a:lnTo>
                    <a:lnTo>
                      <a:pt x="302" y="86"/>
                    </a:lnTo>
                    <a:lnTo>
                      <a:pt x="309" y="81"/>
                    </a:lnTo>
                    <a:lnTo>
                      <a:pt x="316" y="77"/>
                    </a:lnTo>
                    <a:lnTo>
                      <a:pt x="321" y="74"/>
                    </a:lnTo>
                    <a:lnTo>
                      <a:pt x="323" y="71"/>
                    </a:lnTo>
                    <a:lnTo>
                      <a:pt x="323" y="71"/>
                    </a:lnTo>
                    <a:lnTo>
                      <a:pt x="324" y="67"/>
                    </a:lnTo>
                    <a:lnTo>
                      <a:pt x="324" y="67"/>
                    </a:lnTo>
                    <a:lnTo>
                      <a:pt x="324" y="66"/>
                    </a:lnTo>
                    <a:lnTo>
                      <a:pt x="324" y="65"/>
                    </a:lnTo>
                    <a:lnTo>
                      <a:pt x="317" y="57"/>
                    </a:lnTo>
                    <a:lnTo>
                      <a:pt x="316" y="54"/>
                    </a:lnTo>
                    <a:lnTo>
                      <a:pt x="316" y="53"/>
                    </a:lnTo>
                    <a:lnTo>
                      <a:pt x="316" y="51"/>
                    </a:lnTo>
                    <a:lnTo>
                      <a:pt x="318" y="51"/>
                    </a:lnTo>
                    <a:lnTo>
                      <a:pt x="321" y="51"/>
                    </a:lnTo>
                    <a:lnTo>
                      <a:pt x="324" y="51"/>
                    </a:lnTo>
                    <a:lnTo>
                      <a:pt x="331" y="55"/>
                    </a:lnTo>
                    <a:lnTo>
                      <a:pt x="340" y="59"/>
                    </a:lnTo>
                    <a:lnTo>
                      <a:pt x="352" y="63"/>
                    </a:lnTo>
                    <a:lnTo>
                      <a:pt x="361" y="66"/>
                    </a:lnTo>
                    <a:lnTo>
                      <a:pt x="366" y="66"/>
                    </a:lnTo>
                    <a:lnTo>
                      <a:pt x="366" y="66"/>
                    </a:lnTo>
                    <a:lnTo>
                      <a:pt x="371" y="63"/>
                    </a:lnTo>
                    <a:lnTo>
                      <a:pt x="373" y="63"/>
                    </a:lnTo>
                    <a:lnTo>
                      <a:pt x="373" y="67"/>
                    </a:lnTo>
                    <a:lnTo>
                      <a:pt x="371" y="71"/>
                    </a:lnTo>
                    <a:lnTo>
                      <a:pt x="371" y="71"/>
                    </a:lnTo>
                    <a:lnTo>
                      <a:pt x="370" y="75"/>
                    </a:lnTo>
                    <a:lnTo>
                      <a:pt x="370" y="75"/>
                    </a:lnTo>
                    <a:lnTo>
                      <a:pt x="370" y="79"/>
                    </a:lnTo>
                    <a:lnTo>
                      <a:pt x="370" y="80"/>
                    </a:lnTo>
                    <a:lnTo>
                      <a:pt x="372" y="80"/>
                    </a:lnTo>
                    <a:lnTo>
                      <a:pt x="373" y="80"/>
                    </a:lnTo>
                    <a:lnTo>
                      <a:pt x="374" y="81"/>
                    </a:lnTo>
                    <a:lnTo>
                      <a:pt x="376" y="85"/>
                    </a:lnTo>
                    <a:lnTo>
                      <a:pt x="376" y="85"/>
                    </a:lnTo>
                    <a:lnTo>
                      <a:pt x="379" y="86"/>
                    </a:lnTo>
                    <a:lnTo>
                      <a:pt x="379" y="87"/>
                    </a:lnTo>
                    <a:lnTo>
                      <a:pt x="383" y="87"/>
                    </a:lnTo>
                    <a:lnTo>
                      <a:pt x="383" y="87"/>
                    </a:lnTo>
                    <a:lnTo>
                      <a:pt x="386" y="84"/>
                    </a:lnTo>
                    <a:lnTo>
                      <a:pt x="390" y="82"/>
                    </a:lnTo>
                    <a:lnTo>
                      <a:pt x="395" y="81"/>
                    </a:lnTo>
                    <a:lnTo>
                      <a:pt x="399" y="82"/>
                    </a:lnTo>
                    <a:lnTo>
                      <a:pt x="409" y="86"/>
                    </a:lnTo>
                    <a:lnTo>
                      <a:pt x="421" y="92"/>
                    </a:lnTo>
                    <a:lnTo>
                      <a:pt x="430" y="98"/>
                    </a:lnTo>
                    <a:lnTo>
                      <a:pt x="434" y="100"/>
                    </a:lnTo>
                    <a:lnTo>
                      <a:pt x="436" y="103"/>
                    </a:lnTo>
                    <a:lnTo>
                      <a:pt x="438" y="108"/>
                    </a:lnTo>
                    <a:lnTo>
                      <a:pt x="438" y="108"/>
                    </a:lnTo>
                    <a:lnTo>
                      <a:pt x="438" y="111"/>
                    </a:lnTo>
                    <a:lnTo>
                      <a:pt x="439" y="111"/>
                    </a:lnTo>
                    <a:lnTo>
                      <a:pt x="441" y="115"/>
                    </a:lnTo>
                    <a:lnTo>
                      <a:pt x="441" y="115"/>
                    </a:lnTo>
                    <a:lnTo>
                      <a:pt x="446" y="116"/>
                    </a:lnTo>
                    <a:lnTo>
                      <a:pt x="447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" name="Freeform 87"/>
              <p:cNvSpPr>
                <a:spLocks/>
              </p:cNvSpPr>
              <p:nvPr/>
            </p:nvSpPr>
            <p:spPr bwMode="auto">
              <a:xfrm>
                <a:off x="5240338" y="5114925"/>
                <a:ext cx="25400" cy="12700"/>
              </a:xfrm>
              <a:custGeom>
                <a:avLst/>
                <a:gdLst>
                  <a:gd name="T0" fmla="*/ 11 w 16"/>
                  <a:gd name="T1" fmla="*/ 0 h 8"/>
                  <a:gd name="T2" fmla="*/ 6 w 16"/>
                  <a:gd name="T3" fmla="*/ 0 h 8"/>
                  <a:gd name="T4" fmla="*/ 4 w 16"/>
                  <a:gd name="T5" fmla="*/ 2 h 8"/>
                  <a:gd name="T6" fmla="*/ 1 w 16"/>
                  <a:gd name="T7" fmla="*/ 3 h 8"/>
                  <a:gd name="T8" fmla="*/ 0 w 16"/>
                  <a:gd name="T9" fmla="*/ 8 h 8"/>
                  <a:gd name="T10" fmla="*/ 16 w 16"/>
                  <a:gd name="T11" fmla="*/ 3 h 8"/>
                  <a:gd name="T12" fmla="*/ 13 w 16"/>
                  <a:gd name="T13" fmla="*/ 1 h 8"/>
                  <a:gd name="T14" fmla="*/ 11 w 16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8">
                    <a:moveTo>
                      <a:pt x="11" y="0"/>
                    </a:moveTo>
                    <a:lnTo>
                      <a:pt x="6" y="0"/>
                    </a:lnTo>
                    <a:lnTo>
                      <a:pt x="4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" name="Freeform 88"/>
              <p:cNvSpPr>
                <a:spLocks/>
              </p:cNvSpPr>
              <p:nvPr/>
            </p:nvSpPr>
            <p:spPr bwMode="auto">
              <a:xfrm>
                <a:off x="5240338" y="5114925"/>
                <a:ext cx="25400" cy="12700"/>
              </a:xfrm>
              <a:custGeom>
                <a:avLst/>
                <a:gdLst>
                  <a:gd name="T0" fmla="*/ 11 w 16"/>
                  <a:gd name="T1" fmla="*/ 0 h 8"/>
                  <a:gd name="T2" fmla="*/ 6 w 16"/>
                  <a:gd name="T3" fmla="*/ 0 h 8"/>
                  <a:gd name="T4" fmla="*/ 4 w 16"/>
                  <a:gd name="T5" fmla="*/ 2 h 8"/>
                  <a:gd name="T6" fmla="*/ 1 w 16"/>
                  <a:gd name="T7" fmla="*/ 3 h 8"/>
                  <a:gd name="T8" fmla="*/ 0 w 16"/>
                  <a:gd name="T9" fmla="*/ 8 h 8"/>
                  <a:gd name="T10" fmla="*/ 16 w 16"/>
                  <a:gd name="T11" fmla="*/ 3 h 8"/>
                  <a:gd name="T12" fmla="*/ 13 w 16"/>
                  <a:gd name="T13" fmla="*/ 1 h 8"/>
                  <a:gd name="T14" fmla="*/ 11 w 16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8">
                    <a:moveTo>
                      <a:pt x="11" y="0"/>
                    </a:moveTo>
                    <a:lnTo>
                      <a:pt x="6" y="0"/>
                    </a:lnTo>
                    <a:lnTo>
                      <a:pt x="4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" name="Freeform 89"/>
              <p:cNvSpPr>
                <a:spLocks/>
              </p:cNvSpPr>
              <p:nvPr/>
            </p:nvSpPr>
            <p:spPr bwMode="auto">
              <a:xfrm>
                <a:off x="5240338" y="5114925"/>
                <a:ext cx="26988" cy="14288"/>
              </a:xfrm>
              <a:custGeom>
                <a:avLst/>
                <a:gdLst>
                  <a:gd name="T0" fmla="*/ 11 w 17"/>
                  <a:gd name="T1" fmla="*/ 0 h 9"/>
                  <a:gd name="T2" fmla="*/ 6 w 17"/>
                  <a:gd name="T3" fmla="*/ 0 h 9"/>
                  <a:gd name="T4" fmla="*/ 5 w 17"/>
                  <a:gd name="T5" fmla="*/ 0 h 9"/>
                  <a:gd name="T6" fmla="*/ 4 w 17"/>
                  <a:gd name="T7" fmla="*/ 2 h 9"/>
                  <a:gd name="T8" fmla="*/ 1 w 17"/>
                  <a:gd name="T9" fmla="*/ 2 h 9"/>
                  <a:gd name="T10" fmla="*/ 1 w 17"/>
                  <a:gd name="T11" fmla="*/ 3 h 9"/>
                  <a:gd name="T12" fmla="*/ 0 w 17"/>
                  <a:gd name="T13" fmla="*/ 8 h 9"/>
                  <a:gd name="T14" fmla="*/ 0 w 17"/>
                  <a:gd name="T15" fmla="*/ 9 h 9"/>
                  <a:gd name="T16" fmla="*/ 17 w 17"/>
                  <a:gd name="T17" fmla="*/ 3 h 9"/>
                  <a:gd name="T18" fmla="*/ 14 w 17"/>
                  <a:gd name="T19" fmla="*/ 1 h 9"/>
                  <a:gd name="T20" fmla="*/ 13 w 17"/>
                  <a:gd name="T21" fmla="*/ 1 h 9"/>
                  <a:gd name="T22" fmla="*/ 12 w 17"/>
                  <a:gd name="T23" fmla="*/ 0 h 9"/>
                  <a:gd name="T24" fmla="*/ 11 w 17"/>
                  <a:gd name="T25" fmla="*/ 1 h 9"/>
                  <a:gd name="T26" fmla="*/ 13 w 17"/>
                  <a:gd name="T27" fmla="*/ 2 h 9"/>
                  <a:gd name="T28" fmla="*/ 14 w 17"/>
                  <a:gd name="T29" fmla="*/ 3 h 9"/>
                  <a:gd name="T30" fmla="*/ 1 w 17"/>
                  <a:gd name="T31" fmla="*/ 7 h 9"/>
                  <a:gd name="T32" fmla="*/ 3 w 17"/>
                  <a:gd name="T33" fmla="*/ 3 h 9"/>
                  <a:gd name="T34" fmla="*/ 4 w 17"/>
                  <a:gd name="T35" fmla="*/ 2 h 9"/>
                  <a:gd name="T36" fmla="*/ 4 w 17"/>
                  <a:gd name="T37" fmla="*/ 2 h 9"/>
                  <a:gd name="T38" fmla="*/ 6 w 17"/>
                  <a:gd name="T39" fmla="*/ 1 h 9"/>
                  <a:gd name="T40" fmla="*/ 11 w 17"/>
                  <a:gd name="T41" fmla="*/ 1 h 9"/>
                  <a:gd name="T42" fmla="*/ 11 w 17"/>
                  <a:gd name="T4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" h="9">
                    <a:moveTo>
                      <a:pt x="11" y="0"/>
                    </a:moveTo>
                    <a:lnTo>
                      <a:pt x="6" y="0"/>
                    </a:lnTo>
                    <a:lnTo>
                      <a:pt x="5" y="0"/>
                    </a:lnTo>
                    <a:lnTo>
                      <a:pt x="4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17" y="3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" name="Freeform 90"/>
              <p:cNvSpPr>
                <a:spLocks/>
              </p:cNvSpPr>
              <p:nvPr/>
            </p:nvSpPr>
            <p:spPr bwMode="auto">
              <a:xfrm>
                <a:off x="3449638" y="6203950"/>
                <a:ext cx="28575" cy="30163"/>
              </a:xfrm>
              <a:custGeom>
                <a:avLst/>
                <a:gdLst>
                  <a:gd name="T0" fmla="*/ 12 w 18"/>
                  <a:gd name="T1" fmla="*/ 19 h 19"/>
                  <a:gd name="T2" fmla="*/ 12 w 18"/>
                  <a:gd name="T3" fmla="*/ 16 h 19"/>
                  <a:gd name="T4" fmla="*/ 13 w 18"/>
                  <a:gd name="T5" fmla="*/ 12 h 19"/>
                  <a:gd name="T6" fmla="*/ 17 w 18"/>
                  <a:gd name="T7" fmla="*/ 6 h 19"/>
                  <a:gd name="T8" fmla="*/ 18 w 18"/>
                  <a:gd name="T9" fmla="*/ 6 h 19"/>
                  <a:gd name="T10" fmla="*/ 18 w 18"/>
                  <a:gd name="T11" fmla="*/ 5 h 19"/>
                  <a:gd name="T12" fmla="*/ 17 w 18"/>
                  <a:gd name="T13" fmla="*/ 4 h 19"/>
                  <a:gd name="T14" fmla="*/ 17 w 18"/>
                  <a:gd name="T15" fmla="*/ 3 h 19"/>
                  <a:gd name="T16" fmla="*/ 9 w 18"/>
                  <a:gd name="T17" fmla="*/ 0 h 19"/>
                  <a:gd name="T18" fmla="*/ 5 w 18"/>
                  <a:gd name="T19" fmla="*/ 0 h 19"/>
                  <a:gd name="T20" fmla="*/ 0 w 18"/>
                  <a:gd name="T21" fmla="*/ 3 h 19"/>
                  <a:gd name="T22" fmla="*/ 1 w 18"/>
                  <a:gd name="T23" fmla="*/ 6 h 19"/>
                  <a:gd name="T24" fmla="*/ 4 w 18"/>
                  <a:gd name="T25" fmla="*/ 12 h 19"/>
                  <a:gd name="T26" fmla="*/ 7 w 18"/>
                  <a:gd name="T27" fmla="*/ 16 h 19"/>
                  <a:gd name="T28" fmla="*/ 12 w 18"/>
                  <a:gd name="T2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" h="19">
                    <a:moveTo>
                      <a:pt x="12" y="19"/>
                    </a:moveTo>
                    <a:lnTo>
                      <a:pt x="12" y="16"/>
                    </a:lnTo>
                    <a:lnTo>
                      <a:pt x="13" y="12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5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1" y="6"/>
                    </a:lnTo>
                    <a:lnTo>
                      <a:pt x="4" y="12"/>
                    </a:lnTo>
                    <a:lnTo>
                      <a:pt x="7" y="16"/>
                    </a:lnTo>
                    <a:lnTo>
                      <a:pt x="12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" name="Freeform 91"/>
              <p:cNvSpPr>
                <a:spLocks/>
              </p:cNvSpPr>
              <p:nvPr/>
            </p:nvSpPr>
            <p:spPr bwMode="auto">
              <a:xfrm>
                <a:off x="3449638" y="6203950"/>
                <a:ext cx="28575" cy="30163"/>
              </a:xfrm>
              <a:custGeom>
                <a:avLst/>
                <a:gdLst>
                  <a:gd name="T0" fmla="*/ 12 w 18"/>
                  <a:gd name="T1" fmla="*/ 19 h 19"/>
                  <a:gd name="T2" fmla="*/ 12 w 18"/>
                  <a:gd name="T3" fmla="*/ 16 h 19"/>
                  <a:gd name="T4" fmla="*/ 13 w 18"/>
                  <a:gd name="T5" fmla="*/ 12 h 19"/>
                  <a:gd name="T6" fmla="*/ 17 w 18"/>
                  <a:gd name="T7" fmla="*/ 6 h 19"/>
                  <a:gd name="T8" fmla="*/ 18 w 18"/>
                  <a:gd name="T9" fmla="*/ 6 h 19"/>
                  <a:gd name="T10" fmla="*/ 18 w 18"/>
                  <a:gd name="T11" fmla="*/ 5 h 19"/>
                  <a:gd name="T12" fmla="*/ 17 w 18"/>
                  <a:gd name="T13" fmla="*/ 4 h 19"/>
                  <a:gd name="T14" fmla="*/ 17 w 18"/>
                  <a:gd name="T15" fmla="*/ 3 h 19"/>
                  <a:gd name="T16" fmla="*/ 9 w 18"/>
                  <a:gd name="T17" fmla="*/ 0 h 19"/>
                  <a:gd name="T18" fmla="*/ 5 w 18"/>
                  <a:gd name="T19" fmla="*/ 0 h 19"/>
                  <a:gd name="T20" fmla="*/ 0 w 18"/>
                  <a:gd name="T21" fmla="*/ 3 h 19"/>
                  <a:gd name="T22" fmla="*/ 1 w 18"/>
                  <a:gd name="T23" fmla="*/ 6 h 19"/>
                  <a:gd name="T24" fmla="*/ 4 w 18"/>
                  <a:gd name="T25" fmla="*/ 12 h 19"/>
                  <a:gd name="T26" fmla="*/ 7 w 18"/>
                  <a:gd name="T27" fmla="*/ 16 h 19"/>
                  <a:gd name="T28" fmla="*/ 12 w 18"/>
                  <a:gd name="T2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" h="19">
                    <a:moveTo>
                      <a:pt x="12" y="19"/>
                    </a:moveTo>
                    <a:lnTo>
                      <a:pt x="12" y="16"/>
                    </a:lnTo>
                    <a:lnTo>
                      <a:pt x="13" y="12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5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1" y="6"/>
                    </a:lnTo>
                    <a:lnTo>
                      <a:pt x="4" y="12"/>
                    </a:lnTo>
                    <a:lnTo>
                      <a:pt x="7" y="16"/>
                    </a:lnTo>
                    <a:lnTo>
                      <a:pt x="12" y="1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" name="Freeform 92"/>
              <p:cNvSpPr>
                <a:spLocks/>
              </p:cNvSpPr>
              <p:nvPr/>
            </p:nvSpPr>
            <p:spPr bwMode="auto">
              <a:xfrm>
                <a:off x="3449638" y="6203950"/>
                <a:ext cx="30163" cy="33338"/>
              </a:xfrm>
              <a:custGeom>
                <a:avLst/>
                <a:gdLst>
                  <a:gd name="T0" fmla="*/ 13 w 19"/>
                  <a:gd name="T1" fmla="*/ 19 h 21"/>
                  <a:gd name="T2" fmla="*/ 13 w 19"/>
                  <a:gd name="T3" fmla="*/ 16 h 21"/>
                  <a:gd name="T4" fmla="*/ 15 w 19"/>
                  <a:gd name="T5" fmla="*/ 13 h 21"/>
                  <a:gd name="T6" fmla="*/ 18 w 19"/>
                  <a:gd name="T7" fmla="*/ 7 h 21"/>
                  <a:gd name="T8" fmla="*/ 19 w 19"/>
                  <a:gd name="T9" fmla="*/ 6 h 21"/>
                  <a:gd name="T10" fmla="*/ 19 w 19"/>
                  <a:gd name="T11" fmla="*/ 6 h 21"/>
                  <a:gd name="T12" fmla="*/ 19 w 19"/>
                  <a:gd name="T13" fmla="*/ 5 h 21"/>
                  <a:gd name="T14" fmla="*/ 19 w 19"/>
                  <a:gd name="T15" fmla="*/ 5 h 21"/>
                  <a:gd name="T16" fmla="*/ 18 w 19"/>
                  <a:gd name="T17" fmla="*/ 4 h 21"/>
                  <a:gd name="T18" fmla="*/ 18 w 19"/>
                  <a:gd name="T19" fmla="*/ 4 h 21"/>
                  <a:gd name="T20" fmla="*/ 17 w 19"/>
                  <a:gd name="T21" fmla="*/ 3 h 21"/>
                  <a:gd name="T22" fmla="*/ 17 w 19"/>
                  <a:gd name="T23" fmla="*/ 3 h 21"/>
                  <a:gd name="T24" fmla="*/ 9 w 19"/>
                  <a:gd name="T25" fmla="*/ 0 h 21"/>
                  <a:gd name="T26" fmla="*/ 5 w 19"/>
                  <a:gd name="T27" fmla="*/ 0 h 21"/>
                  <a:gd name="T28" fmla="*/ 5 w 19"/>
                  <a:gd name="T29" fmla="*/ 0 h 21"/>
                  <a:gd name="T30" fmla="*/ 0 w 19"/>
                  <a:gd name="T31" fmla="*/ 3 h 21"/>
                  <a:gd name="T32" fmla="*/ 1 w 19"/>
                  <a:gd name="T33" fmla="*/ 7 h 21"/>
                  <a:gd name="T34" fmla="*/ 1 w 19"/>
                  <a:gd name="T35" fmla="*/ 7 h 21"/>
                  <a:gd name="T36" fmla="*/ 3 w 19"/>
                  <a:gd name="T37" fmla="*/ 12 h 21"/>
                  <a:gd name="T38" fmla="*/ 7 w 19"/>
                  <a:gd name="T39" fmla="*/ 16 h 21"/>
                  <a:gd name="T40" fmla="*/ 12 w 19"/>
                  <a:gd name="T41" fmla="*/ 21 h 21"/>
                  <a:gd name="T42" fmla="*/ 13 w 19"/>
                  <a:gd name="T43" fmla="*/ 19 h 21"/>
                  <a:gd name="T44" fmla="*/ 7 w 19"/>
                  <a:gd name="T45" fmla="*/ 16 h 21"/>
                  <a:gd name="T46" fmla="*/ 4 w 19"/>
                  <a:gd name="T47" fmla="*/ 11 h 21"/>
                  <a:gd name="T48" fmla="*/ 3 w 19"/>
                  <a:gd name="T49" fmla="*/ 6 h 21"/>
                  <a:gd name="T50" fmla="*/ 1 w 19"/>
                  <a:gd name="T51" fmla="*/ 3 h 21"/>
                  <a:gd name="T52" fmla="*/ 6 w 19"/>
                  <a:gd name="T53" fmla="*/ 2 h 21"/>
                  <a:gd name="T54" fmla="*/ 9 w 19"/>
                  <a:gd name="T55" fmla="*/ 2 h 21"/>
                  <a:gd name="T56" fmla="*/ 16 w 19"/>
                  <a:gd name="T57" fmla="*/ 4 h 21"/>
                  <a:gd name="T58" fmla="*/ 17 w 19"/>
                  <a:gd name="T59" fmla="*/ 4 h 21"/>
                  <a:gd name="T60" fmla="*/ 18 w 19"/>
                  <a:gd name="T61" fmla="*/ 5 h 21"/>
                  <a:gd name="T62" fmla="*/ 18 w 19"/>
                  <a:gd name="T63" fmla="*/ 5 h 21"/>
                  <a:gd name="T64" fmla="*/ 17 w 19"/>
                  <a:gd name="T65" fmla="*/ 6 h 21"/>
                  <a:gd name="T66" fmla="*/ 17 w 19"/>
                  <a:gd name="T67" fmla="*/ 6 h 21"/>
                  <a:gd name="T68" fmla="*/ 13 w 19"/>
                  <a:gd name="T69" fmla="*/ 12 h 21"/>
                  <a:gd name="T70" fmla="*/ 12 w 19"/>
                  <a:gd name="T71" fmla="*/ 16 h 21"/>
                  <a:gd name="T72" fmla="*/ 12 w 19"/>
                  <a:gd name="T73" fmla="*/ 16 h 21"/>
                  <a:gd name="T74" fmla="*/ 12 w 19"/>
                  <a:gd name="T75" fmla="*/ 19 h 21"/>
                  <a:gd name="T76" fmla="*/ 13 w 19"/>
                  <a:gd name="T77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9" h="21">
                    <a:moveTo>
                      <a:pt x="13" y="19"/>
                    </a:moveTo>
                    <a:lnTo>
                      <a:pt x="13" y="16"/>
                    </a:lnTo>
                    <a:lnTo>
                      <a:pt x="15" y="13"/>
                    </a:lnTo>
                    <a:lnTo>
                      <a:pt x="18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3" y="12"/>
                    </a:lnTo>
                    <a:lnTo>
                      <a:pt x="7" y="16"/>
                    </a:lnTo>
                    <a:lnTo>
                      <a:pt x="12" y="21"/>
                    </a:lnTo>
                    <a:lnTo>
                      <a:pt x="13" y="19"/>
                    </a:lnTo>
                    <a:lnTo>
                      <a:pt x="7" y="16"/>
                    </a:lnTo>
                    <a:lnTo>
                      <a:pt x="4" y="11"/>
                    </a:lnTo>
                    <a:lnTo>
                      <a:pt x="3" y="6"/>
                    </a:lnTo>
                    <a:lnTo>
                      <a:pt x="1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3" y="12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9"/>
                    </a:lnTo>
                    <a:lnTo>
                      <a:pt x="13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" name="Freeform 95"/>
              <p:cNvSpPr>
                <a:spLocks/>
              </p:cNvSpPr>
              <p:nvPr/>
            </p:nvSpPr>
            <p:spPr bwMode="auto">
              <a:xfrm>
                <a:off x="6589713" y="5078413"/>
                <a:ext cx="184150" cy="276225"/>
              </a:xfrm>
              <a:custGeom>
                <a:avLst/>
                <a:gdLst>
                  <a:gd name="T0" fmla="*/ 108 w 116"/>
                  <a:gd name="T1" fmla="*/ 75 h 174"/>
                  <a:gd name="T2" fmla="*/ 115 w 116"/>
                  <a:gd name="T3" fmla="*/ 66 h 174"/>
                  <a:gd name="T4" fmla="*/ 112 w 116"/>
                  <a:gd name="T5" fmla="*/ 61 h 174"/>
                  <a:gd name="T6" fmla="*/ 91 w 116"/>
                  <a:gd name="T7" fmla="*/ 46 h 174"/>
                  <a:gd name="T8" fmla="*/ 85 w 116"/>
                  <a:gd name="T9" fmla="*/ 43 h 174"/>
                  <a:gd name="T10" fmla="*/ 72 w 116"/>
                  <a:gd name="T11" fmla="*/ 36 h 174"/>
                  <a:gd name="T12" fmla="*/ 65 w 116"/>
                  <a:gd name="T13" fmla="*/ 24 h 174"/>
                  <a:gd name="T14" fmla="*/ 56 w 116"/>
                  <a:gd name="T15" fmla="*/ 11 h 174"/>
                  <a:gd name="T16" fmla="*/ 36 w 116"/>
                  <a:gd name="T17" fmla="*/ 6 h 174"/>
                  <a:gd name="T18" fmla="*/ 29 w 116"/>
                  <a:gd name="T19" fmla="*/ 7 h 174"/>
                  <a:gd name="T20" fmla="*/ 28 w 116"/>
                  <a:gd name="T21" fmla="*/ 15 h 174"/>
                  <a:gd name="T22" fmla="*/ 37 w 116"/>
                  <a:gd name="T23" fmla="*/ 29 h 174"/>
                  <a:gd name="T24" fmla="*/ 24 w 116"/>
                  <a:gd name="T25" fmla="*/ 26 h 174"/>
                  <a:gd name="T26" fmla="*/ 10 w 116"/>
                  <a:gd name="T27" fmla="*/ 45 h 174"/>
                  <a:gd name="T28" fmla="*/ 7 w 116"/>
                  <a:gd name="T29" fmla="*/ 57 h 174"/>
                  <a:gd name="T30" fmla="*/ 0 w 116"/>
                  <a:gd name="T31" fmla="*/ 73 h 174"/>
                  <a:gd name="T32" fmla="*/ 4 w 116"/>
                  <a:gd name="T33" fmla="*/ 99 h 174"/>
                  <a:gd name="T34" fmla="*/ 2 w 116"/>
                  <a:gd name="T35" fmla="*/ 117 h 174"/>
                  <a:gd name="T36" fmla="*/ 28 w 116"/>
                  <a:gd name="T37" fmla="*/ 137 h 174"/>
                  <a:gd name="T38" fmla="*/ 43 w 116"/>
                  <a:gd name="T39" fmla="*/ 145 h 174"/>
                  <a:gd name="T40" fmla="*/ 64 w 116"/>
                  <a:gd name="T41" fmla="*/ 166 h 174"/>
                  <a:gd name="T42" fmla="*/ 79 w 116"/>
                  <a:gd name="T43" fmla="*/ 155 h 174"/>
                  <a:gd name="T44" fmla="*/ 74 w 116"/>
                  <a:gd name="T45" fmla="*/ 144 h 174"/>
                  <a:gd name="T46" fmla="*/ 79 w 116"/>
                  <a:gd name="T47" fmla="*/ 118 h 174"/>
                  <a:gd name="T48" fmla="*/ 92 w 116"/>
                  <a:gd name="T49" fmla="*/ 98 h 174"/>
                  <a:gd name="T50" fmla="*/ 98 w 116"/>
                  <a:gd name="T51" fmla="*/ 91 h 174"/>
                  <a:gd name="T52" fmla="*/ 106 w 116"/>
                  <a:gd name="T53" fmla="*/ 79 h 174"/>
                  <a:gd name="T54" fmla="*/ 96 w 116"/>
                  <a:gd name="T55" fmla="*/ 89 h 174"/>
                  <a:gd name="T56" fmla="*/ 87 w 116"/>
                  <a:gd name="T57" fmla="*/ 101 h 174"/>
                  <a:gd name="T58" fmla="*/ 71 w 116"/>
                  <a:gd name="T59" fmla="*/ 141 h 174"/>
                  <a:gd name="T60" fmla="*/ 75 w 116"/>
                  <a:gd name="T61" fmla="*/ 148 h 174"/>
                  <a:gd name="T62" fmla="*/ 72 w 116"/>
                  <a:gd name="T63" fmla="*/ 170 h 174"/>
                  <a:gd name="T64" fmla="*/ 65 w 116"/>
                  <a:gd name="T65" fmla="*/ 166 h 174"/>
                  <a:gd name="T66" fmla="*/ 34 w 116"/>
                  <a:gd name="T67" fmla="*/ 139 h 174"/>
                  <a:gd name="T68" fmla="*/ 4 w 116"/>
                  <a:gd name="T69" fmla="*/ 120 h 174"/>
                  <a:gd name="T70" fmla="*/ 6 w 116"/>
                  <a:gd name="T71" fmla="*/ 104 h 174"/>
                  <a:gd name="T72" fmla="*/ 2 w 116"/>
                  <a:gd name="T73" fmla="*/ 81 h 174"/>
                  <a:gd name="T74" fmla="*/ 2 w 116"/>
                  <a:gd name="T75" fmla="*/ 73 h 174"/>
                  <a:gd name="T76" fmla="*/ 9 w 116"/>
                  <a:gd name="T77" fmla="*/ 58 h 174"/>
                  <a:gd name="T78" fmla="*/ 12 w 116"/>
                  <a:gd name="T79" fmla="*/ 41 h 174"/>
                  <a:gd name="T80" fmla="*/ 34 w 116"/>
                  <a:gd name="T81" fmla="*/ 32 h 174"/>
                  <a:gd name="T82" fmla="*/ 38 w 116"/>
                  <a:gd name="T83" fmla="*/ 29 h 174"/>
                  <a:gd name="T84" fmla="*/ 31 w 116"/>
                  <a:gd name="T85" fmla="*/ 18 h 174"/>
                  <a:gd name="T86" fmla="*/ 29 w 116"/>
                  <a:gd name="T87" fmla="*/ 7 h 174"/>
                  <a:gd name="T88" fmla="*/ 37 w 116"/>
                  <a:gd name="T89" fmla="*/ 7 h 174"/>
                  <a:gd name="T90" fmla="*/ 56 w 116"/>
                  <a:gd name="T91" fmla="*/ 12 h 174"/>
                  <a:gd name="T92" fmla="*/ 64 w 116"/>
                  <a:gd name="T93" fmla="*/ 24 h 174"/>
                  <a:gd name="T94" fmla="*/ 72 w 116"/>
                  <a:gd name="T95" fmla="*/ 36 h 174"/>
                  <a:gd name="T96" fmla="*/ 84 w 116"/>
                  <a:gd name="T97" fmla="*/ 43 h 174"/>
                  <a:gd name="T98" fmla="*/ 93 w 116"/>
                  <a:gd name="T99" fmla="*/ 49 h 174"/>
                  <a:gd name="T100" fmla="*/ 115 w 116"/>
                  <a:gd name="T101" fmla="*/ 63 h 174"/>
                  <a:gd name="T102" fmla="*/ 104 w 116"/>
                  <a:gd name="T103" fmla="*/ 73 h 174"/>
                  <a:gd name="T104" fmla="*/ 106 w 116"/>
                  <a:gd name="T105" fmla="*/ 79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6" h="174">
                    <a:moveTo>
                      <a:pt x="108" y="80"/>
                    </a:moveTo>
                    <a:lnTo>
                      <a:pt x="109" y="79"/>
                    </a:lnTo>
                    <a:lnTo>
                      <a:pt x="109" y="79"/>
                    </a:lnTo>
                    <a:lnTo>
                      <a:pt x="108" y="75"/>
                    </a:lnTo>
                    <a:lnTo>
                      <a:pt x="108" y="75"/>
                    </a:lnTo>
                    <a:lnTo>
                      <a:pt x="105" y="74"/>
                    </a:lnTo>
                    <a:lnTo>
                      <a:pt x="105" y="73"/>
                    </a:lnTo>
                    <a:lnTo>
                      <a:pt x="106" y="72"/>
                    </a:lnTo>
                    <a:lnTo>
                      <a:pt x="112" y="68"/>
                    </a:lnTo>
                    <a:lnTo>
                      <a:pt x="115" y="66"/>
                    </a:lnTo>
                    <a:lnTo>
                      <a:pt x="115" y="66"/>
                    </a:lnTo>
                    <a:lnTo>
                      <a:pt x="116" y="63"/>
                    </a:lnTo>
                    <a:lnTo>
                      <a:pt x="116" y="62"/>
                    </a:lnTo>
                    <a:lnTo>
                      <a:pt x="112" y="61"/>
                    </a:lnTo>
                    <a:lnTo>
                      <a:pt x="112" y="61"/>
                    </a:lnTo>
                    <a:lnTo>
                      <a:pt x="105" y="56"/>
                    </a:lnTo>
                    <a:lnTo>
                      <a:pt x="98" y="51"/>
                    </a:lnTo>
                    <a:lnTo>
                      <a:pt x="93" y="49"/>
                    </a:lnTo>
                    <a:lnTo>
                      <a:pt x="92" y="46"/>
                    </a:lnTo>
                    <a:lnTo>
                      <a:pt x="91" y="46"/>
                    </a:lnTo>
                    <a:lnTo>
                      <a:pt x="92" y="46"/>
                    </a:lnTo>
                    <a:lnTo>
                      <a:pt x="90" y="44"/>
                    </a:lnTo>
                    <a:lnTo>
                      <a:pt x="89" y="43"/>
                    </a:lnTo>
                    <a:lnTo>
                      <a:pt x="89" y="43"/>
                    </a:lnTo>
                    <a:lnTo>
                      <a:pt x="85" y="43"/>
                    </a:lnTo>
                    <a:lnTo>
                      <a:pt x="80" y="42"/>
                    </a:lnTo>
                    <a:lnTo>
                      <a:pt x="78" y="41"/>
                    </a:lnTo>
                    <a:lnTo>
                      <a:pt x="72" y="36"/>
                    </a:lnTo>
                    <a:lnTo>
                      <a:pt x="72" y="36"/>
                    </a:lnTo>
                    <a:lnTo>
                      <a:pt x="72" y="36"/>
                    </a:lnTo>
                    <a:lnTo>
                      <a:pt x="67" y="32"/>
                    </a:lnTo>
                    <a:lnTo>
                      <a:pt x="66" y="29"/>
                    </a:lnTo>
                    <a:lnTo>
                      <a:pt x="65" y="26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4" y="21"/>
                    </a:lnTo>
                    <a:lnTo>
                      <a:pt x="64" y="18"/>
                    </a:lnTo>
                    <a:lnTo>
                      <a:pt x="61" y="14"/>
                    </a:lnTo>
                    <a:lnTo>
                      <a:pt x="58" y="11"/>
                    </a:lnTo>
                    <a:lnTo>
                      <a:pt x="56" y="11"/>
                    </a:lnTo>
                    <a:lnTo>
                      <a:pt x="58" y="11"/>
                    </a:lnTo>
                    <a:lnTo>
                      <a:pt x="52" y="6"/>
                    </a:lnTo>
                    <a:lnTo>
                      <a:pt x="47" y="0"/>
                    </a:lnTo>
                    <a:lnTo>
                      <a:pt x="42" y="2"/>
                    </a:lnTo>
                    <a:lnTo>
                      <a:pt x="36" y="6"/>
                    </a:lnTo>
                    <a:lnTo>
                      <a:pt x="35" y="6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1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5" y="25"/>
                    </a:lnTo>
                    <a:lnTo>
                      <a:pt x="37" y="29"/>
                    </a:lnTo>
                    <a:lnTo>
                      <a:pt x="37" y="32"/>
                    </a:lnTo>
                    <a:lnTo>
                      <a:pt x="36" y="32"/>
                    </a:lnTo>
                    <a:lnTo>
                      <a:pt x="34" y="31"/>
                    </a:lnTo>
                    <a:lnTo>
                      <a:pt x="27" y="26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19" y="30"/>
                    </a:lnTo>
                    <a:lnTo>
                      <a:pt x="15" y="35"/>
                    </a:lnTo>
                    <a:lnTo>
                      <a:pt x="11" y="39"/>
                    </a:lnTo>
                    <a:lnTo>
                      <a:pt x="10" y="45"/>
                    </a:lnTo>
                    <a:lnTo>
                      <a:pt x="9" y="51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4" y="61"/>
                    </a:lnTo>
                    <a:lnTo>
                      <a:pt x="2" y="64"/>
                    </a:lnTo>
                    <a:lnTo>
                      <a:pt x="0" y="69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80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3" y="88"/>
                    </a:lnTo>
                    <a:lnTo>
                      <a:pt x="4" y="99"/>
                    </a:lnTo>
                    <a:lnTo>
                      <a:pt x="5" y="104"/>
                    </a:lnTo>
                    <a:lnTo>
                      <a:pt x="4" y="107"/>
                    </a:lnTo>
                    <a:lnTo>
                      <a:pt x="3" y="114"/>
                    </a:lnTo>
                    <a:lnTo>
                      <a:pt x="2" y="117"/>
                    </a:lnTo>
                    <a:lnTo>
                      <a:pt x="2" y="117"/>
                    </a:lnTo>
                    <a:lnTo>
                      <a:pt x="3" y="120"/>
                    </a:lnTo>
                    <a:lnTo>
                      <a:pt x="3" y="120"/>
                    </a:lnTo>
                    <a:lnTo>
                      <a:pt x="5" y="128"/>
                    </a:lnTo>
                    <a:lnTo>
                      <a:pt x="21" y="135"/>
                    </a:lnTo>
                    <a:lnTo>
                      <a:pt x="28" y="137"/>
                    </a:lnTo>
                    <a:lnTo>
                      <a:pt x="34" y="141"/>
                    </a:lnTo>
                    <a:lnTo>
                      <a:pt x="34" y="139"/>
                    </a:lnTo>
                    <a:lnTo>
                      <a:pt x="34" y="141"/>
                    </a:lnTo>
                    <a:lnTo>
                      <a:pt x="34" y="141"/>
                    </a:lnTo>
                    <a:lnTo>
                      <a:pt x="43" y="145"/>
                    </a:lnTo>
                    <a:lnTo>
                      <a:pt x="50" y="150"/>
                    </a:lnTo>
                    <a:lnTo>
                      <a:pt x="50" y="150"/>
                    </a:lnTo>
                    <a:lnTo>
                      <a:pt x="56" y="156"/>
                    </a:lnTo>
                    <a:lnTo>
                      <a:pt x="64" y="166"/>
                    </a:lnTo>
                    <a:lnTo>
                      <a:pt x="64" y="166"/>
                    </a:lnTo>
                    <a:lnTo>
                      <a:pt x="66" y="168"/>
                    </a:lnTo>
                    <a:lnTo>
                      <a:pt x="66" y="168"/>
                    </a:lnTo>
                    <a:lnTo>
                      <a:pt x="71" y="172"/>
                    </a:lnTo>
                    <a:lnTo>
                      <a:pt x="79" y="174"/>
                    </a:lnTo>
                    <a:lnTo>
                      <a:pt x="79" y="155"/>
                    </a:lnTo>
                    <a:lnTo>
                      <a:pt x="78" y="150"/>
                    </a:lnTo>
                    <a:lnTo>
                      <a:pt x="78" y="150"/>
                    </a:lnTo>
                    <a:lnTo>
                      <a:pt x="75" y="148"/>
                    </a:lnTo>
                    <a:lnTo>
                      <a:pt x="74" y="144"/>
                    </a:lnTo>
                    <a:lnTo>
                      <a:pt x="74" y="144"/>
                    </a:lnTo>
                    <a:lnTo>
                      <a:pt x="73" y="143"/>
                    </a:lnTo>
                    <a:lnTo>
                      <a:pt x="72" y="141"/>
                    </a:lnTo>
                    <a:lnTo>
                      <a:pt x="72" y="135"/>
                    </a:lnTo>
                    <a:lnTo>
                      <a:pt x="75" y="126"/>
                    </a:lnTo>
                    <a:lnTo>
                      <a:pt x="79" y="118"/>
                    </a:lnTo>
                    <a:lnTo>
                      <a:pt x="84" y="108"/>
                    </a:lnTo>
                    <a:lnTo>
                      <a:pt x="89" y="101"/>
                    </a:lnTo>
                    <a:lnTo>
                      <a:pt x="89" y="101"/>
                    </a:lnTo>
                    <a:lnTo>
                      <a:pt x="89" y="101"/>
                    </a:lnTo>
                    <a:lnTo>
                      <a:pt x="92" y="98"/>
                    </a:lnTo>
                    <a:lnTo>
                      <a:pt x="93" y="94"/>
                    </a:lnTo>
                    <a:lnTo>
                      <a:pt x="96" y="92"/>
                    </a:lnTo>
                    <a:lnTo>
                      <a:pt x="97" y="91"/>
                    </a:lnTo>
                    <a:lnTo>
                      <a:pt x="97" y="91"/>
                    </a:lnTo>
                    <a:lnTo>
                      <a:pt x="98" y="91"/>
                    </a:lnTo>
                    <a:lnTo>
                      <a:pt x="100" y="88"/>
                    </a:lnTo>
                    <a:lnTo>
                      <a:pt x="100" y="88"/>
                    </a:lnTo>
                    <a:lnTo>
                      <a:pt x="103" y="83"/>
                    </a:lnTo>
                    <a:lnTo>
                      <a:pt x="108" y="80"/>
                    </a:lnTo>
                    <a:lnTo>
                      <a:pt x="106" y="79"/>
                    </a:lnTo>
                    <a:lnTo>
                      <a:pt x="102" y="83"/>
                    </a:lnTo>
                    <a:lnTo>
                      <a:pt x="99" y="87"/>
                    </a:lnTo>
                    <a:lnTo>
                      <a:pt x="97" y="89"/>
                    </a:lnTo>
                    <a:lnTo>
                      <a:pt x="96" y="89"/>
                    </a:lnTo>
                    <a:lnTo>
                      <a:pt x="96" y="89"/>
                    </a:lnTo>
                    <a:lnTo>
                      <a:pt x="95" y="91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1" y="97"/>
                    </a:lnTo>
                    <a:lnTo>
                      <a:pt x="87" y="101"/>
                    </a:lnTo>
                    <a:lnTo>
                      <a:pt x="83" y="108"/>
                    </a:lnTo>
                    <a:lnTo>
                      <a:pt x="78" y="117"/>
                    </a:lnTo>
                    <a:lnTo>
                      <a:pt x="74" y="126"/>
                    </a:lnTo>
                    <a:lnTo>
                      <a:pt x="71" y="135"/>
                    </a:lnTo>
                    <a:lnTo>
                      <a:pt x="71" y="141"/>
                    </a:lnTo>
                    <a:lnTo>
                      <a:pt x="71" y="141"/>
                    </a:lnTo>
                    <a:lnTo>
                      <a:pt x="72" y="143"/>
                    </a:lnTo>
                    <a:lnTo>
                      <a:pt x="72" y="143"/>
                    </a:lnTo>
                    <a:lnTo>
                      <a:pt x="73" y="144"/>
                    </a:lnTo>
                    <a:lnTo>
                      <a:pt x="75" y="148"/>
                    </a:lnTo>
                    <a:lnTo>
                      <a:pt x="75" y="148"/>
                    </a:lnTo>
                    <a:lnTo>
                      <a:pt x="77" y="151"/>
                    </a:lnTo>
                    <a:lnTo>
                      <a:pt x="78" y="155"/>
                    </a:lnTo>
                    <a:lnTo>
                      <a:pt x="78" y="172"/>
                    </a:lnTo>
                    <a:lnTo>
                      <a:pt x="72" y="170"/>
                    </a:lnTo>
                    <a:lnTo>
                      <a:pt x="67" y="167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58" y="155"/>
                    </a:lnTo>
                    <a:lnTo>
                      <a:pt x="52" y="149"/>
                    </a:lnTo>
                    <a:lnTo>
                      <a:pt x="52" y="149"/>
                    </a:lnTo>
                    <a:lnTo>
                      <a:pt x="44" y="145"/>
                    </a:lnTo>
                    <a:lnTo>
                      <a:pt x="34" y="139"/>
                    </a:lnTo>
                    <a:lnTo>
                      <a:pt x="34" y="139"/>
                    </a:lnTo>
                    <a:lnTo>
                      <a:pt x="28" y="137"/>
                    </a:lnTo>
                    <a:lnTo>
                      <a:pt x="21" y="134"/>
                    </a:lnTo>
                    <a:lnTo>
                      <a:pt x="6" y="126"/>
                    </a:lnTo>
                    <a:lnTo>
                      <a:pt x="4" y="120"/>
                    </a:lnTo>
                    <a:lnTo>
                      <a:pt x="3" y="117"/>
                    </a:lnTo>
                    <a:lnTo>
                      <a:pt x="4" y="116"/>
                    </a:lnTo>
                    <a:lnTo>
                      <a:pt x="4" y="116"/>
                    </a:lnTo>
                    <a:lnTo>
                      <a:pt x="5" y="107"/>
                    </a:lnTo>
                    <a:lnTo>
                      <a:pt x="6" y="104"/>
                    </a:lnTo>
                    <a:lnTo>
                      <a:pt x="6" y="104"/>
                    </a:lnTo>
                    <a:lnTo>
                      <a:pt x="5" y="99"/>
                    </a:lnTo>
                    <a:lnTo>
                      <a:pt x="4" y="87"/>
                    </a:lnTo>
                    <a:lnTo>
                      <a:pt x="2" y="80"/>
                    </a:lnTo>
                    <a:lnTo>
                      <a:pt x="2" y="81"/>
                    </a:lnTo>
                    <a:lnTo>
                      <a:pt x="2" y="81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2" y="73"/>
                    </a:lnTo>
                    <a:lnTo>
                      <a:pt x="2" y="73"/>
                    </a:lnTo>
                    <a:lnTo>
                      <a:pt x="2" y="69"/>
                    </a:lnTo>
                    <a:lnTo>
                      <a:pt x="3" y="66"/>
                    </a:lnTo>
                    <a:lnTo>
                      <a:pt x="5" y="62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0" y="51"/>
                    </a:lnTo>
                    <a:lnTo>
                      <a:pt x="9" y="51"/>
                    </a:lnTo>
                    <a:lnTo>
                      <a:pt x="10" y="51"/>
                    </a:lnTo>
                    <a:lnTo>
                      <a:pt x="11" y="45"/>
                    </a:lnTo>
                    <a:lnTo>
                      <a:pt x="12" y="41"/>
                    </a:lnTo>
                    <a:lnTo>
                      <a:pt x="16" y="36"/>
                    </a:lnTo>
                    <a:lnTo>
                      <a:pt x="21" y="31"/>
                    </a:lnTo>
                    <a:lnTo>
                      <a:pt x="24" y="27"/>
                    </a:lnTo>
                    <a:lnTo>
                      <a:pt x="27" y="27"/>
                    </a:lnTo>
                    <a:lnTo>
                      <a:pt x="34" y="32"/>
                    </a:lnTo>
                    <a:lnTo>
                      <a:pt x="36" y="33"/>
                    </a:lnTo>
                    <a:lnTo>
                      <a:pt x="37" y="33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8" y="29"/>
                    </a:lnTo>
                    <a:lnTo>
                      <a:pt x="38" y="27"/>
                    </a:lnTo>
                    <a:lnTo>
                      <a:pt x="36" y="25"/>
                    </a:lnTo>
                    <a:lnTo>
                      <a:pt x="36" y="25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9" y="15"/>
                    </a:lnTo>
                    <a:lnTo>
                      <a:pt x="29" y="11"/>
                    </a:lnTo>
                    <a:lnTo>
                      <a:pt x="29" y="10"/>
                    </a:lnTo>
                    <a:lnTo>
                      <a:pt x="29" y="7"/>
                    </a:lnTo>
                    <a:lnTo>
                      <a:pt x="33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43" y="4"/>
                    </a:lnTo>
                    <a:lnTo>
                      <a:pt x="47" y="1"/>
                    </a:lnTo>
                    <a:lnTo>
                      <a:pt x="52" y="7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60" y="15"/>
                    </a:lnTo>
                    <a:lnTo>
                      <a:pt x="62" y="18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6"/>
                    </a:lnTo>
                    <a:lnTo>
                      <a:pt x="65" y="29"/>
                    </a:lnTo>
                    <a:lnTo>
                      <a:pt x="67" y="32"/>
                    </a:lnTo>
                    <a:lnTo>
                      <a:pt x="71" y="37"/>
                    </a:lnTo>
                    <a:lnTo>
                      <a:pt x="72" y="36"/>
                    </a:lnTo>
                    <a:lnTo>
                      <a:pt x="71" y="37"/>
                    </a:lnTo>
                    <a:lnTo>
                      <a:pt x="77" y="42"/>
                    </a:lnTo>
                    <a:lnTo>
                      <a:pt x="80" y="43"/>
                    </a:lnTo>
                    <a:lnTo>
                      <a:pt x="80" y="43"/>
                    </a:lnTo>
                    <a:lnTo>
                      <a:pt x="84" y="43"/>
                    </a:lnTo>
                    <a:lnTo>
                      <a:pt x="89" y="44"/>
                    </a:lnTo>
                    <a:lnTo>
                      <a:pt x="89" y="45"/>
                    </a:lnTo>
                    <a:lnTo>
                      <a:pt x="91" y="48"/>
                    </a:lnTo>
                    <a:lnTo>
                      <a:pt x="91" y="48"/>
                    </a:lnTo>
                    <a:lnTo>
                      <a:pt x="93" y="49"/>
                    </a:lnTo>
                    <a:lnTo>
                      <a:pt x="93" y="49"/>
                    </a:lnTo>
                    <a:lnTo>
                      <a:pt x="97" y="52"/>
                    </a:lnTo>
                    <a:lnTo>
                      <a:pt x="105" y="57"/>
                    </a:lnTo>
                    <a:lnTo>
                      <a:pt x="111" y="61"/>
                    </a:lnTo>
                    <a:lnTo>
                      <a:pt x="115" y="63"/>
                    </a:lnTo>
                    <a:lnTo>
                      <a:pt x="114" y="64"/>
                    </a:lnTo>
                    <a:lnTo>
                      <a:pt x="111" y="67"/>
                    </a:lnTo>
                    <a:lnTo>
                      <a:pt x="105" y="72"/>
                    </a:lnTo>
                    <a:lnTo>
                      <a:pt x="105" y="73"/>
                    </a:lnTo>
                    <a:lnTo>
                      <a:pt x="104" y="73"/>
                    </a:lnTo>
                    <a:lnTo>
                      <a:pt x="104" y="74"/>
                    </a:lnTo>
                    <a:lnTo>
                      <a:pt x="104" y="74"/>
                    </a:lnTo>
                    <a:lnTo>
                      <a:pt x="106" y="76"/>
                    </a:lnTo>
                    <a:lnTo>
                      <a:pt x="108" y="79"/>
                    </a:lnTo>
                    <a:lnTo>
                      <a:pt x="106" y="79"/>
                    </a:lnTo>
                    <a:lnTo>
                      <a:pt x="108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" name="Freeform 96"/>
              <p:cNvSpPr>
                <a:spLocks/>
              </p:cNvSpPr>
              <p:nvPr/>
            </p:nvSpPr>
            <p:spPr bwMode="auto">
              <a:xfrm>
                <a:off x="5976938" y="3455988"/>
                <a:ext cx="0" cy="7938"/>
              </a:xfrm>
              <a:custGeom>
                <a:avLst/>
                <a:gdLst>
                  <a:gd name="T0" fmla="*/ 5 h 5"/>
                  <a:gd name="T1" fmla="*/ 0 h 5"/>
                  <a:gd name="T2" fmla="*/ 5 h 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">
                    <a:moveTo>
                      <a:pt x="0" y="5"/>
                    </a:moveTo>
                    <a:lnTo>
                      <a:pt x="0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" name="Line 97"/>
              <p:cNvSpPr>
                <a:spLocks noChangeShapeType="1"/>
              </p:cNvSpPr>
              <p:nvPr/>
            </p:nvSpPr>
            <p:spPr bwMode="auto">
              <a:xfrm flipV="1">
                <a:off x="5976938" y="3455988"/>
                <a:ext cx="0" cy="7938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" name="Rectangle 98"/>
              <p:cNvSpPr>
                <a:spLocks noChangeArrowheads="1"/>
              </p:cNvSpPr>
              <p:nvPr/>
            </p:nvSpPr>
            <p:spPr bwMode="auto">
              <a:xfrm>
                <a:off x="5975351" y="3455988"/>
                <a:ext cx="1588" cy="79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" name="Freeform 99"/>
              <p:cNvSpPr>
                <a:spLocks/>
              </p:cNvSpPr>
              <p:nvPr/>
            </p:nvSpPr>
            <p:spPr bwMode="auto">
              <a:xfrm>
                <a:off x="5975351" y="3455988"/>
                <a:ext cx="1588" cy="7938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0 h 5"/>
                  <a:gd name="T4" fmla="*/ 0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" name="Freeform 100"/>
              <p:cNvSpPr>
                <a:spLocks/>
              </p:cNvSpPr>
              <p:nvPr/>
            </p:nvSpPr>
            <p:spPr bwMode="auto">
              <a:xfrm>
                <a:off x="5199063" y="3790950"/>
                <a:ext cx="12700" cy="0"/>
              </a:xfrm>
              <a:custGeom>
                <a:avLst/>
                <a:gdLst>
                  <a:gd name="T0" fmla="*/ 8 w 8"/>
                  <a:gd name="T1" fmla="*/ 0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" name="Line 101"/>
              <p:cNvSpPr>
                <a:spLocks noChangeShapeType="1"/>
              </p:cNvSpPr>
              <p:nvPr/>
            </p:nvSpPr>
            <p:spPr bwMode="auto">
              <a:xfrm flipH="1">
                <a:off x="5199063" y="3790950"/>
                <a:ext cx="1270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3" name="Rectangle 102"/>
              <p:cNvSpPr>
                <a:spLocks noChangeArrowheads="1"/>
              </p:cNvSpPr>
              <p:nvPr/>
            </p:nvSpPr>
            <p:spPr bwMode="auto">
              <a:xfrm>
                <a:off x="5199063" y="3790950"/>
                <a:ext cx="12700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4" name="Freeform 103"/>
              <p:cNvSpPr>
                <a:spLocks/>
              </p:cNvSpPr>
              <p:nvPr/>
            </p:nvSpPr>
            <p:spPr bwMode="auto">
              <a:xfrm>
                <a:off x="5199063" y="3790950"/>
                <a:ext cx="12700" cy="3175"/>
              </a:xfrm>
              <a:custGeom>
                <a:avLst/>
                <a:gdLst>
                  <a:gd name="T0" fmla="*/ 8 w 8"/>
                  <a:gd name="T1" fmla="*/ 0 h 2"/>
                  <a:gd name="T2" fmla="*/ 0 w 8"/>
                  <a:gd name="T3" fmla="*/ 0 h 2"/>
                  <a:gd name="T4" fmla="*/ 0 w 8"/>
                  <a:gd name="T5" fmla="*/ 2 h 2"/>
                  <a:gd name="T6" fmla="*/ 8 w 8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2">
                    <a:moveTo>
                      <a:pt x="8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8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5" name="Freeform 104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6" name="Freeform 105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7" name="Freeform 106"/>
              <p:cNvSpPr>
                <a:spLocks/>
              </p:cNvSpPr>
              <p:nvPr/>
            </p:nvSpPr>
            <p:spPr bwMode="auto">
              <a:xfrm>
                <a:off x="4016376" y="4213225"/>
                <a:ext cx="3175" cy="4763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3 h 3"/>
                  <a:gd name="T6" fmla="*/ 2 w 2"/>
                  <a:gd name="T7" fmla="*/ 1 h 3"/>
                  <a:gd name="T8" fmla="*/ 1 w 2"/>
                  <a:gd name="T9" fmla="*/ 0 h 3"/>
                  <a:gd name="T10" fmla="*/ 0 w 2"/>
                  <a:gd name="T11" fmla="*/ 1 h 3"/>
                  <a:gd name="T12" fmla="*/ 0 w 2"/>
                  <a:gd name="T13" fmla="*/ 3 h 3"/>
                  <a:gd name="T14" fmla="*/ 2 w 2"/>
                  <a:gd name="T15" fmla="*/ 1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8" name="Freeform 107"/>
              <p:cNvSpPr>
                <a:spLocks/>
              </p:cNvSpPr>
              <p:nvPr/>
            </p:nvSpPr>
            <p:spPr bwMode="auto">
              <a:xfrm>
                <a:off x="3978276" y="3076575"/>
                <a:ext cx="11113" cy="3175"/>
              </a:xfrm>
              <a:custGeom>
                <a:avLst/>
                <a:gdLst>
                  <a:gd name="T0" fmla="*/ 7 w 7"/>
                  <a:gd name="T1" fmla="*/ 0 h 2"/>
                  <a:gd name="T2" fmla="*/ 0 w 7"/>
                  <a:gd name="T3" fmla="*/ 2 h 2"/>
                  <a:gd name="T4" fmla="*/ 7 w 7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0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9" name="Line 108"/>
              <p:cNvSpPr>
                <a:spLocks noChangeShapeType="1"/>
              </p:cNvSpPr>
              <p:nvPr/>
            </p:nvSpPr>
            <p:spPr bwMode="auto">
              <a:xfrm flipH="1">
                <a:off x="3978276" y="3076575"/>
                <a:ext cx="11113" cy="317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0" name="Freeform 109"/>
              <p:cNvSpPr>
                <a:spLocks/>
              </p:cNvSpPr>
              <p:nvPr/>
            </p:nvSpPr>
            <p:spPr bwMode="auto">
              <a:xfrm>
                <a:off x="3978276" y="3074988"/>
                <a:ext cx="12700" cy="6350"/>
              </a:xfrm>
              <a:custGeom>
                <a:avLst/>
                <a:gdLst>
                  <a:gd name="T0" fmla="*/ 7 w 8"/>
                  <a:gd name="T1" fmla="*/ 0 h 4"/>
                  <a:gd name="T2" fmla="*/ 0 w 8"/>
                  <a:gd name="T3" fmla="*/ 3 h 4"/>
                  <a:gd name="T4" fmla="*/ 0 w 8"/>
                  <a:gd name="T5" fmla="*/ 4 h 4"/>
                  <a:gd name="T6" fmla="*/ 8 w 8"/>
                  <a:gd name="T7" fmla="*/ 1 h 4"/>
                  <a:gd name="T8" fmla="*/ 7 w 8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">
                    <a:moveTo>
                      <a:pt x="7" y="0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8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1" name="Freeform 110"/>
              <p:cNvSpPr>
                <a:spLocks/>
              </p:cNvSpPr>
              <p:nvPr/>
            </p:nvSpPr>
            <p:spPr bwMode="auto">
              <a:xfrm>
                <a:off x="3978276" y="3074988"/>
                <a:ext cx="12700" cy="6350"/>
              </a:xfrm>
              <a:custGeom>
                <a:avLst/>
                <a:gdLst>
                  <a:gd name="T0" fmla="*/ 7 w 8"/>
                  <a:gd name="T1" fmla="*/ 0 h 4"/>
                  <a:gd name="T2" fmla="*/ 0 w 8"/>
                  <a:gd name="T3" fmla="*/ 3 h 4"/>
                  <a:gd name="T4" fmla="*/ 0 w 8"/>
                  <a:gd name="T5" fmla="*/ 4 h 4"/>
                  <a:gd name="T6" fmla="*/ 8 w 8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4">
                    <a:moveTo>
                      <a:pt x="7" y="0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2" name="Freeform 111"/>
              <p:cNvSpPr>
                <a:spLocks/>
              </p:cNvSpPr>
              <p:nvPr/>
            </p:nvSpPr>
            <p:spPr bwMode="auto">
              <a:xfrm>
                <a:off x="3956051" y="3086100"/>
                <a:ext cx="11113" cy="4763"/>
              </a:xfrm>
              <a:custGeom>
                <a:avLst/>
                <a:gdLst>
                  <a:gd name="T0" fmla="*/ 7 w 7"/>
                  <a:gd name="T1" fmla="*/ 0 h 3"/>
                  <a:gd name="T2" fmla="*/ 3 w 7"/>
                  <a:gd name="T3" fmla="*/ 2 h 3"/>
                  <a:gd name="T4" fmla="*/ 2 w 7"/>
                  <a:gd name="T5" fmla="*/ 3 h 3"/>
                  <a:gd name="T6" fmla="*/ 0 w 7"/>
                  <a:gd name="T7" fmla="*/ 3 h 3"/>
                  <a:gd name="T8" fmla="*/ 7 w 7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3" name="Freeform 112"/>
              <p:cNvSpPr>
                <a:spLocks/>
              </p:cNvSpPr>
              <p:nvPr/>
            </p:nvSpPr>
            <p:spPr bwMode="auto">
              <a:xfrm>
                <a:off x="3956051" y="3086100"/>
                <a:ext cx="11113" cy="4763"/>
              </a:xfrm>
              <a:custGeom>
                <a:avLst/>
                <a:gdLst>
                  <a:gd name="T0" fmla="*/ 7 w 7"/>
                  <a:gd name="T1" fmla="*/ 0 h 3"/>
                  <a:gd name="T2" fmla="*/ 3 w 7"/>
                  <a:gd name="T3" fmla="*/ 2 h 3"/>
                  <a:gd name="T4" fmla="*/ 2 w 7"/>
                  <a:gd name="T5" fmla="*/ 3 h 3"/>
                  <a:gd name="T6" fmla="*/ 0 w 7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4" name="Freeform 113"/>
              <p:cNvSpPr>
                <a:spLocks/>
              </p:cNvSpPr>
              <p:nvPr/>
            </p:nvSpPr>
            <p:spPr bwMode="auto">
              <a:xfrm>
                <a:off x="3956051" y="3086100"/>
                <a:ext cx="11113" cy="6350"/>
              </a:xfrm>
              <a:custGeom>
                <a:avLst/>
                <a:gdLst>
                  <a:gd name="T0" fmla="*/ 7 w 7"/>
                  <a:gd name="T1" fmla="*/ 0 h 4"/>
                  <a:gd name="T2" fmla="*/ 3 w 7"/>
                  <a:gd name="T3" fmla="*/ 2 h 4"/>
                  <a:gd name="T4" fmla="*/ 2 w 7"/>
                  <a:gd name="T5" fmla="*/ 3 h 4"/>
                  <a:gd name="T6" fmla="*/ 0 w 7"/>
                  <a:gd name="T7" fmla="*/ 3 h 4"/>
                  <a:gd name="T8" fmla="*/ 0 w 7"/>
                  <a:gd name="T9" fmla="*/ 4 h 4"/>
                  <a:gd name="T10" fmla="*/ 2 w 7"/>
                  <a:gd name="T11" fmla="*/ 4 h 4"/>
                  <a:gd name="T12" fmla="*/ 2 w 7"/>
                  <a:gd name="T13" fmla="*/ 4 h 4"/>
                  <a:gd name="T14" fmla="*/ 4 w 7"/>
                  <a:gd name="T15" fmla="*/ 3 h 4"/>
                  <a:gd name="T16" fmla="*/ 4 w 7"/>
                  <a:gd name="T17" fmla="*/ 3 h 4"/>
                  <a:gd name="T18" fmla="*/ 7 w 7"/>
                  <a:gd name="T19" fmla="*/ 0 h 4"/>
                  <a:gd name="T20" fmla="*/ 7 w 7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4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5" name="Freeform 114"/>
              <p:cNvSpPr>
                <a:spLocks/>
              </p:cNvSpPr>
              <p:nvPr/>
            </p:nvSpPr>
            <p:spPr bwMode="auto">
              <a:xfrm>
                <a:off x="3937001" y="3095625"/>
                <a:ext cx="6350" cy="9525"/>
              </a:xfrm>
              <a:custGeom>
                <a:avLst/>
                <a:gdLst>
                  <a:gd name="T0" fmla="*/ 4 w 4"/>
                  <a:gd name="T1" fmla="*/ 0 h 6"/>
                  <a:gd name="T2" fmla="*/ 3 w 4"/>
                  <a:gd name="T3" fmla="*/ 0 h 6"/>
                  <a:gd name="T4" fmla="*/ 1 w 4"/>
                  <a:gd name="T5" fmla="*/ 2 h 6"/>
                  <a:gd name="T6" fmla="*/ 0 w 4"/>
                  <a:gd name="T7" fmla="*/ 6 h 6"/>
                  <a:gd name="T8" fmla="*/ 4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6" name="Freeform 115"/>
              <p:cNvSpPr>
                <a:spLocks/>
              </p:cNvSpPr>
              <p:nvPr/>
            </p:nvSpPr>
            <p:spPr bwMode="auto">
              <a:xfrm>
                <a:off x="3937001" y="3095625"/>
                <a:ext cx="6350" cy="9525"/>
              </a:xfrm>
              <a:custGeom>
                <a:avLst/>
                <a:gdLst>
                  <a:gd name="T0" fmla="*/ 4 w 4"/>
                  <a:gd name="T1" fmla="*/ 0 h 6"/>
                  <a:gd name="T2" fmla="*/ 3 w 4"/>
                  <a:gd name="T3" fmla="*/ 0 h 6"/>
                  <a:gd name="T4" fmla="*/ 1 w 4"/>
                  <a:gd name="T5" fmla="*/ 2 h 6"/>
                  <a:gd name="T6" fmla="*/ 0 w 4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7" name="Freeform 116"/>
              <p:cNvSpPr>
                <a:spLocks/>
              </p:cNvSpPr>
              <p:nvPr/>
            </p:nvSpPr>
            <p:spPr bwMode="auto">
              <a:xfrm>
                <a:off x="3937001" y="3092450"/>
                <a:ext cx="6350" cy="12700"/>
              </a:xfrm>
              <a:custGeom>
                <a:avLst/>
                <a:gdLst>
                  <a:gd name="T0" fmla="*/ 4 w 4"/>
                  <a:gd name="T1" fmla="*/ 0 h 8"/>
                  <a:gd name="T2" fmla="*/ 3 w 4"/>
                  <a:gd name="T3" fmla="*/ 0 h 8"/>
                  <a:gd name="T4" fmla="*/ 3 w 4"/>
                  <a:gd name="T5" fmla="*/ 0 h 8"/>
                  <a:gd name="T6" fmla="*/ 1 w 4"/>
                  <a:gd name="T7" fmla="*/ 4 h 8"/>
                  <a:gd name="T8" fmla="*/ 1 w 4"/>
                  <a:gd name="T9" fmla="*/ 4 h 8"/>
                  <a:gd name="T10" fmla="*/ 0 w 4"/>
                  <a:gd name="T11" fmla="*/ 8 h 8"/>
                  <a:gd name="T12" fmla="*/ 1 w 4"/>
                  <a:gd name="T13" fmla="*/ 8 h 8"/>
                  <a:gd name="T14" fmla="*/ 1 w 4"/>
                  <a:gd name="T15" fmla="*/ 5 h 8"/>
                  <a:gd name="T16" fmla="*/ 4 w 4"/>
                  <a:gd name="T17" fmla="*/ 2 h 8"/>
                  <a:gd name="T18" fmla="*/ 4 w 4"/>
                  <a:gd name="T19" fmla="*/ 2 h 8"/>
                  <a:gd name="T20" fmla="*/ 4 w 4"/>
                  <a:gd name="T2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5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8" name="Freeform 117"/>
              <p:cNvSpPr>
                <a:spLocks/>
              </p:cNvSpPr>
              <p:nvPr/>
            </p:nvSpPr>
            <p:spPr bwMode="auto">
              <a:xfrm>
                <a:off x="3925888" y="3116263"/>
                <a:ext cx="4763" cy="11113"/>
              </a:xfrm>
              <a:custGeom>
                <a:avLst/>
                <a:gdLst>
                  <a:gd name="T0" fmla="*/ 3 w 3"/>
                  <a:gd name="T1" fmla="*/ 0 h 7"/>
                  <a:gd name="T2" fmla="*/ 2 w 3"/>
                  <a:gd name="T3" fmla="*/ 1 h 7"/>
                  <a:gd name="T4" fmla="*/ 0 w 3"/>
                  <a:gd name="T5" fmla="*/ 7 h 7"/>
                  <a:gd name="T6" fmla="*/ 3 w 3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3" y="0"/>
                    </a:moveTo>
                    <a:lnTo>
                      <a:pt x="2" y="1"/>
                    </a:lnTo>
                    <a:lnTo>
                      <a:pt x="0" y="7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9" name="Freeform 118"/>
              <p:cNvSpPr>
                <a:spLocks/>
              </p:cNvSpPr>
              <p:nvPr/>
            </p:nvSpPr>
            <p:spPr bwMode="auto">
              <a:xfrm>
                <a:off x="3925888" y="3116263"/>
                <a:ext cx="4763" cy="11113"/>
              </a:xfrm>
              <a:custGeom>
                <a:avLst/>
                <a:gdLst>
                  <a:gd name="T0" fmla="*/ 3 w 3"/>
                  <a:gd name="T1" fmla="*/ 0 h 7"/>
                  <a:gd name="T2" fmla="*/ 2 w 3"/>
                  <a:gd name="T3" fmla="*/ 1 h 7"/>
                  <a:gd name="T4" fmla="*/ 0 w 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7">
                    <a:moveTo>
                      <a:pt x="3" y="0"/>
                    </a:moveTo>
                    <a:lnTo>
                      <a:pt x="2" y="1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0" name="Freeform 119"/>
              <p:cNvSpPr>
                <a:spLocks/>
              </p:cNvSpPr>
              <p:nvPr/>
            </p:nvSpPr>
            <p:spPr bwMode="auto">
              <a:xfrm>
                <a:off x="3922713" y="3114675"/>
                <a:ext cx="7938" cy="12700"/>
              </a:xfrm>
              <a:custGeom>
                <a:avLst/>
                <a:gdLst>
                  <a:gd name="T0" fmla="*/ 4 w 5"/>
                  <a:gd name="T1" fmla="*/ 0 h 8"/>
                  <a:gd name="T2" fmla="*/ 4 w 5"/>
                  <a:gd name="T3" fmla="*/ 1 h 8"/>
                  <a:gd name="T4" fmla="*/ 4 w 5"/>
                  <a:gd name="T5" fmla="*/ 1 h 8"/>
                  <a:gd name="T6" fmla="*/ 0 w 5"/>
                  <a:gd name="T7" fmla="*/ 7 h 8"/>
                  <a:gd name="T8" fmla="*/ 2 w 5"/>
                  <a:gd name="T9" fmla="*/ 8 h 8"/>
                  <a:gd name="T10" fmla="*/ 4 w 5"/>
                  <a:gd name="T11" fmla="*/ 2 h 8"/>
                  <a:gd name="T12" fmla="*/ 5 w 5"/>
                  <a:gd name="T13" fmla="*/ 1 h 8"/>
                  <a:gd name="T14" fmla="*/ 4 w 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4" y="0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0" y="7"/>
                    </a:lnTo>
                    <a:lnTo>
                      <a:pt x="2" y="8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1" name="Freeform 120"/>
              <p:cNvSpPr>
                <a:spLocks/>
              </p:cNvSpPr>
              <p:nvPr/>
            </p:nvSpPr>
            <p:spPr bwMode="auto">
              <a:xfrm>
                <a:off x="3903663" y="3135313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3 w 8"/>
                  <a:gd name="T3" fmla="*/ 1 h 1"/>
                  <a:gd name="T4" fmla="*/ 0 w 8"/>
                  <a:gd name="T5" fmla="*/ 1 h 1"/>
                  <a:gd name="T6" fmla="*/ 8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3" y="1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2" name="Freeform 121"/>
              <p:cNvSpPr>
                <a:spLocks/>
              </p:cNvSpPr>
              <p:nvPr/>
            </p:nvSpPr>
            <p:spPr bwMode="auto">
              <a:xfrm>
                <a:off x="3903663" y="3135313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3 w 8"/>
                  <a:gd name="T3" fmla="*/ 1 h 1"/>
                  <a:gd name="T4" fmla="*/ 0 w 8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3" y="1"/>
                    </a:lnTo>
                    <a:lnTo>
                      <a:pt x="0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3" name="Freeform 122"/>
              <p:cNvSpPr>
                <a:spLocks/>
              </p:cNvSpPr>
              <p:nvPr/>
            </p:nvSpPr>
            <p:spPr bwMode="auto">
              <a:xfrm>
                <a:off x="3903663" y="3132138"/>
                <a:ext cx="12700" cy="6350"/>
              </a:xfrm>
              <a:custGeom>
                <a:avLst/>
                <a:gdLst>
                  <a:gd name="T0" fmla="*/ 6 w 8"/>
                  <a:gd name="T1" fmla="*/ 0 h 4"/>
                  <a:gd name="T2" fmla="*/ 3 w 8"/>
                  <a:gd name="T3" fmla="*/ 2 h 4"/>
                  <a:gd name="T4" fmla="*/ 3 w 8"/>
                  <a:gd name="T5" fmla="*/ 2 h 4"/>
                  <a:gd name="T6" fmla="*/ 0 w 8"/>
                  <a:gd name="T7" fmla="*/ 3 h 4"/>
                  <a:gd name="T8" fmla="*/ 0 w 8"/>
                  <a:gd name="T9" fmla="*/ 4 h 4"/>
                  <a:gd name="T10" fmla="*/ 3 w 8"/>
                  <a:gd name="T11" fmla="*/ 3 h 4"/>
                  <a:gd name="T12" fmla="*/ 8 w 8"/>
                  <a:gd name="T13" fmla="*/ 2 h 4"/>
                  <a:gd name="T14" fmla="*/ 6 w 8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lnTo>
                      <a:pt x="3" y="2"/>
                    </a:lnTo>
                    <a:lnTo>
                      <a:pt x="3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4" name="Freeform 123"/>
              <p:cNvSpPr>
                <a:spLocks/>
              </p:cNvSpPr>
              <p:nvPr/>
            </p:nvSpPr>
            <p:spPr bwMode="auto">
              <a:xfrm>
                <a:off x="3881438" y="3136900"/>
                <a:ext cx="9525" cy="1588"/>
              </a:xfrm>
              <a:custGeom>
                <a:avLst/>
                <a:gdLst>
                  <a:gd name="T0" fmla="*/ 6 w 6"/>
                  <a:gd name="T1" fmla="*/ 0 h 1"/>
                  <a:gd name="T2" fmla="*/ 0 w 6"/>
                  <a:gd name="T3" fmla="*/ 0 h 1"/>
                  <a:gd name="T4" fmla="*/ 0 w 6"/>
                  <a:gd name="T5" fmla="*/ 0 h 1"/>
                  <a:gd name="T6" fmla="*/ 1 w 6"/>
                  <a:gd name="T7" fmla="*/ 1 h 1"/>
                  <a:gd name="T8" fmla="*/ 6 w 6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5" name="Freeform 124"/>
              <p:cNvSpPr>
                <a:spLocks/>
              </p:cNvSpPr>
              <p:nvPr/>
            </p:nvSpPr>
            <p:spPr bwMode="auto">
              <a:xfrm>
                <a:off x="3881438" y="3136900"/>
                <a:ext cx="9525" cy="1588"/>
              </a:xfrm>
              <a:custGeom>
                <a:avLst/>
                <a:gdLst>
                  <a:gd name="T0" fmla="*/ 6 w 6"/>
                  <a:gd name="T1" fmla="*/ 0 h 1"/>
                  <a:gd name="T2" fmla="*/ 0 w 6"/>
                  <a:gd name="T3" fmla="*/ 0 h 1"/>
                  <a:gd name="T4" fmla="*/ 0 w 6"/>
                  <a:gd name="T5" fmla="*/ 0 h 1"/>
                  <a:gd name="T6" fmla="*/ 1 w 6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6" name="Freeform 125"/>
              <p:cNvSpPr>
                <a:spLocks/>
              </p:cNvSpPr>
              <p:nvPr/>
            </p:nvSpPr>
            <p:spPr bwMode="auto">
              <a:xfrm>
                <a:off x="3881438" y="3135313"/>
                <a:ext cx="9525" cy="4763"/>
              </a:xfrm>
              <a:custGeom>
                <a:avLst/>
                <a:gdLst>
                  <a:gd name="T0" fmla="*/ 6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w 6"/>
                  <a:gd name="T7" fmla="*/ 1 h 3"/>
                  <a:gd name="T8" fmla="*/ 0 w 6"/>
                  <a:gd name="T9" fmla="*/ 2 h 3"/>
                  <a:gd name="T10" fmla="*/ 1 w 6"/>
                  <a:gd name="T11" fmla="*/ 3 h 3"/>
                  <a:gd name="T12" fmla="*/ 1 w 6"/>
                  <a:gd name="T13" fmla="*/ 2 h 3"/>
                  <a:gd name="T14" fmla="*/ 1 w 6"/>
                  <a:gd name="T15" fmla="*/ 1 h 3"/>
                  <a:gd name="T16" fmla="*/ 1 w 6"/>
                  <a:gd name="T17" fmla="*/ 1 h 3"/>
                  <a:gd name="T18" fmla="*/ 6 w 6"/>
                  <a:gd name="T19" fmla="*/ 1 h 3"/>
                  <a:gd name="T20" fmla="*/ 6 w 6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7" name="Freeform 126"/>
              <p:cNvSpPr>
                <a:spLocks/>
              </p:cNvSpPr>
              <p:nvPr/>
            </p:nvSpPr>
            <p:spPr bwMode="auto">
              <a:xfrm>
                <a:off x="3890963" y="3149600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3 h 6"/>
                  <a:gd name="T4" fmla="*/ 2 w 2"/>
                  <a:gd name="T5" fmla="*/ 5 h 6"/>
                  <a:gd name="T6" fmla="*/ 1 w 2"/>
                  <a:gd name="T7" fmla="*/ 6 h 6"/>
                  <a:gd name="T8" fmla="*/ 0 w 2"/>
                  <a:gd name="T9" fmla="*/ 6 h 6"/>
                  <a:gd name="T10" fmla="*/ 0 w 2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8" name="Freeform 127"/>
              <p:cNvSpPr>
                <a:spLocks/>
              </p:cNvSpPr>
              <p:nvPr/>
            </p:nvSpPr>
            <p:spPr bwMode="auto">
              <a:xfrm>
                <a:off x="3890963" y="3149600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3 h 6"/>
                  <a:gd name="T4" fmla="*/ 2 w 2"/>
                  <a:gd name="T5" fmla="*/ 5 h 6"/>
                  <a:gd name="T6" fmla="*/ 1 w 2"/>
                  <a:gd name="T7" fmla="*/ 6 h 6"/>
                  <a:gd name="T8" fmla="*/ 0 w 2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9" name="Freeform 128"/>
              <p:cNvSpPr>
                <a:spLocks/>
              </p:cNvSpPr>
              <p:nvPr/>
            </p:nvSpPr>
            <p:spPr bwMode="auto">
              <a:xfrm>
                <a:off x="3890963" y="3149600"/>
                <a:ext cx="3175" cy="11113"/>
              </a:xfrm>
              <a:custGeom>
                <a:avLst/>
                <a:gdLst>
                  <a:gd name="T0" fmla="*/ 0 w 2"/>
                  <a:gd name="T1" fmla="*/ 0 h 7"/>
                  <a:gd name="T2" fmla="*/ 0 w 2"/>
                  <a:gd name="T3" fmla="*/ 3 h 7"/>
                  <a:gd name="T4" fmla="*/ 1 w 2"/>
                  <a:gd name="T5" fmla="*/ 5 h 7"/>
                  <a:gd name="T6" fmla="*/ 1 w 2"/>
                  <a:gd name="T7" fmla="*/ 6 h 7"/>
                  <a:gd name="T8" fmla="*/ 0 w 2"/>
                  <a:gd name="T9" fmla="*/ 6 h 7"/>
                  <a:gd name="T10" fmla="*/ 0 w 2"/>
                  <a:gd name="T11" fmla="*/ 7 h 7"/>
                  <a:gd name="T12" fmla="*/ 1 w 2"/>
                  <a:gd name="T13" fmla="*/ 7 h 7"/>
                  <a:gd name="T14" fmla="*/ 1 w 2"/>
                  <a:gd name="T15" fmla="*/ 7 h 7"/>
                  <a:gd name="T16" fmla="*/ 2 w 2"/>
                  <a:gd name="T17" fmla="*/ 6 h 7"/>
                  <a:gd name="T18" fmla="*/ 2 w 2"/>
                  <a:gd name="T19" fmla="*/ 5 h 7"/>
                  <a:gd name="T20" fmla="*/ 1 w 2"/>
                  <a:gd name="T21" fmla="*/ 3 h 7"/>
                  <a:gd name="T22" fmla="*/ 1 w 2"/>
                  <a:gd name="T23" fmla="*/ 1 h 7"/>
                  <a:gd name="T24" fmla="*/ 1 w 2"/>
                  <a:gd name="T25" fmla="*/ 0 h 7"/>
                  <a:gd name="T26" fmla="*/ 0 w 2"/>
                  <a:gd name="T2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" h="7">
                    <a:moveTo>
                      <a:pt x="0" y="0"/>
                    </a:moveTo>
                    <a:lnTo>
                      <a:pt x="0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0" name="Freeform 129"/>
              <p:cNvSpPr>
                <a:spLocks/>
              </p:cNvSpPr>
              <p:nvPr/>
            </p:nvSpPr>
            <p:spPr bwMode="auto">
              <a:xfrm>
                <a:off x="3868738" y="3160713"/>
                <a:ext cx="9525" cy="3175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2 h 2"/>
                  <a:gd name="T4" fmla="*/ 1 w 6"/>
                  <a:gd name="T5" fmla="*/ 2 h 2"/>
                  <a:gd name="T6" fmla="*/ 0 w 6"/>
                  <a:gd name="T7" fmla="*/ 0 h 2"/>
                  <a:gd name="T8" fmla="*/ 0 w 6"/>
                  <a:gd name="T9" fmla="*/ 0 h 2"/>
                  <a:gd name="T10" fmla="*/ 6 w 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1" name="Freeform 130"/>
              <p:cNvSpPr>
                <a:spLocks/>
              </p:cNvSpPr>
              <p:nvPr/>
            </p:nvSpPr>
            <p:spPr bwMode="auto">
              <a:xfrm>
                <a:off x="3868738" y="3160713"/>
                <a:ext cx="9525" cy="3175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2 h 2"/>
                  <a:gd name="T4" fmla="*/ 1 w 6"/>
                  <a:gd name="T5" fmla="*/ 2 h 2"/>
                  <a:gd name="T6" fmla="*/ 0 w 6"/>
                  <a:gd name="T7" fmla="*/ 0 h 2"/>
                  <a:gd name="T8" fmla="*/ 0 w 6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2" name="Freeform 131"/>
              <p:cNvSpPr>
                <a:spLocks/>
              </p:cNvSpPr>
              <p:nvPr/>
            </p:nvSpPr>
            <p:spPr bwMode="auto">
              <a:xfrm>
                <a:off x="3868738" y="3159125"/>
                <a:ext cx="11113" cy="4763"/>
              </a:xfrm>
              <a:custGeom>
                <a:avLst/>
                <a:gdLst>
                  <a:gd name="T0" fmla="*/ 6 w 7"/>
                  <a:gd name="T1" fmla="*/ 0 h 3"/>
                  <a:gd name="T2" fmla="*/ 5 w 7"/>
                  <a:gd name="T3" fmla="*/ 1 h 3"/>
                  <a:gd name="T4" fmla="*/ 1 w 7"/>
                  <a:gd name="T5" fmla="*/ 1 h 3"/>
                  <a:gd name="T6" fmla="*/ 1 w 7"/>
                  <a:gd name="T7" fmla="*/ 0 h 3"/>
                  <a:gd name="T8" fmla="*/ 1 w 7"/>
                  <a:gd name="T9" fmla="*/ 0 h 3"/>
                  <a:gd name="T10" fmla="*/ 0 w 7"/>
                  <a:gd name="T11" fmla="*/ 0 h 3"/>
                  <a:gd name="T12" fmla="*/ 0 w 7"/>
                  <a:gd name="T13" fmla="*/ 1 h 3"/>
                  <a:gd name="T14" fmla="*/ 0 w 7"/>
                  <a:gd name="T15" fmla="*/ 1 h 3"/>
                  <a:gd name="T16" fmla="*/ 1 w 7"/>
                  <a:gd name="T17" fmla="*/ 3 h 3"/>
                  <a:gd name="T18" fmla="*/ 1 w 7"/>
                  <a:gd name="T19" fmla="*/ 3 h 3"/>
                  <a:gd name="T20" fmla="*/ 6 w 7"/>
                  <a:gd name="T21" fmla="*/ 3 h 3"/>
                  <a:gd name="T22" fmla="*/ 6 w 7"/>
                  <a:gd name="T23" fmla="*/ 3 h 3"/>
                  <a:gd name="T24" fmla="*/ 7 w 7"/>
                  <a:gd name="T25" fmla="*/ 1 h 3"/>
                  <a:gd name="T26" fmla="*/ 6 w 7"/>
                  <a:gd name="T2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" h="3">
                    <a:moveTo>
                      <a:pt x="6" y="0"/>
                    </a:moveTo>
                    <a:lnTo>
                      <a:pt x="5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3" name="Freeform 132"/>
              <p:cNvSpPr>
                <a:spLocks/>
              </p:cNvSpPr>
              <p:nvPr/>
            </p:nvSpPr>
            <p:spPr bwMode="auto">
              <a:xfrm>
                <a:off x="3849688" y="3165475"/>
                <a:ext cx="7938" cy="9525"/>
              </a:xfrm>
              <a:custGeom>
                <a:avLst/>
                <a:gdLst>
                  <a:gd name="T0" fmla="*/ 5 w 5"/>
                  <a:gd name="T1" fmla="*/ 0 h 6"/>
                  <a:gd name="T2" fmla="*/ 2 w 5"/>
                  <a:gd name="T3" fmla="*/ 2 h 6"/>
                  <a:gd name="T4" fmla="*/ 0 w 5"/>
                  <a:gd name="T5" fmla="*/ 5 h 6"/>
                  <a:gd name="T6" fmla="*/ 0 w 5"/>
                  <a:gd name="T7" fmla="*/ 6 h 6"/>
                  <a:gd name="T8" fmla="*/ 5 w 5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lnTo>
                      <a:pt x="2" y="2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4" name="Freeform 133"/>
              <p:cNvSpPr>
                <a:spLocks/>
              </p:cNvSpPr>
              <p:nvPr/>
            </p:nvSpPr>
            <p:spPr bwMode="auto">
              <a:xfrm>
                <a:off x="3849688" y="3165475"/>
                <a:ext cx="7938" cy="9525"/>
              </a:xfrm>
              <a:custGeom>
                <a:avLst/>
                <a:gdLst>
                  <a:gd name="T0" fmla="*/ 5 w 5"/>
                  <a:gd name="T1" fmla="*/ 0 h 6"/>
                  <a:gd name="T2" fmla="*/ 2 w 5"/>
                  <a:gd name="T3" fmla="*/ 2 h 6"/>
                  <a:gd name="T4" fmla="*/ 0 w 5"/>
                  <a:gd name="T5" fmla="*/ 5 h 6"/>
                  <a:gd name="T6" fmla="*/ 0 w 5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lnTo>
                      <a:pt x="2" y="2"/>
                    </a:lnTo>
                    <a:lnTo>
                      <a:pt x="0" y="5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5" name="Freeform 134"/>
              <p:cNvSpPr>
                <a:spLocks/>
              </p:cNvSpPr>
              <p:nvPr/>
            </p:nvSpPr>
            <p:spPr bwMode="auto">
              <a:xfrm>
                <a:off x="3848101" y="3165475"/>
                <a:ext cx="9525" cy="9525"/>
              </a:xfrm>
              <a:custGeom>
                <a:avLst/>
                <a:gdLst>
                  <a:gd name="T0" fmla="*/ 4 w 6"/>
                  <a:gd name="T1" fmla="*/ 0 h 6"/>
                  <a:gd name="T2" fmla="*/ 3 w 6"/>
                  <a:gd name="T3" fmla="*/ 2 h 6"/>
                  <a:gd name="T4" fmla="*/ 0 w 6"/>
                  <a:gd name="T5" fmla="*/ 3 h 6"/>
                  <a:gd name="T6" fmla="*/ 0 w 6"/>
                  <a:gd name="T7" fmla="*/ 3 h 6"/>
                  <a:gd name="T8" fmla="*/ 0 w 6"/>
                  <a:gd name="T9" fmla="*/ 6 h 6"/>
                  <a:gd name="T10" fmla="*/ 1 w 6"/>
                  <a:gd name="T11" fmla="*/ 6 h 6"/>
                  <a:gd name="T12" fmla="*/ 1 w 6"/>
                  <a:gd name="T13" fmla="*/ 5 h 6"/>
                  <a:gd name="T14" fmla="*/ 3 w 6"/>
                  <a:gd name="T15" fmla="*/ 2 h 6"/>
                  <a:gd name="T16" fmla="*/ 3 w 6"/>
                  <a:gd name="T17" fmla="*/ 2 h 6"/>
                  <a:gd name="T18" fmla="*/ 6 w 6"/>
                  <a:gd name="T19" fmla="*/ 1 h 6"/>
                  <a:gd name="T20" fmla="*/ 4 w 6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lnTo>
                      <a:pt x="3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6" name="Freeform 135"/>
              <p:cNvSpPr>
                <a:spLocks/>
              </p:cNvSpPr>
              <p:nvPr/>
            </p:nvSpPr>
            <p:spPr bwMode="auto">
              <a:xfrm>
                <a:off x="3852863" y="3186113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6 h 7"/>
                  <a:gd name="T4" fmla="*/ 4 w 4"/>
                  <a:gd name="T5" fmla="*/ 7 h 7"/>
                  <a:gd name="T6" fmla="*/ 0 w 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4" y="6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7" name="Freeform 136"/>
              <p:cNvSpPr>
                <a:spLocks/>
              </p:cNvSpPr>
              <p:nvPr/>
            </p:nvSpPr>
            <p:spPr bwMode="auto">
              <a:xfrm>
                <a:off x="3852863" y="3186113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6 h 7"/>
                  <a:gd name="T4" fmla="*/ 4 w 4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4" y="6"/>
                    </a:lnTo>
                    <a:lnTo>
                      <a:pt x="4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8" name="Freeform 137"/>
              <p:cNvSpPr>
                <a:spLocks/>
              </p:cNvSpPr>
              <p:nvPr/>
            </p:nvSpPr>
            <p:spPr bwMode="auto">
              <a:xfrm>
                <a:off x="3852863" y="3186113"/>
                <a:ext cx="7938" cy="11113"/>
              </a:xfrm>
              <a:custGeom>
                <a:avLst/>
                <a:gdLst>
                  <a:gd name="T0" fmla="*/ 0 w 5"/>
                  <a:gd name="T1" fmla="*/ 0 h 7"/>
                  <a:gd name="T2" fmla="*/ 3 w 5"/>
                  <a:gd name="T3" fmla="*/ 6 h 7"/>
                  <a:gd name="T4" fmla="*/ 4 w 5"/>
                  <a:gd name="T5" fmla="*/ 7 h 7"/>
                  <a:gd name="T6" fmla="*/ 5 w 5"/>
                  <a:gd name="T7" fmla="*/ 7 h 7"/>
                  <a:gd name="T8" fmla="*/ 4 w 5"/>
                  <a:gd name="T9" fmla="*/ 6 h 7"/>
                  <a:gd name="T10" fmla="*/ 1 w 5"/>
                  <a:gd name="T11" fmla="*/ 0 h 7"/>
                  <a:gd name="T12" fmla="*/ 0 w 5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lnTo>
                      <a:pt x="3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" name="Freeform 138"/>
              <p:cNvSpPr>
                <a:spLocks/>
              </p:cNvSpPr>
              <p:nvPr/>
            </p:nvSpPr>
            <p:spPr bwMode="auto">
              <a:xfrm>
                <a:off x="3867151" y="3208338"/>
                <a:ext cx="4763" cy="11113"/>
              </a:xfrm>
              <a:custGeom>
                <a:avLst/>
                <a:gdLst>
                  <a:gd name="T0" fmla="*/ 0 w 3"/>
                  <a:gd name="T1" fmla="*/ 0 h 7"/>
                  <a:gd name="T2" fmla="*/ 1 w 3"/>
                  <a:gd name="T3" fmla="*/ 1 h 7"/>
                  <a:gd name="T4" fmla="*/ 3 w 3"/>
                  <a:gd name="T5" fmla="*/ 7 h 7"/>
                  <a:gd name="T6" fmla="*/ 0 w 3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lnTo>
                      <a:pt x="1" y="1"/>
                    </a:lnTo>
                    <a:lnTo>
                      <a:pt x="3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" name="Freeform 139"/>
              <p:cNvSpPr>
                <a:spLocks/>
              </p:cNvSpPr>
              <p:nvPr/>
            </p:nvSpPr>
            <p:spPr bwMode="auto">
              <a:xfrm>
                <a:off x="3867151" y="3208338"/>
                <a:ext cx="4763" cy="11113"/>
              </a:xfrm>
              <a:custGeom>
                <a:avLst/>
                <a:gdLst>
                  <a:gd name="T0" fmla="*/ 0 w 3"/>
                  <a:gd name="T1" fmla="*/ 0 h 7"/>
                  <a:gd name="T2" fmla="*/ 1 w 3"/>
                  <a:gd name="T3" fmla="*/ 1 h 7"/>
                  <a:gd name="T4" fmla="*/ 3 w 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lnTo>
                      <a:pt x="1" y="1"/>
                    </a:lnTo>
                    <a:lnTo>
                      <a:pt x="3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1" name="Freeform 140"/>
              <p:cNvSpPr>
                <a:spLocks/>
              </p:cNvSpPr>
              <p:nvPr/>
            </p:nvSpPr>
            <p:spPr bwMode="auto">
              <a:xfrm>
                <a:off x="3863976" y="3208338"/>
                <a:ext cx="9525" cy="11113"/>
              </a:xfrm>
              <a:custGeom>
                <a:avLst/>
                <a:gdLst>
                  <a:gd name="T0" fmla="*/ 0 w 6"/>
                  <a:gd name="T1" fmla="*/ 0 h 7"/>
                  <a:gd name="T2" fmla="*/ 2 w 6"/>
                  <a:gd name="T3" fmla="*/ 3 h 7"/>
                  <a:gd name="T4" fmla="*/ 2 w 6"/>
                  <a:gd name="T5" fmla="*/ 3 h 7"/>
                  <a:gd name="T6" fmla="*/ 5 w 6"/>
                  <a:gd name="T7" fmla="*/ 7 h 7"/>
                  <a:gd name="T8" fmla="*/ 6 w 6"/>
                  <a:gd name="T9" fmla="*/ 6 h 7"/>
                  <a:gd name="T10" fmla="*/ 3 w 6"/>
                  <a:gd name="T11" fmla="*/ 1 h 7"/>
                  <a:gd name="T12" fmla="*/ 2 w 6"/>
                  <a:gd name="T13" fmla="*/ 0 h 7"/>
                  <a:gd name="T14" fmla="*/ 0 w 6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2" y="3"/>
                    </a:lnTo>
                    <a:lnTo>
                      <a:pt x="2" y="3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2" name="Freeform 141"/>
              <p:cNvSpPr>
                <a:spLocks/>
              </p:cNvSpPr>
              <p:nvPr/>
            </p:nvSpPr>
            <p:spPr bwMode="auto">
              <a:xfrm>
                <a:off x="3879851" y="3228975"/>
                <a:ext cx="9525" cy="7938"/>
              </a:xfrm>
              <a:custGeom>
                <a:avLst/>
                <a:gdLst>
                  <a:gd name="T0" fmla="*/ 0 w 6"/>
                  <a:gd name="T1" fmla="*/ 0 h 5"/>
                  <a:gd name="T2" fmla="*/ 1 w 6"/>
                  <a:gd name="T3" fmla="*/ 1 h 5"/>
                  <a:gd name="T4" fmla="*/ 5 w 6"/>
                  <a:gd name="T5" fmla="*/ 4 h 5"/>
                  <a:gd name="T6" fmla="*/ 6 w 6"/>
                  <a:gd name="T7" fmla="*/ 5 h 5"/>
                  <a:gd name="T8" fmla="*/ 0 w 6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lnTo>
                      <a:pt x="1" y="1"/>
                    </a:lnTo>
                    <a:lnTo>
                      <a:pt x="5" y="4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3" name="Freeform 142"/>
              <p:cNvSpPr>
                <a:spLocks/>
              </p:cNvSpPr>
              <p:nvPr/>
            </p:nvSpPr>
            <p:spPr bwMode="auto">
              <a:xfrm>
                <a:off x="3879851" y="3228975"/>
                <a:ext cx="9525" cy="7938"/>
              </a:xfrm>
              <a:custGeom>
                <a:avLst/>
                <a:gdLst>
                  <a:gd name="T0" fmla="*/ 0 w 6"/>
                  <a:gd name="T1" fmla="*/ 0 h 5"/>
                  <a:gd name="T2" fmla="*/ 1 w 6"/>
                  <a:gd name="T3" fmla="*/ 1 h 5"/>
                  <a:gd name="T4" fmla="*/ 5 w 6"/>
                  <a:gd name="T5" fmla="*/ 4 h 5"/>
                  <a:gd name="T6" fmla="*/ 6 w 6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lnTo>
                      <a:pt x="1" y="1"/>
                    </a:lnTo>
                    <a:lnTo>
                      <a:pt x="5" y="4"/>
                    </a:lnTo>
                    <a:lnTo>
                      <a:pt x="6" y="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4" name="Freeform 143"/>
              <p:cNvSpPr>
                <a:spLocks/>
              </p:cNvSpPr>
              <p:nvPr/>
            </p:nvSpPr>
            <p:spPr bwMode="auto">
              <a:xfrm>
                <a:off x="3879851" y="32273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1 w 7"/>
                  <a:gd name="T3" fmla="*/ 2 h 6"/>
                  <a:gd name="T4" fmla="*/ 1 w 7"/>
                  <a:gd name="T5" fmla="*/ 4 h 6"/>
                  <a:gd name="T6" fmla="*/ 5 w 7"/>
                  <a:gd name="T7" fmla="*/ 5 h 6"/>
                  <a:gd name="T8" fmla="*/ 6 w 7"/>
                  <a:gd name="T9" fmla="*/ 6 h 6"/>
                  <a:gd name="T10" fmla="*/ 7 w 7"/>
                  <a:gd name="T11" fmla="*/ 5 h 6"/>
                  <a:gd name="T12" fmla="*/ 6 w 7"/>
                  <a:gd name="T13" fmla="*/ 5 h 6"/>
                  <a:gd name="T14" fmla="*/ 6 w 7"/>
                  <a:gd name="T15" fmla="*/ 4 h 6"/>
                  <a:gd name="T16" fmla="*/ 1 w 7"/>
                  <a:gd name="T17" fmla="*/ 2 h 6"/>
                  <a:gd name="T18" fmla="*/ 1 w 7"/>
                  <a:gd name="T19" fmla="*/ 0 h 6"/>
                  <a:gd name="T20" fmla="*/ 0 w 7"/>
                  <a:gd name="T2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5" name="Freeform 144"/>
              <p:cNvSpPr>
                <a:spLocks/>
              </p:cNvSpPr>
              <p:nvPr/>
            </p:nvSpPr>
            <p:spPr bwMode="auto">
              <a:xfrm>
                <a:off x="3900488" y="3240088"/>
                <a:ext cx="12700" cy="3175"/>
              </a:xfrm>
              <a:custGeom>
                <a:avLst/>
                <a:gdLst>
                  <a:gd name="T0" fmla="*/ 0 w 8"/>
                  <a:gd name="T1" fmla="*/ 0 h 2"/>
                  <a:gd name="T2" fmla="*/ 1 w 8"/>
                  <a:gd name="T3" fmla="*/ 0 h 2"/>
                  <a:gd name="T4" fmla="*/ 5 w 8"/>
                  <a:gd name="T5" fmla="*/ 2 h 2"/>
                  <a:gd name="T6" fmla="*/ 7 w 8"/>
                  <a:gd name="T7" fmla="*/ 2 h 2"/>
                  <a:gd name="T8" fmla="*/ 8 w 8"/>
                  <a:gd name="T9" fmla="*/ 0 h 2"/>
                  <a:gd name="T10" fmla="*/ 0 w 8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1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6" name="Freeform 145"/>
              <p:cNvSpPr>
                <a:spLocks/>
              </p:cNvSpPr>
              <p:nvPr/>
            </p:nvSpPr>
            <p:spPr bwMode="auto">
              <a:xfrm>
                <a:off x="3900488" y="3240088"/>
                <a:ext cx="12700" cy="3175"/>
              </a:xfrm>
              <a:custGeom>
                <a:avLst/>
                <a:gdLst>
                  <a:gd name="T0" fmla="*/ 0 w 8"/>
                  <a:gd name="T1" fmla="*/ 0 h 2"/>
                  <a:gd name="T2" fmla="*/ 1 w 8"/>
                  <a:gd name="T3" fmla="*/ 0 h 2"/>
                  <a:gd name="T4" fmla="*/ 5 w 8"/>
                  <a:gd name="T5" fmla="*/ 2 h 2"/>
                  <a:gd name="T6" fmla="*/ 7 w 8"/>
                  <a:gd name="T7" fmla="*/ 2 h 2"/>
                  <a:gd name="T8" fmla="*/ 8 w 8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1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7" name="Freeform 146"/>
              <p:cNvSpPr>
                <a:spLocks/>
              </p:cNvSpPr>
              <p:nvPr/>
            </p:nvSpPr>
            <p:spPr bwMode="auto">
              <a:xfrm>
                <a:off x="3900488" y="3240088"/>
                <a:ext cx="12700" cy="4763"/>
              </a:xfrm>
              <a:custGeom>
                <a:avLst/>
                <a:gdLst>
                  <a:gd name="T0" fmla="*/ 0 w 8"/>
                  <a:gd name="T1" fmla="*/ 2 h 3"/>
                  <a:gd name="T2" fmla="*/ 1 w 8"/>
                  <a:gd name="T3" fmla="*/ 2 h 3"/>
                  <a:gd name="T4" fmla="*/ 5 w 8"/>
                  <a:gd name="T5" fmla="*/ 3 h 3"/>
                  <a:gd name="T6" fmla="*/ 5 w 8"/>
                  <a:gd name="T7" fmla="*/ 3 h 3"/>
                  <a:gd name="T8" fmla="*/ 7 w 8"/>
                  <a:gd name="T9" fmla="*/ 3 h 3"/>
                  <a:gd name="T10" fmla="*/ 7 w 8"/>
                  <a:gd name="T11" fmla="*/ 3 h 3"/>
                  <a:gd name="T12" fmla="*/ 8 w 8"/>
                  <a:gd name="T13" fmla="*/ 2 h 3"/>
                  <a:gd name="T14" fmla="*/ 7 w 8"/>
                  <a:gd name="T15" fmla="*/ 0 h 3"/>
                  <a:gd name="T16" fmla="*/ 7 w 8"/>
                  <a:gd name="T17" fmla="*/ 2 h 3"/>
                  <a:gd name="T18" fmla="*/ 5 w 8"/>
                  <a:gd name="T19" fmla="*/ 2 h 3"/>
                  <a:gd name="T20" fmla="*/ 1 w 8"/>
                  <a:gd name="T21" fmla="*/ 0 h 3"/>
                  <a:gd name="T22" fmla="*/ 1 w 8"/>
                  <a:gd name="T23" fmla="*/ 0 h 3"/>
                  <a:gd name="T24" fmla="*/ 0 w 8"/>
                  <a:gd name="T25" fmla="*/ 0 h 3"/>
                  <a:gd name="T26" fmla="*/ 0 w 8"/>
                  <a:gd name="T2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3">
                    <a:moveTo>
                      <a:pt x="0" y="2"/>
                    </a:moveTo>
                    <a:lnTo>
                      <a:pt x="1" y="2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5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8" name="Freeform 147"/>
              <p:cNvSpPr>
                <a:spLocks/>
              </p:cNvSpPr>
              <p:nvPr/>
            </p:nvSpPr>
            <p:spPr bwMode="auto">
              <a:xfrm>
                <a:off x="3922713" y="3224213"/>
                <a:ext cx="7938" cy="9525"/>
              </a:xfrm>
              <a:custGeom>
                <a:avLst/>
                <a:gdLst>
                  <a:gd name="T0" fmla="*/ 0 w 5"/>
                  <a:gd name="T1" fmla="*/ 6 h 6"/>
                  <a:gd name="T2" fmla="*/ 2 w 5"/>
                  <a:gd name="T3" fmla="*/ 6 h 6"/>
                  <a:gd name="T4" fmla="*/ 4 w 5"/>
                  <a:gd name="T5" fmla="*/ 3 h 6"/>
                  <a:gd name="T6" fmla="*/ 5 w 5"/>
                  <a:gd name="T7" fmla="*/ 0 h 6"/>
                  <a:gd name="T8" fmla="*/ 0 w 5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5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9" name="Freeform 148"/>
              <p:cNvSpPr>
                <a:spLocks/>
              </p:cNvSpPr>
              <p:nvPr/>
            </p:nvSpPr>
            <p:spPr bwMode="auto">
              <a:xfrm>
                <a:off x="3922713" y="3224213"/>
                <a:ext cx="7938" cy="9525"/>
              </a:xfrm>
              <a:custGeom>
                <a:avLst/>
                <a:gdLst>
                  <a:gd name="T0" fmla="*/ 0 w 5"/>
                  <a:gd name="T1" fmla="*/ 6 h 6"/>
                  <a:gd name="T2" fmla="*/ 2 w 5"/>
                  <a:gd name="T3" fmla="*/ 6 h 6"/>
                  <a:gd name="T4" fmla="*/ 4 w 5"/>
                  <a:gd name="T5" fmla="*/ 3 h 6"/>
                  <a:gd name="T6" fmla="*/ 5 w 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5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0" name="Freeform 149"/>
              <p:cNvSpPr>
                <a:spLocks/>
              </p:cNvSpPr>
              <p:nvPr/>
            </p:nvSpPr>
            <p:spPr bwMode="auto">
              <a:xfrm>
                <a:off x="3922713" y="3224213"/>
                <a:ext cx="7938" cy="11113"/>
              </a:xfrm>
              <a:custGeom>
                <a:avLst/>
                <a:gdLst>
                  <a:gd name="T0" fmla="*/ 0 w 5"/>
                  <a:gd name="T1" fmla="*/ 7 h 7"/>
                  <a:gd name="T2" fmla="*/ 2 w 5"/>
                  <a:gd name="T3" fmla="*/ 7 h 7"/>
                  <a:gd name="T4" fmla="*/ 2 w 5"/>
                  <a:gd name="T5" fmla="*/ 7 h 7"/>
                  <a:gd name="T6" fmla="*/ 4 w 5"/>
                  <a:gd name="T7" fmla="*/ 3 h 7"/>
                  <a:gd name="T8" fmla="*/ 4 w 5"/>
                  <a:gd name="T9" fmla="*/ 3 h 7"/>
                  <a:gd name="T10" fmla="*/ 5 w 5"/>
                  <a:gd name="T11" fmla="*/ 0 h 7"/>
                  <a:gd name="T12" fmla="*/ 4 w 5"/>
                  <a:gd name="T13" fmla="*/ 0 h 7"/>
                  <a:gd name="T14" fmla="*/ 4 w 5"/>
                  <a:gd name="T15" fmla="*/ 2 h 7"/>
                  <a:gd name="T16" fmla="*/ 0 w 5"/>
                  <a:gd name="T17" fmla="*/ 6 h 7"/>
                  <a:gd name="T18" fmla="*/ 0 w 5"/>
                  <a:gd name="T19" fmla="*/ 6 h 7"/>
                  <a:gd name="T20" fmla="*/ 0 w 5"/>
                  <a:gd name="T2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lnTo>
                      <a:pt x="2" y="7"/>
                    </a:lnTo>
                    <a:lnTo>
                      <a:pt x="2" y="7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1" name="Freeform 150"/>
              <p:cNvSpPr>
                <a:spLocks/>
              </p:cNvSpPr>
              <p:nvPr/>
            </p:nvSpPr>
            <p:spPr bwMode="auto">
              <a:xfrm>
                <a:off x="3937001" y="3206750"/>
                <a:ext cx="9525" cy="6350"/>
              </a:xfrm>
              <a:custGeom>
                <a:avLst/>
                <a:gdLst>
                  <a:gd name="T0" fmla="*/ 0 w 6"/>
                  <a:gd name="T1" fmla="*/ 4 h 4"/>
                  <a:gd name="T2" fmla="*/ 4 w 6"/>
                  <a:gd name="T3" fmla="*/ 0 h 4"/>
                  <a:gd name="T4" fmla="*/ 6 w 6"/>
                  <a:gd name="T5" fmla="*/ 0 h 4"/>
                  <a:gd name="T6" fmla="*/ 0 w 6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4" y="0"/>
                    </a:lnTo>
                    <a:lnTo>
                      <a:pt x="6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2" name="Freeform 151"/>
              <p:cNvSpPr>
                <a:spLocks/>
              </p:cNvSpPr>
              <p:nvPr/>
            </p:nvSpPr>
            <p:spPr bwMode="auto">
              <a:xfrm>
                <a:off x="3937001" y="3206750"/>
                <a:ext cx="9525" cy="6350"/>
              </a:xfrm>
              <a:custGeom>
                <a:avLst/>
                <a:gdLst>
                  <a:gd name="T0" fmla="*/ 0 w 6"/>
                  <a:gd name="T1" fmla="*/ 4 h 4"/>
                  <a:gd name="T2" fmla="*/ 4 w 6"/>
                  <a:gd name="T3" fmla="*/ 0 h 4"/>
                  <a:gd name="T4" fmla="*/ 6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4" y="0"/>
                    </a:lnTo>
                    <a:lnTo>
                      <a:pt x="6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3" name="Freeform 152"/>
              <p:cNvSpPr>
                <a:spLocks/>
              </p:cNvSpPr>
              <p:nvPr/>
            </p:nvSpPr>
            <p:spPr bwMode="auto">
              <a:xfrm>
                <a:off x="3937001" y="3205163"/>
                <a:ext cx="9525" cy="9525"/>
              </a:xfrm>
              <a:custGeom>
                <a:avLst/>
                <a:gdLst>
                  <a:gd name="T0" fmla="*/ 0 w 6"/>
                  <a:gd name="T1" fmla="*/ 6 h 6"/>
                  <a:gd name="T2" fmla="*/ 6 w 6"/>
                  <a:gd name="T3" fmla="*/ 1 h 6"/>
                  <a:gd name="T4" fmla="*/ 6 w 6"/>
                  <a:gd name="T5" fmla="*/ 1 h 6"/>
                  <a:gd name="T6" fmla="*/ 6 w 6"/>
                  <a:gd name="T7" fmla="*/ 0 h 6"/>
                  <a:gd name="T8" fmla="*/ 4 w 6"/>
                  <a:gd name="T9" fmla="*/ 0 h 6"/>
                  <a:gd name="T10" fmla="*/ 4 w 6"/>
                  <a:gd name="T11" fmla="*/ 0 h 6"/>
                  <a:gd name="T12" fmla="*/ 0 w 6"/>
                  <a:gd name="T13" fmla="*/ 5 h 6"/>
                  <a:gd name="T14" fmla="*/ 0 w 6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0" y="6"/>
                    </a:moveTo>
                    <a:lnTo>
                      <a:pt x="6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5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4" name="Freeform 153"/>
              <p:cNvSpPr>
                <a:spLocks/>
              </p:cNvSpPr>
              <p:nvPr/>
            </p:nvSpPr>
            <p:spPr bwMode="auto">
              <a:xfrm>
                <a:off x="3959226" y="3209925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0 h 6"/>
                  <a:gd name="T4" fmla="*/ 2 w 2"/>
                  <a:gd name="T5" fmla="*/ 4 h 6"/>
                  <a:gd name="T6" fmla="*/ 2 w 2"/>
                  <a:gd name="T7" fmla="*/ 6 h 6"/>
                  <a:gd name="T8" fmla="*/ 0 w 2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0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5" name="Freeform 154"/>
              <p:cNvSpPr>
                <a:spLocks/>
              </p:cNvSpPr>
              <p:nvPr/>
            </p:nvSpPr>
            <p:spPr bwMode="auto">
              <a:xfrm>
                <a:off x="3959226" y="3209925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0 h 6"/>
                  <a:gd name="T4" fmla="*/ 2 w 2"/>
                  <a:gd name="T5" fmla="*/ 4 h 6"/>
                  <a:gd name="T6" fmla="*/ 2 w 2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0"/>
                    </a:lnTo>
                    <a:lnTo>
                      <a:pt x="2" y="4"/>
                    </a:lnTo>
                    <a:lnTo>
                      <a:pt x="2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6" name="Freeform 155"/>
              <p:cNvSpPr>
                <a:spLocks/>
              </p:cNvSpPr>
              <p:nvPr/>
            </p:nvSpPr>
            <p:spPr bwMode="auto">
              <a:xfrm>
                <a:off x="3959226" y="3208338"/>
                <a:ext cx="6350" cy="11113"/>
              </a:xfrm>
              <a:custGeom>
                <a:avLst/>
                <a:gdLst>
                  <a:gd name="T0" fmla="*/ 0 w 4"/>
                  <a:gd name="T1" fmla="*/ 1 h 7"/>
                  <a:gd name="T2" fmla="*/ 1 w 4"/>
                  <a:gd name="T3" fmla="*/ 3 h 7"/>
                  <a:gd name="T4" fmla="*/ 2 w 4"/>
                  <a:gd name="T5" fmla="*/ 5 h 7"/>
                  <a:gd name="T6" fmla="*/ 2 w 4"/>
                  <a:gd name="T7" fmla="*/ 7 h 7"/>
                  <a:gd name="T8" fmla="*/ 4 w 4"/>
                  <a:gd name="T9" fmla="*/ 7 h 7"/>
                  <a:gd name="T10" fmla="*/ 4 w 4"/>
                  <a:gd name="T11" fmla="*/ 5 h 7"/>
                  <a:gd name="T12" fmla="*/ 4 w 4"/>
                  <a:gd name="T13" fmla="*/ 5 h 7"/>
                  <a:gd name="T14" fmla="*/ 2 w 4"/>
                  <a:gd name="T15" fmla="*/ 1 h 7"/>
                  <a:gd name="T16" fmla="*/ 2 w 4"/>
                  <a:gd name="T17" fmla="*/ 1 h 7"/>
                  <a:gd name="T18" fmla="*/ 0 w 4"/>
                  <a:gd name="T19" fmla="*/ 0 h 7"/>
                  <a:gd name="T20" fmla="*/ 0 w 4"/>
                  <a:gd name="T2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7">
                    <a:moveTo>
                      <a:pt x="0" y="1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7" name="Freeform 156"/>
              <p:cNvSpPr>
                <a:spLocks/>
              </p:cNvSpPr>
              <p:nvPr/>
            </p:nvSpPr>
            <p:spPr bwMode="auto">
              <a:xfrm>
                <a:off x="3965576" y="3233738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1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4 w 4"/>
                  <a:gd name="T9" fmla="*/ 6 h 6"/>
                  <a:gd name="T10" fmla="*/ 0 w 4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8" name="Freeform 157"/>
              <p:cNvSpPr>
                <a:spLocks/>
              </p:cNvSpPr>
              <p:nvPr/>
            </p:nvSpPr>
            <p:spPr bwMode="auto">
              <a:xfrm>
                <a:off x="3965576" y="3233738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1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4 w 4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9" name="Freeform 158"/>
              <p:cNvSpPr>
                <a:spLocks/>
              </p:cNvSpPr>
              <p:nvPr/>
            </p:nvSpPr>
            <p:spPr bwMode="auto">
              <a:xfrm>
                <a:off x="3965576" y="3233738"/>
                <a:ext cx="9525" cy="11113"/>
              </a:xfrm>
              <a:custGeom>
                <a:avLst/>
                <a:gdLst>
                  <a:gd name="T0" fmla="*/ 0 w 6"/>
                  <a:gd name="T1" fmla="*/ 0 h 7"/>
                  <a:gd name="T2" fmla="*/ 1 w 6"/>
                  <a:gd name="T3" fmla="*/ 2 h 7"/>
                  <a:gd name="T4" fmla="*/ 1 w 6"/>
                  <a:gd name="T5" fmla="*/ 4 h 7"/>
                  <a:gd name="T6" fmla="*/ 1 w 6"/>
                  <a:gd name="T7" fmla="*/ 4 h 7"/>
                  <a:gd name="T8" fmla="*/ 2 w 6"/>
                  <a:gd name="T9" fmla="*/ 6 h 7"/>
                  <a:gd name="T10" fmla="*/ 2 w 6"/>
                  <a:gd name="T11" fmla="*/ 6 h 7"/>
                  <a:gd name="T12" fmla="*/ 4 w 6"/>
                  <a:gd name="T13" fmla="*/ 7 h 7"/>
                  <a:gd name="T14" fmla="*/ 6 w 6"/>
                  <a:gd name="T15" fmla="*/ 6 h 7"/>
                  <a:gd name="T16" fmla="*/ 3 w 6"/>
                  <a:gd name="T17" fmla="*/ 4 h 7"/>
                  <a:gd name="T18" fmla="*/ 2 w 6"/>
                  <a:gd name="T19" fmla="*/ 3 h 7"/>
                  <a:gd name="T20" fmla="*/ 1 w 6"/>
                  <a:gd name="T21" fmla="*/ 2 h 7"/>
                  <a:gd name="T22" fmla="*/ 1 w 6"/>
                  <a:gd name="T23" fmla="*/ 0 h 7"/>
                  <a:gd name="T24" fmla="*/ 0 w 6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0" name="Freeform 159"/>
              <p:cNvSpPr>
                <a:spLocks/>
              </p:cNvSpPr>
              <p:nvPr/>
            </p:nvSpPr>
            <p:spPr bwMode="auto">
              <a:xfrm>
                <a:off x="3976688" y="3246438"/>
                <a:ext cx="3175" cy="11113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1 h 7"/>
                  <a:gd name="T4" fmla="*/ 0 w 2"/>
                  <a:gd name="T5" fmla="*/ 7 h 7"/>
                  <a:gd name="T6" fmla="*/ 2 w 2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1"/>
                    </a:lnTo>
                    <a:lnTo>
                      <a:pt x="0" y="7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1" name="Freeform 160"/>
              <p:cNvSpPr>
                <a:spLocks/>
              </p:cNvSpPr>
              <p:nvPr/>
            </p:nvSpPr>
            <p:spPr bwMode="auto">
              <a:xfrm>
                <a:off x="3976688" y="3246438"/>
                <a:ext cx="3175" cy="11113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1 h 7"/>
                  <a:gd name="T4" fmla="*/ 0 w 2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1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2" name="Freeform 161"/>
              <p:cNvSpPr>
                <a:spLocks/>
              </p:cNvSpPr>
              <p:nvPr/>
            </p:nvSpPr>
            <p:spPr bwMode="auto">
              <a:xfrm>
                <a:off x="3975101" y="3246438"/>
                <a:ext cx="4763" cy="12700"/>
              </a:xfrm>
              <a:custGeom>
                <a:avLst/>
                <a:gdLst>
                  <a:gd name="T0" fmla="*/ 2 w 3"/>
                  <a:gd name="T1" fmla="*/ 0 h 8"/>
                  <a:gd name="T2" fmla="*/ 2 w 3"/>
                  <a:gd name="T3" fmla="*/ 0 h 8"/>
                  <a:gd name="T4" fmla="*/ 0 w 3"/>
                  <a:gd name="T5" fmla="*/ 7 h 8"/>
                  <a:gd name="T6" fmla="*/ 1 w 3"/>
                  <a:gd name="T7" fmla="*/ 8 h 8"/>
                  <a:gd name="T8" fmla="*/ 3 w 3"/>
                  <a:gd name="T9" fmla="*/ 1 h 8"/>
                  <a:gd name="T10" fmla="*/ 3 w 3"/>
                  <a:gd name="T11" fmla="*/ 0 h 8"/>
                  <a:gd name="T12" fmla="*/ 2 w 3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2" y="0"/>
                    </a:moveTo>
                    <a:lnTo>
                      <a:pt x="2" y="0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3" name="Freeform 162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9 w 9"/>
                  <a:gd name="T5" fmla="*/ 3 h 3"/>
                  <a:gd name="T6" fmla="*/ 0 w 9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4" name="Freeform 163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9 w 9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9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5" name="Freeform 164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0 w 9"/>
                  <a:gd name="T5" fmla="*/ 1 h 3"/>
                  <a:gd name="T6" fmla="*/ 9 w 9"/>
                  <a:gd name="T7" fmla="*/ 3 h 3"/>
                  <a:gd name="T8" fmla="*/ 9 w 9"/>
                  <a:gd name="T9" fmla="*/ 1 h 3"/>
                  <a:gd name="T10" fmla="*/ 2 w 9"/>
                  <a:gd name="T11" fmla="*/ 1 h 3"/>
                  <a:gd name="T12" fmla="*/ 2 w 9"/>
                  <a:gd name="T13" fmla="*/ 0 h 3"/>
                  <a:gd name="T14" fmla="*/ 0 w 9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9" y="3"/>
                    </a:lnTo>
                    <a:lnTo>
                      <a:pt x="9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6" name="Freeform 165"/>
              <p:cNvSpPr>
                <a:spLocks/>
              </p:cNvSpPr>
              <p:nvPr/>
            </p:nvSpPr>
            <p:spPr bwMode="auto">
              <a:xfrm>
                <a:off x="3997326" y="3267075"/>
                <a:ext cx="11113" cy="3175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0 h 2"/>
                  <a:gd name="T6" fmla="*/ 5 w 7"/>
                  <a:gd name="T7" fmla="*/ 0 h 2"/>
                  <a:gd name="T8" fmla="*/ 7 w 7"/>
                  <a:gd name="T9" fmla="*/ 0 h 2"/>
                  <a:gd name="T10" fmla="*/ 0 w 7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7" name="Freeform 166"/>
              <p:cNvSpPr>
                <a:spLocks/>
              </p:cNvSpPr>
              <p:nvPr/>
            </p:nvSpPr>
            <p:spPr bwMode="auto">
              <a:xfrm>
                <a:off x="3997326" y="3267075"/>
                <a:ext cx="11113" cy="3175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0 h 2"/>
                  <a:gd name="T6" fmla="*/ 5 w 7"/>
                  <a:gd name="T7" fmla="*/ 0 h 2"/>
                  <a:gd name="T8" fmla="*/ 7 w 7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8" name="Freeform 167"/>
              <p:cNvSpPr>
                <a:spLocks/>
              </p:cNvSpPr>
              <p:nvPr/>
            </p:nvSpPr>
            <p:spPr bwMode="auto">
              <a:xfrm>
                <a:off x="3997326" y="3265488"/>
                <a:ext cx="11113" cy="7938"/>
              </a:xfrm>
              <a:custGeom>
                <a:avLst/>
                <a:gdLst>
                  <a:gd name="T0" fmla="*/ 0 w 7"/>
                  <a:gd name="T1" fmla="*/ 5 h 5"/>
                  <a:gd name="T2" fmla="*/ 1 w 7"/>
                  <a:gd name="T3" fmla="*/ 5 h 5"/>
                  <a:gd name="T4" fmla="*/ 1 w 7"/>
                  <a:gd name="T5" fmla="*/ 5 h 5"/>
                  <a:gd name="T6" fmla="*/ 3 w 7"/>
                  <a:gd name="T7" fmla="*/ 2 h 5"/>
                  <a:gd name="T8" fmla="*/ 5 w 7"/>
                  <a:gd name="T9" fmla="*/ 1 h 5"/>
                  <a:gd name="T10" fmla="*/ 7 w 7"/>
                  <a:gd name="T11" fmla="*/ 1 h 5"/>
                  <a:gd name="T12" fmla="*/ 7 w 7"/>
                  <a:gd name="T13" fmla="*/ 0 h 5"/>
                  <a:gd name="T14" fmla="*/ 5 w 7"/>
                  <a:gd name="T15" fmla="*/ 0 h 5"/>
                  <a:gd name="T16" fmla="*/ 5 w 7"/>
                  <a:gd name="T17" fmla="*/ 0 h 5"/>
                  <a:gd name="T18" fmla="*/ 2 w 7"/>
                  <a:gd name="T19" fmla="*/ 1 h 5"/>
                  <a:gd name="T20" fmla="*/ 2 w 7"/>
                  <a:gd name="T21" fmla="*/ 1 h 5"/>
                  <a:gd name="T22" fmla="*/ 0 w 7"/>
                  <a:gd name="T23" fmla="*/ 3 h 5"/>
                  <a:gd name="T24" fmla="*/ 0 w 7"/>
                  <a:gd name="T25" fmla="*/ 3 h 5"/>
                  <a:gd name="T26" fmla="*/ 0 w 7"/>
                  <a:gd name="T2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9" name="Freeform 168"/>
              <p:cNvSpPr>
                <a:spLocks/>
              </p:cNvSpPr>
              <p:nvPr/>
            </p:nvSpPr>
            <p:spPr bwMode="auto">
              <a:xfrm>
                <a:off x="4017963" y="3275013"/>
                <a:ext cx="7938" cy="9525"/>
              </a:xfrm>
              <a:custGeom>
                <a:avLst/>
                <a:gdLst>
                  <a:gd name="T0" fmla="*/ 0 w 5"/>
                  <a:gd name="T1" fmla="*/ 0 h 6"/>
                  <a:gd name="T2" fmla="*/ 0 w 5"/>
                  <a:gd name="T3" fmla="*/ 1 h 6"/>
                  <a:gd name="T4" fmla="*/ 5 w 5"/>
                  <a:gd name="T5" fmla="*/ 6 h 6"/>
                  <a:gd name="T6" fmla="*/ 0 w 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lnTo>
                      <a:pt x="0" y="1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0" name="Freeform 169"/>
              <p:cNvSpPr>
                <a:spLocks/>
              </p:cNvSpPr>
              <p:nvPr/>
            </p:nvSpPr>
            <p:spPr bwMode="auto">
              <a:xfrm>
                <a:off x="4017963" y="3275013"/>
                <a:ext cx="7938" cy="9525"/>
              </a:xfrm>
              <a:custGeom>
                <a:avLst/>
                <a:gdLst>
                  <a:gd name="T0" fmla="*/ 0 w 5"/>
                  <a:gd name="T1" fmla="*/ 0 h 6"/>
                  <a:gd name="T2" fmla="*/ 0 w 5"/>
                  <a:gd name="T3" fmla="*/ 1 h 6"/>
                  <a:gd name="T4" fmla="*/ 5 w 5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lnTo>
                      <a:pt x="0" y="1"/>
                    </a:lnTo>
                    <a:lnTo>
                      <a:pt x="5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1" name="Freeform 170"/>
              <p:cNvSpPr>
                <a:spLocks/>
              </p:cNvSpPr>
              <p:nvPr/>
            </p:nvSpPr>
            <p:spPr bwMode="auto">
              <a:xfrm>
                <a:off x="4016376" y="3273425"/>
                <a:ext cx="9525" cy="11113"/>
              </a:xfrm>
              <a:custGeom>
                <a:avLst/>
                <a:gdLst>
                  <a:gd name="T0" fmla="*/ 0 w 6"/>
                  <a:gd name="T1" fmla="*/ 1 h 7"/>
                  <a:gd name="T2" fmla="*/ 1 w 6"/>
                  <a:gd name="T3" fmla="*/ 2 h 7"/>
                  <a:gd name="T4" fmla="*/ 5 w 6"/>
                  <a:gd name="T5" fmla="*/ 7 h 7"/>
                  <a:gd name="T6" fmla="*/ 6 w 6"/>
                  <a:gd name="T7" fmla="*/ 6 h 7"/>
                  <a:gd name="T8" fmla="*/ 2 w 6"/>
                  <a:gd name="T9" fmla="*/ 1 h 7"/>
                  <a:gd name="T10" fmla="*/ 1 w 6"/>
                  <a:gd name="T11" fmla="*/ 0 h 7"/>
                  <a:gd name="T12" fmla="*/ 0 w 6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7">
                    <a:moveTo>
                      <a:pt x="0" y="1"/>
                    </a:moveTo>
                    <a:lnTo>
                      <a:pt x="1" y="2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2" name="Freeform 171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3" name="Freeform 172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4" name="Freeform 173"/>
              <p:cNvSpPr>
                <a:spLocks/>
              </p:cNvSpPr>
              <p:nvPr/>
            </p:nvSpPr>
            <p:spPr bwMode="auto">
              <a:xfrm>
                <a:off x="4016376" y="4213225"/>
                <a:ext cx="3175" cy="4763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3 h 3"/>
                  <a:gd name="T6" fmla="*/ 2 w 2"/>
                  <a:gd name="T7" fmla="*/ 1 h 3"/>
                  <a:gd name="T8" fmla="*/ 1 w 2"/>
                  <a:gd name="T9" fmla="*/ 0 h 3"/>
                  <a:gd name="T10" fmla="*/ 0 w 2"/>
                  <a:gd name="T11" fmla="*/ 1 h 3"/>
                  <a:gd name="T12" fmla="*/ 0 w 2"/>
                  <a:gd name="T13" fmla="*/ 3 h 3"/>
                  <a:gd name="T14" fmla="*/ 2 w 2"/>
                  <a:gd name="T15" fmla="*/ 1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5" name="Freeform 174"/>
              <p:cNvSpPr>
                <a:spLocks/>
              </p:cNvSpPr>
              <p:nvPr/>
            </p:nvSpPr>
            <p:spPr bwMode="auto">
              <a:xfrm>
                <a:off x="4924426" y="4017963"/>
                <a:ext cx="12700" cy="0"/>
              </a:xfrm>
              <a:custGeom>
                <a:avLst/>
                <a:gdLst>
                  <a:gd name="T0" fmla="*/ 8 w 8"/>
                  <a:gd name="T1" fmla="*/ 0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6" name="Line 175"/>
              <p:cNvSpPr>
                <a:spLocks noChangeShapeType="1"/>
              </p:cNvSpPr>
              <p:nvPr/>
            </p:nvSpPr>
            <p:spPr bwMode="auto">
              <a:xfrm flipH="1">
                <a:off x="4924426" y="4017963"/>
                <a:ext cx="1270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7" name="Rectangle 176"/>
              <p:cNvSpPr>
                <a:spLocks noChangeArrowheads="1"/>
              </p:cNvSpPr>
              <p:nvPr/>
            </p:nvSpPr>
            <p:spPr bwMode="auto">
              <a:xfrm>
                <a:off x="4924426" y="4016375"/>
                <a:ext cx="12700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8" name="Freeform 177"/>
              <p:cNvSpPr>
                <a:spLocks/>
              </p:cNvSpPr>
              <p:nvPr/>
            </p:nvSpPr>
            <p:spPr bwMode="auto">
              <a:xfrm>
                <a:off x="4924426" y="4016375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0 w 8"/>
                  <a:gd name="T3" fmla="*/ 0 h 1"/>
                  <a:gd name="T4" fmla="*/ 0 w 8"/>
                  <a:gd name="T5" fmla="*/ 1 h 1"/>
                  <a:gd name="T6" fmla="*/ 8 w 8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9" name="Freeform 214"/>
              <p:cNvSpPr>
                <a:spLocks/>
              </p:cNvSpPr>
              <p:nvPr/>
            </p:nvSpPr>
            <p:spPr bwMode="auto">
              <a:xfrm>
                <a:off x="6770688" y="3282950"/>
                <a:ext cx="0" cy="1588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0" name="Line 215"/>
              <p:cNvSpPr>
                <a:spLocks noChangeShapeType="1"/>
              </p:cNvSpPr>
              <p:nvPr/>
            </p:nvSpPr>
            <p:spPr bwMode="auto">
              <a:xfrm>
                <a:off x="6770688" y="3282950"/>
                <a:ext cx="0" cy="1588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1" name="Rectangle 216"/>
              <p:cNvSpPr>
                <a:spLocks noChangeArrowheads="1"/>
              </p:cNvSpPr>
              <p:nvPr/>
            </p:nvSpPr>
            <p:spPr bwMode="auto">
              <a:xfrm>
                <a:off x="6767513" y="3282950"/>
                <a:ext cx="3175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2" name="Freeform 217"/>
              <p:cNvSpPr>
                <a:spLocks/>
              </p:cNvSpPr>
              <p:nvPr/>
            </p:nvSpPr>
            <p:spPr bwMode="auto">
              <a:xfrm>
                <a:off x="6767513" y="3282950"/>
                <a:ext cx="3175" cy="1588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2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3" name="Line 218"/>
              <p:cNvSpPr>
                <a:spLocks noChangeShapeType="1"/>
              </p:cNvSpPr>
              <p:nvPr/>
            </p:nvSpPr>
            <p:spPr bwMode="auto">
              <a:xfrm>
                <a:off x="7075488" y="2690813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4" name="Line 219"/>
              <p:cNvSpPr>
                <a:spLocks noChangeShapeType="1"/>
              </p:cNvSpPr>
              <p:nvPr/>
            </p:nvSpPr>
            <p:spPr bwMode="auto">
              <a:xfrm>
                <a:off x="7075488" y="2690813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5" name="Freeform 247"/>
              <p:cNvSpPr>
                <a:spLocks/>
              </p:cNvSpPr>
              <p:nvPr/>
            </p:nvSpPr>
            <p:spPr bwMode="auto">
              <a:xfrm>
                <a:off x="5661025" y="2625725"/>
                <a:ext cx="9525" cy="9525"/>
              </a:xfrm>
              <a:custGeom>
                <a:avLst/>
                <a:gdLst>
                  <a:gd name="T0" fmla="*/ 6 w 6"/>
                  <a:gd name="T1" fmla="*/ 0 h 6"/>
                  <a:gd name="T2" fmla="*/ 3 w 6"/>
                  <a:gd name="T3" fmla="*/ 4 h 6"/>
                  <a:gd name="T4" fmla="*/ 0 w 6"/>
                  <a:gd name="T5" fmla="*/ 6 h 6"/>
                  <a:gd name="T6" fmla="*/ 6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3" y="4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6" name="Freeform 248"/>
              <p:cNvSpPr>
                <a:spLocks/>
              </p:cNvSpPr>
              <p:nvPr/>
            </p:nvSpPr>
            <p:spPr bwMode="auto">
              <a:xfrm>
                <a:off x="5661025" y="2625725"/>
                <a:ext cx="9525" cy="9525"/>
              </a:xfrm>
              <a:custGeom>
                <a:avLst/>
                <a:gdLst>
                  <a:gd name="T0" fmla="*/ 6 w 6"/>
                  <a:gd name="T1" fmla="*/ 0 h 6"/>
                  <a:gd name="T2" fmla="*/ 3 w 6"/>
                  <a:gd name="T3" fmla="*/ 4 h 6"/>
                  <a:gd name="T4" fmla="*/ 0 w 6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3" y="4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7" name="Freeform 249"/>
              <p:cNvSpPr>
                <a:spLocks/>
              </p:cNvSpPr>
              <p:nvPr/>
            </p:nvSpPr>
            <p:spPr bwMode="auto">
              <a:xfrm>
                <a:off x="5661025" y="2625725"/>
                <a:ext cx="11113" cy="11113"/>
              </a:xfrm>
              <a:custGeom>
                <a:avLst/>
                <a:gdLst>
                  <a:gd name="T0" fmla="*/ 6 w 7"/>
                  <a:gd name="T1" fmla="*/ 0 h 7"/>
                  <a:gd name="T2" fmla="*/ 2 w 7"/>
                  <a:gd name="T3" fmla="*/ 2 h 7"/>
                  <a:gd name="T4" fmla="*/ 0 w 7"/>
                  <a:gd name="T5" fmla="*/ 6 h 7"/>
                  <a:gd name="T6" fmla="*/ 1 w 7"/>
                  <a:gd name="T7" fmla="*/ 7 h 7"/>
                  <a:gd name="T8" fmla="*/ 3 w 7"/>
                  <a:gd name="T9" fmla="*/ 4 h 7"/>
                  <a:gd name="T10" fmla="*/ 7 w 7"/>
                  <a:gd name="T11" fmla="*/ 1 h 7"/>
                  <a:gd name="T12" fmla="*/ 6 w 7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6" y="0"/>
                    </a:moveTo>
                    <a:lnTo>
                      <a:pt x="2" y="2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7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8" name="Freeform 250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4 w 4"/>
                  <a:gd name="T3" fmla="*/ 6 h 9"/>
                  <a:gd name="T4" fmla="*/ 4 w 4"/>
                  <a:gd name="T5" fmla="*/ 9 h 9"/>
                  <a:gd name="T6" fmla="*/ 0 w 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4" y="6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9" name="Freeform 251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4 w 4"/>
                  <a:gd name="T3" fmla="*/ 6 h 9"/>
                  <a:gd name="T4" fmla="*/ 4 w 4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4" y="6"/>
                    </a:lnTo>
                    <a:lnTo>
                      <a:pt x="4" y="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0" name="Freeform 252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3 w 4"/>
                  <a:gd name="T3" fmla="*/ 6 h 9"/>
                  <a:gd name="T4" fmla="*/ 3 w 4"/>
                  <a:gd name="T5" fmla="*/ 9 h 9"/>
                  <a:gd name="T6" fmla="*/ 4 w 4"/>
                  <a:gd name="T7" fmla="*/ 9 h 9"/>
                  <a:gd name="T8" fmla="*/ 4 w 4"/>
                  <a:gd name="T9" fmla="*/ 6 h 9"/>
                  <a:gd name="T10" fmla="*/ 4 w 4"/>
                  <a:gd name="T11" fmla="*/ 6 h 9"/>
                  <a:gd name="T12" fmla="*/ 2 w 4"/>
                  <a:gd name="T13" fmla="*/ 0 h 9"/>
                  <a:gd name="T14" fmla="*/ 0 w 4"/>
                  <a:gd name="T1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3" y="6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1" name="Freeform 253"/>
              <p:cNvSpPr>
                <a:spLocks/>
              </p:cNvSpPr>
              <p:nvPr/>
            </p:nvSpPr>
            <p:spPr bwMode="auto">
              <a:xfrm>
                <a:off x="6284913" y="4611688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3 h 7"/>
                  <a:gd name="T4" fmla="*/ 4 w 4"/>
                  <a:gd name="T5" fmla="*/ 7 h 7"/>
                  <a:gd name="T6" fmla="*/ 0 w 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3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2" name="Freeform 254"/>
              <p:cNvSpPr>
                <a:spLocks/>
              </p:cNvSpPr>
              <p:nvPr/>
            </p:nvSpPr>
            <p:spPr bwMode="auto">
              <a:xfrm>
                <a:off x="6284913" y="4611688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3 h 7"/>
                  <a:gd name="T4" fmla="*/ 4 w 4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3"/>
                    </a:lnTo>
                    <a:lnTo>
                      <a:pt x="4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3" name="Freeform 255"/>
              <p:cNvSpPr>
                <a:spLocks/>
              </p:cNvSpPr>
              <p:nvPr/>
            </p:nvSpPr>
            <p:spPr bwMode="auto">
              <a:xfrm>
                <a:off x="6283325" y="4611688"/>
                <a:ext cx="7938" cy="12700"/>
              </a:xfrm>
              <a:custGeom>
                <a:avLst/>
                <a:gdLst>
                  <a:gd name="T0" fmla="*/ 0 w 5"/>
                  <a:gd name="T1" fmla="*/ 0 h 8"/>
                  <a:gd name="T2" fmla="*/ 0 w 5"/>
                  <a:gd name="T3" fmla="*/ 3 h 8"/>
                  <a:gd name="T4" fmla="*/ 0 w 5"/>
                  <a:gd name="T5" fmla="*/ 3 h 8"/>
                  <a:gd name="T6" fmla="*/ 4 w 5"/>
                  <a:gd name="T7" fmla="*/ 8 h 8"/>
                  <a:gd name="T8" fmla="*/ 5 w 5"/>
                  <a:gd name="T9" fmla="*/ 7 h 8"/>
                  <a:gd name="T10" fmla="*/ 1 w 5"/>
                  <a:gd name="T11" fmla="*/ 3 h 8"/>
                  <a:gd name="T12" fmla="*/ 1 w 5"/>
                  <a:gd name="T13" fmla="*/ 0 h 8"/>
                  <a:gd name="T14" fmla="*/ 0 w 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1" y="3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4" name="Freeform 256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5" name="Line 257"/>
              <p:cNvSpPr>
                <a:spLocks noChangeShapeType="1"/>
              </p:cNvSpPr>
              <p:nvPr/>
            </p:nvSpPr>
            <p:spPr bwMode="auto">
              <a:xfrm>
                <a:off x="6299200" y="4632325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6" name="Freeform 258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1 h 6"/>
                  <a:gd name="T2" fmla="*/ 6 w 6"/>
                  <a:gd name="T3" fmla="*/ 6 h 6"/>
                  <a:gd name="T4" fmla="*/ 6 w 6"/>
                  <a:gd name="T5" fmla="*/ 6 h 6"/>
                  <a:gd name="T6" fmla="*/ 0 w 6"/>
                  <a:gd name="T7" fmla="*/ 0 h 6"/>
                  <a:gd name="T8" fmla="*/ 0 w 6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1"/>
                    </a:move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7" name="Freeform 259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1 h 6"/>
                  <a:gd name="T2" fmla="*/ 6 w 6"/>
                  <a:gd name="T3" fmla="*/ 6 h 6"/>
                  <a:gd name="T4" fmla="*/ 6 w 6"/>
                  <a:gd name="T5" fmla="*/ 6 h 6"/>
                  <a:gd name="T6" fmla="*/ 0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0" y="1"/>
                    </a:move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8" name="Freeform 260"/>
              <p:cNvSpPr>
                <a:spLocks/>
              </p:cNvSpPr>
              <p:nvPr/>
            </p:nvSpPr>
            <p:spPr bwMode="auto">
              <a:xfrm>
                <a:off x="6319838" y="4645025"/>
                <a:ext cx="11113" cy="6350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4 h 4"/>
                  <a:gd name="T6" fmla="*/ 0 w 7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9" name="Freeform 261"/>
              <p:cNvSpPr>
                <a:spLocks/>
              </p:cNvSpPr>
              <p:nvPr/>
            </p:nvSpPr>
            <p:spPr bwMode="auto">
              <a:xfrm>
                <a:off x="6319838" y="4645025"/>
                <a:ext cx="11113" cy="6350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0" name="Freeform 262"/>
              <p:cNvSpPr>
                <a:spLocks/>
              </p:cNvSpPr>
              <p:nvPr/>
            </p:nvSpPr>
            <p:spPr bwMode="auto">
              <a:xfrm>
                <a:off x="6319838" y="464343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1 w 7"/>
                  <a:gd name="T3" fmla="*/ 2 h 6"/>
                  <a:gd name="T4" fmla="*/ 6 w 7"/>
                  <a:gd name="T5" fmla="*/ 6 h 6"/>
                  <a:gd name="T6" fmla="*/ 7 w 7"/>
                  <a:gd name="T7" fmla="*/ 5 h 6"/>
                  <a:gd name="T8" fmla="*/ 2 w 7"/>
                  <a:gd name="T9" fmla="*/ 1 h 6"/>
                  <a:gd name="T10" fmla="*/ 0 w 7"/>
                  <a:gd name="T11" fmla="*/ 0 h 6"/>
                  <a:gd name="T12" fmla="*/ 0 w 7"/>
                  <a:gd name="T13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1" y="2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1" name="Freeform 263"/>
              <p:cNvSpPr>
                <a:spLocks/>
              </p:cNvSpPr>
              <p:nvPr/>
            </p:nvSpPr>
            <p:spPr bwMode="auto">
              <a:xfrm>
                <a:off x="6340475" y="4660900"/>
                <a:ext cx="9525" cy="6350"/>
              </a:xfrm>
              <a:custGeom>
                <a:avLst/>
                <a:gdLst>
                  <a:gd name="T0" fmla="*/ 0 w 6"/>
                  <a:gd name="T1" fmla="*/ 0 h 4"/>
                  <a:gd name="T2" fmla="*/ 6 w 6"/>
                  <a:gd name="T3" fmla="*/ 4 h 4"/>
                  <a:gd name="T4" fmla="*/ 0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2" name="Line 264"/>
              <p:cNvSpPr>
                <a:spLocks noChangeShapeType="1"/>
              </p:cNvSpPr>
              <p:nvPr/>
            </p:nvSpPr>
            <p:spPr bwMode="auto">
              <a:xfrm>
                <a:off x="6340475" y="4660900"/>
                <a:ext cx="9525" cy="635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3" name="Freeform 265"/>
              <p:cNvSpPr>
                <a:spLocks/>
              </p:cNvSpPr>
              <p:nvPr/>
            </p:nvSpPr>
            <p:spPr bwMode="auto">
              <a:xfrm>
                <a:off x="6338888" y="4660900"/>
                <a:ext cx="11113" cy="7938"/>
              </a:xfrm>
              <a:custGeom>
                <a:avLst/>
                <a:gdLst>
                  <a:gd name="T0" fmla="*/ 0 w 7"/>
                  <a:gd name="T1" fmla="*/ 0 h 5"/>
                  <a:gd name="T2" fmla="*/ 6 w 7"/>
                  <a:gd name="T3" fmla="*/ 5 h 5"/>
                  <a:gd name="T4" fmla="*/ 7 w 7"/>
                  <a:gd name="T5" fmla="*/ 4 h 5"/>
                  <a:gd name="T6" fmla="*/ 1 w 7"/>
                  <a:gd name="T7" fmla="*/ 0 h 5"/>
                  <a:gd name="T8" fmla="*/ 0 w 7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6" y="5"/>
                    </a:lnTo>
                    <a:lnTo>
                      <a:pt x="7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4" name="Freeform 266"/>
              <p:cNvSpPr>
                <a:spLocks/>
              </p:cNvSpPr>
              <p:nvPr/>
            </p:nvSpPr>
            <p:spPr bwMode="auto">
              <a:xfrm>
                <a:off x="6338888" y="4660900"/>
                <a:ext cx="11113" cy="7938"/>
              </a:xfrm>
              <a:custGeom>
                <a:avLst/>
                <a:gdLst>
                  <a:gd name="T0" fmla="*/ 0 w 7"/>
                  <a:gd name="T1" fmla="*/ 0 h 5"/>
                  <a:gd name="T2" fmla="*/ 6 w 7"/>
                  <a:gd name="T3" fmla="*/ 5 h 5"/>
                  <a:gd name="T4" fmla="*/ 7 w 7"/>
                  <a:gd name="T5" fmla="*/ 4 h 5"/>
                  <a:gd name="T6" fmla="*/ 1 w 7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6" y="5"/>
                    </a:lnTo>
                    <a:lnTo>
                      <a:pt x="7" y="4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5" name="Freeform 267"/>
              <p:cNvSpPr>
                <a:spLocks/>
              </p:cNvSpPr>
              <p:nvPr/>
            </p:nvSpPr>
            <p:spPr bwMode="auto">
              <a:xfrm>
                <a:off x="6359525" y="4675188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6" name="Line 268"/>
              <p:cNvSpPr>
                <a:spLocks noChangeShapeType="1"/>
              </p:cNvSpPr>
              <p:nvPr/>
            </p:nvSpPr>
            <p:spPr bwMode="auto">
              <a:xfrm>
                <a:off x="6359525" y="4675188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7" name="Freeform 269"/>
              <p:cNvSpPr>
                <a:spLocks/>
              </p:cNvSpPr>
              <p:nvPr/>
            </p:nvSpPr>
            <p:spPr bwMode="auto">
              <a:xfrm>
                <a:off x="6357938" y="46751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6 w 7"/>
                  <a:gd name="T3" fmla="*/ 6 h 6"/>
                  <a:gd name="T4" fmla="*/ 7 w 7"/>
                  <a:gd name="T5" fmla="*/ 5 h 6"/>
                  <a:gd name="T6" fmla="*/ 1 w 7"/>
                  <a:gd name="T7" fmla="*/ 0 h 6"/>
                  <a:gd name="T8" fmla="*/ 0 w 7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6" y="6"/>
                    </a:lnTo>
                    <a:lnTo>
                      <a:pt x="7" y="5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8" name="Freeform 270"/>
              <p:cNvSpPr>
                <a:spLocks/>
              </p:cNvSpPr>
              <p:nvPr/>
            </p:nvSpPr>
            <p:spPr bwMode="auto">
              <a:xfrm>
                <a:off x="6357938" y="46751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6 w 7"/>
                  <a:gd name="T3" fmla="*/ 6 h 6"/>
                  <a:gd name="T4" fmla="*/ 7 w 7"/>
                  <a:gd name="T5" fmla="*/ 5 h 6"/>
                  <a:gd name="T6" fmla="*/ 1 w 7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6" y="6"/>
                    </a:lnTo>
                    <a:lnTo>
                      <a:pt x="7" y="5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9" name="Freeform 271"/>
              <p:cNvSpPr>
                <a:spLocks/>
              </p:cNvSpPr>
              <p:nvPr/>
            </p:nvSpPr>
            <p:spPr bwMode="auto">
              <a:xfrm>
                <a:off x="6378575" y="4692650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0" name="Line 272"/>
              <p:cNvSpPr>
                <a:spLocks noChangeShapeType="1"/>
              </p:cNvSpPr>
              <p:nvPr/>
            </p:nvSpPr>
            <p:spPr bwMode="auto">
              <a:xfrm>
                <a:off x="6378575" y="4692650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1" name="Freeform 273"/>
              <p:cNvSpPr>
                <a:spLocks/>
              </p:cNvSpPr>
              <p:nvPr/>
            </p:nvSpPr>
            <p:spPr bwMode="auto">
              <a:xfrm>
                <a:off x="6376988" y="4691063"/>
                <a:ext cx="11113" cy="11113"/>
              </a:xfrm>
              <a:custGeom>
                <a:avLst/>
                <a:gdLst>
                  <a:gd name="T0" fmla="*/ 0 w 7"/>
                  <a:gd name="T1" fmla="*/ 1 h 7"/>
                  <a:gd name="T2" fmla="*/ 6 w 7"/>
                  <a:gd name="T3" fmla="*/ 7 h 7"/>
                  <a:gd name="T4" fmla="*/ 7 w 7"/>
                  <a:gd name="T5" fmla="*/ 6 h 7"/>
                  <a:gd name="T6" fmla="*/ 1 w 7"/>
                  <a:gd name="T7" fmla="*/ 0 h 7"/>
                  <a:gd name="T8" fmla="*/ 0 w 7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7">
                    <a:moveTo>
                      <a:pt x="0" y="1"/>
                    </a:moveTo>
                    <a:lnTo>
                      <a:pt x="6" y="7"/>
                    </a:lnTo>
                    <a:lnTo>
                      <a:pt x="7" y="6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2" name="Freeform 274"/>
              <p:cNvSpPr>
                <a:spLocks/>
              </p:cNvSpPr>
              <p:nvPr/>
            </p:nvSpPr>
            <p:spPr bwMode="auto">
              <a:xfrm>
                <a:off x="6376988" y="4691063"/>
                <a:ext cx="11113" cy="11113"/>
              </a:xfrm>
              <a:custGeom>
                <a:avLst/>
                <a:gdLst>
                  <a:gd name="T0" fmla="*/ 0 w 7"/>
                  <a:gd name="T1" fmla="*/ 1 h 7"/>
                  <a:gd name="T2" fmla="*/ 6 w 7"/>
                  <a:gd name="T3" fmla="*/ 7 h 7"/>
                  <a:gd name="T4" fmla="*/ 7 w 7"/>
                  <a:gd name="T5" fmla="*/ 6 h 7"/>
                  <a:gd name="T6" fmla="*/ 1 w 7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7">
                    <a:moveTo>
                      <a:pt x="0" y="1"/>
                    </a:moveTo>
                    <a:lnTo>
                      <a:pt x="6" y="7"/>
                    </a:lnTo>
                    <a:lnTo>
                      <a:pt x="7" y="6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3" name="Freeform 275"/>
              <p:cNvSpPr>
                <a:spLocks/>
              </p:cNvSpPr>
              <p:nvPr/>
            </p:nvSpPr>
            <p:spPr bwMode="auto">
              <a:xfrm>
                <a:off x="6392863" y="4713288"/>
                <a:ext cx="11113" cy="3175"/>
              </a:xfrm>
              <a:custGeom>
                <a:avLst/>
                <a:gdLst>
                  <a:gd name="T0" fmla="*/ 0 w 7"/>
                  <a:gd name="T1" fmla="*/ 0 h 2"/>
                  <a:gd name="T2" fmla="*/ 4 w 7"/>
                  <a:gd name="T3" fmla="*/ 1 h 2"/>
                  <a:gd name="T4" fmla="*/ 7 w 7"/>
                  <a:gd name="T5" fmla="*/ 2 h 2"/>
                  <a:gd name="T6" fmla="*/ 0 w 7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4" y="1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4" name="Freeform 276"/>
              <p:cNvSpPr>
                <a:spLocks/>
              </p:cNvSpPr>
              <p:nvPr/>
            </p:nvSpPr>
            <p:spPr bwMode="auto">
              <a:xfrm>
                <a:off x="6392863" y="4713288"/>
                <a:ext cx="11113" cy="3175"/>
              </a:xfrm>
              <a:custGeom>
                <a:avLst/>
                <a:gdLst>
                  <a:gd name="T0" fmla="*/ 0 w 7"/>
                  <a:gd name="T1" fmla="*/ 0 h 2"/>
                  <a:gd name="T2" fmla="*/ 4 w 7"/>
                  <a:gd name="T3" fmla="*/ 1 h 2"/>
                  <a:gd name="T4" fmla="*/ 7 w 7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4" y="1"/>
                    </a:lnTo>
                    <a:lnTo>
                      <a:pt x="7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5" name="Freeform 277"/>
              <p:cNvSpPr>
                <a:spLocks/>
              </p:cNvSpPr>
              <p:nvPr/>
            </p:nvSpPr>
            <p:spPr bwMode="auto">
              <a:xfrm>
                <a:off x="6392863" y="4711700"/>
                <a:ext cx="11113" cy="6350"/>
              </a:xfrm>
              <a:custGeom>
                <a:avLst/>
                <a:gdLst>
                  <a:gd name="T0" fmla="*/ 0 w 7"/>
                  <a:gd name="T1" fmla="*/ 1 h 4"/>
                  <a:gd name="T2" fmla="*/ 4 w 7"/>
                  <a:gd name="T3" fmla="*/ 3 h 4"/>
                  <a:gd name="T4" fmla="*/ 4 w 7"/>
                  <a:gd name="T5" fmla="*/ 3 h 4"/>
                  <a:gd name="T6" fmla="*/ 7 w 7"/>
                  <a:gd name="T7" fmla="*/ 4 h 4"/>
                  <a:gd name="T8" fmla="*/ 7 w 7"/>
                  <a:gd name="T9" fmla="*/ 3 h 4"/>
                  <a:gd name="T10" fmla="*/ 4 w 7"/>
                  <a:gd name="T11" fmla="*/ 2 h 4"/>
                  <a:gd name="T12" fmla="*/ 0 w 7"/>
                  <a:gd name="T13" fmla="*/ 0 h 4"/>
                  <a:gd name="T14" fmla="*/ 0 w 7"/>
                  <a:gd name="T1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0" y="1"/>
                    </a:moveTo>
                    <a:lnTo>
                      <a:pt x="4" y="3"/>
                    </a:lnTo>
                    <a:lnTo>
                      <a:pt x="4" y="3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6" name="Freeform 278"/>
              <p:cNvSpPr>
                <a:spLocks/>
              </p:cNvSpPr>
              <p:nvPr/>
            </p:nvSpPr>
            <p:spPr bwMode="auto">
              <a:xfrm>
                <a:off x="6416675" y="4721225"/>
                <a:ext cx="12700" cy="1588"/>
              </a:xfrm>
              <a:custGeom>
                <a:avLst/>
                <a:gdLst>
                  <a:gd name="T0" fmla="*/ 0 w 8"/>
                  <a:gd name="T1" fmla="*/ 0 h 1"/>
                  <a:gd name="T2" fmla="*/ 2 w 8"/>
                  <a:gd name="T3" fmla="*/ 0 h 1"/>
                  <a:gd name="T4" fmla="*/ 8 w 8"/>
                  <a:gd name="T5" fmla="*/ 1 h 1"/>
                  <a:gd name="T6" fmla="*/ 0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2" y="0"/>
                    </a:lnTo>
                    <a:lnTo>
                      <a:pt x="8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7" name="Freeform 279"/>
              <p:cNvSpPr>
                <a:spLocks/>
              </p:cNvSpPr>
              <p:nvPr/>
            </p:nvSpPr>
            <p:spPr bwMode="auto">
              <a:xfrm>
                <a:off x="6416675" y="4721225"/>
                <a:ext cx="12700" cy="1588"/>
              </a:xfrm>
              <a:custGeom>
                <a:avLst/>
                <a:gdLst>
                  <a:gd name="T0" fmla="*/ 0 w 8"/>
                  <a:gd name="T1" fmla="*/ 0 h 1"/>
                  <a:gd name="T2" fmla="*/ 2 w 8"/>
                  <a:gd name="T3" fmla="*/ 0 h 1"/>
                  <a:gd name="T4" fmla="*/ 8 w 8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2" y="0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8" name="Freeform 280"/>
              <p:cNvSpPr>
                <a:spLocks/>
              </p:cNvSpPr>
              <p:nvPr/>
            </p:nvSpPr>
            <p:spPr bwMode="auto">
              <a:xfrm>
                <a:off x="6416675" y="4718050"/>
                <a:ext cx="12700" cy="6350"/>
              </a:xfrm>
              <a:custGeom>
                <a:avLst/>
                <a:gdLst>
                  <a:gd name="T0" fmla="*/ 0 w 8"/>
                  <a:gd name="T1" fmla="*/ 2 h 4"/>
                  <a:gd name="T2" fmla="*/ 2 w 8"/>
                  <a:gd name="T3" fmla="*/ 2 h 4"/>
                  <a:gd name="T4" fmla="*/ 8 w 8"/>
                  <a:gd name="T5" fmla="*/ 4 h 4"/>
                  <a:gd name="T6" fmla="*/ 8 w 8"/>
                  <a:gd name="T7" fmla="*/ 3 h 4"/>
                  <a:gd name="T8" fmla="*/ 2 w 8"/>
                  <a:gd name="T9" fmla="*/ 0 h 4"/>
                  <a:gd name="T10" fmla="*/ 0 w 8"/>
                  <a:gd name="T11" fmla="*/ 0 h 4"/>
                  <a:gd name="T12" fmla="*/ 0 w 8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0" y="2"/>
                    </a:moveTo>
                    <a:lnTo>
                      <a:pt x="2" y="2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9" name="Freeform 281"/>
              <p:cNvSpPr>
                <a:spLocks/>
              </p:cNvSpPr>
              <p:nvPr/>
            </p:nvSpPr>
            <p:spPr bwMode="auto">
              <a:xfrm>
                <a:off x="6440488" y="4730750"/>
                <a:ext cx="11113" cy="4763"/>
              </a:xfrm>
              <a:custGeom>
                <a:avLst/>
                <a:gdLst>
                  <a:gd name="T0" fmla="*/ 0 w 7"/>
                  <a:gd name="T1" fmla="*/ 0 h 3"/>
                  <a:gd name="T2" fmla="*/ 5 w 7"/>
                  <a:gd name="T3" fmla="*/ 2 h 3"/>
                  <a:gd name="T4" fmla="*/ 7 w 7"/>
                  <a:gd name="T5" fmla="*/ 3 h 3"/>
                  <a:gd name="T6" fmla="*/ 0 w 7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5" y="2"/>
                    </a:lnTo>
                    <a:lnTo>
                      <a:pt x="7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0" name="Freeform 282"/>
              <p:cNvSpPr>
                <a:spLocks/>
              </p:cNvSpPr>
              <p:nvPr/>
            </p:nvSpPr>
            <p:spPr bwMode="auto">
              <a:xfrm>
                <a:off x="6440488" y="4730750"/>
                <a:ext cx="11113" cy="4763"/>
              </a:xfrm>
              <a:custGeom>
                <a:avLst/>
                <a:gdLst>
                  <a:gd name="T0" fmla="*/ 0 w 7"/>
                  <a:gd name="T1" fmla="*/ 0 h 3"/>
                  <a:gd name="T2" fmla="*/ 5 w 7"/>
                  <a:gd name="T3" fmla="*/ 2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5" y="2"/>
                    </a:lnTo>
                    <a:lnTo>
                      <a:pt x="7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1" name="Freeform 283"/>
              <p:cNvSpPr>
                <a:spLocks/>
              </p:cNvSpPr>
              <p:nvPr/>
            </p:nvSpPr>
            <p:spPr bwMode="auto">
              <a:xfrm>
                <a:off x="6440488" y="4727575"/>
                <a:ext cx="11113" cy="7938"/>
              </a:xfrm>
              <a:custGeom>
                <a:avLst/>
                <a:gdLst>
                  <a:gd name="T0" fmla="*/ 0 w 7"/>
                  <a:gd name="T1" fmla="*/ 2 h 5"/>
                  <a:gd name="T2" fmla="*/ 5 w 7"/>
                  <a:gd name="T3" fmla="*/ 5 h 5"/>
                  <a:gd name="T4" fmla="*/ 6 w 7"/>
                  <a:gd name="T5" fmla="*/ 5 h 5"/>
                  <a:gd name="T6" fmla="*/ 7 w 7"/>
                  <a:gd name="T7" fmla="*/ 5 h 5"/>
                  <a:gd name="T8" fmla="*/ 5 w 7"/>
                  <a:gd name="T9" fmla="*/ 4 h 5"/>
                  <a:gd name="T10" fmla="*/ 0 w 7"/>
                  <a:gd name="T11" fmla="*/ 0 h 5"/>
                  <a:gd name="T12" fmla="*/ 0 w 7"/>
                  <a:gd name="T13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5" y="5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2" name="Freeform 284"/>
              <p:cNvSpPr>
                <a:spLocks/>
              </p:cNvSpPr>
              <p:nvPr/>
            </p:nvSpPr>
            <p:spPr bwMode="auto">
              <a:xfrm>
                <a:off x="6461125" y="4740275"/>
                <a:ext cx="14288" cy="0"/>
              </a:xfrm>
              <a:custGeom>
                <a:avLst/>
                <a:gdLst>
                  <a:gd name="T0" fmla="*/ 0 w 9"/>
                  <a:gd name="T1" fmla="*/ 9 w 9"/>
                  <a:gd name="T2" fmla="*/ 0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3" name="Line 285"/>
              <p:cNvSpPr>
                <a:spLocks noChangeShapeType="1"/>
              </p:cNvSpPr>
              <p:nvPr/>
            </p:nvSpPr>
            <p:spPr bwMode="auto">
              <a:xfrm>
                <a:off x="6461125" y="4740275"/>
                <a:ext cx="14288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4" name="Rectangle 286"/>
              <p:cNvSpPr>
                <a:spLocks noChangeArrowheads="1"/>
              </p:cNvSpPr>
              <p:nvPr/>
            </p:nvSpPr>
            <p:spPr bwMode="auto">
              <a:xfrm>
                <a:off x="6461125" y="4737100"/>
                <a:ext cx="14288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5" name="Freeform 287"/>
              <p:cNvSpPr>
                <a:spLocks/>
              </p:cNvSpPr>
              <p:nvPr/>
            </p:nvSpPr>
            <p:spPr bwMode="auto">
              <a:xfrm>
                <a:off x="6461125" y="4737100"/>
                <a:ext cx="14288" cy="3175"/>
              </a:xfrm>
              <a:custGeom>
                <a:avLst/>
                <a:gdLst>
                  <a:gd name="T0" fmla="*/ 0 w 9"/>
                  <a:gd name="T1" fmla="*/ 2 h 2"/>
                  <a:gd name="T2" fmla="*/ 9 w 9"/>
                  <a:gd name="T3" fmla="*/ 2 h 2"/>
                  <a:gd name="T4" fmla="*/ 9 w 9"/>
                  <a:gd name="T5" fmla="*/ 0 h 2"/>
                  <a:gd name="T6" fmla="*/ 0 w 9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6" name="Freeform 288"/>
              <p:cNvSpPr>
                <a:spLocks/>
              </p:cNvSpPr>
              <p:nvPr/>
            </p:nvSpPr>
            <p:spPr bwMode="auto">
              <a:xfrm>
                <a:off x="6488113" y="4737100"/>
                <a:ext cx="11113" cy="0"/>
              </a:xfrm>
              <a:custGeom>
                <a:avLst/>
                <a:gdLst>
                  <a:gd name="T0" fmla="*/ 0 w 7"/>
                  <a:gd name="T1" fmla="*/ 7 w 7"/>
                  <a:gd name="T2" fmla="*/ 0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7" name="Line 289"/>
              <p:cNvSpPr>
                <a:spLocks noChangeShapeType="1"/>
              </p:cNvSpPr>
              <p:nvPr/>
            </p:nvSpPr>
            <p:spPr bwMode="auto">
              <a:xfrm>
                <a:off x="6488113" y="4737100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8" name="Rectangle 290"/>
              <p:cNvSpPr>
                <a:spLocks noChangeArrowheads="1"/>
              </p:cNvSpPr>
              <p:nvPr/>
            </p:nvSpPr>
            <p:spPr bwMode="auto">
              <a:xfrm>
                <a:off x="6488113" y="4735513"/>
                <a:ext cx="11113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9" name="Freeform 291"/>
              <p:cNvSpPr>
                <a:spLocks/>
              </p:cNvSpPr>
              <p:nvPr/>
            </p:nvSpPr>
            <p:spPr bwMode="auto">
              <a:xfrm>
                <a:off x="6488113" y="4735513"/>
                <a:ext cx="11113" cy="1588"/>
              </a:xfrm>
              <a:custGeom>
                <a:avLst/>
                <a:gdLst>
                  <a:gd name="T0" fmla="*/ 0 w 7"/>
                  <a:gd name="T1" fmla="*/ 1 h 1"/>
                  <a:gd name="T2" fmla="*/ 7 w 7"/>
                  <a:gd name="T3" fmla="*/ 1 h 1"/>
                  <a:gd name="T4" fmla="*/ 7 w 7"/>
                  <a:gd name="T5" fmla="*/ 0 h 1"/>
                  <a:gd name="T6" fmla="*/ 0 w 7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0" name="Freeform 292"/>
              <p:cNvSpPr>
                <a:spLocks/>
              </p:cNvSpPr>
              <p:nvPr/>
            </p:nvSpPr>
            <p:spPr bwMode="auto">
              <a:xfrm>
                <a:off x="6511925" y="4733925"/>
                <a:ext cx="14288" cy="1588"/>
              </a:xfrm>
              <a:custGeom>
                <a:avLst/>
                <a:gdLst>
                  <a:gd name="T0" fmla="*/ 0 w 9"/>
                  <a:gd name="T1" fmla="*/ 1 h 1"/>
                  <a:gd name="T2" fmla="*/ 6 w 9"/>
                  <a:gd name="T3" fmla="*/ 1 h 1"/>
                  <a:gd name="T4" fmla="*/ 9 w 9"/>
                  <a:gd name="T5" fmla="*/ 0 h 1"/>
                  <a:gd name="T6" fmla="*/ 0 w 9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">
                    <a:moveTo>
                      <a:pt x="0" y="1"/>
                    </a:moveTo>
                    <a:lnTo>
                      <a:pt x="6" y="1"/>
                    </a:lnTo>
                    <a:lnTo>
                      <a:pt x="9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1" name="Freeform 293"/>
              <p:cNvSpPr>
                <a:spLocks/>
              </p:cNvSpPr>
              <p:nvPr/>
            </p:nvSpPr>
            <p:spPr bwMode="auto">
              <a:xfrm>
                <a:off x="6511925" y="4733925"/>
                <a:ext cx="14288" cy="1588"/>
              </a:xfrm>
              <a:custGeom>
                <a:avLst/>
                <a:gdLst>
                  <a:gd name="T0" fmla="*/ 0 w 9"/>
                  <a:gd name="T1" fmla="*/ 1 h 1"/>
                  <a:gd name="T2" fmla="*/ 6 w 9"/>
                  <a:gd name="T3" fmla="*/ 1 h 1"/>
                  <a:gd name="T4" fmla="*/ 9 w 9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">
                    <a:moveTo>
                      <a:pt x="0" y="1"/>
                    </a:moveTo>
                    <a:lnTo>
                      <a:pt x="6" y="1"/>
                    </a:lnTo>
                    <a:lnTo>
                      <a:pt x="9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2" name="Freeform 294"/>
              <p:cNvSpPr>
                <a:spLocks/>
              </p:cNvSpPr>
              <p:nvPr/>
            </p:nvSpPr>
            <p:spPr bwMode="auto">
              <a:xfrm>
                <a:off x="6511925" y="4733925"/>
                <a:ext cx="14288" cy="3175"/>
              </a:xfrm>
              <a:custGeom>
                <a:avLst/>
                <a:gdLst>
                  <a:gd name="T0" fmla="*/ 0 w 9"/>
                  <a:gd name="T1" fmla="*/ 2 h 2"/>
                  <a:gd name="T2" fmla="*/ 6 w 9"/>
                  <a:gd name="T3" fmla="*/ 2 h 2"/>
                  <a:gd name="T4" fmla="*/ 6 w 9"/>
                  <a:gd name="T5" fmla="*/ 2 h 2"/>
                  <a:gd name="T6" fmla="*/ 9 w 9"/>
                  <a:gd name="T7" fmla="*/ 1 h 2"/>
                  <a:gd name="T8" fmla="*/ 9 w 9"/>
                  <a:gd name="T9" fmla="*/ 0 h 2"/>
                  <a:gd name="T10" fmla="*/ 6 w 9"/>
                  <a:gd name="T11" fmla="*/ 1 h 2"/>
                  <a:gd name="T12" fmla="*/ 0 w 9"/>
                  <a:gd name="T13" fmla="*/ 1 h 2"/>
                  <a:gd name="T14" fmla="*/ 0 w 9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lnTo>
                      <a:pt x="6" y="2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3" name="Freeform 295"/>
              <p:cNvSpPr>
                <a:spLocks/>
              </p:cNvSpPr>
              <p:nvPr/>
            </p:nvSpPr>
            <p:spPr bwMode="auto">
              <a:xfrm>
                <a:off x="6537325" y="4718050"/>
                <a:ext cx="7938" cy="7938"/>
              </a:xfrm>
              <a:custGeom>
                <a:avLst/>
                <a:gdLst>
                  <a:gd name="T0" fmla="*/ 0 w 5"/>
                  <a:gd name="T1" fmla="*/ 5 h 5"/>
                  <a:gd name="T2" fmla="*/ 1 w 5"/>
                  <a:gd name="T3" fmla="*/ 3 h 5"/>
                  <a:gd name="T4" fmla="*/ 5 w 5"/>
                  <a:gd name="T5" fmla="*/ 0 h 5"/>
                  <a:gd name="T6" fmla="*/ 0 w 5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lnTo>
                      <a:pt x="1" y="3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4" name="Freeform 296"/>
              <p:cNvSpPr>
                <a:spLocks/>
              </p:cNvSpPr>
              <p:nvPr/>
            </p:nvSpPr>
            <p:spPr bwMode="auto">
              <a:xfrm>
                <a:off x="6537325" y="4718050"/>
                <a:ext cx="7938" cy="7938"/>
              </a:xfrm>
              <a:custGeom>
                <a:avLst/>
                <a:gdLst>
                  <a:gd name="T0" fmla="*/ 0 w 5"/>
                  <a:gd name="T1" fmla="*/ 5 h 5"/>
                  <a:gd name="T2" fmla="*/ 1 w 5"/>
                  <a:gd name="T3" fmla="*/ 3 h 5"/>
                  <a:gd name="T4" fmla="*/ 5 w 5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lnTo>
                      <a:pt x="1" y="3"/>
                    </a:lnTo>
                    <a:lnTo>
                      <a:pt x="5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5" name="Freeform 297"/>
              <p:cNvSpPr>
                <a:spLocks/>
              </p:cNvSpPr>
              <p:nvPr/>
            </p:nvSpPr>
            <p:spPr bwMode="auto">
              <a:xfrm>
                <a:off x="6535738" y="4718050"/>
                <a:ext cx="9525" cy="7938"/>
              </a:xfrm>
              <a:custGeom>
                <a:avLst/>
                <a:gdLst>
                  <a:gd name="T0" fmla="*/ 1 w 6"/>
                  <a:gd name="T1" fmla="*/ 5 h 5"/>
                  <a:gd name="T2" fmla="*/ 3 w 6"/>
                  <a:gd name="T3" fmla="*/ 4 h 5"/>
                  <a:gd name="T4" fmla="*/ 6 w 6"/>
                  <a:gd name="T5" fmla="*/ 0 h 5"/>
                  <a:gd name="T6" fmla="*/ 5 w 6"/>
                  <a:gd name="T7" fmla="*/ 0 h 5"/>
                  <a:gd name="T8" fmla="*/ 2 w 6"/>
                  <a:gd name="T9" fmla="*/ 3 h 5"/>
                  <a:gd name="T10" fmla="*/ 0 w 6"/>
                  <a:gd name="T11" fmla="*/ 5 h 5"/>
                  <a:gd name="T12" fmla="*/ 1 w 6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3" y="4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6" name="Freeform 298"/>
              <p:cNvSpPr>
                <a:spLocks/>
              </p:cNvSpPr>
              <p:nvPr/>
            </p:nvSpPr>
            <p:spPr bwMode="auto">
              <a:xfrm>
                <a:off x="6732588" y="4646613"/>
                <a:ext cx="12700" cy="0"/>
              </a:xfrm>
              <a:custGeom>
                <a:avLst/>
                <a:gdLst>
                  <a:gd name="T0" fmla="*/ 0 w 8"/>
                  <a:gd name="T1" fmla="*/ 6 w 8"/>
                  <a:gd name="T2" fmla="*/ 8 w 8"/>
                  <a:gd name="T3" fmla="*/ 0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6" y="0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7" name="Freeform 299"/>
              <p:cNvSpPr>
                <a:spLocks/>
              </p:cNvSpPr>
              <p:nvPr/>
            </p:nvSpPr>
            <p:spPr bwMode="auto">
              <a:xfrm>
                <a:off x="6732588" y="4646613"/>
                <a:ext cx="12700" cy="0"/>
              </a:xfrm>
              <a:custGeom>
                <a:avLst/>
                <a:gdLst>
                  <a:gd name="T0" fmla="*/ 0 w 8"/>
                  <a:gd name="T1" fmla="*/ 6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6" y="0"/>
                    </a:lnTo>
                    <a:lnTo>
                      <a:pt x="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8" name="Freeform 300"/>
              <p:cNvSpPr>
                <a:spLocks/>
              </p:cNvSpPr>
              <p:nvPr/>
            </p:nvSpPr>
            <p:spPr bwMode="auto">
              <a:xfrm>
                <a:off x="6732588" y="4645025"/>
                <a:ext cx="12700" cy="3175"/>
              </a:xfrm>
              <a:custGeom>
                <a:avLst/>
                <a:gdLst>
                  <a:gd name="T0" fmla="*/ 1 w 8"/>
                  <a:gd name="T1" fmla="*/ 2 h 2"/>
                  <a:gd name="T2" fmla="*/ 6 w 8"/>
                  <a:gd name="T3" fmla="*/ 1 h 2"/>
                  <a:gd name="T4" fmla="*/ 8 w 8"/>
                  <a:gd name="T5" fmla="*/ 1 h 2"/>
                  <a:gd name="T6" fmla="*/ 8 w 8"/>
                  <a:gd name="T7" fmla="*/ 0 h 2"/>
                  <a:gd name="T8" fmla="*/ 6 w 8"/>
                  <a:gd name="T9" fmla="*/ 0 h 2"/>
                  <a:gd name="T10" fmla="*/ 6 w 8"/>
                  <a:gd name="T11" fmla="*/ 0 h 2"/>
                  <a:gd name="T12" fmla="*/ 0 w 8"/>
                  <a:gd name="T13" fmla="*/ 1 h 2"/>
                  <a:gd name="T14" fmla="*/ 1 w 8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">
                    <a:moveTo>
                      <a:pt x="1" y="2"/>
                    </a:moveTo>
                    <a:lnTo>
                      <a:pt x="6" y="1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1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9" name="Freeform 301"/>
              <p:cNvSpPr>
                <a:spLocks/>
              </p:cNvSpPr>
              <p:nvPr/>
            </p:nvSpPr>
            <p:spPr bwMode="auto">
              <a:xfrm>
                <a:off x="6732588" y="4254500"/>
                <a:ext cx="11113" cy="0"/>
              </a:xfrm>
              <a:custGeom>
                <a:avLst/>
                <a:gdLst>
                  <a:gd name="T0" fmla="*/ 7 w 7"/>
                  <a:gd name="T1" fmla="*/ 0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0" name="Line 302"/>
              <p:cNvSpPr>
                <a:spLocks noChangeShapeType="1"/>
              </p:cNvSpPr>
              <p:nvPr/>
            </p:nvSpPr>
            <p:spPr bwMode="auto">
              <a:xfrm flipH="1">
                <a:off x="6732588" y="4254500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1" name="Rectangle 303"/>
              <p:cNvSpPr>
                <a:spLocks noChangeArrowheads="1"/>
              </p:cNvSpPr>
              <p:nvPr/>
            </p:nvSpPr>
            <p:spPr bwMode="auto">
              <a:xfrm>
                <a:off x="6732588" y="4254500"/>
                <a:ext cx="11113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2" name="Freeform 304"/>
              <p:cNvSpPr>
                <a:spLocks/>
              </p:cNvSpPr>
              <p:nvPr/>
            </p:nvSpPr>
            <p:spPr bwMode="auto">
              <a:xfrm>
                <a:off x="6732588" y="4254500"/>
                <a:ext cx="11113" cy="3175"/>
              </a:xfrm>
              <a:custGeom>
                <a:avLst/>
                <a:gdLst>
                  <a:gd name="T0" fmla="*/ 7 w 7"/>
                  <a:gd name="T1" fmla="*/ 0 h 2"/>
                  <a:gd name="T2" fmla="*/ 0 w 7"/>
                  <a:gd name="T3" fmla="*/ 0 h 2"/>
                  <a:gd name="T4" fmla="*/ 0 w 7"/>
                  <a:gd name="T5" fmla="*/ 2 h 2"/>
                  <a:gd name="T6" fmla="*/ 7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7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3" name="Freeform 305"/>
              <p:cNvSpPr>
                <a:spLocks/>
              </p:cNvSpPr>
              <p:nvPr/>
            </p:nvSpPr>
            <p:spPr bwMode="auto">
              <a:xfrm>
                <a:off x="6430963" y="4416425"/>
                <a:ext cx="11113" cy="0"/>
              </a:xfrm>
              <a:custGeom>
                <a:avLst/>
                <a:gdLst>
                  <a:gd name="T0" fmla="*/ 7 w 7"/>
                  <a:gd name="T1" fmla="*/ 0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4" name="Line 306"/>
              <p:cNvSpPr>
                <a:spLocks noChangeShapeType="1"/>
              </p:cNvSpPr>
              <p:nvPr/>
            </p:nvSpPr>
            <p:spPr bwMode="auto">
              <a:xfrm flipH="1">
                <a:off x="6430963" y="4416425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5" name="Rectangle 307"/>
              <p:cNvSpPr>
                <a:spLocks noChangeArrowheads="1"/>
              </p:cNvSpPr>
              <p:nvPr/>
            </p:nvSpPr>
            <p:spPr bwMode="auto">
              <a:xfrm>
                <a:off x="6430963" y="4416425"/>
                <a:ext cx="11113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6" name="Freeform 308"/>
              <p:cNvSpPr>
                <a:spLocks/>
              </p:cNvSpPr>
              <p:nvPr/>
            </p:nvSpPr>
            <p:spPr bwMode="auto">
              <a:xfrm>
                <a:off x="6430963" y="4416425"/>
                <a:ext cx="11113" cy="1588"/>
              </a:xfrm>
              <a:custGeom>
                <a:avLst/>
                <a:gdLst>
                  <a:gd name="T0" fmla="*/ 7 w 7"/>
                  <a:gd name="T1" fmla="*/ 0 h 1"/>
                  <a:gd name="T2" fmla="*/ 0 w 7"/>
                  <a:gd name="T3" fmla="*/ 0 h 1"/>
                  <a:gd name="T4" fmla="*/ 0 w 7"/>
                  <a:gd name="T5" fmla="*/ 1 h 1"/>
                  <a:gd name="T6" fmla="*/ 7 w 7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7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7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7" name="Freeform 309"/>
              <p:cNvSpPr>
                <a:spLocks/>
              </p:cNvSpPr>
              <p:nvPr/>
            </p:nvSpPr>
            <p:spPr bwMode="auto">
              <a:xfrm>
                <a:off x="6269038" y="4578350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2 w 4"/>
                  <a:gd name="T3" fmla="*/ 3 h 6"/>
                  <a:gd name="T4" fmla="*/ 4 w 4"/>
                  <a:gd name="T5" fmla="*/ 6 h 6"/>
                  <a:gd name="T6" fmla="*/ 0 w 4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8" name="Freeform 310"/>
              <p:cNvSpPr>
                <a:spLocks/>
              </p:cNvSpPr>
              <p:nvPr/>
            </p:nvSpPr>
            <p:spPr bwMode="auto">
              <a:xfrm>
                <a:off x="6269038" y="4578350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2 w 4"/>
                  <a:gd name="T3" fmla="*/ 3 h 6"/>
                  <a:gd name="T4" fmla="*/ 4 w 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9" name="Freeform 311"/>
              <p:cNvSpPr>
                <a:spLocks/>
              </p:cNvSpPr>
              <p:nvPr/>
            </p:nvSpPr>
            <p:spPr bwMode="auto">
              <a:xfrm>
                <a:off x="6269038" y="4578350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2 w 6"/>
                  <a:gd name="T3" fmla="*/ 3 h 6"/>
                  <a:gd name="T4" fmla="*/ 4 w 6"/>
                  <a:gd name="T5" fmla="*/ 6 h 6"/>
                  <a:gd name="T6" fmla="*/ 6 w 6"/>
                  <a:gd name="T7" fmla="*/ 6 h 6"/>
                  <a:gd name="T8" fmla="*/ 2 w 6"/>
                  <a:gd name="T9" fmla="*/ 1 h 6"/>
                  <a:gd name="T10" fmla="*/ 1 w 6"/>
                  <a:gd name="T11" fmla="*/ 0 h 6"/>
                  <a:gd name="T12" fmla="*/ 0 w 6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0" name="Freeform 312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7 h 8"/>
                  <a:gd name="T4" fmla="*/ 3 w 3"/>
                  <a:gd name="T5" fmla="*/ 3 h 8"/>
                  <a:gd name="T6" fmla="*/ 3 w 3"/>
                  <a:gd name="T7" fmla="*/ 0 h 8"/>
                  <a:gd name="T8" fmla="*/ 0 w 3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7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1" name="Freeform 313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7 h 8"/>
                  <a:gd name="T4" fmla="*/ 3 w 3"/>
                  <a:gd name="T5" fmla="*/ 3 h 8"/>
                  <a:gd name="T6" fmla="*/ 3 w 3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7"/>
                    </a:lnTo>
                    <a:lnTo>
                      <a:pt x="3" y="3"/>
                    </a:lnTo>
                    <a:lnTo>
                      <a:pt x="3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2" name="Freeform 314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2 w 3"/>
                  <a:gd name="T1" fmla="*/ 8 h 8"/>
                  <a:gd name="T2" fmla="*/ 2 w 3"/>
                  <a:gd name="T3" fmla="*/ 7 h 8"/>
                  <a:gd name="T4" fmla="*/ 3 w 3"/>
                  <a:gd name="T5" fmla="*/ 4 h 8"/>
                  <a:gd name="T6" fmla="*/ 3 w 3"/>
                  <a:gd name="T7" fmla="*/ 4 h 8"/>
                  <a:gd name="T8" fmla="*/ 3 w 3"/>
                  <a:gd name="T9" fmla="*/ 0 h 8"/>
                  <a:gd name="T10" fmla="*/ 2 w 3"/>
                  <a:gd name="T11" fmla="*/ 0 h 8"/>
                  <a:gd name="T12" fmla="*/ 2 w 3"/>
                  <a:gd name="T13" fmla="*/ 3 h 8"/>
                  <a:gd name="T14" fmla="*/ 0 w 3"/>
                  <a:gd name="T15" fmla="*/ 7 h 8"/>
                  <a:gd name="T16" fmla="*/ 0 w 3"/>
                  <a:gd name="T17" fmla="*/ 7 h 8"/>
                  <a:gd name="T18" fmla="*/ 0 w 3"/>
                  <a:gd name="T19" fmla="*/ 8 h 8"/>
                  <a:gd name="T20" fmla="*/ 2 w 3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8">
                    <a:moveTo>
                      <a:pt x="2" y="8"/>
                    </a:moveTo>
                    <a:lnTo>
                      <a:pt x="2" y="7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3" name="Freeform 315"/>
              <p:cNvSpPr>
                <a:spLocks/>
              </p:cNvSpPr>
              <p:nvPr/>
            </p:nvSpPr>
            <p:spPr bwMode="auto">
              <a:xfrm>
                <a:off x="6704013" y="5287963"/>
                <a:ext cx="1588" cy="11113"/>
              </a:xfrm>
              <a:custGeom>
                <a:avLst/>
                <a:gdLst>
                  <a:gd name="T0" fmla="*/ 1 w 1"/>
                  <a:gd name="T1" fmla="*/ 0 h 7"/>
                  <a:gd name="T2" fmla="*/ 0 w 1"/>
                  <a:gd name="T3" fmla="*/ 3 h 7"/>
                  <a:gd name="T4" fmla="*/ 0 w 1"/>
                  <a:gd name="T5" fmla="*/ 7 h 7"/>
                  <a:gd name="T6" fmla="*/ 1 w 1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7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4" name="Freeform 316"/>
              <p:cNvSpPr>
                <a:spLocks/>
              </p:cNvSpPr>
              <p:nvPr/>
            </p:nvSpPr>
            <p:spPr bwMode="auto">
              <a:xfrm>
                <a:off x="6704013" y="5287963"/>
                <a:ext cx="1588" cy="11113"/>
              </a:xfrm>
              <a:custGeom>
                <a:avLst/>
                <a:gdLst>
                  <a:gd name="T0" fmla="*/ 1 w 1"/>
                  <a:gd name="T1" fmla="*/ 0 h 7"/>
                  <a:gd name="T2" fmla="*/ 0 w 1"/>
                  <a:gd name="T3" fmla="*/ 3 h 7"/>
                  <a:gd name="T4" fmla="*/ 0 w 1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5" name="Freeform 317"/>
              <p:cNvSpPr>
                <a:spLocks/>
              </p:cNvSpPr>
              <p:nvPr/>
            </p:nvSpPr>
            <p:spPr bwMode="auto">
              <a:xfrm>
                <a:off x="6702425" y="5287963"/>
                <a:ext cx="3175" cy="11113"/>
              </a:xfrm>
              <a:custGeom>
                <a:avLst/>
                <a:gdLst>
                  <a:gd name="T0" fmla="*/ 1 w 2"/>
                  <a:gd name="T1" fmla="*/ 0 h 7"/>
                  <a:gd name="T2" fmla="*/ 0 w 2"/>
                  <a:gd name="T3" fmla="*/ 3 h 7"/>
                  <a:gd name="T4" fmla="*/ 0 w 2"/>
                  <a:gd name="T5" fmla="*/ 3 h 7"/>
                  <a:gd name="T6" fmla="*/ 0 w 2"/>
                  <a:gd name="T7" fmla="*/ 7 h 7"/>
                  <a:gd name="T8" fmla="*/ 1 w 2"/>
                  <a:gd name="T9" fmla="*/ 7 h 7"/>
                  <a:gd name="T10" fmla="*/ 1 w 2"/>
                  <a:gd name="T11" fmla="*/ 3 h 7"/>
                  <a:gd name="T12" fmla="*/ 2 w 2"/>
                  <a:gd name="T13" fmla="*/ 0 h 7"/>
                  <a:gd name="T14" fmla="*/ 1 w 2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1" y="3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6" name="Freeform 318"/>
              <p:cNvSpPr>
                <a:spLocks/>
              </p:cNvSpPr>
              <p:nvPr/>
            </p:nvSpPr>
            <p:spPr bwMode="auto">
              <a:xfrm>
                <a:off x="6713538" y="5335588"/>
                <a:ext cx="0" cy="11113"/>
              </a:xfrm>
              <a:custGeom>
                <a:avLst/>
                <a:gdLst>
                  <a:gd name="T0" fmla="*/ 0 h 7"/>
                  <a:gd name="T1" fmla="*/ 7 h 7"/>
                  <a:gd name="T2" fmla="*/ 0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7" name="Line 319"/>
              <p:cNvSpPr>
                <a:spLocks noChangeShapeType="1"/>
              </p:cNvSpPr>
              <p:nvPr/>
            </p:nvSpPr>
            <p:spPr bwMode="auto">
              <a:xfrm>
                <a:off x="6713538" y="5335588"/>
                <a:ext cx="0" cy="11113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8" name="Rectangle 320"/>
              <p:cNvSpPr>
                <a:spLocks noChangeArrowheads="1"/>
              </p:cNvSpPr>
              <p:nvPr/>
            </p:nvSpPr>
            <p:spPr bwMode="auto">
              <a:xfrm>
                <a:off x="6713538" y="5335588"/>
                <a:ext cx="1588" cy="111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9" name="Freeform 321"/>
              <p:cNvSpPr>
                <a:spLocks/>
              </p:cNvSpPr>
              <p:nvPr/>
            </p:nvSpPr>
            <p:spPr bwMode="auto">
              <a:xfrm>
                <a:off x="6713538" y="5335588"/>
                <a:ext cx="1588" cy="11113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7 h 7"/>
                  <a:gd name="T4" fmla="*/ 1 w 1"/>
                  <a:gd name="T5" fmla="*/ 7 h 7"/>
                  <a:gd name="T6" fmla="*/ 1 w 1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lnTo>
                      <a:pt x="0" y="7"/>
                    </a:lnTo>
                    <a:lnTo>
                      <a:pt x="1" y="7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0" name="Line 329"/>
              <p:cNvSpPr>
                <a:spLocks noChangeShapeType="1"/>
              </p:cNvSpPr>
              <p:nvPr/>
            </p:nvSpPr>
            <p:spPr bwMode="auto">
              <a:xfrm>
                <a:off x="4559300" y="527843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1" name="Line 330"/>
              <p:cNvSpPr>
                <a:spLocks noChangeShapeType="1"/>
              </p:cNvSpPr>
              <p:nvPr/>
            </p:nvSpPr>
            <p:spPr bwMode="auto">
              <a:xfrm>
                <a:off x="4559300" y="527843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2" name="Freeform 331"/>
              <p:cNvSpPr>
                <a:spLocks/>
              </p:cNvSpPr>
              <p:nvPr/>
            </p:nvSpPr>
            <p:spPr bwMode="auto">
              <a:xfrm>
                <a:off x="5387975" y="2954338"/>
                <a:ext cx="263525" cy="369888"/>
              </a:xfrm>
              <a:custGeom>
                <a:avLst/>
                <a:gdLst>
                  <a:gd name="T0" fmla="*/ 91 w 166"/>
                  <a:gd name="T1" fmla="*/ 227 h 233"/>
                  <a:gd name="T2" fmla="*/ 100 w 166"/>
                  <a:gd name="T3" fmla="*/ 223 h 233"/>
                  <a:gd name="T4" fmla="*/ 80 w 166"/>
                  <a:gd name="T5" fmla="*/ 203 h 233"/>
                  <a:gd name="T6" fmla="*/ 79 w 166"/>
                  <a:gd name="T7" fmla="*/ 197 h 233"/>
                  <a:gd name="T8" fmla="*/ 91 w 166"/>
                  <a:gd name="T9" fmla="*/ 180 h 233"/>
                  <a:gd name="T10" fmla="*/ 84 w 166"/>
                  <a:gd name="T11" fmla="*/ 163 h 233"/>
                  <a:gd name="T12" fmla="*/ 90 w 166"/>
                  <a:gd name="T13" fmla="*/ 160 h 233"/>
                  <a:gd name="T14" fmla="*/ 97 w 166"/>
                  <a:gd name="T15" fmla="*/ 159 h 233"/>
                  <a:gd name="T16" fmla="*/ 90 w 166"/>
                  <a:gd name="T17" fmla="*/ 147 h 233"/>
                  <a:gd name="T18" fmla="*/ 90 w 166"/>
                  <a:gd name="T19" fmla="*/ 142 h 233"/>
                  <a:gd name="T20" fmla="*/ 107 w 166"/>
                  <a:gd name="T21" fmla="*/ 140 h 233"/>
                  <a:gd name="T22" fmla="*/ 113 w 166"/>
                  <a:gd name="T23" fmla="*/ 134 h 233"/>
                  <a:gd name="T24" fmla="*/ 109 w 166"/>
                  <a:gd name="T25" fmla="*/ 124 h 233"/>
                  <a:gd name="T26" fmla="*/ 115 w 166"/>
                  <a:gd name="T27" fmla="*/ 127 h 233"/>
                  <a:gd name="T28" fmla="*/ 122 w 166"/>
                  <a:gd name="T29" fmla="*/ 121 h 233"/>
                  <a:gd name="T30" fmla="*/ 124 w 166"/>
                  <a:gd name="T31" fmla="*/ 92 h 233"/>
                  <a:gd name="T32" fmla="*/ 130 w 166"/>
                  <a:gd name="T33" fmla="*/ 86 h 233"/>
                  <a:gd name="T34" fmla="*/ 136 w 166"/>
                  <a:gd name="T35" fmla="*/ 91 h 233"/>
                  <a:gd name="T36" fmla="*/ 147 w 166"/>
                  <a:gd name="T37" fmla="*/ 91 h 233"/>
                  <a:gd name="T38" fmla="*/ 162 w 166"/>
                  <a:gd name="T39" fmla="*/ 74 h 233"/>
                  <a:gd name="T40" fmla="*/ 166 w 166"/>
                  <a:gd name="T41" fmla="*/ 65 h 233"/>
                  <a:gd name="T42" fmla="*/ 160 w 166"/>
                  <a:gd name="T43" fmla="*/ 55 h 233"/>
                  <a:gd name="T44" fmla="*/ 155 w 166"/>
                  <a:gd name="T45" fmla="*/ 52 h 233"/>
                  <a:gd name="T46" fmla="*/ 135 w 166"/>
                  <a:gd name="T47" fmla="*/ 55 h 233"/>
                  <a:gd name="T48" fmla="*/ 131 w 166"/>
                  <a:gd name="T49" fmla="*/ 48 h 233"/>
                  <a:gd name="T50" fmla="*/ 125 w 166"/>
                  <a:gd name="T51" fmla="*/ 28 h 233"/>
                  <a:gd name="T52" fmla="*/ 124 w 166"/>
                  <a:gd name="T53" fmla="*/ 10 h 233"/>
                  <a:gd name="T54" fmla="*/ 112 w 166"/>
                  <a:gd name="T55" fmla="*/ 3 h 233"/>
                  <a:gd name="T56" fmla="*/ 94 w 166"/>
                  <a:gd name="T57" fmla="*/ 3 h 233"/>
                  <a:gd name="T58" fmla="*/ 85 w 166"/>
                  <a:gd name="T59" fmla="*/ 5 h 233"/>
                  <a:gd name="T60" fmla="*/ 66 w 166"/>
                  <a:gd name="T61" fmla="*/ 9 h 233"/>
                  <a:gd name="T62" fmla="*/ 62 w 166"/>
                  <a:gd name="T63" fmla="*/ 17 h 233"/>
                  <a:gd name="T64" fmla="*/ 67 w 166"/>
                  <a:gd name="T65" fmla="*/ 34 h 233"/>
                  <a:gd name="T66" fmla="*/ 72 w 166"/>
                  <a:gd name="T67" fmla="*/ 47 h 233"/>
                  <a:gd name="T68" fmla="*/ 66 w 166"/>
                  <a:gd name="T69" fmla="*/ 47 h 233"/>
                  <a:gd name="T70" fmla="*/ 57 w 166"/>
                  <a:gd name="T71" fmla="*/ 52 h 233"/>
                  <a:gd name="T72" fmla="*/ 60 w 166"/>
                  <a:gd name="T73" fmla="*/ 39 h 233"/>
                  <a:gd name="T74" fmla="*/ 60 w 166"/>
                  <a:gd name="T75" fmla="*/ 31 h 233"/>
                  <a:gd name="T76" fmla="*/ 50 w 166"/>
                  <a:gd name="T77" fmla="*/ 29 h 233"/>
                  <a:gd name="T78" fmla="*/ 48 w 166"/>
                  <a:gd name="T79" fmla="*/ 37 h 233"/>
                  <a:gd name="T80" fmla="*/ 41 w 166"/>
                  <a:gd name="T81" fmla="*/ 48 h 233"/>
                  <a:gd name="T82" fmla="*/ 37 w 166"/>
                  <a:gd name="T83" fmla="*/ 58 h 233"/>
                  <a:gd name="T84" fmla="*/ 28 w 166"/>
                  <a:gd name="T85" fmla="*/ 55 h 233"/>
                  <a:gd name="T86" fmla="*/ 18 w 166"/>
                  <a:gd name="T87" fmla="*/ 47 h 233"/>
                  <a:gd name="T88" fmla="*/ 6 w 166"/>
                  <a:gd name="T89" fmla="*/ 40 h 233"/>
                  <a:gd name="T90" fmla="*/ 0 w 166"/>
                  <a:gd name="T91" fmla="*/ 53 h 233"/>
                  <a:gd name="T92" fmla="*/ 0 w 166"/>
                  <a:gd name="T93" fmla="*/ 87 h 233"/>
                  <a:gd name="T94" fmla="*/ 5 w 166"/>
                  <a:gd name="T95" fmla="*/ 114 h 233"/>
                  <a:gd name="T96" fmla="*/ 6 w 166"/>
                  <a:gd name="T97" fmla="*/ 140 h 233"/>
                  <a:gd name="T98" fmla="*/ 1 w 166"/>
                  <a:gd name="T99" fmla="*/ 154 h 233"/>
                  <a:gd name="T100" fmla="*/ 6 w 166"/>
                  <a:gd name="T101" fmla="*/ 155 h 233"/>
                  <a:gd name="T102" fmla="*/ 13 w 166"/>
                  <a:gd name="T103" fmla="*/ 161 h 233"/>
                  <a:gd name="T104" fmla="*/ 14 w 166"/>
                  <a:gd name="T105" fmla="*/ 176 h 233"/>
                  <a:gd name="T106" fmla="*/ 24 w 166"/>
                  <a:gd name="T107" fmla="*/ 169 h 233"/>
                  <a:gd name="T108" fmla="*/ 30 w 166"/>
                  <a:gd name="T109" fmla="*/ 176 h 233"/>
                  <a:gd name="T110" fmla="*/ 32 w 166"/>
                  <a:gd name="T111" fmla="*/ 199 h 233"/>
                  <a:gd name="T112" fmla="*/ 26 w 166"/>
                  <a:gd name="T113" fmla="*/ 194 h 233"/>
                  <a:gd name="T114" fmla="*/ 18 w 166"/>
                  <a:gd name="T115" fmla="*/ 204 h 233"/>
                  <a:gd name="T116" fmla="*/ 28 w 166"/>
                  <a:gd name="T117" fmla="*/ 219 h 233"/>
                  <a:gd name="T118" fmla="*/ 60 w 166"/>
                  <a:gd name="T119" fmla="*/ 230 h 233"/>
                  <a:gd name="T120" fmla="*/ 67 w 166"/>
                  <a:gd name="T121" fmla="*/ 233 h 233"/>
                  <a:gd name="T122" fmla="*/ 81 w 166"/>
                  <a:gd name="T123" fmla="*/ 227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66" h="233">
                    <a:moveTo>
                      <a:pt x="81" y="227"/>
                    </a:moveTo>
                    <a:lnTo>
                      <a:pt x="86" y="226"/>
                    </a:lnTo>
                    <a:lnTo>
                      <a:pt x="91" y="227"/>
                    </a:lnTo>
                    <a:lnTo>
                      <a:pt x="105" y="229"/>
                    </a:lnTo>
                    <a:lnTo>
                      <a:pt x="103" y="226"/>
                    </a:lnTo>
                    <a:lnTo>
                      <a:pt x="100" y="223"/>
                    </a:lnTo>
                    <a:lnTo>
                      <a:pt x="99" y="221"/>
                    </a:lnTo>
                    <a:lnTo>
                      <a:pt x="85" y="209"/>
                    </a:lnTo>
                    <a:lnTo>
                      <a:pt x="80" y="203"/>
                    </a:lnTo>
                    <a:lnTo>
                      <a:pt x="78" y="199"/>
                    </a:lnTo>
                    <a:lnTo>
                      <a:pt x="79" y="197"/>
                    </a:lnTo>
                    <a:lnTo>
                      <a:pt x="79" y="197"/>
                    </a:lnTo>
                    <a:lnTo>
                      <a:pt x="88" y="188"/>
                    </a:lnTo>
                    <a:lnTo>
                      <a:pt x="91" y="184"/>
                    </a:lnTo>
                    <a:lnTo>
                      <a:pt x="91" y="180"/>
                    </a:lnTo>
                    <a:lnTo>
                      <a:pt x="91" y="177"/>
                    </a:lnTo>
                    <a:lnTo>
                      <a:pt x="88" y="173"/>
                    </a:lnTo>
                    <a:lnTo>
                      <a:pt x="84" y="163"/>
                    </a:lnTo>
                    <a:lnTo>
                      <a:pt x="84" y="161"/>
                    </a:lnTo>
                    <a:lnTo>
                      <a:pt x="86" y="160"/>
                    </a:lnTo>
                    <a:lnTo>
                      <a:pt x="90" y="160"/>
                    </a:lnTo>
                    <a:lnTo>
                      <a:pt x="94" y="161"/>
                    </a:lnTo>
                    <a:lnTo>
                      <a:pt x="96" y="160"/>
                    </a:lnTo>
                    <a:lnTo>
                      <a:pt x="97" y="159"/>
                    </a:lnTo>
                    <a:lnTo>
                      <a:pt x="96" y="158"/>
                    </a:lnTo>
                    <a:lnTo>
                      <a:pt x="93" y="152"/>
                    </a:lnTo>
                    <a:lnTo>
                      <a:pt x="90" y="147"/>
                    </a:lnTo>
                    <a:lnTo>
                      <a:pt x="88" y="143"/>
                    </a:lnTo>
                    <a:lnTo>
                      <a:pt x="88" y="142"/>
                    </a:lnTo>
                    <a:lnTo>
                      <a:pt x="90" y="142"/>
                    </a:lnTo>
                    <a:lnTo>
                      <a:pt x="97" y="141"/>
                    </a:lnTo>
                    <a:lnTo>
                      <a:pt x="104" y="141"/>
                    </a:lnTo>
                    <a:lnTo>
                      <a:pt x="107" y="140"/>
                    </a:lnTo>
                    <a:lnTo>
                      <a:pt x="112" y="138"/>
                    </a:lnTo>
                    <a:lnTo>
                      <a:pt x="113" y="135"/>
                    </a:lnTo>
                    <a:lnTo>
                      <a:pt x="113" y="134"/>
                    </a:lnTo>
                    <a:lnTo>
                      <a:pt x="112" y="133"/>
                    </a:lnTo>
                    <a:lnTo>
                      <a:pt x="109" y="127"/>
                    </a:lnTo>
                    <a:lnTo>
                      <a:pt x="109" y="124"/>
                    </a:lnTo>
                    <a:lnTo>
                      <a:pt x="111" y="123"/>
                    </a:lnTo>
                    <a:lnTo>
                      <a:pt x="112" y="124"/>
                    </a:lnTo>
                    <a:lnTo>
                      <a:pt x="115" y="127"/>
                    </a:lnTo>
                    <a:lnTo>
                      <a:pt x="118" y="127"/>
                    </a:lnTo>
                    <a:lnTo>
                      <a:pt x="119" y="124"/>
                    </a:lnTo>
                    <a:lnTo>
                      <a:pt x="122" y="121"/>
                    </a:lnTo>
                    <a:lnTo>
                      <a:pt x="122" y="116"/>
                    </a:lnTo>
                    <a:lnTo>
                      <a:pt x="123" y="104"/>
                    </a:lnTo>
                    <a:lnTo>
                      <a:pt x="124" y="92"/>
                    </a:lnTo>
                    <a:lnTo>
                      <a:pt x="124" y="89"/>
                    </a:lnTo>
                    <a:lnTo>
                      <a:pt x="127" y="86"/>
                    </a:lnTo>
                    <a:lnTo>
                      <a:pt x="130" y="86"/>
                    </a:lnTo>
                    <a:lnTo>
                      <a:pt x="130" y="89"/>
                    </a:lnTo>
                    <a:lnTo>
                      <a:pt x="133" y="91"/>
                    </a:lnTo>
                    <a:lnTo>
                      <a:pt x="136" y="91"/>
                    </a:lnTo>
                    <a:lnTo>
                      <a:pt x="140" y="92"/>
                    </a:lnTo>
                    <a:lnTo>
                      <a:pt x="143" y="92"/>
                    </a:lnTo>
                    <a:lnTo>
                      <a:pt x="147" y="91"/>
                    </a:lnTo>
                    <a:lnTo>
                      <a:pt x="152" y="89"/>
                    </a:lnTo>
                    <a:lnTo>
                      <a:pt x="158" y="83"/>
                    </a:lnTo>
                    <a:lnTo>
                      <a:pt x="162" y="74"/>
                    </a:lnTo>
                    <a:lnTo>
                      <a:pt x="165" y="71"/>
                    </a:lnTo>
                    <a:lnTo>
                      <a:pt x="166" y="67"/>
                    </a:lnTo>
                    <a:lnTo>
                      <a:pt x="166" y="65"/>
                    </a:lnTo>
                    <a:lnTo>
                      <a:pt x="166" y="62"/>
                    </a:lnTo>
                    <a:lnTo>
                      <a:pt x="162" y="59"/>
                    </a:lnTo>
                    <a:lnTo>
                      <a:pt x="160" y="55"/>
                    </a:lnTo>
                    <a:lnTo>
                      <a:pt x="160" y="54"/>
                    </a:lnTo>
                    <a:lnTo>
                      <a:pt x="158" y="52"/>
                    </a:lnTo>
                    <a:lnTo>
                      <a:pt x="155" y="52"/>
                    </a:lnTo>
                    <a:lnTo>
                      <a:pt x="152" y="50"/>
                    </a:lnTo>
                    <a:lnTo>
                      <a:pt x="143" y="52"/>
                    </a:lnTo>
                    <a:lnTo>
                      <a:pt x="135" y="55"/>
                    </a:lnTo>
                    <a:lnTo>
                      <a:pt x="133" y="55"/>
                    </a:lnTo>
                    <a:lnTo>
                      <a:pt x="131" y="54"/>
                    </a:lnTo>
                    <a:lnTo>
                      <a:pt x="131" y="48"/>
                    </a:lnTo>
                    <a:lnTo>
                      <a:pt x="130" y="45"/>
                    </a:lnTo>
                    <a:lnTo>
                      <a:pt x="128" y="36"/>
                    </a:lnTo>
                    <a:lnTo>
                      <a:pt x="125" y="28"/>
                    </a:lnTo>
                    <a:lnTo>
                      <a:pt x="124" y="21"/>
                    </a:lnTo>
                    <a:lnTo>
                      <a:pt x="124" y="16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18" y="6"/>
                    </a:lnTo>
                    <a:lnTo>
                      <a:pt x="112" y="3"/>
                    </a:lnTo>
                    <a:lnTo>
                      <a:pt x="107" y="2"/>
                    </a:lnTo>
                    <a:lnTo>
                      <a:pt x="104" y="0"/>
                    </a:lnTo>
                    <a:lnTo>
                      <a:pt x="94" y="3"/>
                    </a:lnTo>
                    <a:lnTo>
                      <a:pt x="92" y="3"/>
                    </a:lnTo>
                    <a:lnTo>
                      <a:pt x="90" y="4"/>
                    </a:lnTo>
                    <a:lnTo>
                      <a:pt x="85" y="5"/>
                    </a:lnTo>
                    <a:lnTo>
                      <a:pt x="78" y="5"/>
                    </a:lnTo>
                    <a:lnTo>
                      <a:pt x="72" y="8"/>
                    </a:lnTo>
                    <a:lnTo>
                      <a:pt x="66" y="9"/>
                    </a:lnTo>
                    <a:lnTo>
                      <a:pt x="65" y="10"/>
                    </a:lnTo>
                    <a:lnTo>
                      <a:pt x="63" y="12"/>
                    </a:lnTo>
                    <a:lnTo>
                      <a:pt x="62" y="17"/>
                    </a:lnTo>
                    <a:lnTo>
                      <a:pt x="63" y="23"/>
                    </a:lnTo>
                    <a:lnTo>
                      <a:pt x="66" y="29"/>
                    </a:lnTo>
                    <a:lnTo>
                      <a:pt x="67" y="34"/>
                    </a:lnTo>
                    <a:lnTo>
                      <a:pt x="72" y="41"/>
                    </a:lnTo>
                    <a:lnTo>
                      <a:pt x="72" y="45"/>
                    </a:lnTo>
                    <a:lnTo>
                      <a:pt x="72" y="47"/>
                    </a:lnTo>
                    <a:lnTo>
                      <a:pt x="72" y="49"/>
                    </a:lnTo>
                    <a:lnTo>
                      <a:pt x="68" y="49"/>
                    </a:lnTo>
                    <a:lnTo>
                      <a:pt x="66" y="47"/>
                    </a:lnTo>
                    <a:lnTo>
                      <a:pt x="63" y="47"/>
                    </a:lnTo>
                    <a:lnTo>
                      <a:pt x="60" y="49"/>
                    </a:lnTo>
                    <a:lnTo>
                      <a:pt x="57" y="52"/>
                    </a:lnTo>
                    <a:lnTo>
                      <a:pt x="55" y="53"/>
                    </a:lnTo>
                    <a:lnTo>
                      <a:pt x="55" y="50"/>
                    </a:lnTo>
                    <a:lnTo>
                      <a:pt x="60" y="39"/>
                    </a:lnTo>
                    <a:lnTo>
                      <a:pt x="60" y="34"/>
                    </a:lnTo>
                    <a:lnTo>
                      <a:pt x="60" y="33"/>
                    </a:lnTo>
                    <a:lnTo>
                      <a:pt x="60" y="31"/>
                    </a:lnTo>
                    <a:lnTo>
                      <a:pt x="56" y="30"/>
                    </a:lnTo>
                    <a:lnTo>
                      <a:pt x="54" y="29"/>
                    </a:lnTo>
                    <a:lnTo>
                      <a:pt x="50" y="29"/>
                    </a:lnTo>
                    <a:lnTo>
                      <a:pt x="48" y="31"/>
                    </a:lnTo>
                    <a:lnTo>
                      <a:pt x="48" y="34"/>
                    </a:lnTo>
                    <a:lnTo>
                      <a:pt x="48" y="37"/>
                    </a:lnTo>
                    <a:lnTo>
                      <a:pt x="44" y="40"/>
                    </a:lnTo>
                    <a:lnTo>
                      <a:pt x="42" y="45"/>
                    </a:lnTo>
                    <a:lnTo>
                      <a:pt x="41" y="48"/>
                    </a:lnTo>
                    <a:lnTo>
                      <a:pt x="40" y="54"/>
                    </a:lnTo>
                    <a:lnTo>
                      <a:pt x="38" y="55"/>
                    </a:lnTo>
                    <a:lnTo>
                      <a:pt x="37" y="58"/>
                    </a:lnTo>
                    <a:lnTo>
                      <a:pt x="36" y="59"/>
                    </a:lnTo>
                    <a:lnTo>
                      <a:pt x="31" y="58"/>
                    </a:lnTo>
                    <a:lnTo>
                      <a:pt x="28" y="55"/>
                    </a:lnTo>
                    <a:lnTo>
                      <a:pt x="24" y="50"/>
                    </a:lnTo>
                    <a:lnTo>
                      <a:pt x="22" y="48"/>
                    </a:lnTo>
                    <a:lnTo>
                      <a:pt x="18" y="47"/>
                    </a:lnTo>
                    <a:lnTo>
                      <a:pt x="14" y="45"/>
                    </a:lnTo>
                    <a:lnTo>
                      <a:pt x="10" y="42"/>
                    </a:lnTo>
                    <a:lnTo>
                      <a:pt x="6" y="40"/>
                    </a:lnTo>
                    <a:lnTo>
                      <a:pt x="4" y="41"/>
                    </a:lnTo>
                    <a:lnTo>
                      <a:pt x="3" y="43"/>
                    </a:lnTo>
                    <a:lnTo>
                      <a:pt x="0" y="53"/>
                    </a:lnTo>
                    <a:lnTo>
                      <a:pt x="0" y="70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95"/>
                    </a:lnTo>
                    <a:lnTo>
                      <a:pt x="1" y="101"/>
                    </a:lnTo>
                    <a:lnTo>
                      <a:pt x="5" y="114"/>
                    </a:lnTo>
                    <a:lnTo>
                      <a:pt x="7" y="127"/>
                    </a:lnTo>
                    <a:lnTo>
                      <a:pt x="7" y="134"/>
                    </a:lnTo>
                    <a:lnTo>
                      <a:pt x="6" y="140"/>
                    </a:lnTo>
                    <a:lnTo>
                      <a:pt x="0" y="149"/>
                    </a:lnTo>
                    <a:lnTo>
                      <a:pt x="0" y="153"/>
                    </a:lnTo>
                    <a:lnTo>
                      <a:pt x="1" y="154"/>
                    </a:lnTo>
                    <a:lnTo>
                      <a:pt x="1" y="154"/>
                    </a:lnTo>
                    <a:lnTo>
                      <a:pt x="4" y="155"/>
                    </a:lnTo>
                    <a:lnTo>
                      <a:pt x="6" y="155"/>
                    </a:lnTo>
                    <a:lnTo>
                      <a:pt x="11" y="157"/>
                    </a:lnTo>
                    <a:lnTo>
                      <a:pt x="12" y="158"/>
                    </a:lnTo>
                    <a:lnTo>
                      <a:pt x="13" y="161"/>
                    </a:lnTo>
                    <a:lnTo>
                      <a:pt x="14" y="166"/>
                    </a:lnTo>
                    <a:lnTo>
                      <a:pt x="14" y="173"/>
                    </a:lnTo>
                    <a:lnTo>
                      <a:pt x="14" y="176"/>
                    </a:lnTo>
                    <a:lnTo>
                      <a:pt x="16" y="176"/>
                    </a:lnTo>
                    <a:lnTo>
                      <a:pt x="24" y="167"/>
                    </a:lnTo>
                    <a:lnTo>
                      <a:pt x="24" y="169"/>
                    </a:lnTo>
                    <a:lnTo>
                      <a:pt x="24" y="169"/>
                    </a:lnTo>
                    <a:lnTo>
                      <a:pt x="28" y="172"/>
                    </a:lnTo>
                    <a:lnTo>
                      <a:pt x="30" y="176"/>
                    </a:lnTo>
                    <a:lnTo>
                      <a:pt x="32" y="183"/>
                    </a:lnTo>
                    <a:lnTo>
                      <a:pt x="32" y="191"/>
                    </a:lnTo>
                    <a:lnTo>
                      <a:pt x="32" y="199"/>
                    </a:lnTo>
                    <a:lnTo>
                      <a:pt x="32" y="202"/>
                    </a:lnTo>
                    <a:lnTo>
                      <a:pt x="31" y="202"/>
                    </a:lnTo>
                    <a:lnTo>
                      <a:pt x="26" y="194"/>
                    </a:lnTo>
                    <a:lnTo>
                      <a:pt x="25" y="192"/>
                    </a:lnTo>
                    <a:lnTo>
                      <a:pt x="24" y="192"/>
                    </a:lnTo>
                    <a:lnTo>
                      <a:pt x="18" y="204"/>
                    </a:lnTo>
                    <a:lnTo>
                      <a:pt x="16" y="210"/>
                    </a:lnTo>
                    <a:lnTo>
                      <a:pt x="14" y="215"/>
                    </a:lnTo>
                    <a:lnTo>
                      <a:pt x="28" y="219"/>
                    </a:lnTo>
                    <a:lnTo>
                      <a:pt x="42" y="222"/>
                    </a:lnTo>
                    <a:lnTo>
                      <a:pt x="54" y="226"/>
                    </a:lnTo>
                    <a:lnTo>
                      <a:pt x="60" y="230"/>
                    </a:lnTo>
                    <a:lnTo>
                      <a:pt x="63" y="232"/>
                    </a:lnTo>
                    <a:lnTo>
                      <a:pt x="66" y="233"/>
                    </a:lnTo>
                    <a:lnTo>
                      <a:pt x="67" y="233"/>
                    </a:lnTo>
                    <a:lnTo>
                      <a:pt x="69" y="232"/>
                    </a:lnTo>
                    <a:lnTo>
                      <a:pt x="74" y="230"/>
                    </a:lnTo>
                    <a:lnTo>
                      <a:pt x="81" y="2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3" name="Freeform 332"/>
              <p:cNvSpPr>
                <a:spLocks/>
              </p:cNvSpPr>
              <p:nvPr/>
            </p:nvSpPr>
            <p:spPr bwMode="auto">
              <a:xfrm>
                <a:off x="5386388" y="2952750"/>
                <a:ext cx="266700" cy="373063"/>
              </a:xfrm>
              <a:custGeom>
                <a:avLst/>
                <a:gdLst>
                  <a:gd name="T0" fmla="*/ 100 w 168"/>
                  <a:gd name="T1" fmla="*/ 222 h 235"/>
                  <a:gd name="T2" fmla="*/ 91 w 168"/>
                  <a:gd name="T3" fmla="*/ 189 h 235"/>
                  <a:gd name="T4" fmla="*/ 86 w 168"/>
                  <a:gd name="T5" fmla="*/ 164 h 235"/>
                  <a:gd name="T6" fmla="*/ 99 w 168"/>
                  <a:gd name="T7" fmla="*/ 160 h 235"/>
                  <a:gd name="T8" fmla="*/ 105 w 168"/>
                  <a:gd name="T9" fmla="*/ 142 h 235"/>
                  <a:gd name="T10" fmla="*/ 114 w 168"/>
                  <a:gd name="T11" fmla="*/ 133 h 235"/>
                  <a:gd name="T12" fmla="*/ 119 w 168"/>
                  <a:gd name="T13" fmla="*/ 128 h 235"/>
                  <a:gd name="T14" fmla="*/ 128 w 168"/>
                  <a:gd name="T15" fmla="*/ 88 h 235"/>
                  <a:gd name="T16" fmla="*/ 141 w 168"/>
                  <a:gd name="T17" fmla="*/ 94 h 235"/>
                  <a:gd name="T18" fmla="*/ 168 w 168"/>
                  <a:gd name="T19" fmla="*/ 68 h 235"/>
                  <a:gd name="T20" fmla="*/ 161 w 168"/>
                  <a:gd name="T21" fmla="*/ 54 h 235"/>
                  <a:gd name="T22" fmla="*/ 134 w 168"/>
                  <a:gd name="T23" fmla="*/ 55 h 235"/>
                  <a:gd name="T24" fmla="*/ 126 w 168"/>
                  <a:gd name="T25" fmla="*/ 17 h 235"/>
                  <a:gd name="T26" fmla="*/ 105 w 168"/>
                  <a:gd name="T27" fmla="*/ 0 h 235"/>
                  <a:gd name="T28" fmla="*/ 64 w 168"/>
                  <a:gd name="T29" fmla="*/ 11 h 235"/>
                  <a:gd name="T30" fmla="*/ 73 w 168"/>
                  <a:gd name="T31" fmla="*/ 46 h 235"/>
                  <a:gd name="T32" fmla="*/ 60 w 168"/>
                  <a:gd name="T33" fmla="*/ 49 h 235"/>
                  <a:gd name="T34" fmla="*/ 61 w 168"/>
                  <a:gd name="T35" fmla="*/ 32 h 235"/>
                  <a:gd name="T36" fmla="*/ 48 w 168"/>
                  <a:gd name="T37" fmla="*/ 35 h 235"/>
                  <a:gd name="T38" fmla="*/ 39 w 168"/>
                  <a:gd name="T39" fmla="*/ 56 h 235"/>
                  <a:gd name="T40" fmla="*/ 15 w 168"/>
                  <a:gd name="T41" fmla="*/ 46 h 235"/>
                  <a:gd name="T42" fmla="*/ 0 w 168"/>
                  <a:gd name="T43" fmla="*/ 71 h 235"/>
                  <a:gd name="T44" fmla="*/ 7 w 168"/>
                  <a:gd name="T45" fmla="*/ 141 h 235"/>
                  <a:gd name="T46" fmla="*/ 5 w 168"/>
                  <a:gd name="T47" fmla="*/ 156 h 235"/>
                  <a:gd name="T48" fmla="*/ 15 w 168"/>
                  <a:gd name="T49" fmla="*/ 178 h 235"/>
                  <a:gd name="T50" fmla="*/ 32 w 168"/>
                  <a:gd name="T51" fmla="*/ 180 h 235"/>
                  <a:gd name="T52" fmla="*/ 33 w 168"/>
                  <a:gd name="T53" fmla="*/ 202 h 235"/>
                  <a:gd name="T54" fmla="*/ 15 w 168"/>
                  <a:gd name="T55" fmla="*/ 216 h 235"/>
                  <a:gd name="T56" fmla="*/ 66 w 168"/>
                  <a:gd name="T57" fmla="*/ 235 h 235"/>
                  <a:gd name="T58" fmla="*/ 82 w 168"/>
                  <a:gd name="T59" fmla="*/ 228 h 235"/>
                  <a:gd name="T60" fmla="*/ 62 w 168"/>
                  <a:gd name="T61" fmla="*/ 230 h 235"/>
                  <a:gd name="T62" fmla="*/ 27 w 168"/>
                  <a:gd name="T63" fmla="*/ 195 h 235"/>
                  <a:gd name="T64" fmla="*/ 35 w 168"/>
                  <a:gd name="T65" fmla="*/ 199 h 235"/>
                  <a:gd name="T66" fmla="*/ 25 w 168"/>
                  <a:gd name="T67" fmla="*/ 168 h 235"/>
                  <a:gd name="T68" fmla="*/ 14 w 168"/>
                  <a:gd name="T69" fmla="*/ 160 h 235"/>
                  <a:gd name="T70" fmla="*/ 7 w 168"/>
                  <a:gd name="T71" fmla="*/ 141 h 235"/>
                  <a:gd name="T72" fmla="*/ 1 w 168"/>
                  <a:gd name="T73" fmla="*/ 71 h 235"/>
                  <a:gd name="T74" fmla="*/ 23 w 168"/>
                  <a:gd name="T75" fmla="*/ 49 h 235"/>
                  <a:gd name="T76" fmla="*/ 41 w 168"/>
                  <a:gd name="T77" fmla="*/ 55 h 235"/>
                  <a:gd name="T78" fmla="*/ 51 w 168"/>
                  <a:gd name="T79" fmla="*/ 31 h 235"/>
                  <a:gd name="T80" fmla="*/ 56 w 168"/>
                  <a:gd name="T81" fmla="*/ 54 h 235"/>
                  <a:gd name="T82" fmla="*/ 73 w 168"/>
                  <a:gd name="T83" fmla="*/ 50 h 235"/>
                  <a:gd name="T84" fmla="*/ 64 w 168"/>
                  <a:gd name="T85" fmla="*/ 24 h 235"/>
                  <a:gd name="T86" fmla="*/ 91 w 168"/>
                  <a:gd name="T87" fmla="*/ 6 h 235"/>
                  <a:gd name="T88" fmla="*/ 125 w 168"/>
                  <a:gd name="T89" fmla="*/ 17 h 235"/>
                  <a:gd name="T90" fmla="*/ 134 w 168"/>
                  <a:gd name="T91" fmla="*/ 56 h 235"/>
                  <a:gd name="T92" fmla="*/ 160 w 168"/>
                  <a:gd name="T93" fmla="*/ 55 h 235"/>
                  <a:gd name="T94" fmla="*/ 157 w 168"/>
                  <a:gd name="T95" fmla="*/ 84 h 235"/>
                  <a:gd name="T96" fmla="*/ 131 w 168"/>
                  <a:gd name="T97" fmla="*/ 87 h 235"/>
                  <a:gd name="T98" fmla="*/ 122 w 168"/>
                  <a:gd name="T99" fmla="*/ 122 h 235"/>
                  <a:gd name="T100" fmla="*/ 110 w 168"/>
                  <a:gd name="T101" fmla="*/ 125 h 235"/>
                  <a:gd name="T102" fmla="*/ 98 w 168"/>
                  <a:gd name="T103" fmla="*/ 141 h 235"/>
                  <a:gd name="T104" fmla="*/ 97 w 168"/>
                  <a:gd name="T105" fmla="*/ 160 h 235"/>
                  <a:gd name="T106" fmla="*/ 85 w 168"/>
                  <a:gd name="T107" fmla="*/ 164 h 235"/>
                  <a:gd name="T108" fmla="*/ 89 w 168"/>
                  <a:gd name="T109" fmla="*/ 189 h 235"/>
                  <a:gd name="T110" fmla="*/ 99 w 168"/>
                  <a:gd name="T111" fmla="*/ 223 h 235"/>
                  <a:gd name="T112" fmla="*/ 82 w 168"/>
                  <a:gd name="T113" fmla="*/ 228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8" h="235">
                    <a:moveTo>
                      <a:pt x="82" y="228"/>
                    </a:moveTo>
                    <a:lnTo>
                      <a:pt x="82" y="229"/>
                    </a:lnTo>
                    <a:lnTo>
                      <a:pt x="87" y="228"/>
                    </a:lnTo>
                    <a:lnTo>
                      <a:pt x="92" y="229"/>
                    </a:lnTo>
                    <a:lnTo>
                      <a:pt x="92" y="229"/>
                    </a:lnTo>
                    <a:lnTo>
                      <a:pt x="107" y="231"/>
                    </a:lnTo>
                    <a:lnTo>
                      <a:pt x="105" y="226"/>
                    </a:lnTo>
                    <a:lnTo>
                      <a:pt x="103" y="224"/>
                    </a:lnTo>
                    <a:lnTo>
                      <a:pt x="100" y="222"/>
                    </a:lnTo>
                    <a:lnTo>
                      <a:pt x="100" y="222"/>
                    </a:lnTo>
                    <a:lnTo>
                      <a:pt x="87" y="210"/>
                    </a:lnTo>
                    <a:lnTo>
                      <a:pt x="81" y="203"/>
                    </a:lnTo>
                    <a:lnTo>
                      <a:pt x="80" y="200"/>
                    </a:lnTo>
                    <a:lnTo>
                      <a:pt x="81" y="199"/>
                    </a:lnTo>
                    <a:lnTo>
                      <a:pt x="80" y="198"/>
                    </a:lnTo>
                    <a:lnTo>
                      <a:pt x="81" y="199"/>
                    </a:lnTo>
                    <a:lnTo>
                      <a:pt x="81" y="199"/>
                    </a:lnTo>
                    <a:lnTo>
                      <a:pt x="91" y="189"/>
                    </a:lnTo>
                    <a:lnTo>
                      <a:pt x="91" y="189"/>
                    </a:lnTo>
                    <a:lnTo>
                      <a:pt x="92" y="185"/>
                    </a:lnTo>
                    <a:lnTo>
                      <a:pt x="93" y="183"/>
                    </a:lnTo>
                    <a:lnTo>
                      <a:pt x="93" y="183"/>
                    </a:lnTo>
                    <a:lnTo>
                      <a:pt x="92" y="179"/>
                    </a:lnTo>
                    <a:lnTo>
                      <a:pt x="91" y="175"/>
                    </a:lnTo>
                    <a:lnTo>
                      <a:pt x="86" y="164"/>
                    </a:lnTo>
                    <a:lnTo>
                      <a:pt x="85" y="164"/>
                    </a:lnTo>
                    <a:lnTo>
                      <a:pt x="86" y="164"/>
                    </a:lnTo>
                    <a:lnTo>
                      <a:pt x="86" y="162"/>
                    </a:lnTo>
                    <a:lnTo>
                      <a:pt x="87" y="161"/>
                    </a:lnTo>
                    <a:lnTo>
                      <a:pt x="91" y="161"/>
                    </a:lnTo>
                    <a:lnTo>
                      <a:pt x="95" y="162"/>
                    </a:lnTo>
                    <a:lnTo>
                      <a:pt x="95" y="162"/>
                    </a:lnTo>
                    <a:lnTo>
                      <a:pt x="98" y="161"/>
                    </a:lnTo>
                    <a:lnTo>
                      <a:pt x="98" y="161"/>
                    </a:lnTo>
                    <a:lnTo>
                      <a:pt x="99" y="160"/>
                    </a:lnTo>
                    <a:lnTo>
                      <a:pt x="99" y="160"/>
                    </a:lnTo>
                    <a:lnTo>
                      <a:pt x="98" y="159"/>
                    </a:lnTo>
                    <a:lnTo>
                      <a:pt x="94" y="153"/>
                    </a:lnTo>
                    <a:lnTo>
                      <a:pt x="92" y="148"/>
                    </a:lnTo>
                    <a:lnTo>
                      <a:pt x="89" y="144"/>
                    </a:lnTo>
                    <a:lnTo>
                      <a:pt x="91" y="143"/>
                    </a:lnTo>
                    <a:lnTo>
                      <a:pt x="91" y="143"/>
                    </a:lnTo>
                    <a:lnTo>
                      <a:pt x="91" y="143"/>
                    </a:lnTo>
                    <a:lnTo>
                      <a:pt x="98" y="142"/>
                    </a:lnTo>
                    <a:lnTo>
                      <a:pt x="105" y="142"/>
                    </a:lnTo>
                    <a:lnTo>
                      <a:pt x="108" y="142"/>
                    </a:lnTo>
                    <a:lnTo>
                      <a:pt x="108" y="142"/>
                    </a:lnTo>
                    <a:lnTo>
                      <a:pt x="113" y="140"/>
                    </a:lnTo>
                    <a:lnTo>
                      <a:pt x="113" y="140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6" y="135"/>
                    </a:lnTo>
                    <a:lnTo>
                      <a:pt x="116" y="135"/>
                    </a:lnTo>
                    <a:lnTo>
                      <a:pt x="114" y="133"/>
                    </a:lnTo>
                    <a:lnTo>
                      <a:pt x="114" y="133"/>
                    </a:lnTo>
                    <a:lnTo>
                      <a:pt x="111" y="127"/>
                    </a:lnTo>
                    <a:lnTo>
                      <a:pt x="111" y="125"/>
                    </a:lnTo>
                    <a:lnTo>
                      <a:pt x="112" y="125"/>
                    </a:lnTo>
                    <a:lnTo>
                      <a:pt x="113" y="125"/>
                    </a:lnTo>
                    <a:lnTo>
                      <a:pt x="116" y="128"/>
                    </a:lnTo>
                    <a:lnTo>
                      <a:pt x="116" y="128"/>
                    </a:lnTo>
                    <a:lnTo>
                      <a:pt x="119" y="128"/>
                    </a:lnTo>
                    <a:lnTo>
                      <a:pt x="119" y="128"/>
                    </a:lnTo>
                    <a:lnTo>
                      <a:pt x="122" y="125"/>
                    </a:lnTo>
                    <a:lnTo>
                      <a:pt x="122" y="125"/>
                    </a:lnTo>
                    <a:lnTo>
                      <a:pt x="123" y="123"/>
                    </a:lnTo>
                    <a:lnTo>
                      <a:pt x="123" y="123"/>
                    </a:lnTo>
                    <a:lnTo>
                      <a:pt x="123" y="117"/>
                    </a:lnTo>
                    <a:lnTo>
                      <a:pt x="124" y="105"/>
                    </a:lnTo>
                    <a:lnTo>
                      <a:pt x="125" y="93"/>
                    </a:lnTo>
                    <a:lnTo>
                      <a:pt x="126" y="90"/>
                    </a:lnTo>
                    <a:lnTo>
                      <a:pt x="128" y="88"/>
                    </a:lnTo>
                    <a:lnTo>
                      <a:pt x="130" y="88"/>
                    </a:lnTo>
                    <a:lnTo>
                      <a:pt x="131" y="90"/>
                    </a:lnTo>
                    <a:lnTo>
                      <a:pt x="131" y="90"/>
                    </a:lnTo>
                    <a:lnTo>
                      <a:pt x="134" y="92"/>
                    </a:lnTo>
                    <a:lnTo>
                      <a:pt x="134" y="92"/>
                    </a:lnTo>
                    <a:lnTo>
                      <a:pt x="136" y="93"/>
                    </a:lnTo>
                    <a:lnTo>
                      <a:pt x="136" y="93"/>
                    </a:lnTo>
                    <a:lnTo>
                      <a:pt x="141" y="94"/>
                    </a:lnTo>
                    <a:lnTo>
                      <a:pt x="141" y="94"/>
                    </a:lnTo>
                    <a:lnTo>
                      <a:pt x="144" y="94"/>
                    </a:lnTo>
                    <a:lnTo>
                      <a:pt x="144" y="94"/>
                    </a:lnTo>
                    <a:lnTo>
                      <a:pt x="148" y="93"/>
                    </a:lnTo>
                    <a:lnTo>
                      <a:pt x="148" y="93"/>
                    </a:lnTo>
                    <a:lnTo>
                      <a:pt x="153" y="90"/>
                    </a:lnTo>
                    <a:lnTo>
                      <a:pt x="159" y="84"/>
                    </a:lnTo>
                    <a:lnTo>
                      <a:pt x="163" y="77"/>
                    </a:lnTo>
                    <a:lnTo>
                      <a:pt x="166" y="72"/>
                    </a:lnTo>
                    <a:lnTo>
                      <a:pt x="168" y="68"/>
                    </a:lnTo>
                    <a:lnTo>
                      <a:pt x="168" y="68"/>
                    </a:lnTo>
                    <a:lnTo>
                      <a:pt x="168" y="66"/>
                    </a:lnTo>
                    <a:lnTo>
                      <a:pt x="168" y="66"/>
                    </a:lnTo>
                    <a:lnTo>
                      <a:pt x="167" y="63"/>
                    </a:lnTo>
                    <a:lnTo>
                      <a:pt x="167" y="63"/>
                    </a:lnTo>
                    <a:lnTo>
                      <a:pt x="163" y="60"/>
                    </a:lnTo>
                    <a:lnTo>
                      <a:pt x="162" y="55"/>
                    </a:lnTo>
                    <a:lnTo>
                      <a:pt x="162" y="55"/>
                    </a:lnTo>
                    <a:lnTo>
                      <a:pt x="161" y="54"/>
                    </a:lnTo>
                    <a:lnTo>
                      <a:pt x="159" y="53"/>
                    </a:lnTo>
                    <a:lnTo>
                      <a:pt x="159" y="53"/>
                    </a:lnTo>
                    <a:lnTo>
                      <a:pt x="156" y="53"/>
                    </a:lnTo>
                    <a:lnTo>
                      <a:pt x="153" y="51"/>
                    </a:lnTo>
                    <a:lnTo>
                      <a:pt x="153" y="51"/>
                    </a:lnTo>
                    <a:lnTo>
                      <a:pt x="144" y="53"/>
                    </a:lnTo>
                    <a:lnTo>
                      <a:pt x="136" y="55"/>
                    </a:lnTo>
                    <a:lnTo>
                      <a:pt x="134" y="55"/>
                    </a:lnTo>
                    <a:lnTo>
                      <a:pt x="134" y="55"/>
                    </a:lnTo>
                    <a:lnTo>
                      <a:pt x="134" y="49"/>
                    </a:lnTo>
                    <a:lnTo>
                      <a:pt x="134" y="49"/>
                    </a:lnTo>
                    <a:lnTo>
                      <a:pt x="132" y="44"/>
                    </a:lnTo>
                    <a:lnTo>
                      <a:pt x="132" y="44"/>
                    </a:lnTo>
                    <a:lnTo>
                      <a:pt x="129" y="37"/>
                    </a:lnTo>
                    <a:lnTo>
                      <a:pt x="128" y="29"/>
                    </a:lnTo>
                    <a:lnTo>
                      <a:pt x="125" y="22"/>
                    </a:lnTo>
                    <a:lnTo>
                      <a:pt x="126" y="17"/>
                    </a:lnTo>
                    <a:lnTo>
                      <a:pt x="126" y="17"/>
                    </a:lnTo>
                    <a:lnTo>
                      <a:pt x="126" y="11"/>
                    </a:lnTo>
                    <a:lnTo>
                      <a:pt x="126" y="11"/>
                    </a:lnTo>
                    <a:lnTo>
                      <a:pt x="125" y="10"/>
                    </a:lnTo>
                    <a:lnTo>
                      <a:pt x="125" y="10"/>
                    </a:lnTo>
                    <a:lnTo>
                      <a:pt x="120" y="6"/>
                    </a:lnTo>
                    <a:lnTo>
                      <a:pt x="114" y="4"/>
                    </a:lnTo>
                    <a:lnTo>
                      <a:pt x="108" y="1"/>
                    </a:lnTo>
                    <a:lnTo>
                      <a:pt x="105" y="0"/>
                    </a:lnTo>
                    <a:lnTo>
                      <a:pt x="105" y="0"/>
                    </a:lnTo>
                    <a:lnTo>
                      <a:pt x="94" y="3"/>
                    </a:lnTo>
                    <a:lnTo>
                      <a:pt x="93" y="4"/>
                    </a:lnTo>
                    <a:lnTo>
                      <a:pt x="91" y="5"/>
                    </a:lnTo>
                    <a:lnTo>
                      <a:pt x="86" y="6"/>
                    </a:lnTo>
                    <a:lnTo>
                      <a:pt x="79" y="6"/>
                    </a:lnTo>
                    <a:lnTo>
                      <a:pt x="72" y="7"/>
                    </a:lnTo>
                    <a:lnTo>
                      <a:pt x="66" y="10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3" y="13"/>
                    </a:lnTo>
                    <a:lnTo>
                      <a:pt x="63" y="13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24"/>
                    </a:lnTo>
                    <a:lnTo>
                      <a:pt x="66" y="30"/>
                    </a:lnTo>
                    <a:lnTo>
                      <a:pt x="68" y="35"/>
                    </a:lnTo>
                    <a:lnTo>
                      <a:pt x="72" y="42"/>
                    </a:lnTo>
                    <a:lnTo>
                      <a:pt x="73" y="46"/>
                    </a:lnTo>
                    <a:lnTo>
                      <a:pt x="72" y="48"/>
                    </a:lnTo>
                    <a:lnTo>
                      <a:pt x="72" y="48"/>
                    </a:lnTo>
                    <a:lnTo>
                      <a:pt x="72" y="49"/>
                    </a:lnTo>
                    <a:lnTo>
                      <a:pt x="69" y="49"/>
                    </a:lnTo>
                    <a:lnTo>
                      <a:pt x="67" y="48"/>
                    </a:lnTo>
                    <a:lnTo>
                      <a:pt x="67" y="48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0" y="49"/>
                    </a:lnTo>
                    <a:lnTo>
                      <a:pt x="60" y="49"/>
                    </a:lnTo>
                    <a:lnTo>
                      <a:pt x="58" y="53"/>
                    </a:lnTo>
                    <a:lnTo>
                      <a:pt x="57" y="53"/>
                    </a:lnTo>
                    <a:lnTo>
                      <a:pt x="57" y="51"/>
                    </a:lnTo>
                    <a:lnTo>
                      <a:pt x="61" y="40"/>
                    </a:lnTo>
                    <a:lnTo>
                      <a:pt x="62" y="35"/>
                    </a:lnTo>
                    <a:lnTo>
                      <a:pt x="62" y="35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1"/>
                    </a:lnTo>
                    <a:lnTo>
                      <a:pt x="57" y="30"/>
                    </a:lnTo>
                    <a:lnTo>
                      <a:pt x="55" y="30"/>
                    </a:lnTo>
                    <a:lnTo>
                      <a:pt x="55" y="30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49" y="31"/>
                    </a:lnTo>
                    <a:lnTo>
                      <a:pt x="49" y="31"/>
                    </a:lnTo>
                    <a:lnTo>
                      <a:pt x="48" y="35"/>
                    </a:lnTo>
                    <a:lnTo>
                      <a:pt x="48" y="35"/>
                    </a:lnTo>
                    <a:lnTo>
                      <a:pt x="48" y="37"/>
                    </a:lnTo>
                    <a:lnTo>
                      <a:pt x="45" y="41"/>
                    </a:lnTo>
                    <a:lnTo>
                      <a:pt x="45" y="41"/>
                    </a:lnTo>
                    <a:lnTo>
                      <a:pt x="42" y="44"/>
                    </a:lnTo>
                    <a:lnTo>
                      <a:pt x="41" y="49"/>
                    </a:lnTo>
                    <a:lnTo>
                      <a:pt x="41" y="49"/>
                    </a:lnTo>
                    <a:lnTo>
                      <a:pt x="39" y="55"/>
                    </a:lnTo>
                    <a:lnTo>
                      <a:pt x="39" y="56"/>
                    </a:lnTo>
                    <a:lnTo>
                      <a:pt x="38" y="59"/>
                    </a:lnTo>
                    <a:lnTo>
                      <a:pt x="37" y="59"/>
                    </a:lnTo>
                    <a:lnTo>
                      <a:pt x="32" y="59"/>
                    </a:lnTo>
                    <a:lnTo>
                      <a:pt x="29" y="55"/>
                    </a:lnTo>
                    <a:lnTo>
                      <a:pt x="26" y="5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20" y="48"/>
                    </a:lnTo>
                    <a:lnTo>
                      <a:pt x="15" y="46"/>
                    </a:lnTo>
                    <a:lnTo>
                      <a:pt x="11" y="42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44"/>
                    </a:lnTo>
                    <a:lnTo>
                      <a:pt x="1" y="54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1" y="99"/>
                    </a:lnTo>
                    <a:lnTo>
                      <a:pt x="4" y="110"/>
                    </a:lnTo>
                    <a:lnTo>
                      <a:pt x="6" y="121"/>
                    </a:lnTo>
                    <a:lnTo>
                      <a:pt x="7" y="131"/>
                    </a:lnTo>
                    <a:lnTo>
                      <a:pt x="7" y="131"/>
                    </a:lnTo>
                    <a:lnTo>
                      <a:pt x="6" y="141"/>
                    </a:lnTo>
                    <a:lnTo>
                      <a:pt x="7" y="141"/>
                    </a:lnTo>
                    <a:lnTo>
                      <a:pt x="6" y="141"/>
                    </a:lnTo>
                    <a:lnTo>
                      <a:pt x="0" y="149"/>
                    </a:lnTo>
                    <a:lnTo>
                      <a:pt x="0" y="154"/>
                    </a:lnTo>
                    <a:lnTo>
                      <a:pt x="0" y="154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5" y="156"/>
                    </a:lnTo>
                    <a:lnTo>
                      <a:pt x="7" y="158"/>
                    </a:lnTo>
                    <a:lnTo>
                      <a:pt x="7" y="158"/>
                    </a:lnTo>
                    <a:lnTo>
                      <a:pt x="11" y="158"/>
                    </a:lnTo>
                    <a:lnTo>
                      <a:pt x="13" y="160"/>
                    </a:lnTo>
                    <a:lnTo>
                      <a:pt x="13" y="160"/>
                    </a:lnTo>
                    <a:lnTo>
                      <a:pt x="14" y="165"/>
                    </a:lnTo>
                    <a:lnTo>
                      <a:pt x="15" y="174"/>
                    </a:lnTo>
                    <a:lnTo>
                      <a:pt x="15" y="177"/>
                    </a:lnTo>
                    <a:lnTo>
                      <a:pt x="15" y="178"/>
                    </a:lnTo>
                    <a:lnTo>
                      <a:pt x="17" y="178"/>
                    </a:lnTo>
                    <a:lnTo>
                      <a:pt x="17" y="178"/>
                    </a:lnTo>
                    <a:lnTo>
                      <a:pt x="25" y="170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30" y="175"/>
                    </a:lnTo>
                    <a:lnTo>
                      <a:pt x="32" y="180"/>
                    </a:lnTo>
                    <a:lnTo>
                      <a:pt x="32" y="186"/>
                    </a:lnTo>
                    <a:lnTo>
                      <a:pt x="33" y="192"/>
                    </a:lnTo>
                    <a:lnTo>
                      <a:pt x="33" y="192"/>
                    </a:lnTo>
                    <a:lnTo>
                      <a:pt x="33" y="199"/>
                    </a:lnTo>
                    <a:lnTo>
                      <a:pt x="33" y="199"/>
                    </a:lnTo>
                    <a:lnTo>
                      <a:pt x="33" y="200"/>
                    </a:lnTo>
                    <a:lnTo>
                      <a:pt x="33" y="200"/>
                    </a:lnTo>
                    <a:lnTo>
                      <a:pt x="33" y="200"/>
                    </a:lnTo>
                    <a:lnTo>
                      <a:pt x="33" y="202"/>
                    </a:lnTo>
                    <a:lnTo>
                      <a:pt x="33" y="202"/>
                    </a:lnTo>
                    <a:lnTo>
                      <a:pt x="29" y="195"/>
                    </a:lnTo>
                    <a:lnTo>
                      <a:pt x="27" y="193"/>
                    </a:lnTo>
                    <a:lnTo>
                      <a:pt x="26" y="193"/>
                    </a:lnTo>
                    <a:lnTo>
                      <a:pt x="25" y="193"/>
                    </a:lnTo>
                    <a:lnTo>
                      <a:pt x="24" y="193"/>
                    </a:lnTo>
                    <a:lnTo>
                      <a:pt x="18" y="205"/>
                    </a:lnTo>
                    <a:lnTo>
                      <a:pt x="15" y="211"/>
                    </a:lnTo>
                    <a:lnTo>
                      <a:pt x="15" y="216"/>
                    </a:lnTo>
                    <a:lnTo>
                      <a:pt x="15" y="217"/>
                    </a:lnTo>
                    <a:lnTo>
                      <a:pt x="29" y="220"/>
                    </a:lnTo>
                    <a:lnTo>
                      <a:pt x="42" y="224"/>
                    </a:lnTo>
                    <a:lnTo>
                      <a:pt x="54" y="228"/>
                    </a:lnTo>
                    <a:lnTo>
                      <a:pt x="61" y="231"/>
                    </a:lnTo>
                    <a:lnTo>
                      <a:pt x="64" y="234"/>
                    </a:lnTo>
                    <a:lnTo>
                      <a:pt x="64" y="234"/>
                    </a:lnTo>
                    <a:lnTo>
                      <a:pt x="66" y="235"/>
                    </a:lnTo>
                    <a:lnTo>
                      <a:pt x="66" y="235"/>
                    </a:lnTo>
                    <a:lnTo>
                      <a:pt x="68" y="235"/>
                    </a:lnTo>
                    <a:lnTo>
                      <a:pt x="68" y="235"/>
                    </a:lnTo>
                    <a:lnTo>
                      <a:pt x="70" y="234"/>
                    </a:lnTo>
                    <a:lnTo>
                      <a:pt x="75" y="231"/>
                    </a:lnTo>
                    <a:lnTo>
                      <a:pt x="82" y="229"/>
                    </a:lnTo>
                    <a:lnTo>
                      <a:pt x="82" y="228"/>
                    </a:lnTo>
                    <a:lnTo>
                      <a:pt x="82" y="229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75" y="230"/>
                    </a:lnTo>
                    <a:lnTo>
                      <a:pt x="75" y="231"/>
                    </a:lnTo>
                    <a:lnTo>
                      <a:pt x="75" y="230"/>
                    </a:lnTo>
                    <a:lnTo>
                      <a:pt x="70" y="233"/>
                    </a:lnTo>
                    <a:lnTo>
                      <a:pt x="68" y="234"/>
                    </a:lnTo>
                    <a:lnTo>
                      <a:pt x="67" y="234"/>
                    </a:lnTo>
                    <a:lnTo>
                      <a:pt x="64" y="233"/>
                    </a:lnTo>
                    <a:lnTo>
                      <a:pt x="62" y="230"/>
                    </a:lnTo>
                    <a:lnTo>
                      <a:pt x="62" y="230"/>
                    </a:lnTo>
                    <a:lnTo>
                      <a:pt x="55" y="227"/>
                    </a:lnTo>
                    <a:lnTo>
                      <a:pt x="43" y="223"/>
                    </a:lnTo>
                    <a:lnTo>
                      <a:pt x="29" y="218"/>
                    </a:lnTo>
                    <a:lnTo>
                      <a:pt x="17" y="216"/>
                    </a:lnTo>
                    <a:lnTo>
                      <a:pt x="17" y="211"/>
                    </a:lnTo>
                    <a:lnTo>
                      <a:pt x="19" y="205"/>
                    </a:lnTo>
                    <a:lnTo>
                      <a:pt x="25" y="195"/>
                    </a:lnTo>
                    <a:lnTo>
                      <a:pt x="26" y="195"/>
                    </a:lnTo>
                    <a:lnTo>
                      <a:pt x="27" y="195"/>
                    </a:lnTo>
                    <a:lnTo>
                      <a:pt x="32" y="203"/>
                    </a:lnTo>
                    <a:lnTo>
                      <a:pt x="33" y="203"/>
                    </a:lnTo>
                    <a:lnTo>
                      <a:pt x="35" y="203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199"/>
                    </a:lnTo>
                    <a:lnTo>
                      <a:pt x="35" y="199"/>
                    </a:lnTo>
                    <a:lnTo>
                      <a:pt x="35" y="192"/>
                    </a:lnTo>
                    <a:lnTo>
                      <a:pt x="35" y="192"/>
                    </a:lnTo>
                    <a:lnTo>
                      <a:pt x="33" y="186"/>
                    </a:lnTo>
                    <a:lnTo>
                      <a:pt x="33" y="180"/>
                    </a:lnTo>
                    <a:lnTo>
                      <a:pt x="30" y="174"/>
                    </a:lnTo>
                    <a:lnTo>
                      <a:pt x="26" y="170"/>
                    </a:lnTo>
                    <a:lnTo>
                      <a:pt x="25" y="170"/>
                    </a:lnTo>
                    <a:lnTo>
                      <a:pt x="26" y="170"/>
                    </a:lnTo>
                    <a:lnTo>
                      <a:pt x="25" y="168"/>
                    </a:lnTo>
                    <a:lnTo>
                      <a:pt x="25" y="168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7" y="174"/>
                    </a:lnTo>
                    <a:lnTo>
                      <a:pt x="17" y="174"/>
                    </a:lnTo>
                    <a:lnTo>
                      <a:pt x="15" y="167"/>
                    </a:lnTo>
                    <a:lnTo>
                      <a:pt x="15" y="162"/>
                    </a:lnTo>
                    <a:lnTo>
                      <a:pt x="15" y="162"/>
                    </a:lnTo>
                    <a:lnTo>
                      <a:pt x="14" y="160"/>
                    </a:lnTo>
                    <a:lnTo>
                      <a:pt x="13" y="158"/>
                    </a:lnTo>
                    <a:lnTo>
                      <a:pt x="10" y="156"/>
                    </a:lnTo>
                    <a:lnTo>
                      <a:pt x="10" y="156"/>
                    </a:lnTo>
                    <a:lnTo>
                      <a:pt x="6" y="156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1" y="154"/>
                    </a:lnTo>
                    <a:lnTo>
                      <a:pt x="1" y="150"/>
                    </a:lnTo>
                    <a:lnTo>
                      <a:pt x="7" y="141"/>
                    </a:lnTo>
                    <a:lnTo>
                      <a:pt x="7" y="141"/>
                    </a:lnTo>
                    <a:lnTo>
                      <a:pt x="7" y="141"/>
                    </a:lnTo>
                    <a:lnTo>
                      <a:pt x="8" y="131"/>
                    </a:lnTo>
                    <a:lnTo>
                      <a:pt x="8" y="131"/>
                    </a:lnTo>
                    <a:lnTo>
                      <a:pt x="7" y="121"/>
                    </a:lnTo>
                    <a:lnTo>
                      <a:pt x="5" y="110"/>
                    </a:lnTo>
                    <a:lnTo>
                      <a:pt x="2" y="99"/>
                    </a:lnTo>
                    <a:lnTo>
                      <a:pt x="1" y="88"/>
                    </a:lnTo>
                    <a:lnTo>
                      <a:pt x="1" y="71"/>
                    </a:lnTo>
                    <a:lnTo>
                      <a:pt x="2" y="54"/>
                    </a:lnTo>
                    <a:lnTo>
                      <a:pt x="5" y="44"/>
                    </a:lnTo>
                    <a:lnTo>
                      <a:pt x="5" y="42"/>
                    </a:lnTo>
                    <a:lnTo>
                      <a:pt x="7" y="42"/>
                    </a:lnTo>
                    <a:lnTo>
                      <a:pt x="11" y="43"/>
                    </a:lnTo>
                    <a:lnTo>
                      <a:pt x="15" y="47"/>
                    </a:lnTo>
                    <a:lnTo>
                      <a:pt x="19" y="48"/>
                    </a:lnTo>
                    <a:lnTo>
                      <a:pt x="19" y="48"/>
                    </a:lnTo>
                    <a:lnTo>
                      <a:pt x="23" y="49"/>
                    </a:lnTo>
                    <a:lnTo>
                      <a:pt x="25" y="53"/>
                    </a:lnTo>
                    <a:lnTo>
                      <a:pt x="29" y="56"/>
                    </a:lnTo>
                    <a:lnTo>
                      <a:pt x="32" y="60"/>
                    </a:lnTo>
                    <a:lnTo>
                      <a:pt x="36" y="60"/>
                    </a:lnTo>
                    <a:lnTo>
                      <a:pt x="37" y="61"/>
                    </a:lnTo>
                    <a:lnTo>
                      <a:pt x="38" y="60"/>
                    </a:lnTo>
                    <a:lnTo>
                      <a:pt x="39" y="60"/>
                    </a:lnTo>
                    <a:lnTo>
                      <a:pt x="41" y="57"/>
                    </a:lnTo>
                    <a:lnTo>
                      <a:pt x="41" y="55"/>
                    </a:lnTo>
                    <a:lnTo>
                      <a:pt x="41" y="55"/>
                    </a:lnTo>
                    <a:lnTo>
                      <a:pt x="42" y="49"/>
                    </a:lnTo>
                    <a:lnTo>
                      <a:pt x="43" y="46"/>
                    </a:lnTo>
                    <a:lnTo>
                      <a:pt x="45" y="42"/>
                    </a:lnTo>
                    <a:lnTo>
                      <a:pt x="49" y="38"/>
                    </a:lnTo>
                    <a:lnTo>
                      <a:pt x="49" y="38"/>
                    </a:lnTo>
                    <a:lnTo>
                      <a:pt x="49" y="35"/>
                    </a:lnTo>
                    <a:lnTo>
                      <a:pt x="50" y="32"/>
                    </a:lnTo>
                    <a:lnTo>
                      <a:pt x="51" y="31"/>
                    </a:lnTo>
                    <a:lnTo>
                      <a:pt x="54" y="31"/>
                    </a:lnTo>
                    <a:lnTo>
                      <a:pt x="57" y="31"/>
                    </a:lnTo>
                    <a:lnTo>
                      <a:pt x="60" y="32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1" y="35"/>
                    </a:lnTo>
                    <a:lnTo>
                      <a:pt x="60" y="40"/>
                    </a:lnTo>
                    <a:lnTo>
                      <a:pt x="56" y="50"/>
                    </a:lnTo>
                    <a:lnTo>
                      <a:pt x="56" y="54"/>
                    </a:lnTo>
                    <a:lnTo>
                      <a:pt x="56" y="55"/>
                    </a:lnTo>
                    <a:lnTo>
                      <a:pt x="58" y="54"/>
                    </a:lnTo>
                    <a:lnTo>
                      <a:pt x="58" y="54"/>
                    </a:lnTo>
                    <a:lnTo>
                      <a:pt x="61" y="50"/>
                    </a:lnTo>
                    <a:lnTo>
                      <a:pt x="64" y="49"/>
                    </a:lnTo>
                    <a:lnTo>
                      <a:pt x="66" y="49"/>
                    </a:lnTo>
                    <a:lnTo>
                      <a:pt x="69" y="50"/>
                    </a:lnTo>
                    <a:lnTo>
                      <a:pt x="69" y="50"/>
                    </a:lnTo>
                    <a:lnTo>
                      <a:pt x="73" y="50"/>
                    </a:lnTo>
                    <a:lnTo>
                      <a:pt x="73" y="50"/>
                    </a:lnTo>
                    <a:lnTo>
                      <a:pt x="73" y="48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3" y="42"/>
                    </a:lnTo>
                    <a:lnTo>
                      <a:pt x="73" y="42"/>
                    </a:lnTo>
                    <a:lnTo>
                      <a:pt x="69" y="35"/>
                    </a:lnTo>
                    <a:lnTo>
                      <a:pt x="67" y="30"/>
                    </a:lnTo>
                    <a:lnTo>
                      <a:pt x="64" y="24"/>
                    </a:lnTo>
                    <a:lnTo>
                      <a:pt x="64" y="18"/>
                    </a:lnTo>
                    <a:lnTo>
                      <a:pt x="64" y="13"/>
                    </a:lnTo>
                    <a:lnTo>
                      <a:pt x="66" y="12"/>
                    </a:lnTo>
                    <a:lnTo>
                      <a:pt x="67" y="11"/>
                    </a:lnTo>
                    <a:lnTo>
                      <a:pt x="73" y="9"/>
                    </a:lnTo>
                    <a:lnTo>
                      <a:pt x="79" y="7"/>
                    </a:lnTo>
                    <a:lnTo>
                      <a:pt x="86" y="7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3" y="5"/>
                    </a:lnTo>
                    <a:lnTo>
                      <a:pt x="95" y="4"/>
                    </a:lnTo>
                    <a:lnTo>
                      <a:pt x="105" y="1"/>
                    </a:lnTo>
                    <a:lnTo>
                      <a:pt x="108" y="3"/>
                    </a:lnTo>
                    <a:lnTo>
                      <a:pt x="113" y="5"/>
                    </a:lnTo>
                    <a:lnTo>
                      <a:pt x="119" y="7"/>
                    </a:lnTo>
                    <a:lnTo>
                      <a:pt x="124" y="11"/>
                    </a:lnTo>
                    <a:lnTo>
                      <a:pt x="125" y="11"/>
                    </a:lnTo>
                    <a:lnTo>
                      <a:pt x="125" y="17"/>
                    </a:lnTo>
                    <a:lnTo>
                      <a:pt x="124" y="22"/>
                    </a:lnTo>
                    <a:lnTo>
                      <a:pt x="124" y="22"/>
                    </a:lnTo>
                    <a:lnTo>
                      <a:pt x="126" y="29"/>
                    </a:lnTo>
                    <a:lnTo>
                      <a:pt x="128" y="37"/>
                    </a:lnTo>
                    <a:lnTo>
                      <a:pt x="131" y="46"/>
                    </a:lnTo>
                    <a:lnTo>
                      <a:pt x="132" y="49"/>
                    </a:lnTo>
                    <a:lnTo>
                      <a:pt x="132" y="55"/>
                    </a:lnTo>
                    <a:lnTo>
                      <a:pt x="132" y="55"/>
                    </a:lnTo>
                    <a:lnTo>
                      <a:pt x="134" y="56"/>
                    </a:lnTo>
                    <a:lnTo>
                      <a:pt x="134" y="56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44" y="54"/>
                    </a:lnTo>
                    <a:lnTo>
                      <a:pt x="153" y="53"/>
                    </a:lnTo>
                    <a:lnTo>
                      <a:pt x="156" y="54"/>
                    </a:lnTo>
                    <a:lnTo>
                      <a:pt x="156" y="54"/>
                    </a:lnTo>
                    <a:lnTo>
                      <a:pt x="159" y="54"/>
                    </a:lnTo>
                    <a:lnTo>
                      <a:pt x="160" y="55"/>
                    </a:lnTo>
                    <a:lnTo>
                      <a:pt x="161" y="56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6" y="65"/>
                    </a:lnTo>
                    <a:lnTo>
                      <a:pt x="167" y="66"/>
                    </a:lnTo>
                    <a:lnTo>
                      <a:pt x="167" y="68"/>
                    </a:lnTo>
                    <a:lnTo>
                      <a:pt x="165" y="72"/>
                    </a:lnTo>
                    <a:lnTo>
                      <a:pt x="163" y="75"/>
                    </a:lnTo>
                    <a:lnTo>
                      <a:pt x="157" y="84"/>
                    </a:lnTo>
                    <a:lnTo>
                      <a:pt x="153" y="90"/>
                    </a:lnTo>
                    <a:lnTo>
                      <a:pt x="148" y="92"/>
                    </a:lnTo>
                    <a:lnTo>
                      <a:pt x="144" y="93"/>
                    </a:lnTo>
                    <a:lnTo>
                      <a:pt x="141" y="93"/>
                    </a:lnTo>
                    <a:lnTo>
                      <a:pt x="137" y="92"/>
                    </a:lnTo>
                    <a:lnTo>
                      <a:pt x="134" y="91"/>
                    </a:lnTo>
                    <a:lnTo>
                      <a:pt x="132" y="90"/>
                    </a:lnTo>
                    <a:lnTo>
                      <a:pt x="131" y="87"/>
                    </a:lnTo>
                    <a:lnTo>
                      <a:pt x="131" y="87"/>
                    </a:lnTo>
                    <a:lnTo>
                      <a:pt x="128" y="87"/>
                    </a:lnTo>
                    <a:lnTo>
                      <a:pt x="128" y="87"/>
                    </a:lnTo>
                    <a:lnTo>
                      <a:pt x="125" y="90"/>
                    </a:lnTo>
                    <a:lnTo>
                      <a:pt x="125" y="90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3" y="105"/>
                    </a:lnTo>
                    <a:lnTo>
                      <a:pt x="122" y="117"/>
                    </a:lnTo>
                    <a:lnTo>
                      <a:pt x="122" y="122"/>
                    </a:lnTo>
                    <a:lnTo>
                      <a:pt x="120" y="125"/>
                    </a:lnTo>
                    <a:lnTo>
                      <a:pt x="118" y="127"/>
                    </a:lnTo>
                    <a:lnTo>
                      <a:pt x="116" y="127"/>
                    </a:lnTo>
                    <a:lnTo>
                      <a:pt x="114" y="125"/>
                    </a:lnTo>
                    <a:lnTo>
                      <a:pt x="114" y="124"/>
                    </a:lnTo>
                    <a:lnTo>
                      <a:pt x="112" y="124"/>
                    </a:lnTo>
                    <a:lnTo>
                      <a:pt x="112" y="123"/>
                    </a:lnTo>
                    <a:lnTo>
                      <a:pt x="110" y="124"/>
                    </a:lnTo>
                    <a:lnTo>
                      <a:pt x="110" y="125"/>
                    </a:lnTo>
                    <a:lnTo>
                      <a:pt x="110" y="128"/>
                    </a:lnTo>
                    <a:lnTo>
                      <a:pt x="110" y="128"/>
                    </a:lnTo>
                    <a:lnTo>
                      <a:pt x="113" y="134"/>
                    </a:lnTo>
                    <a:lnTo>
                      <a:pt x="114" y="135"/>
                    </a:lnTo>
                    <a:lnTo>
                      <a:pt x="114" y="136"/>
                    </a:lnTo>
                    <a:lnTo>
                      <a:pt x="112" y="139"/>
                    </a:lnTo>
                    <a:lnTo>
                      <a:pt x="108" y="141"/>
                    </a:lnTo>
                    <a:lnTo>
                      <a:pt x="105" y="141"/>
                    </a:lnTo>
                    <a:lnTo>
                      <a:pt x="98" y="141"/>
                    </a:lnTo>
                    <a:lnTo>
                      <a:pt x="91" y="142"/>
                    </a:lnTo>
                    <a:lnTo>
                      <a:pt x="89" y="142"/>
                    </a:lnTo>
                    <a:lnTo>
                      <a:pt x="89" y="142"/>
                    </a:lnTo>
                    <a:lnTo>
                      <a:pt x="88" y="143"/>
                    </a:lnTo>
                    <a:lnTo>
                      <a:pt x="88" y="144"/>
                    </a:lnTo>
                    <a:lnTo>
                      <a:pt x="91" y="148"/>
                    </a:lnTo>
                    <a:lnTo>
                      <a:pt x="93" y="153"/>
                    </a:lnTo>
                    <a:lnTo>
                      <a:pt x="97" y="159"/>
                    </a:lnTo>
                    <a:lnTo>
                      <a:pt x="97" y="160"/>
                    </a:lnTo>
                    <a:lnTo>
                      <a:pt x="97" y="160"/>
                    </a:lnTo>
                    <a:lnTo>
                      <a:pt x="95" y="161"/>
                    </a:lnTo>
                    <a:lnTo>
                      <a:pt x="91" y="160"/>
                    </a:lnTo>
                    <a:lnTo>
                      <a:pt x="91" y="160"/>
                    </a:lnTo>
                    <a:lnTo>
                      <a:pt x="87" y="160"/>
                    </a:lnTo>
                    <a:lnTo>
                      <a:pt x="87" y="160"/>
                    </a:lnTo>
                    <a:lnTo>
                      <a:pt x="85" y="161"/>
                    </a:lnTo>
                    <a:lnTo>
                      <a:pt x="85" y="161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9" y="175"/>
                    </a:lnTo>
                    <a:lnTo>
                      <a:pt x="91" y="179"/>
                    </a:lnTo>
                    <a:lnTo>
                      <a:pt x="92" y="183"/>
                    </a:lnTo>
                    <a:lnTo>
                      <a:pt x="92" y="183"/>
                    </a:lnTo>
                    <a:lnTo>
                      <a:pt x="91" y="185"/>
                    </a:lnTo>
                    <a:lnTo>
                      <a:pt x="89" y="189"/>
                    </a:lnTo>
                    <a:lnTo>
                      <a:pt x="89" y="189"/>
                    </a:lnTo>
                    <a:lnTo>
                      <a:pt x="80" y="198"/>
                    </a:lnTo>
                    <a:lnTo>
                      <a:pt x="80" y="198"/>
                    </a:lnTo>
                    <a:lnTo>
                      <a:pt x="79" y="200"/>
                    </a:lnTo>
                    <a:lnTo>
                      <a:pt x="79" y="200"/>
                    </a:lnTo>
                    <a:lnTo>
                      <a:pt x="81" y="204"/>
                    </a:lnTo>
                    <a:lnTo>
                      <a:pt x="81" y="204"/>
                    </a:lnTo>
                    <a:lnTo>
                      <a:pt x="86" y="211"/>
                    </a:lnTo>
                    <a:lnTo>
                      <a:pt x="99" y="223"/>
                    </a:lnTo>
                    <a:lnTo>
                      <a:pt x="101" y="224"/>
                    </a:lnTo>
                    <a:lnTo>
                      <a:pt x="104" y="227"/>
                    </a:lnTo>
                    <a:lnTo>
                      <a:pt x="105" y="229"/>
                    </a:lnTo>
                    <a:lnTo>
                      <a:pt x="92" y="228"/>
                    </a:lnTo>
                    <a:lnTo>
                      <a:pt x="87" y="227"/>
                    </a:lnTo>
                    <a:lnTo>
                      <a:pt x="87" y="227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82" y="2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4" name="Freeform 333"/>
              <p:cNvSpPr>
                <a:spLocks/>
              </p:cNvSpPr>
              <p:nvPr/>
            </p:nvSpPr>
            <p:spPr bwMode="auto">
              <a:xfrm>
                <a:off x="5656263" y="3106738"/>
                <a:ext cx="147638" cy="244475"/>
              </a:xfrm>
              <a:custGeom>
                <a:avLst/>
                <a:gdLst>
                  <a:gd name="T0" fmla="*/ 89 w 93"/>
                  <a:gd name="T1" fmla="*/ 26 h 154"/>
                  <a:gd name="T2" fmla="*/ 90 w 93"/>
                  <a:gd name="T3" fmla="*/ 13 h 154"/>
                  <a:gd name="T4" fmla="*/ 86 w 93"/>
                  <a:gd name="T5" fmla="*/ 7 h 154"/>
                  <a:gd name="T6" fmla="*/ 73 w 93"/>
                  <a:gd name="T7" fmla="*/ 0 h 154"/>
                  <a:gd name="T8" fmla="*/ 55 w 93"/>
                  <a:gd name="T9" fmla="*/ 11 h 154"/>
                  <a:gd name="T10" fmla="*/ 54 w 93"/>
                  <a:gd name="T11" fmla="*/ 18 h 154"/>
                  <a:gd name="T12" fmla="*/ 58 w 93"/>
                  <a:gd name="T13" fmla="*/ 31 h 154"/>
                  <a:gd name="T14" fmla="*/ 53 w 93"/>
                  <a:gd name="T15" fmla="*/ 42 h 154"/>
                  <a:gd name="T16" fmla="*/ 43 w 93"/>
                  <a:gd name="T17" fmla="*/ 38 h 154"/>
                  <a:gd name="T18" fmla="*/ 41 w 93"/>
                  <a:gd name="T19" fmla="*/ 25 h 154"/>
                  <a:gd name="T20" fmla="*/ 41 w 93"/>
                  <a:gd name="T21" fmla="*/ 18 h 154"/>
                  <a:gd name="T22" fmla="*/ 30 w 93"/>
                  <a:gd name="T23" fmla="*/ 19 h 154"/>
                  <a:gd name="T24" fmla="*/ 26 w 93"/>
                  <a:gd name="T25" fmla="*/ 28 h 154"/>
                  <a:gd name="T26" fmla="*/ 18 w 93"/>
                  <a:gd name="T27" fmla="*/ 42 h 154"/>
                  <a:gd name="T28" fmla="*/ 8 w 93"/>
                  <a:gd name="T29" fmla="*/ 42 h 154"/>
                  <a:gd name="T30" fmla="*/ 0 w 93"/>
                  <a:gd name="T31" fmla="*/ 43 h 154"/>
                  <a:gd name="T32" fmla="*/ 4 w 93"/>
                  <a:gd name="T33" fmla="*/ 52 h 154"/>
                  <a:gd name="T34" fmla="*/ 3 w 93"/>
                  <a:gd name="T35" fmla="*/ 68 h 154"/>
                  <a:gd name="T36" fmla="*/ 14 w 93"/>
                  <a:gd name="T37" fmla="*/ 89 h 154"/>
                  <a:gd name="T38" fmla="*/ 20 w 93"/>
                  <a:gd name="T39" fmla="*/ 95 h 154"/>
                  <a:gd name="T40" fmla="*/ 37 w 93"/>
                  <a:gd name="T41" fmla="*/ 96 h 154"/>
                  <a:gd name="T42" fmla="*/ 42 w 93"/>
                  <a:gd name="T43" fmla="*/ 106 h 154"/>
                  <a:gd name="T44" fmla="*/ 51 w 93"/>
                  <a:gd name="T45" fmla="*/ 114 h 154"/>
                  <a:gd name="T46" fmla="*/ 43 w 93"/>
                  <a:gd name="T47" fmla="*/ 120 h 154"/>
                  <a:gd name="T48" fmla="*/ 36 w 93"/>
                  <a:gd name="T49" fmla="*/ 127 h 154"/>
                  <a:gd name="T50" fmla="*/ 26 w 93"/>
                  <a:gd name="T51" fmla="*/ 131 h 154"/>
                  <a:gd name="T52" fmla="*/ 11 w 93"/>
                  <a:gd name="T53" fmla="*/ 123 h 154"/>
                  <a:gd name="T54" fmla="*/ 6 w 93"/>
                  <a:gd name="T55" fmla="*/ 124 h 154"/>
                  <a:gd name="T56" fmla="*/ 4 w 93"/>
                  <a:gd name="T57" fmla="*/ 136 h 154"/>
                  <a:gd name="T58" fmla="*/ 8 w 93"/>
                  <a:gd name="T59" fmla="*/ 143 h 154"/>
                  <a:gd name="T60" fmla="*/ 24 w 93"/>
                  <a:gd name="T61" fmla="*/ 152 h 154"/>
                  <a:gd name="T62" fmla="*/ 40 w 93"/>
                  <a:gd name="T63" fmla="*/ 151 h 154"/>
                  <a:gd name="T64" fmla="*/ 57 w 93"/>
                  <a:gd name="T65" fmla="*/ 148 h 154"/>
                  <a:gd name="T66" fmla="*/ 66 w 93"/>
                  <a:gd name="T67" fmla="*/ 131 h 154"/>
                  <a:gd name="T68" fmla="*/ 73 w 93"/>
                  <a:gd name="T69" fmla="*/ 123 h 154"/>
                  <a:gd name="T70" fmla="*/ 89 w 93"/>
                  <a:gd name="T71" fmla="*/ 117 h 154"/>
                  <a:gd name="T72" fmla="*/ 85 w 93"/>
                  <a:gd name="T73" fmla="*/ 113 h 154"/>
                  <a:gd name="T74" fmla="*/ 71 w 93"/>
                  <a:gd name="T75" fmla="*/ 113 h 154"/>
                  <a:gd name="T76" fmla="*/ 64 w 93"/>
                  <a:gd name="T77" fmla="*/ 101 h 154"/>
                  <a:gd name="T78" fmla="*/ 65 w 93"/>
                  <a:gd name="T79" fmla="*/ 95 h 154"/>
                  <a:gd name="T80" fmla="*/ 74 w 93"/>
                  <a:gd name="T81" fmla="*/ 89 h 154"/>
                  <a:gd name="T82" fmla="*/ 82 w 93"/>
                  <a:gd name="T83" fmla="*/ 81 h 154"/>
                  <a:gd name="T84" fmla="*/ 79 w 93"/>
                  <a:gd name="T85" fmla="*/ 75 h 154"/>
                  <a:gd name="T86" fmla="*/ 68 w 93"/>
                  <a:gd name="T87" fmla="*/ 69 h 154"/>
                  <a:gd name="T88" fmla="*/ 73 w 93"/>
                  <a:gd name="T89" fmla="*/ 59 h 154"/>
                  <a:gd name="T90" fmla="*/ 79 w 93"/>
                  <a:gd name="T91" fmla="*/ 53 h 154"/>
                  <a:gd name="T92" fmla="*/ 88 w 93"/>
                  <a:gd name="T93" fmla="*/ 52 h 154"/>
                  <a:gd name="T94" fmla="*/ 93 w 93"/>
                  <a:gd name="T95" fmla="*/ 4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3" h="154">
                    <a:moveTo>
                      <a:pt x="92" y="37"/>
                    </a:moveTo>
                    <a:lnTo>
                      <a:pt x="89" y="26"/>
                    </a:lnTo>
                    <a:lnTo>
                      <a:pt x="89" y="26"/>
                    </a:lnTo>
                    <a:lnTo>
                      <a:pt x="88" y="19"/>
                    </a:lnTo>
                    <a:lnTo>
                      <a:pt x="88" y="16"/>
                    </a:lnTo>
                    <a:lnTo>
                      <a:pt x="90" y="13"/>
                    </a:lnTo>
                    <a:lnTo>
                      <a:pt x="91" y="12"/>
                    </a:lnTo>
                    <a:lnTo>
                      <a:pt x="90" y="11"/>
                    </a:lnTo>
                    <a:lnTo>
                      <a:pt x="86" y="7"/>
                    </a:lnTo>
                    <a:lnTo>
                      <a:pt x="82" y="2"/>
                    </a:lnTo>
                    <a:lnTo>
                      <a:pt x="76" y="0"/>
                    </a:lnTo>
                    <a:lnTo>
                      <a:pt x="73" y="0"/>
                    </a:lnTo>
                    <a:lnTo>
                      <a:pt x="70" y="1"/>
                    </a:lnTo>
                    <a:lnTo>
                      <a:pt x="60" y="7"/>
                    </a:lnTo>
                    <a:lnTo>
                      <a:pt x="55" y="11"/>
                    </a:lnTo>
                    <a:lnTo>
                      <a:pt x="54" y="13"/>
                    </a:lnTo>
                    <a:lnTo>
                      <a:pt x="53" y="14"/>
                    </a:lnTo>
                    <a:lnTo>
                      <a:pt x="54" y="18"/>
                    </a:lnTo>
                    <a:lnTo>
                      <a:pt x="55" y="21"/>
                    </a:lnTo>
                    <a:lnTo>
                      <a:pt x="57" y="25"/>
                    </a:lnTo>
                    <a:lnTo>
                      <a:pt x="58" y="31"/>
                    </a:lnTo>
                    <a:lnTo>
                      <a:pt x="57" y="37"/>
                    </a:lnTo>
                    <a:lnTo>
                      <a:pt x="55" y="40"/>
                    </a:lnTo>
                    <a:lnTo>
                      <a:pt x="53" y="42"/>
                    </a:lnTo>
                    <a:lnTo>
                      <a:pt x="49" y="43"/>
                    </a:lnTo>
                    <a:lnTo>
                      <a:pt x="47" y="42"/>
                    </a:lnTo>
                    <a:lnTo>
                      <a:pt x="43" y="38"/>
                    </a:lnTo>
                    <a:lnTo>
                      <a:pt x="41" y="34"/>
                    </a:lnTo>
                    <a:lnTo>
                      <a:pt x="40" y="30"/>
                    </a:lnTo>
                    <a:lnTo>
                      <a:pt x="41" y="25"/>
                    </a:lnTo>
                    <a:lnTo>
                      <a:pt x="42" y="21"/>
                    </a:lnTo>
                    <a:lnTo>
                      <a:pt x="42" y="19"/>
                    </a:lnTo>
                    <a:lnTo>
                      <a:pt x="41" y="18"/>
                    </a:lnTo>
                    <a:lnTo>
                      <a:pt x="37" y="18"/>
                    </a:lnTo>
                    <a:lnTo>
                      <a:pt x="33" y="19"/>
                    </a:lnTo>
                    <a:lnTo>
                      <a:pt x="30" y="19"/>
                    </a:lnTo>
                    <a:lnTo>
                      <a:pt x="29" y="20"/>
                    </a:lnTo>
                    <a:lnTo>
                      <a:pt x="27" y="24"/>
                    </a:lnTo>
                    <a:lnTo>
                      <a:pt x="26" y="28"/>
                    </a:lnTo>
                    <a:lnTo>
                      <a:pt x="23" y="36"/>
                    </a:lnTo>
                    <a:lnTo>
                      <a:pt x="20" y="40"/>
                    </a:lnTo>
                    <a:lnTo>
                      <a:pt x="18" y="42"/>
                    </a:lnTo>
                    <a:lnTo>
                      <a:pt x="16" y="43"/>
                    </a:lnTo>
                    <a:lnTo>
                      <a:pt x="12" y="42"/>
                    </a:lnTo>
                    <a:lnTo>
                      <a:pt x="8" y="42"/>
                    </a:lnTo>
                    <a:lnTo>
                      <a:pt x="3" y="42"/>
                    </a:lnTo>
                    <a:lnTo>
                      <a:pt x="2" y="42"/>
                    </a:lnTo>
                    <a:lnTo>
                      <a:pt x="0" y="43"/>
                    </a:lnTo>
                    <a:lnTo>
                      <a:pt x="0" y="47"/>
                    </a:lnTo>
                    <a:lnTo>
                      <a:pt x="2" y="49"/>
                    </a:lnTo>
                    <a:lnTo>
                      <a:pt x="4" y="52"/>
                    </a:lnTo>
                    <a:lnTo>
                      <a:pt x="5" y="55"/>
                    </a:lnTo>
                    <a:lnTo>
                      <a:pt x="4" y="63"/>
                    </a:lnTo>
                    <a:lnTo>
                      <a:pt x="3" y="68"/>
                    </a:lnTo>
                    <a:lnTo>
                      <a:pt x="6" y="74"/>
                    </a:lnTo>
                    <a:lnTo>
                      <a:pt x="10" y="81"/>
                    </a:lnTo>
                    <a:lnTo>
                      <a:pt x="14" y="89"/>
                    </a:lnTo>
                    <a:lnTo>
                      <a:pt x="16" y="93"/>
                    </a:lnTo>
                    <a:lnTo>
                      <a:pt x="18" y="94"/>
                    </a:lnTo>
                    <a:lnTo>
                      <a:pt x="20" y="95"/>
                    </a:lnTo>
                    <a:lnTo>
                      <a:pt x="31" y="95"/>
                    </a:lnTo>
                    <a:lnTo>
                      <a:pt x="37" y="95"/>
                    </a:lnTo>
                    <a:lnTo>
                      <a:pt x="37" y="96"/>
                    </a:lnTo>
                    <a:lnTo>
                      <a:pt x="39" y="98"/>
                    </a:lnTo>
                    <a:lnTo>
                      <a:pt x="40" y="101"/>
                    </a:lnTo>
                    <a:lnTo>
                      <a:pt x="42" y="106"/>
                    </a:lnTo>
                    <a:lnTo>
                      <a:pt x="45" y="108"/>
                    </a:lnTo>
                    <a:lnTo>
                      <a:pt x="49" y="113"/>
                    </a:lnTo>
                    <a:lnTo>
                      <a:pt x="51" y="114"/>
                    </a:lnTo>
                    <a:lnTo>
                      <a:pt x="51" y="117"/>
                    </a:lnTo>
                    <a:lnTo>
                      <a:pt x="49" y="118"/>
                    </a:lnTo>
                    <a:lnTo>
                      <a:pt x="43" y="120"/>
                    </a:lnTo>
                    <a:lnTo>
                      <a:pt x="43" y="120"/>
                    </a:lnTo>
                    <a:lnTo>
                      <a:pt x="39" y="124"/>
                    </a:lnTo>
                    <a:lnTo>
                      <a:pt x="36" y="127"/>
                    </a:lnTo>
                    <a:lnTo>
                      <a:pt x="34" y="130"/>
                    </a:lnTo>
                    <a:lnTo>
                      <a:pt x="29" y="131"/>
                    </a:lnTo>
                    <a:lnTo>
                      <a:pt x="26" y="131"/>
                    </a:lnTo>
                    <a:lnTo>
                      <a:pt x="20" y="129"/>
                    </a:lnTo>
                    <a:lnTo>
                      <a:pt x="16" y="124"/>
                    </a:lnTo>
                    <a:lnTo>
                      <a:pt x="11" y="123"/>
                    </a:lnTo>
                    <a:lnTo>
                      <a:pt x="9" y="121"/>
                    </a:lnTo>
                    <a:lnTo>
                      <a:pt x="8" y="123"/>
                    </a:lnTo>
                    <a:lnTo>
                      <a:pt x="6" y="124"/>
                    </a:lnTo>
                    <a:lnTo>
                      <a:pt x="5" y="126"/>
                    </a:lnTo>
                    <a:lnTo>
                      <a:pt x="3" y="131"/>
                    </a:lnTo>
                    <a:lnTo>
                      <a:pt x="4" y="136"/>
                    </a:lnTo>
                    <a:lnTo>
                      <a:pt x="5" y="139"/>
                    </a:lnTo>
                    <a:lnTo>
                      <a:pt x="8" y="143"/>
                    </a:lnTo>
                    <a:lnTo>
                      <a:pt x="8" y="143"/>
                    </a:lnTo>
                    <a:lnTo>
                      <a:pt x="15" y="146"/>
                    </a:lnTo>
                    <a:lnTo>
                      <a:pt x="20" y="150"/>
                    </a:lnTo>
                    <a:lnTo>
                      <a:pt x="24" y="152"/>
                    </a:lnTo>
                    <a:lnTo>
                      <a:pt x="31" y="154"/>
                    </a:lnTo>
                    <a:lnTo>
                      <a:pt x="36" y="152"/>
                    </a:lnTo>
                    <a:lnTo>
                      <a:pt x="40" y="151"/>
                    </a:lnTo>
                    <a:lnTo>
                      <a:pt x="49" y="151"/>
                    </a:lnTo>
                    <a:lnTo>
                      <a:pt x="53" y="149"/>
                    </a:lnTo>
                    <a:lnTo>
                      <a:pt x="57" y="148"/>
                    </a:lnTo>
                    <a:lnTo>
                      <a:pt x="61" y="142"/>
                    </a:lnTo>
                    <a:lnTo>
                      <a:pt x="64" y="137"/>
                    </a:lnTo>
                    <a:lnTo>
                      <a:pt x="66" y="131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3" y="123"/>
                    </a:lnTo>
                    <a:lnTo>
                      <a:pt x="79" y="118"/>
                    </a:lnTo>
                    <a:lnTo>
                      <a:pt x="86" y="118"/>
                    </a:lnTo>
                    <a:lnTo>
                      <a:pt x="89" y="117"/>
                    </a:lnTo>
                    <a:lnTo>
                      <a:pt x="90" y="114"/>
                    </a:lnTo>
                    <a:lnTo>
                      <a:pt x="89" y="113"/>
                    </a:lnTo>
                    <a:lnTo>
                      <a:pt x="85" y="113"/>
                    </a:lnTo>
                    <a:lnTo>
                      <a:pt x="80" y="115"/>
                    </a:lnTo>
                    <a:lnTo>
                      <a:pt x="73" y="115"/>
                    </a:lnTo>
                    <a:lnTo>
                      <a:pt x="71" y="113"/>
                    </a:lnTo>
                    <a:lnTo>
                      <a:pt x="67" y="109"/>
                    </a:lnTo>
                    <a:lnTo>
                      <a:pt x="66" y="105"/>
                    </a:lnTo>
                    <a:lnTo>
                      <a:pt x="64" y="101"/>
                    </a:lnTo>
                    <a:lnTo>
                      <a:pt x="64" y="101"/>
                    </a:lnTo>
                    <a:lnTo>
                      <a:pt x="64" y="98"/>
                    </a:lnTo>
                    <a:lnTo>
                      <a:pt x="65" y="95"/>
                    </a:lnTo>
                    <a:lnTo>
                      <a:pt x="66" y="93"/>
                    </a:lnTo>
                    <a:lnTo>
                      <a:pt x="68" y="92"/>
                    </a:lnTo>
                    <a:lnTo>
                      <a:pt x="74" y="89"/>
                    </a:lnTo>
                    <a:lnTo>
                      <a:pt x="77" y="87"/>
                    </a:lnTo>
                    <a:lnTo>
                      <a:pt x="79" y="84"/>
                    </a:lnTo>
                    <a:lnTo>
                      <a:pt x="82" y="81"/>
                    </a:lnTo>
                    <a:lnTo>
                      <a:pt x="82" y="77"/>
                    </a:lnTo>
                    <a:lnTo>
                      <a:pt x="80" y="76"/>
                    </a:lnTo>
                    <a:lnTo>
                      <a:pt x="79" y="75"/>
                    </a:lnTo>
                    <a:lnTo>
                      <a:pt x="72" y="71"/>
                    </a:lnTo>
                    <a:lnTo>
                      <a:pt x="70" y="71"/>
                    </a:lnTo>
                    <a:lnTo>
                      <a:pt x="68" y="69"/>
                    </a:lnTo>
                    <a:lnTo>
                      <a:pt x="68" y="67"/>
                    </a:lnTo>
                    <a:lnTo>
                      <a:pt x="70" y="65"/>
                    </a:lnTo>
                    <a:lnTo>
                      <a:pt x="73" y="59"/>
                    </a:lnTo>
                    <a:lnTo>
                      <a:pt x="76" y="56"/>
                    </a:lnTo>
                    <a:lnTo>
                      <a:pt x="76" y="56"/>
                    </a:lnTo>
                    <a:lnTo>
                      <a:pt x="79" y="53"/>
                    </a:lnTo>
                    <a:lnTo>
                      <a:pt x="82" y="52"/>
                    </a:lnTo>
                    <a:lnTo>
                      <a:pt x="84" y="52"/>
                    </a:lnTo>
                    <a:lnTo>
                      <a:pt x="88" y="52"/>
                    </a:lnTo>
                    <a:lnTo>
                      <a:pt x="92" y="47"/>
                    </a:lnTo>
                    <a:lnTo>
                      <a:pt x="93" y="45"/>
                    </a:lnTo>
                    <a:lnTo>
                      <a:pt x="93" y="42"/>
                    </a:lnTo>
                    <a:lnTo>
                      <a:pt x="92" y="3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5" name="Freeform 334"/>
              <p:cNvSpPr>
                <a:spLocks/>
              </p:cNvSpPr>
              <p:nvPr/>
            </p:nvSpPr>
            <p:spPr bwMode="auto">
              <a:xfrm>
                <a:off x="5654675" y="3105150"/>
                <a:ext cx="149225" cy="246063"/>
              </a:xfrm>
              <a:custGeom>
                <a:avLst/>
                <a:gdLst>
                  <a:gd name="T0" fmla="*/ 89 w 94"/>
                  <a:gd name="T1" fmla="*/ 20 h 155"/>
                  <a:gd name="T2" fmla="*/ 92 w 94"/>
                  <a:gd name="T3" fmla="*/ 12 h 155"/>
                  <a:gd name="T4" fmla="*/ 71 w 94"/>
                  <a:gd name="T5" fmla="*/ 1 h 155"/>
                  <a:gd name="T6" fmla="*/ 54 w 94"/>
                  <a:gd name="T7" fmla="*/ 19 h 155"/>
                  <a:gd name="T8" fmla="*/ 50 w 94"/>
                  <a:gd name="T9" fmla="*/ 44 h 155"/>
                  <a:gd name="T10" fmla="*/ 43 w 94"/>
                  <a:gd name="T11" fmla="*/ 22 h 155"/>
                  <a:gd name="T12" fmla="*/ 34 w 94"/>
                  <a:gd name="T13" fmla="*/ 19 h 155"/>
                  <a:gd name="T14" fmla="*/ 24 w 94"/>
                  <a:gd name="T15" fmla="*/ 35 h 155"/>
                  <a:gd name="T16" fmla="*/ 9 w 94"/>
                  <a:gd name="T17" fmla="*/ 41 h 155"/>
                  <a:gd name="T18" fmla="*/ 0 w 94"/>
                  <a:gd name="T19" fmla="*/ 48 h 155"/>
                  <a:gd name="T20" fmla="*/ 6 w 94"/>
                  <a:gd name="T21" fmla="*/ 75 h 155"/>
                  <a:gd name="T22" fmla="*/ 32 w 94"/>
                  <a:gd name="T23" fmla="*/ 96 h 155"/>
                  <a:gd name="T24" fmla="*/ 42 w 94"/>
                  <a:gd name="T25" fmla="*/ 107 h 155"/>
                  <a:gd name="T26" fmla="*/ 44 w 94"/>
                  <a:gd name="T27" fmla="*/ 121 h 155"/>
                  <a:gd name="T28" fmla="*/ 30 w 94"/>
                  <a:gd name="T29" fmla="*/ 132 h 155"/>
                  <a:gd name="T30" fmla="*/ 10 w 94"/>
                  <a:gd name="T31" fmla="*/ 121 h 155"/>
                  <a:gd name="T32" fmla="*/ 5 w 94"/>
                  <a:gd name="T33" fmla="*/ 138 h 155"/>
                  <a:gd name="T34" fmla="*/ 15 w 94"/>
                  <a:gd name="T35" fmla="*/ 149 h 155"/>
                  <a:gd name="T36" fmla="*/ 34 w 94"/>
                  <a:gd name="T37" fmla="*/ 155 h 155"/>
                  <a:gd name="T38" fmla="*/ 62 w 94"/>
                  <a:gd name="T39" fmla="*/ 144 h 155"/>
                  <a:gd name="T40" fmla="*/ 74 w 94"/>
                  <a:gd name="T41" fmla="*/ 124 h 155"/>
                  <a:gd name="T42" fmla="*/ 91 w 94"/>
                  <a:gd name="T43" fmla="*/ 115 h 155"/>
                  <a:gd name="T44" fmla="*/ 74 w 94"/>
                  <a:gd name="T45" fmla="*/ 116 h 155"/>
                  <a:gd name="T46" fmla="*/ 66 w 94"/>
                  <a:gd name="T47" fmla="*/ 101 h 155"/>
                  <a:gd name="T48" fmla="*/ 73 w 94"/>
                  <a:gd name="T49" fmla="*/ 91 h 155"/>
                  <a:gd name="T50" fmla="*/ 84 w 94"/>
                  <a:gd name="T51" fmla="*/ 78 h 155"/>
                  <a:gd name="T52" fmla="*/ 71 w 94"/>
                  <a:gd name="T53" fmla="*/ 71 h 155"/>
                  <a:gd name="T54" fmla="*/ 77 w 94"/>
                  <a:gd name="T55" fmla="*/ 57 h 155"/>
                  <a:gd name="T56" fmla="*/ 90 w 94"/>
                  <a:gd name="T57" fmla="*/ 53 h 155"/>
                  <a:gd name="T58" fmla="*/ 94 w 94"/>
                  <a:gd name="T59" fmla="*/ 38 h 155"/>
                  <a:gd name="T60" fmla="*/ 93 w 94"/>
                  <a:gd name="T61" fmla="*/ 47 h 155"/>
                  <a:gd name="T62" fmla="*/ 84 w 94"/>
                  <a:gd name="T63" fmla="*/ 52 h 155"/>
                  <a:gd name="T64" fmla="*/ 69 w 94"/>
                  <a:gd name="T65" fmla="*/ 68 h 155"/>
                  <a:gd name="T66" fmla="*/ 72 w 94"/>
                  <a:gd name="T67" fmla="*/ 74 h 155"/>
                  <a:gd name="T68" fmla="*/ 80 w 94"/>
                  <a:gd name="T69" fmla="*/ 85 h 155"/>
                  <a:gd name="T70" fmla="*/ 66 w 94"/>
                  <a:gd name="T71" fmla="*/ 95 h 155"/>
                  <a:gd name="T72" fmla="*/ 68 w 94"/>
                  <a:gd name="T73" fmla="*/ 110 h 155"/>
                  <a:gd name="T74" fmla="*/ 90 w 94"/>
                  <a:gd name="T75" fmla="*/ 115 h 155"/>
                  <a:gd name="T76" fmla="*/ 68 w 94"/>
                  <a:gd name="T77" fmla="*/ 127 h 155"/>
                  <a:gd name="T78" fmla="*/ 49 w 94"/>
                  <a:gd name="T79" fmla="*/ 151 h 155"/>
                  <a:gd name="T80" fmla="*/ 30 w 94"/>
                  <a:gd name="T81" fmla="*/ 153 h 155"/>
                  <a:gd name="T82" fmla="*/ 9 w 94"/>
                  <a:gd name="T83" fmla="*/ 144 h 155"/>
                  <a:gd name="T84" fmla="*/ 9 w 94"/>
                  <a:gd name="T85" fmla="*/ 124 h 155"/>
                  <a:gd name="T86" fmla="*/ 30 w 94"/>
                  <a:gd name="T87" fmla="*/ 133 h 155"/>
                  <a:gd name="T88" fmla="*/ 41 w 94"/>
                  <a:gd name="T89" fmla="*/ 126 h 155"/>
                  <a:gd name="T90" fmla="*/ 53 w 94"/>
                  <a:gd name="T91" fmla="*/ 115 h 155"/>
                  <a:gd name="T92" fmla="*/ 41 w 94"/>
                  <a:gd name="T93" fmla="*/ 99 h 155"/>
                  <a:gd name="T94" fmla="*/ 19 w 94"/>
                  <a:gd name="T95" fmla="*/ 94 h 155"/>
                  <a:gd name="T96" fmla="*/ 6 w 94"/>
                  <a:gd name="T97" fmla="*/ 64 h 155"/>
                  <a:gd name="T98" fmla="*/ 1 w 94"/>
                  <a:gd name="T99" fmla="*/ 45 h 155"/>
                  <a:gd name="T100" fmla="*/ 17 w 94"/>
                  <a:gd name="T101" fmla="*/ 45 h 155"/>
                  <a:gd name="T102" fmla="*/ 29 w 94"/>
                  <a:gd name="T103" fmla="*/ 25 h 155"/>
                  <a:gd name="T104" fmla="*/ 42 w 94"/>
                  <a:gd name="T105" fmla="*/ 19 h 155"/>
                  <a:gd name="T106" fmla="*/ 41 w 94"/>
                  <a:gd name="T107" fmla="*/ 35 h 155"/>
                  <a:gd name="T108" fmla="*/ 56 w 94"/>
                  <a:gd name="T109" fmla="*/ 41 h 155"/>
                  <a:gd name="T110" fmla="*/ 58 w 94"/>
                  <a:gd name="T111" fmla="*/ 22 h 155"/>
                  <a:gd name="T112" fmla="*/ 71 w 94"/>
                  <a:gd name="T113" fmla="*/ 2 h 155"/>
                  <a:gd name="T114" fmla="*/ 91 w 94"/>
                  <a:gd name="T115" fmla="*/ 14 h 155"/>
                  <a:gd name="T116" fmla="*/ 89 w 94"/>
                  <a:gd name="T117" fmla="*/ 2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4" h="155">
                    <a:moveTo>
                      <a:pt x="93" y="38"/>
                    </a:moveTo>
                    <a:lnTo>
                      <a:pt x="94" y="38"/>
                    </a:lnTo>
                    <a:lnTo>
                      <a:pt x="90" y="27"/>
                    </a:lnTo>
                    <a:lnTo>
                      <a:pt x="90" y="27"/>
                    </a:lnTo>
                    <a:lnTo>
                      <a:pt x="90" y="27"/>
                    </a:lnTo>
                    <a:lnTo>
                      <a:pt x="90" y="27"/>
                    </a:lnTo>
                    <a:lnTo>
                      <a:pt x="89" y="20"/>
                    </a:lnTo>
                    <a:lnTo>
                      <a:pt x="89" y="20"/>
                    </a:lnTo>
                    <a:lnTo>
                      <a:pt x="90" y="17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3" y="13"/>
                    </a:lnTo>
                    <a:lnTo>
                      <a:pt x="93" y="13"/>
                    </a:lnTo>
                    <a:lnTo>
                      <a:pt x="92" y="12"/>
                    </a:lnTo>
                    <a:lnTo>
                      <a:pt x="89" y="7"/>
                    </a:lnTo>
                    <a:lnTo>
                      <a:pt x="83" y="3"/>
                    </a:lnTo>
                    <a:lnTo>
                      <a:pt x="77" y="0"/>
                    </a:lnTo>
                    <a:lnTo>
                      <a:pt x="74" y="0"/>
                    </a:lnTo>
                    <a:lnTo>
                      <a:pt x="73" y="0"/>
                    </a:lnTo>
                    <a:lnTo>
                      <a:pt x="71" y="1"/>
                    </a:lnTo>
                    <a:lnTo>
                      <a:pt x="71" y="1"/>
                    </a:lnTo>
                    <a:lnTo>
                      <a:pt x="60" y="7"/>
                    </a:lnTo>
                    <a:lnTo>
                      <a:pt x="55" y="12"/>
                    </a:lnTo>
                    <a:lnTo>
                      <a:pt x="54" y="13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4" y="19"/>
                    </a:lnTo>
                    <a:lnTo>
                      <a:pt x="54" y="19"/>
                    </a:lnTo>
                    <a:lnTo>
                      <a:pt x="56" y="22"/>
                    </a:lnTo>
                    <a:lnTo>
                      <a:pt x="58" y="26"/>
                    </a:lnTo>
                    <a:lnTo>
                      <a:pt x="59" y="32"/>
                    </a:lnTo>
                    <a:lnTo>
                      <a:pt x="58" y="37"/>
                    </a:lnTo>
                    <a:lnTo>
                      <a:pt x="55" y="41"/>
                    </a:lnTo>
                    <a:lnTo>
                      <a:pt x="54" y="43"/>
                    </a:lnTo>
                    <a:lnTo>
                      <a:pt x="50" y="44"/>
                    </a:lnTo>
                    <a:lnTo>
                      <a:pt x="48" y="43"/>
                    </a:lnTo>
                    <a:lnTo>
                      <a:pt x="46" y="39"/>
                    </a:lnTo>
                    <a:lnTo>
                      <a:pt x="42" y="35"/>
                    </a:lnTo>
                    <a:lnTo>
                      <a:pt x="42" y="31"/>
                    </a:lnTo>
                    <a:lnTo>
                      <a:pt x="42" y="26"/>
                    </a:lnTo>
                    <a:lnTo>
                      <a:pt x="43" y="22"/>
                    </a:lnTo>
                    <a:lnTo>
                      <a:pt x="43" y="22"/>
                    </a:lnTo>
                    <a:lnTo>
                      <a:pt x="43" y="20"/>
                    </a:lnTo>
                    <a:lnTo>
                      <a:pt x="43" y="19"/>
                    </a:lnTo>
                    <a:lnTo>
                      <a:pt x="42" y="17"/>
                    </a:lnTo>
                    <a:lnTo>
                      <a:pt x="42" y="17"/>
                    </a:lnTo>
                    <a:lnTo>
                      <a:pt x="38" y="17"/>
                    </a:lnTo>
                    <a:lnTo>
                      <a:pt x="38" y="17"/>
                    </a:lnTo>
                    <a:lnTo>
                      <a:pt x="34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29" y="21"/>
                    </a:lnTo>
                    <a:lnTo>
                      <a:pt x="28" y="23"/>
                    </a:lnTo>
                    <a:lnTo>
                      <a:pt x="28" y="25"/>
                    </a:lnTo>
                    <a:lnTo>
                      <a:pt x="27" y="29"/>
                    </a:lnTo>
                    <a:lnTo>
                      <a:pt x="24" y="35"/>
                    </a:lnTo>
                    <a:lnTo>
                      <a:pt x="21" y="41"/>
                    </a:lnTo>
                    <a:lnTo>
                      <a:pt x="18" y="43"/>
                    </a:lnTo>
                    <a:lnTo>
                      <a:pt x="17" y="44"/>
                    </a:lnTo>
                    <a:lnTo>
                      <a:pt x="13" y="43"/>
                    </a:lnTo>
                    <a:lnTo>
                      <a:pt x="13" y="43"/>
                    </a:lnTo>
                    <a:lnTo>
                      <a:pt x="9" y="41"/>
                    </a:lnTo>
                    <a:lnTo>
                      <a:pt x="9" y="41"/>
                    </a:lnTo>
                    <a:lnTo>
                      <a:pt x="4" y="41"/>
                    </a:lnTo>
                    <a:lnTo>
                      <a:pt x="4" y="41"/>
                    </a:lnTo>
                    <a:lnTo>
                      <a:pt x="3" y="43"/>
                    </a:lnTo>
                    <a:lnTo>
                      <a:pt x="1" y="44"/>
                    </a:lnTo>
                    <a:lnTo>
                      <a:pt x="0" y="4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3" y="51"/>
                    </a:lnTo>
                    <a:lnTo>
                      <a:pt x="5" y="53"/>
                    </a:lnTo>
                    <a:lnTo>
                      <a:pt x="5" y="56"/>
                    </a:lnTo>
                    <a:lnTo>
                      <a:pt x="5" y="64"/>
                    </a:lnTo>
                    <a:lnTo>
                      <a:pt x="4" y="69"/>
                    </a:lnTo>
                    <a:lnTo>
                      <a:pt x="4" y="69"/>
                    </a:lnTo>
                    <a:lnTo>
                      <a:pt x="6" y="75"/>
                    </a:lnTo>
                    <a:lnTo>
                      <a:pt x="11" y="82"/>
                    </a:lnTo>
                    <a:lnTo>
                      <a:pt x="13" y="90"/>
                    </a:lnTo>
                    <a:lnTo>
                      <a:pt x="17" y="94"/>
                    </a:lnTo>
                    <a:lnTo>
                      <a:pt x="18" y="95"/>
                    </a:lnTo>
                    <a:lnTo>
                      <a:pt x="19" y="96"/>
                    </a:lnTo>
                    <a:lnTo>
                      <a:pt x="19" y="96"/>
                    </a:lnTo>
                    <a:lnTo>
                      <a:pt x="32" y="96"/>
                    </a:lnTo>
                    <a:lnTo>
                      <a:pt x="37" y="97"/>
                    </a:lnTo>
                    <a:lnTo>
                      <a:pt x="38" y="99"/>
                    </a:lnTo>
                    <a:lnTo>
                      <a:pt x="40" y="99"/>
                    </a:lnTo>
                    <a:lnTo>
                      <a:pt x="41" y="102"/>
                    </a:lnTo>
                    <a:lnTo>
                      <a:pt x="41" y="103"/>
                    </a:lnTo>
                    <a:lnTo>
                      <a:pt x="42" y="107"/>
                    </a:lnTo>
                    <a:lnTo>
                      <a:pt x="42" y="107"/>
                    </a:lnTo>
                    <a:lnTo>
                      <a:pt x="46" y="110"/>
                    </a:lnTo>
                    <a:lnTo>
                      <a:pt x="49" y="114"/>
                    </a:lnTo>
                    <a:lnTo>
                      <a:pt x="52" y="115"/>
                    </a:lnTo>
                    <a:lnTo>
                      <a:pt x="52" y="118"/>
                    </a:lnTo>
                    <a:lnTo>
                      <a:pt x="50" y="118"/>
                    </a:lnTo>
                    <a:lnTo>
                      <a:pt x="44" y="121"/>
                    </a:lnTo>
                    <a:lnTo>
                      <a:pt x="44" y="121"/>
                    </a:lnTo>
                    <a:lnTo>
                      <a:pt x="44" y="121"/>
                    </a:lnTo>
                    <a:lnTo>
                      <a:pt x="40" y="125"/>
                    </a:lnTo>
                    <a:lnTo>
                      <a:pt x="37" y="128"/>
                    </a:lnTo>
                    <a:lnTo>
                      <a:pt x="37" y="128"/>
                    </a:lnTo>
                    <a:lnTo>
                      <a:pt x="35" y="130"/>
                    </a:lnTo>
                    <a:lnTo>
                      <a:pt x="30" y="132"/>
                    </a:lnTo>
                    <a:lnTo>
                      <a:pt x="30" y="132"/>
                    </a:lnTo>
                    <a:lnTo>
                      <a:pt x="30" y="132"/>
                    </a:lnTo>
                    <a:lnTo>
                      <a:pt x="27" y="132"/>
                    </a:lnTo>
                    <a:lnTo>
                      <a:pt x="22" y="128"/>
                    </a:lnTo>
                    <a:lnTo>
                      <a:pt x="17" y="125"/>
                    </a:lnTo>
                    <a:lnTo>
                      <a:pt x="12" y="122"/>
                    </a:lnTo>
                    <a:lnTo>
                      <a:pt x="11" y="122"/>
                    </a:lnTo>
                    <a:lnTo>
                      <a:pt x="10" y="121"/>
                    </a:lnTo>
                    <a:lnTo>
                      <a:pt x="7" y="122"/>
                    </a:lnTo>
                    <a:lnTo>
                      <a:pt x="7" y="122"/>
                    </a:lnTo>
                    <a:lnTo>
                      <a:pt x="6" y="124"/>
                    </a:lnTo>
                    <a:lnTo>
                      <a:pt x="6" y="124"/>
                    </a:lnTo>
                    <a:lnTo>
                      <a:pt x="6" y="127"/>
                    </a:lnTo>
                    <a:lnTo>
                      <a:pt x="4" y="132"/>
                    </a:lnTo>
                    <a:lnTo>
                      <a:pt x="5" y="138"/>
                    </a:lnTo>
                    <a:lnTo>
                      <a:pt x="5" y="138"/>
                    </a:lnTo>
                    <a:lnTo>
                      <a:pt x="5" y="140"/>
                    </a:lnTo>
                    <a:lnTo>
                      <a:pt x="6" y="140"/>
                    </a:lnTo>
                    <a:lnTo>
                      <a:pt x="9" y="145"/>
                    </a:lnTo>
                    <a:lnTo>
                      <a:pt x="9" y="145"/>
                    </a:lnTo>
                    <a:lnTo>
                      <a:pt x="9" y="145"/>
                    </a:lnTo>
                    <a:lnTo>
                      <a:pt x="15" y="149"/>
                    </a:lnTo>
                    <a:lnTo>
                      <a:pt x="19" y="151"/>
                    </a:lnTo>
                    <a:lnTo>
                      <a:pt x="19" y="151"/>
                    </a:lnTo>
                    <a:lnTo>
                      <a:pt x="24" y="153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2" y="155"/>
                    </a:lnTo>
                    <a:lnTo>
                      <a:pt x="34" y="155"/>
                    </a:lnTo>
                    <a:lnTo>
                      <a:pt x="37" y="153"/>
                    </a:lnTo>
                    <a:lnTo>
                      <a:pt x="41" y="152"/>
                    </a:lnTo>
                    <a:lnTo>
                      <a:pt x="50" y="152"/>
                    </a:lnTo>
                    <a:lnTo>
                      <a:pt x="54" y="151"/>
                    </a:lnTo>
                    <a:lnTo>
                      <a:pt x="58" y="149"/>
                    </a:lnTo>
                    <a:lnTo>
                      <a:pt x="59" y="149"/>
                    </a:lnTo>
                    <a:lnTo>
                      <a:pt x="62" y="144"/>
                    </a:lnTo>
                    <a:lnTo>
                      <a:pt x="65" y="139"/>
                    </a:lnTo>
                    <a:lnTo>
                      <a:pt x="67" y="132"/>
                    </a:lnTo>
                    <a:lnTo>
                      <a:pt x="69" y="127"/>
                    </a:lnTo>
                    <a:lnTo>
                      <a:pt x="68" y="127"/>
                    </a:lnTo>
                    <a:lnTo>
                      <a:pt x="69" y="128"/>
                    </a:lnTo>
                    <a:lnTo>
                      <a:pt x="69" y="128"/>
                    </a:lnTo>
                    <a:lnTo>
                      <a:pt x="74" y="124"/>
                    </a:lnTo>
                    <a:lnTo>
                      <a:pt x="80" y="119"/>
                    </a:lnTo>
                    <a:lnTo>
                      <a:pt x="80" y="119"/>
                    </a:lnTo>
                    <a:lnTo>
                      <a:pt x="80" y="119"/>
                    </a:lnTo>
                    <a:lnTo>
                      <a:pt x="87" y="119"/>
                    </a:lnTo>
                    <a:lnTo>
                      <a:pt x="90" y="118"/>
                    </a:lnTo>
                    <a:lnTo>
                      <a:pt x="90" y="118"/>
                    </a:lnTo>
                    <a:lnTo>
                      <a:pt x="91" y="115"/>
                    </a:lnTo>
                    <a:lnTo>
                      <a:pt x="91" y="115"/>
                    </a:lnTo>
                    <a:lnTo>
                      <a:pt x="90" y="114"/>
                    </a:lnTo>
                    <a:lnTo>
                      <a:pt x="90" y="114"/>
                    </a:lnTo>
                    <a:lnTo>
                      <a:pt x="86" y="114"/>
                    </a:lnTo>
                    <a:lnTo>
                      <a:pt x="86" y="114"/>
                    </a:lnTo>
                    <a:lnTo>
                      <a:pt x="81" y="116"/>
                    </a:lnTo>
                    <a:lnTo>
                      <a:pt x="74" y="116"/>
                    </a:lnTo>
                    <a:lnTo>
                      <a:pt x="72" y="114"/>
                    </a:lnTo>
                    <a:lnTo>
                      <a:pt x="69" y="110"/>
                    </a:lnTo>
                    <a:lnTo>
                      <a:pt x="67" y="106"/>
                    </a:lnTo>
                    <a:lnTo>
                      <a:pt x="65" y="101"/>
                    </a:lnTo>
                    <a:lnTo>
                      <a:pt x="65" y="102"/>
                    </a:lnTo>
                    <a:lnTo>
                      <a:pt x="66" y="101"/>
                    </a:lnTo>
                    <a:lnTo>
                      <a:pt x="66" y="101"/>
                    </a:lnTo>
                    <a:lnTo>
                      <a:pt x="65" y="100"/>
                    </a:lnTo>
                    <a:lnTo>
                      <a:pt x="65" y="100"/>
                    </a:lnTo>
                    <a:lnTo>
                      <a:pt x="66" y="97"/>
                    </a:lnTo>
                    <a:lnTo>
                      <a:pt x="67" y="96"/>
                    </a:lnTo>
                    <a:lnTo>
                      <a:pt x="67" y="96"/>
                    </a:lnTo>
                    <a:lnTo>
                      <a:pt x="69" y="94"/>
                    </a:lnTo>
                    <a:lnTo>
                      <a:pt x="73" y="91"/>
                    </a:lnTo>
                    <a:lnTo>
                      <a:pt x="73" y="91"/>
                    </a:lnTo>
                    <a:lnTo>
                      <a:pt x="78" y="90"/>
                    </a:lnTo>
                    <a:lnTo>
                      <a:pt x="81" y="87"/>
                    </a:lnTo>
                    <a:lnTo>
                      <a:pt x="81" y="87"/>
                    </a:lnTo>
                    <a:lnTo>
                      <a:pt x="83" y="82"/>
                    </a:lnTo>
                    <a:lnTo>
                      <a:pt x="84" y="82"/>
                    </a:lnTo>
                    <a:lnTo>
                      <a:pt x="84" y="78"/>
                    </a:lnTo>
                    <a:lnTo>
                      <a:pt x="84" y="78"/>
                    </a:lnTo>
                    <a:lnTo>
                      <a:pt x="83" y="77"/>
                    </a:lnTo>
                    <a:lnTo>
                      <a:pt x="83" y="76"/>
                    </a:lnTo>
                    <a:lnTo>
                      <a:pt x="81" y="76"/>
                    </a:lnTo>
                    <a:lnTo>
                      <a:pt x="81" y="75"/>
                    </a:lnTo>
                    <a:lnTo>
                      <a:pt x="73" y="72"/>
                    </a:lnTo>
                    <a:lnTo>
                      <a:pt x="71" y="71"/>
                    </a:lnTo>
                    <a:lnTo>
                      <a:pt x="71" y="70"/>
                    </a:lnTo>
                    <a:lnTo>
                      <a:pt x="71" y="68"/>
                    </a:lnTo>
                    <a:lnTo>
                      <a:pt x="71" y="66"/>
                    </a:lnTo>
                    <a:lnTo>
                      <a:pt x="74" y="62"/>
                    </a:lnTo>
                    <a:lnTo>
                      <a:pt x="77" y="57"/>
                    </a:lnTo>
                    <a:lnTo>
                      <a:pt x="77" y="57"/>
                    </a:lnTo>
                    <a:lnTo>
                      <a:pt x="77" y="57"/>
                    </a:lnTo>
                    <a:lnTo>
                      <a:pt x="77" y="57"/>
                    </a:lnTo>
                    <a:lnTo>
                      <a:pt x="81" y="54"/>
                    </a:lnTo>
                    <a:lnTo>
                      <a:pt x="84" y="53"/>
                    </a:lnTo>
                    <a:lnTo>
                      <a:pt x="84" y="53"/>
                    </a:lnTo>
                    <a:lnTo>
                      <a:pt x="86" y="53"/>
                    </a:lnTo>
                    <a:lnTo>
                      <a:pt x="86" y="53"/>
                    </a:lnTo>
                    <a:lnTo>
                      <a:pt x="90" y="53"/>
                    </a:lnTo>
                    <a:lnTo>
                      <a:pt x="94" y="48"/>
                    </a:lnTo>
                    <a:lnTo>
                      <a:pt x="94" y="48"/>
                    </a:lnTo>
                    <a:lnTo>
                      <a:pt x="94" y="46"/>
                    </a:lnTo>
                    <a:lnTo>
                      <a:pt x="94" y="46"/>
                    </a:lnTo>
                    <a:lnTo>
                      <a:pt x="94" y="43"/>
                    </a:lnTo>
                    <a:lnTo>
                      <a:pt x="94" y="43"/>
                    </a:lnTo>
                    <a:lnTo>
                      <a:pt x="94" y="38"/>
                    </a:lnTo>
                    <a:lnTo>
                      <a:pt x="94" y="38"/>
                    </a:lnTo>
                    <a:lnTo>
                      <a:pt x="94" y="38"/>
                    </a:lnTo>
                    <a:lnTo>
                      <a:pt x="93" y="38"/>
                    </a:lnTo>
                    <a:lnTo>
                      <a:pt x="93" y="38"/>
                    </a:lnTo>
                    <a:lnTo>
                      <a:pt x="93" y="43"/>
                    </a:lnTo>
                    <a:lnTo>
                      <a:pt x="93" y="46"/>
                    </a:lnTo>
                    <a:lnTo>
                      <a:pt x="93" y="47"/>
                    </a:lnTo>
                    <a:lnTo>
                      <a:pt x="93" y="48"/>
                    </a:lnTo>
                    <a:lnTo>
                      <a:pt x="93" y="47"/>
                    </a:lnTo>
                    <a:lnTo>
                      <a:pt x="93" y="47"/>
                    </a:lnTo>
                    <a:lnTo>
                      <a:pt x="89" y="52"/>
                    </a:lnTo>
                    <a:lnTo>
                      <a:pt x="86" y="52"/>
                    </a:lnTo>
                    <a:lnTo>
                      <a:pt x="86" y="52"/>
                    </a:lnTo>
                    <a:lnTo>
                      <a:pt x="84" y="52"/>
                    </a:lnTo>
                    <a:lnTo>
                      <a:pt x="84" y="52"/>
                    </a:lnTo>
                    <a:lnTo>
                      <a:pt x="80" y="53"/>
                    </a:lnTo>
                    <a:lnTo>
                      <a:pt x="77" y="57"/>
                    </a:lnTo>
                    <a:lnTo>
                      <a:pt x="77" y="57"/>
                    </a:lnTo>
                    <a:lnTo>
                      <a:pt x="73" y="60"/>
                    </a:lnTo>
                    <a:lnTo>
                      <a:pt x="71" y="65"/>
                    </a:lnTo>
                    <a:lnTo>
                      <a:pt x="69" y="68"/>
                    </a:lnTo>
                    <a:lnTo>
                      <a:pt x="69" y="68"/>
                    </a:lnTo>
                    <a:lnTo>
                      <a:pt x="69" y="70"/>
                    </a:lnTo>
                    <a:lnTo>
                      <a:pt x="69" y="70"/>
                    </a:lnTo>
                    <a:lnTo>
                      <a:pt x="71" y="72"/>
                    </a:lnTo>
                    <a:lnTo>
                      <a:pt x="71" y="72"/>
                    </a:lnTo>
                    <a:lnTo>
                      <a:pt x="72" y="74"/>
                    </a:lnTo>
                    <a:lnTo>
                      <a:pt x="72" y="74"/>
                    </a:lnTo>
                    <a:lnTo>
                      <a:pt x="80" y="76"/>
                    </a:lnTo>
                    <a:lnTo>
                      <a:pt x="81" y="77"/>
                    </a:lnTo>
                    <a:lnTo>
                      <a:pt x="83" y="79"/>
                    </a:lnTo>
                    <a:lnTo>
                      <a:pt x="83" y="82"/>
                    </a:lnTo>
                    <a:lnTo>
                      <a:pt x="80" y="85"/>
                    </a:lnTo>
                    <a:lnTo>
                      <a:pt x="80" y="85"/>
                    </a:lnTo>
                    <a:lnTo>
                      <a:pt x="80" y="85"/>
                    </a:lnTo>
                    <a:lnTo>
                      <a:pt x="80" y="85"/>
                    </a:lnTo>
                    <a:lnTo>
                      <a:pt x="78" y="88"/>
                    </a:lnTo>
                    <a:lnTo>
                      <a:pt x="75" y="89"/>
                    </a:lnTo>
                    <a:lnTo>
                      <a:pt x="71" y="93"/>
                    </a:lnTo>
                    <a:lnTo>
                      <a:pt x="71" y="93"/>
                    </a:lnTo>
                    <a:lnTo>
                      <a:pt x="66" y="95"/>
                    </a:lnTo>
                    <a:lnTo>
                      <a:pt x="66" y="95"/>
                    </a:lnTo>
                    <a:lnTo>
                      <a:pt x="65" y="97"/>
                    </a:lnTo>
                    <a:lnTo>
                      <a:pt x="63" y="100"/>
                    </a:lnTo>
                    <a:lnTo>
                      <a:pt x="63" y="100"/>
                    </a:lnTo>
                    <a:lnTo>
                      <a:pt x="65" y="102"/>
                    </a:lnTo>
                    <a:lnTo>
                      <a:pt x="65" y="102"/>
                    </a:lnTo>
                    <a:lnTo>
                      <a:pt x="66" y="106"/>
                    </a:lnTo>
                    <a:lnTo>
                      <a:pt x="68" y="110"/>
                    </a:lnTo>
                    <a:lnTo>
                      <a:pt x="71" y="115"/>
                    </a:lnTo>
                    <a:lnTo>
                      <a:pt x="73" y="116"/>
                    </a:lnTo>
                    <a:lnTo>
                      <a:pt x="73" y="118"/>
                    </a:lnTo>
                    <a:lnTo>
                      <a:pt x="81" y="118"/>
                    </a:lnTo>
                    <a:lnTo>
                      <a:pt x="86" y="115"/>
                    </a:lnTo>
                    <a:lnTo>
                      <a:pt x="90" y="115"/>
                    </a:lnTo>
                    <a:lnTo>
                      <a:pt x="90" y="115"/>
                    </a:lnTo>
                    <a:lnTo>
                      <a:pt x="89" y="116"/>
                    </a:lnTo>
                    <a:lnTo>
                      <a:pt x="87" y="118"/>
                    </a:lnTo>
                    <a:lnTo>
                      <a:pt x="79" y="118"/>
                    </a:lnTo>
                    <a:lnTo>
                      <a:pt x="79" y="118"/>
                    </a:lnTo>
                    <a:lnTo>
                      <a:pt x="79" y="118"/>
                    </a:lnTo>
                    <a:lnTo>
                      <a:pt x="74" y="122"/>
                    </a:lnTo>
                    <a:lnTo>
                      <a:pt x="68" y="127"/>
                    </a:lnTo>
                    <a:lnTo>
                      <a:pt x="68" y="127"/>
                    </a:lnTo>
                    <a:lnTo>
                      <a:pt x="66" y="132"/>
                    </a:lnTo>
                    <a:lnTo>
                      <a:pt x="65" y="138"/>
                    </a:lnTo>
                    <a:lnTo>
                      <a:pt x="61" y="143"/>
                    </a:lnTo>
                    <a:lnTo>
                      <a:pt x="58" y="147"/>
                    </a:lnTo>
                    <a:lnTo>
                      <a:pt x="54" y="150"/>
                    </a:lnTo>
                    <a:lnTo>
                      <a:pt x="49" y="151"/>
                    </a:lnTo>
                    <a:lnTo>
                      <a:pt x="41" y="151"/>
                    </a:lnTo>
                    <a:lnTo>
                      <a:pt x="37" y="152"/>
                    </a:lnTo>
                    <a:lnTo>
                      <a:pt x="32" y="153"/>
                    </a:lnTo>
                    <a:lnTo>
                      <a:pt x="32" y="155"/>
                    </a:lnTo>
                    <a:lnTo>
                      <a:pt x="32" y="153"/>
                    </a:lnTo>
                    <a:lnTo>
                      <a:pt x="32" y="153"/>
                    </a:lnTo>
                    <a:lnTo>
                      <a:pt x="30" y="153"/>
                    </a:lnTo>
                    <a:lnTo>
                      <a:pt x="30" y="153"/>
                    </a:lnTo>
                    <a:lnTo>
                      <a:pt x="24" y="152"/>
                    </a:lnTo>
                    <a:lnTo>
                      <a:pt x="19" y="150"/>
                    </a:lnTo>
                    <a:lnTo>
                      <a:pt x="19" y="150"/>
                    </a:lnTo>
                    <a:lnTo>
                      <a:pt x="16" y="147"/>
                    </a:lnTo>
                    <a:lnTo>
                      <a:pt x="10" y="144"/>
                    </a:lnTo>
                    <a:lnTo>
                      <a:pt x="9" y="144"/>
                    </a:lnTo>
                    <a:lnTo>
                      <a:pt x="10" y="144"/>
                    </a:lnTo>
                    <a:lnTo>
                      <a:pt x="6" y="140"/>
                    </a:lnTo>
                    <a:lnTo>
                      <a:pt x="6" y="137"/>
                    </a:lnTo>
                    <a:lnTo>
                      <a:pt x="5" y="132"/>
                    </a:lnTo>
                    <a:lnTo>
                      <a:pt x="6" y="127"/>
                    </a:lnTo>
                    <a:lnTo>
                      <a:pt x="7" y="125"/>
                    </a:lnTo>
                    <a:lnTo>
                      <a:pt x="9" y="124"/>
                    </a:lnTo>
                    <a:lnTo>
                      <a:pt x="10" y="124"/>
                    </a:lnTo>
                    <a:lnTo>
                      <a:pt x="12" y="124"/>
                    </a:lnTo>
                    <a:lnTo>
                      <a:pt x="12" y="124"/>
                    </a:lnTo>
                    <a:lnTo>
                      <a:pt x="17" y="126"/>
                    </a:lnTo>
                    <a:lnTo>
                      <a:pt x="21" y="130"/>
                    </a:lnTo>
                    <a:lnTo>
                      <a:pt x="25" y="133"/>
                    </a:lnTo>
                    <a:lnTo>
                      <a:pt x="30" y="133"/>
                    </a:lnTo>
                    <a:lnTo>
                      <a:pt x="30" y="133"/>
                    </a:lnTo>
                    <a:lnTo>
                      <a:pt x="30" y="133"/>
                    </a:lnTo>
                    <a:lnTo>
                      <a:pt x="30" y="133"/>
                    </a:lnTo>
                    <a:lnTo>
                      <a:pt x="36" y="131"/>
                    </a:lnTo>
                    <a:lnTo>
                      <a:pt x="38" y="128"/>
                    </a:lnTo>
                    <a:lnTo>
                      <a:pt x="38" y="128"/>
                    </a:lnTo>
                    <a:lnTo>
                      <a:pt x="41" y="126"/>
                    </a:lnTo>
                    <a:lnTo>
                      <a:pt x="46" y="122"/>
                    </a:lnTo>
                    <a:lnTo>
                      <a:pt x="44" y="121"/>
                    </a:lnTo>
                    <a:lnTo>
                      <a:pt x="46" y="122"/>
                    </a:lnTo>
                    <a:lnTo>
                      <a:pt x="52" y="119"/>
                    </a:lnTo>
                    <a:lnTo>
                      <a:pt x="53" y="118"/>
                    </a:lnTo>
                    <a:lnTo>
                      <a:pt x="53" y="118"/>
                    </a:lnTo>
                    <a:lnTo>
                      <a:pt x="53" y="115"/>
                    </a:lnTo>
                    <a:lnTo>
                      <a:pt x="53" y="115"/>
                    </a:lnTo>
                    <a:lnTo>
                      <a:pt x="50" y="113"/>
                    </a:lnTo>
                    <a:lnTo>
                      <a:pt x="47" y="109"/>
                    </a:lnTo>
                    <a:lnTo>
                      <a:pt x="43" y="106"/>
                    </a:lnTo>
                    <a:lnTo>
                      <a:pt x="42" y="102"/>
                    </a:lnTo>
                    <a:lnTo>
                      <a:pt x="41" y="99"/>
                    </a:lnTo>
                    <a:lnTo>
                      <a:pt x="41" y="99"/>
                    </a:lnTo>
                    <a:lnTo>
                      <a:pt x="40" y="97"/>
                    </a:lnTo>
                    <a:lnTo>
                      <a:pt x="38" y="96"/>
                    </a:lnTo>
                    <a:lnTo>
                      <a:pt x="38" y="96"/>
                    </a:lnTo>
                    <a:lnTo>
                      <a:pt x="32" y="95"/>
                    </a:lnTo>
                    <a:lnTo>
                      <a:pt x="21" y="95"/>
                    </a:lnTo>
                    <a:lnTo>
                      <a:pt x="19" y="94"/>
                    </a:lnTo>
                    <a:lnTo>
                      <a:pt x="19" y="94"/>
                    </a:lnTo>
                    <a:lnTo>
                      <a:pt x="17" y="93"/>
                    </a:lnTo>
                    <a:lnTo>
                      <a:pt x="15" y="89"/>
                    </a:lnTo>
                    <a:lnTo>
                      <a:pt x="12" y="82"/>
                    </a:lnTo>
                    <a:lnTo>
                      <a:pt x="7" y="75"/>
                    </a:lnTo>
                    <a:lnTo>
                      <a:pt x="5" y="69"/>
                    </a:lnTo>
                    <a:lnTo>
                      <a:pt x="6" y="64"/>
                    </a:lnTo>
                    <a:lnTo>
                      <a:pt x="6" y="64"/>
                    </a:lnTo>
                    <a:lnTo>
                      <a:pt x="6" y="56"/>
                    </a:lnTo>
                    <a:lnTo>
                      <a:pt x="6" y="53"/>
                    </a:lnTo>
                    <a:lnTo>
                      <a:pt x="6" y="53"/>
                    </a:lnTo>
                    <a:lnTo>
                      <a:pt x="4" y="50"/>
                    </a:lnTo>
                    <a:lnTo>
                      <a:pt x="4" y="50"/>
                    </a:lnTo>
                    <a:lnTo>
                      <a:pt x="1" y="47"/>
                    </a:lnTo>
                    <a:lnTo>
                      <a:pt x="1" y="45"/>
                    </a:lnTo>
                    <a:lnTo>
                      <a:pt x="4" y="44"/>
                    </a:lnTo>
                    <a:lnTo>
                      <a:pt x="4" y="44"/>
                    </a:lnTo>
                    <a:lnTo>
                      <a:pt x="5" y="43"/>
                    </a:lnTo>
                    <a:lnTo>
                      <a:pt x="9" y="43"/>
                    </a:lnTo>
                    <a:lnTo>
                      <a:pt x="13" y="44"/>
                    </a:lnTo>
                    <a:lnTo>
                      <a:pt x="17" y="45"/>
                    </a:lnTo>
                    <a:lnTo>
                      <a:pt x="17" y="45"/>
                    </a:lnTo>
                    <a:lnTo>
                      <a:pt x="19" y="44"/>
                    </a:lnTo>
                    <a:lnTo>
                      <a:pt x="19" y="44"/>
                    </a:lnTo>
                    <a:lnTo>
                      <a:pt x="22" y="41"/>
                    </a:lnTo>
                    <a:lnTo>
                      <a:pt x="22" y="41"/>
                    </a:lnTo>
                    <a:lnTo>
                      <a:pt x="24" y="37"/>
                    </a:lnTo>
                    <a:lnTo>
                      <a:pt x="28" y="29"/>
                    </a:lnTo>
                    <a:lnTo>
                      <a:pt x="29" y="25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1" y="20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8" y="19"/>
                    </a:lnTo>
                    <a:lnTo>
                      <a:pt x="42" y="19"/>
                    </a:lnTo>
                    <a:lnTo>
                      <a:pt x="42" y="20"/>
                    </a:lnTo>
                    <a:lnTo>
                      <a:pt x="42" y="22"/>
                    </a:lnTo>
                    <a:lnTo>
                      <a:pt x="41" y="26"/>
                    </a:lnTo>
                    <a:lnTo>
                      <a:pt x="41" y="31"/>
                    </a:lnTo>
                    <a:lnTo>
                      <a:pt x="41" y="31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44" y="39"/>
                    </a:lnTo>
                    <a:lnTo>
                      <a:pt x="48" y="44"/>
                    </a:lnTo>
                    <a:lnTo>
                      <a:pt x="50" y="45"/>
                    </a:lnTo>
                    <a:lnTo>
                      <a:pt x="50" y="45"/>
                    </a:lnTo>
                    <a:lnTo>
                      <a:pt x="54" y="44"/>
                    </a:lnTo>
                    <a:lnTo>
                      <a:pt x="54" y="44"/>
                    </a:lnTo>
                    <a:lnTo>
                      <a:pt x="56" y="41"/>
                    </a:lnTo>
                    <a:lnTo>
                      <a:pt x="56" y="41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60" y="32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58" y="22"/>
                    </a:lnTo>
                    <a:lnTo>
                      <a:pt x="58" y="22"/>
                    </a:lnTo>
                    <a:lnTo>
                      <a:pt x="55" y="19"/>
                    </a:lnTo>
                    <a:lnTo>
                      <a:pt x="54" y="15"/>
                    </a:lnTo>
                    <a:lnTo>
                      <a:pt x="55" y="14"/>
                    </a:lnTo>
                    <a:lnTo>
                      <a:pt x="56" y="12"/>
                    </a:lnTo>
                    <a:lnTo>
                      <a:pt x="61" y="8"/>
                    </a:lnTo>
                    <a:lnTo>
                      <a:pt x="71" y="2"/>
                    </a:lnTo>
                    <a:lnTo>
                      <a:pt x="74" y="1"/>
                    </a:lnTo>
                    <a:lnTo>
                      <a:pt x="77" y="1"/>
                    </a:lnTo>
                    <a:lnTo>
                      <a:pt x="83" y="4"/>
                    </a:lnTo>
                    <a:lnTo>
                      <a:pt x="87" y="8"/>
                    </a:lnTo>
                    <a:lnTo>
                      <a:pt x="91" y="12"/>
                    </a:lnTo>
                    <a:lnTo>
                      <a:pt x="92" y="13"/>
                    </a:lnTo>
                    <a:lnTo>
                      <a:pt x="91" y="14"/>
                    </a:lnTo>
                    <a:lnTo>
                      <a:pt x="91" y="14"/>
                    </a:lnTo>
                    <a:lnTo>
                      <a:pt x="91" y="14"/>
                    </a:lnTo>
                    <a:lnTo>
                      <a:pt x="91" y="14"/>
                    </a:lnTo>
                    <a:lnTo>
                      <a:pt x="89" y="17"/>
                    </a:lnTo>
                    <a:lnTo>
                      <a:pt x="87" y="20"/>
                    </a:lnTo>
                    <a:lnTo>
                      <a:pt x="87" y="20"/>
                    </a:lnTo>
                    <a:lnTo>
                      <a:pt x="89" y="27"/>
                    </a:lnTo>
                    <a:lnTo>
                      <a:pt x="89" y="27"/>
                    </a:lnTo>
                    <a:lnTo>
                      <a:pt x="93" y="39"/>
                    </a:lnTo>
                    <a:lnTo>
                      <a:pt x="93" y="38"/>
                    </a:lnTo>
                    <a:lnTo>
                      <a:pt x="93" y="38"/>
                    </a:lnTo>
                    <a:lnTo>
                      <a:pt x="93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6" name="Freeform 335"/>
              <p:cNvSpPr>
                <a:spLocks/>
              </p:cNvSpPr>
              <p:nvPr/>
            </p:nvSpPr>
            <p:spPr bwMode="auto">
              <a:xfrm>
                <a:off x="5545138" y="3189288"/>
                <a:ext cx="93663" cy="93663"/>
              </a:xfrm>
              <a:custGeom>
                <a:avLst/>
                <a:gdLst>
                  <a:gd name="T0" fmla="*/ 44 w 59"/>
                  <a:gd name="T1" fmla="*/ 59 h 59"/>
                  <a:gd name="T2" fmla="*/ 37 w 59"/>
                  <a:gd name="T3" fmla="*/ 59 h 59"/>
                  <a:gd name="T4" fmla="*/ 30 w 59"/>
                  <a:gd name="T5" fmla="*/ 57 h 59"/>
                  <a:gd name="T6" fmla="*/ 25 w 59"/>
                  <a:gd name="T7" fmla="*/ 56 h 59"/>
                  <a:gd name="T8" fmla="*/ 23 w 59"/>
                  <a:gd name="T9" fmla="*/ 54 h 59"/>
                  <a:gd name="T10" fmla="*/ 18 w 59"/>
                  <a:gd name="T11" fmla="*/ 48 h 59"/>
                  <a:gd name="T12" fmla="*/ 16 w 59"/>
                  <a:gd name="T13" fmla="*/ 46 h 59"/>
                  <a:gd name="T14" fmla="*/ 16 w 59"/>
                  <a:gd name="T15" fmla="*/ 47 h 59"/>
                  <a:gd name="T16" fmla="*/ 14 w 59"/>
                  <a:gd name="T17" fmla="*/ 47 h 59"/>
                  <a:gd name="T18" fmla="*/ 13 w 59"/>
                  <a:gd name="T19" fmla="*/ 54 h 59"/>
                  <a:gd name="T20" fmla="*/ 13 w 59"/>
                  <a:gd name="T21" fmla="*/ 55 h 59"/>
                  <a:gd name="T22" fmla="*/ 12 w 59"/>
                  <a:gd name="T23" fmla="*/ 55 h 59"/>
                  <a:gd name="T24" fmla="*/ 11 w 59"/>
                  <a:gd name="T25" fmla="*/ 54 h 59"/>
                  <a:gd name="T26" fmla="*/ 10 w 59"/>
                  <a:gd name="T27" fmla="*/ 51 h 59"/>
                  <a:gd name="T28" fmla="*/ 10 w 59"/>
                  <a:gd name="T29" fmla="*/ 51 h 59"/>
                  <a:gd name="T30" fmla="*/ 5 w 59"/>
                  <a:gd name="T31" fmla="*/ 41 h 59"/>
                  <a:gd name="T32" fmla="*/ 1 w 59"/>
                  <a:gd name="T33" fmla="*/ 36 h 59"/>
                  <a:gd name="T34" fmla="*/ 1 w 59"/>
                  <a:gd name="T35" fmla="*/ 32 h 59"/>
                  <a:gd name="T36" fmla="*/ 0 w 59"/>
                  <a:gd name="T37" fmla="*/ 22 h 59"/>
                  <a:gd name="T38" fmla="*/ 1 w 59"/>
                  <a:gd name="T39" fmla="*/ 19 h 59"/>
                  <a:gd name="T40" fmla="*/ 6 w 59"/>
                  <a:gd name="T41" fmla="*/ 13 h 59"/>
                  <a:gd name="T42" fmla="*/ 6 w 59"/>
                  <a:gd name="T43" fmla="*/ 13 h 59"/>
                  <a:gd name="T44" fmla="*/ 14 w 59"/>
                  <a:gd name="T45" fmla="*/ 7 h 59"/>
                  <a:gd name="T46" fmla="*/ 20 w 59"/>
                  <a:gd name="T47" fmla="*/ 3 h 59"/>
                  <a:gd name="T48" fmla="*/ 24 w 59"/>
                  <a:gd name="T49" fmla="*/ 3 h 59"/>
                  <a:gd name="T50" fmla="*/ 28 w 59"/>
                  <a:gd name="T51" fmla="*/ 1 h 59"/>
                  <a:gd name="T52" fmla="*/ 37 w 59"/>
                  <a:gd name="T53" fmla="*/ 4 h 59"/>
                  <a:gd name="T54" fmla="*/ 39 w 59"/>
                  <a:gd name="T55" fmla="*/ 4 h 59"/>
                  <a:gd name="T56" fmla="*/ 41 w 59"/>
                  <a:gd name="T57" fmla="*/ 3 h 59"/>
                  <a:gd name="T58" fmla="*/ 43 w 59"/>
                  <a:gd name="T59" fmla="*/ 1 h 59"/>
                  <a:gd name="T60" fmla="*/ 47 w 59"/>
                  <a:gd name="T61" fmla="*/ 0 h 59"/>
                  <a:gd name="T62" fmla="*/ 49 w 59"/>
                  <a:gd name="T63" fmla="*/ 1 h 59"/>
                  <a:gd name="T64" fmla="*/ 50 w 59"/>
                  <a:gd name="T65" fmla="*/ 4 h 59"/>
                  <a:gd name="T66" fmla="*/ 50 w 59"/>
                  <a:gd name="T67" fmla="*/ 11 h 59"/>
                  <a:gd name="T68" fmla="*/ 49 w 59"/>
                  <a:gd name="T69" fmla="*/ 15 h 59"/>
                  <a:gd name="T70" fmla="*/ 49 w 59"/>
                  <a:gd name="T71" fmla="*/ 19 h 59"/>
                  <a:gd name="T72" fmla="*/ 53 w 59"/>
                  <a:gd name="T73" fmla="*/ 23 h 59"/>
                  <a:gd name="T74" fmla="*/ 53 w 59"/>
                  <a:gd name="T75" fmla="*/ 23 h 59"/>
                  <a:gd name="T76" fmla="*/ 57 w 59"/>
                  <a:gd name="T77" fmla="*/ 30 h 59"/>
                  <a:gd name="T78" fmla="*/ 59 w 59"/>
                  <a:gd name="T79" fmla="*/ 34 h 59"/>
                  <a:gd name="T80" fmla="*/ 59 w 59"/>
                  <a:gd name="T81" fmla="*/ 36 h 59"/>
                  <a:gd name="T82" fmla="*/ 56 w 59"/>
                  <a:gd name="T83" fmla="*/ 42 h 59"/>
                  <a:gd name="T84" fmla="*/ 54 w 59"/>
                  <a:gd name="T85" fmla="*/ 50 h 59"/>
                  <a:gd name="T86" fmla="*/ 49 w 59"/>
                  <a:gd name="T87" fmla="*/ 56 h 59"/>
                  <a:gd name="T88" fmla="*/ 48 w 59"/>
                  <a:gd name="T89" fmla="*/ 59 h 59"/>
                  <a:gd name="T90" fmla="*/ 44 w 59"/>
                  <a:gd name="T91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9" h="59">
                    <a:moveTo>
                      <a:pt x="44" y="59"/>
                    </a:moveTo>
                    <a:lnTo>
                      <a:pt x="37" y="59"/>
                    </a:lnTo>
                    <a:lnTo>
                      <a:pt x="30" y="57"/>
                    </a:lnTo>
                    <a:lnTo>
                      <a:pt x="25" y="56"/>
                    </a:lnTo>
                    <a:lnTo>
                      <a:pt x="23" y="54"/>
                    </a:lnTo>
                    <a:lnTo>
                      <a:pt x="18" y="48"/>
                    </a:lnTo>
                    <a:lnTo>
                      <a:pt x="16" y="46"/>
                    </a:lnTo>
                    <a:lnTo>
                      <a:pt x="16" y="47"/>
                    </a:lnTo>
                    <a:lnTo>
                      <a:pt x="14" y="47"/>
                    </a:lnTo>
                    <a:lnTo>
                      <a:pt x="13" y="54"/>
                    </a:lnTo>
                    <a:lnTo>
                      <a:pt x="13" y="55"/>
                    </a:lnTo>
                    <a:lnTo>
                      <a:pt x="12" y="55"/>
                    </a:lnTo>
                    <a:lnTo>
                      <a:pt x="11" y="54"/>
                    </a:lnTo>
                    <a:lnTo>
                      <a:pt x="10" y="51"/>
                    </a:lnTo>
                    <a:lnTo>
                      <a:pt x="10" y="51"/>
                    </a:lnTo>
                    <a:lnTo>
                      <a:pt x="5" y="41"/>
                    </a:lnTo>
                    <a:lnTo>
                      <a:pt x="1" y="36"/>
                    </a:lnTo>
                    <a:lnTo>
                      <a:pt x="1" y="32"/>
                    </a:lnTo>
                    <a:lnTo>
                      <a:pt x="0" y="22"/>
                    </a:lnTo>
                    <a:lnTo>
                      <a:pt x="1" y="19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14" y="7"/>
                    </a:lnTo>
                    <a:lnTo>
                      <a:pt x="20" y="3"/>
                    </a:lnTo>
                    <a:lnTo>
                      <a:pt x="24" y="3"/>
                    </a:lnTo>
                    <a:lnTo>
                      <a:pt x="28" y="1"/>
                    </a:lnTo>
                    <a:lnTo>
                      <a:pt x="37" y="4"/>
                    </a:lnTo>
                    <a:lnTo>
                      <a:pt x="39" y="4"/>
                    </a:lnTo>
                    <a:lnTo>
                      <a:pt x="41" y="3"/>
                    </a:lnTo>
                    <a:lnTo>
                      <a:pt x="43" y="1"/>
                    </a:lnTo>
                    <a:lnTo>
                      <a:pt x="47" y="0"/>
                    </a:lnTo>
                    <a:lnTo>
                      <a:pt x="49" y="1"/>
                    </a:lnTo>
                    <a:lnTo>
                      <a:pt x="50" y="4"/>
                    </a:lnTo>
                    <a:lnTo>
                      <a:pt x="50" y="11"/>
                    </a:lnTo>
                    <a:lnTo>
                      <a:pt x="49" y="15"/>
                    </a:lnTo>
                    <a:lnTo>
                      <a:pt x="49" y="19"/>
                    </a:lnTo>
                    <a:lnTo>
                      <a:pt x="53" y="23"/>
                    </a:lnTo>
                    <a:lnTo>
                      <a:pt x="53" y="23"/>
                    </a:lnTo>
                    <a:lnTo>
                      <a:pt x="57" y="30"/>
                    </a:lnTo>
                    <a:lnTo>
                      <a:pt x="59" y="34"/>
                    </a:lnTo>
                    <a:lnTo>
                      <a:pt x="59" y="36"/>
                    </a:lnTo>
                    <a:lnTo>
                      <a:pt x="56" y="42"/>
                    </a:lnTo>
                    <a:lnTo>
                      <a:pt x="54" y="50"/>
                    </a:lnTo>
                    <a:lnTo>
                      <a:pt x="49" y="56"/>
                    </a:lnTo>
                    <a:lnTo>
                      <a:pt x="48" y="59"/>
                    </a:lnTo>
                    <a:lnTo>
                      <a:pt x="44" y="5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7" name="Freeform 336"/>
              <p:cNvSpPr>
                <a:spLocks/>
              </p:cNvSpPr>
              <p:nvPr/>
            </p:nvSpPr>
            <p:spPr bwMode="auto">
              <a:xfrm>
                <a:off x="5543550" y="3187700"/>
                <a:ext cx="95250" cy="95250"/>
              </a:xfrm>
              <a:custGeom>
                <a:avLst/>
                <a:gdLst>
                  <a:gd name="T0" fmla="*/ 38 w 60"/>
                  <a:gd name="T1" fmla="*/ 58 h 60"/>
                  <a:gd name="T2" fmla="*/ 24 w 60"/>
                  <a:gd name="T3" fmla="*/ 54 h 60"/>
                  <a:gd name="T4" fmla="*/ 17 w 60"/>
                  <a:gd name="T5" fmla="*/ 47 h 60"/>
                  <a:gd name="T6" fmla="*/ 15 w 60"/>
                  <a:gd name="T7" fmla="*/ 47 h 60"/>
                  <a:gd name="T8" fmla="*/ 13 w 60"/>
                  <a:gd name="T9" fmla="*/ 55 h 60"/>
                  <a:gd name="T10" fmla="*/ 12 w 60"/>
                  <a:gd name="T11" fmla="*/ 52 h 60"/>
                  <a:gd name="T12" fmla="*/ 12 w 60"/>
                  <a:gd name="T13" fmla="*/ 52 h 60"/>
                  <a:gd name="T14" fmla="*/ 4 w 60"/>
                  <a:gd name="T15" fmla="*/ 37 h 60"/>
                  <a:gd name="T16" fmla="*/ 1 w 60"/>
                  <a:gd name="T17" fmla="*/ 23 h 60"/>
                  <a:gd name="T18" fmla="*/ 7 w 60"/>
                  <a:gd name="T19" fmla="*/ 16 h 60"/>
                  <a:gd name="T20" fmla="*/ 7 w 60"/>
                  <a:gd name="T21" fmla="*/ 16 h 60"/>
                  <a:gd name="T22" fmla="*/ 27 w 60"/>
                  <a:gd name="T23" fmla="*/ 4 h 60"/>
                  <a:gd name="T24" fmla="*/ 38 w 60"/>
                  <a:gd name="T25" fmla="*/ 6 h 60"/>
                  <a:gd name="T26" fmla="*/ 40 w 60"/>
                  <a:gd name="T27" fmla="*/ 6 h 60"/>
                  <a:gd name="T28" fmla="*/ 48 w 60"/>
                  <a:gd name="T29" fmla="*/ 1 h 60"/>
                  <a:gd name="T30" fmla="*/ 51 w 60"/>
                  <a:gd name="T31" fmla="*/ 12 h 60"/>
                  <a:gd name="T32" fmla="*/ 50 w 60"/>
                  <a:gd name="T33" fmla="*/ 20 h 60"/>
                  <a:gd name="T34" fmla="*/ 52 w 60"/>
                  <a:gd name="T35" fmla="*/ 24 h 60"/>
                  <a:gd name="T36" fmla="*/ 58 w 60"/>
                  <a:gd name="T37" fmla="*/ 36 h 60"/>
                  <a:gd name="T38" fmla="*/ 54 w 60"/>
                  <a:gd name="T39" fmla="*/ 51 h 60"/>
                  <a:gd name="T40" fmla="*/ 50 w 60"/>
                  <a:gd name="T41" fmla="*/ 57 h 60"/>
                  <a:gd name="T42" fmla="*/ 45 w 60"/>
                  <a:gd name="T43" fmla="*/ 60 h 60"/>
                  <a:gd name="T44" fmla="*/ 49 w 60"/>
                  <a:gd name="T45" fmla="*/ 60 h 60"/>
                  <a:gd name="T46" fmla="*/ 55 w 60"/>
                  <a:gd name="T47" fmla="*/ 51 h 60"/>
                  <a:gd name="T48" fmla="*/ 58 w 60"/>
                  <a:gd name="T49" fmla="*/ 43 h 60"/>
                  <a:gd name="T50" fmla="*/ 58 w 60"/>
                  <a:gd name="T51" fmla="*/ 31 h 60"/>
                  <a:gd name="T52" fmla="*/ 54 w 60"/>
                  <a:gd name="T53" fmla="*/ 24 h 60"/>
                  <a:gd name="T54" fmla="*/ 52 w 60"/>
                  <a:gd name="T55" fmla="*/ 12 h 60"/>
                  <a:gd name="T56" fmla="*/ 50 w 60"/>
                  <a:gd name="T57" fmla="*/ 1 h 60"/>
                  <a:gd name="T58" fmla="*/ 48 w 60"/>
                  <a:gd name="T59" fmla="*/ 0 h 60"/>
                  <a:gd name="T60" fmla="*/ 42 w 60"/>
                  <a:gd name="T61" fmla="*/ 4 h 60"/>
                  <a:gd name="T62" fmla="*/ 38 w 60"/>
                  <a:gd name="T63" fmla="*/ 5 h 60"/>
                  <a:gd name="T64" fmla="*/ 39 w 60"/>
                  <a:gd name="T65" fmla="*/ 5 h 60"/>
                  <a:gd name="T66" fmla="*/ 27 w 60"/>
                  <a:gd name="T67" fmla="*/ 2 h 60"/>
                  <a:gd name="T68" fmla="*/ 6 w 60"/>
                  <a:gd name="T69" fmla="*/ 14 h 60"/>
                  <a:gd name="T70" fmla="*/ 0 w 60"/>
                  <a:gd name="T71" fmla="*/ 23 h 60"/>
                  <a:gd name="T72" fmla="*/ 0 w 60"/>
                  <a:gd name="T73" fmla="*/ 23 h 60"/>
                  <a:gd name="T74" fmla="*/ 2 w 60"/>
                  <a:gd name="T75" fmla="*/ 37 h 60"/>
                  <a:gd name="T76" fmla="*/ 11 w 60"/>
                  <a:gd name="T77" fmla="*/ 52 h 60"/>
                  <a:gd name="T78" fmla="*/ 12 w 60"/>
                  <a:gd name="T79" fmla="*/ 56 h 60"/>
                  <a:gd name="T80" fmla="*/ 14 w 60"/>
                  <a:gd name="T81" fmla="*/ 56 h 60"/>
                  <a:gd name="T82" fmla="*/ 17 w 60"/>
                  <a:gd name="T83" fmla="*/ 48 h 60"/>
                  <a:gd name="T84" fmla="*/ 18 w 60"/>
                  <a:gd name="T85" fmla="*/ 49 h 60"/>
                  <a:gd name="T86" fmla="*/ 25 w 60"/>
                  <a:gd name="T87" fmla="*/ 58 h 60"/>
                  <a:gd name="T88" fmla="*/ 38 w 60"/>
                  <a:gd name="T8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0" h="60">
                    <a:moveTo>
                      <a:pt x="45" y="60"/>
                    </a:moveTo>
                    <a:lnTo>
                      <a:pt x="45" y="58"/>
                    </a:lnTo>
                    <a:lnTo>
                      <a:pt x="38" y="58"/>
                    </a:lnTo>
                    <a:lnTo>
                      <a:pt x="31" y="58"/>
                    </a:lnTo>
                    <a:lnTo>
                      <a:pt x="26" y="57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19" y="48"/>
                    </a:lnTo>
                    <a:lnTo>
                      <a:pt x="17" y="47"/>
                    </a:lnTo>
                    <a:lnTo>
                      <a:pt x="17" y="45"/>
                    </a:lnTo>
                    <a:lnTo>
                      <a:pt x="17" y="47"/>
                    </a:lnTo>
                    <a:lnTo>
                      <a:pt x="15" y="47"/>
                    </a:lnTo>
                    <a:lnTo>
                      <a:pt x="15" y="47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2" y="54"/>
                    </a:lnTo>
                    <a:lnTo>
                      <a:pt x="12" y="52"/>
                    </a:lnTo>
                    <a:lnTo>
                      <a:pt x="11" y="52"/>
                    </a:lnTo>
                    <a:lnTo>
                      <a:pt x="12" y="52"/>
                    </a:lnTo>
                    <a:lnTo>
                      <a:pt x="12" y="52"/>
                    </a:lnTo>
                    <a:lnTo>
                      <a:pt x="6" y="42"/>
                    </a:lnTo>
                    <a:lnTo>
                      <a:pt x="4" y="37"/>
                    </a:lnTo>
                    <a:lnTo>
                      <a:pt x="4" y="37"/>
                    </a:lnTo>
                    <a:lnTo>
                      <a:pt x="2" y="3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2" y="20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18" y="6"/>
                    </a:lnTo>
                    <a:lnTo>
                      <a:pt x="23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32" y="4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40" y="6"/>
                    </a:lnTo>
                    <a:lnTo>
                      <a:pt x="40" y="6"/>
                    </a:lnTo>
                    <a:lnTo>
                      <a:pt x="42" y="5"/>
                    </a:lnTo>
                    <a:lnTo>
                      <a:pt x="45" y="2"/>
                    </a:lnTo>
                    <a:lnTo>
                      <a:pt x="48" y="1"/>
                    </a:lnTo>
                    <a:lnTo>
                      <a:pt x="49" y="2"/>
                    </a:lnTo>
                    <a:lnTo>
                      <a:pt x="51" y="5"/>
                    </a:lnTo>
                    <a:lnTo>
                      <a:pt x="51" y="12"/>
                    </a:lnTo>
                    <a:lnTo>
                      <a:pt x="50" y="16"/>
                    </a:lnTo>
                    <a:lnTo>
                      <a:pt x="50" y="16"/>
                    </a:lnTo>
                    <a:lnTo>
                      <a:pt x="50" y="20"/>
                    </a:lnTo>
                    <a:lnTo>
                      <a:pt x="50" y="20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57" y="31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42"/>
                    </a:lnTo>
                    <a:lnTo>
                      <a:pt x="54" y="51"/>
                    </a:lnTo>
                    <a:lnTo>
                      <a:pt x="55" y="51"/>
                    </a:lnTo>
                    <a:lnTo>
                      <a:pt x="54" y="51"/>
                    </a:lnTo>
                    <a:lnTo>
                      <a:pt x="50" y="57"/>
                    </a:lnTo>
                    <a:lnTo>
                      <a:pt x="49" y="58"/>
                    </a:lnTo>
                    <a:lnTo>
                      <a:pt x="45" y="58"/>
                    </a:lnTo>
                    <a:lnTo>
                      <a:pt x="45" y="60"/>
                    </a:lnTo>
                    <a:lnTo>
                      <a:pt x="45" y="60"/>
                    </a:lnTo>
                    <a:lnTo>
                      <a:pt x="49" y="60"/>
                    </a:lnTo>
                    <a:lnTo>
                      <a:pt x="49" y="60"/>
                    </a:lnTo>
                    <a:lnTo>
                      <a:pt x="51" y="58"/>
                    </a:lnTo>
                    <a:lnTo>
                      <a:pt x="51" y="58"/>
                    </a:lnTo>
                    <a:lnTo>
                      <a:pt x="55" y="51"/>
                    </a:lnTo>
                    <a:lnTo>
                      <a:pt x="55" y="51"/>
                    </a:lnTo>
                    <a:lnTo>
                      <a:pt x="55" y="51"/>
                    </a:lnTo>
                    <a:lnTo>
                      <a:pt x="58" y="43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8" y="31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51" y="19"/>
                    </a:lnTo>
                    <a:lnTo>
                      <a:pt x="51" y="16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52" y="5"/>
                    </a:lnTo>
                    <a:lnTo>
                      <a:pt x="50" y="1"/>
                    </a:lnTo>
                    <a:lnTo>
                      <a:pt x="50" y="1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0" y="5"/>
                    </a:lnTo>
                    <a:lnTo>
                      <a:pt x="38" y="5"/>
                    </a:lnTo>
                    <a:lnTo>
                      <a:pt x="38" y="5"/>
                    </a:lnTo>
                    <a:lnTo>
                      <a:pt x="39" y="5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3" y="4"/>
                    </a:lnTo>
                    <a:lnTo>
                      <a:pt x="18" y="6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1" y="19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1" y="33"/>
                    </a:lnTo>
                    <a:lnTo>
                      <a:pt x="2" y="37"/>
                    </a:lnTo>
                    <a:lnTo>
                      <a:pt x="2" y="37"/>
                    </a:lnTo>
                    <a:lnTo>
                      <a:pt x="5" y="42"/>
                    </a:lnTo>
                    <a:lnTo>
                      <a:pt x="11" y="52"/>
                    </a:lnTo>
                    <a:lnTo>
                      <a:pt x="11" y="52"/>
                    </a:lnTo>
                    <a:lnTo>
                      <a:pt x="11" y="55"/>
                    </a:lnTo>
                    <a:lnTo>
                      <a:pt x="12" y="55"/>
                    </a:lnTo>
                    <a:lnTo>
                      <a:pt x="12" y="56"/>
                    </a:lnTo>
                    <a:lnTo>
                      <a:pt x="13" y="56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4" y="55"/>
                    </a:lnTo>
                    <a:lnTo>
                      <a:pt x="17" y="48"/>
                    </a:lnTo>
                    <a:lnTo>
                      <a:pt x="17" y="48"/>
                    </a:lnTo>
                    <a:lnTo>
                      <a:pt x="18" y="48"/>
                    </a:lnTo>
                    <a:lnTo>
                      <a:pt x="18" y="48"/>
                    </a:lnTo>
                    <a:lnTo>
                      <a:pt x="18" y="49"/>
                    </a:lnTo>
                    <a:lnTo>
                      <a:pt x="24" y="55"/>
                    </a:lnTo>
                    <a:lnTo>
                      <a:pt x="25" y="57"/>
                    </a:lnTo>
                    <a:lnTo>
                      <a:pt x="25" y="58"/>
                    </a:lnTo>
                    <a:lnTo>
                      <a:pt x="31" y="60"/>
                    </a:lnTo>
                    <a:lnTo>
                      <a:pt x="31" y="60"/>
                    </a:lnTo>
                    <a:lnTo>
                      <a:pt x="38" y="60"/>
                    </a:lnTo>
                    <a:lnTo>
                      <a:pt x="45" y="60"/>
                    </a:lnTo>
                    <a:lnTo>
                      <a:pt x="4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8" name="Freeform 337"/>
              <p:cNvSpPr>
                <a:spLocks/>
              </p:cNvSpPr>
              <p:nvPr/>
            </p:nvSpPr>
            <p:spPr bwMode="auto">
              <a:xfrm>
                <a:off x="5624513" y="3276600"/>
                <a:ext cx="25400" cy="55563"/>
              </a:xfrm>
              <a:custGeom>
                <a:avLst/>
                <a:gdLst>
                  <a:gd name="T0" fmla="*/ 16 w 16"/>
                  <a:gd name="T1" fmla="*/ 0 h 35"/>
                  <a:gd name="T2" fmla="*/ 12 w 16"/>
                  <a:gd name="T3" fmla="*/ 4 h 35"/>
                  <a:gd name="T4" fmla="*/ 12 w 16"/>
                  <a:gd name="T5" fmla="*/ 4 h 35"/>
                  <a:gd name="T6" fmla="*/ 5 w 16"/>
                  <a:gd name="T7" fmla="*/ 18 h 35"/>
                  <a:gd name="T8" fmla="*/ 1 w 16"/>
                  <a:gd name="T9" fmla="*/ 26 h 35"/>
                  <a:gd name="T10" fmla="*/ 0 w 16"/>
                  <a:gd name="T11" fmla="*/ 35 h 35"/>
                  <a:gd name="T12" fmla="*/ 0 w 16"/>
                  <a:gd name="T13" fmla="*/ 35 h 35"/>
                  <a:gd name="T14" fmla="*/ 3 w 16"/>
                  <a:gd name="T15" fmla="*/ 35 h 35"/>
                  <a:gd name="T16" fmla="*/ 4 w 16"/>
                  <a:gd name="T17" fmla="*/ 35 h 35"/>
                  <a:gd name="T18" fmla="*/ 7 w 16"/>
                  <a:gd name="T19" fmla="*/ 31 h 35"/>
                  <a:gd name="T20" fmla="*/ 11 w 16"/>
                  <a:gd name="T21" fmla="*/ 27 h 35"/>
                  <a:gd name="T22" fmla="*/ 12 w 16"/>
                  <a:gd name="T23" fmla="*/ 22 h 35"/>
                  <a:gd name="T24" fmla="*/ 13 w 16"/>
                  <a:gd name="T25" fmla="*/ 16 h 35"/>
                  <a:gd name="T26" fmla="*/ 16 w 16"/>
                  <a:gd name="T27" fmla="*/ 6 h 35"/>
                  <a:gd name="T28" fmla="*/ 16 w 16"/>
                  <a:gd name="T2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" h="35">
                    <a:moveTo>
                      <a:pt x="16" y="0"/>
                    </a:moveTo>
                    <a:lnTo>
                      <a:pt x="12" y="4"/>
                    </a:lnTo>
                    <a:lnTo>
                      <a:pt x="12" y="4"/>
                    </a:lnTo>
                    <a:lnTo>
                      <a:pt x="5" y="18"/>
                    </a:lnTo>
                    <a:lnTo>
                      <a:pt x="1" y="26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3" y="35"/>
                    </a:lnTo>
                    <a:lnTo>
                      <a:pt x="4" y="35"/>
                    </a:lnTo>
                    <a:lnTo>
                      <a:pt x="7" y="31"/>
                    </a:lnTo>
                    <a:lnTo>
                      <a:pt x="11" y="27"/>
                    </a:lnTo>
                    <a:lnTo>
                      <a:pt x="12" y="22"/>
                    </a:lnTo>
                    <a:lnTo>
                      <a:pt x="13" y="16"/>
                    </a:lnTo>
                    <a:lnTo>
                      <a:pt x="16" y="6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9" name="Freeform 338"/>
              <p:cNvSpPr>
                <a:spLocks/>
              </p:cNvSpPr>
              <p:nvPr/>
            </p:nvSpPr>
            <p:spPr bwMode="auto">
              <a:xfrm>
                <a:off x="5624513" y="3275013"/>
                <a:ext cx="25400" cy="58738"/>
              </a:xfrm>
              <a:custGeom>
                <a:avLst/>
                <a:gdLst>
                  <a:gd name="T0" fmla="*/ 16 w 16"/>
                  <a:gd name="T1" fmla="*/ 1 h 37"/>
                  <a:gd name="T2" fmla="*/ 15 w 16"/>
                  <a:gd name="T3" fmla="*/ 1 h 37"/>
                  <a:gd name="T4" fmla="*/ 12 w 16"/>
                  <a:gd name="T5" fmla="*/ 5 h 37"/>
                  <a:gd name="T6" fmla="*/ 12 w 16"/>
                  <a:gd name="T7" fmla="*/ 5 h 37"/>
                  <a:gd name="T8" fmla="*/ 12 w 16"/>
                  <a:gd name="T9" fmla="*/ 5 h 37"/>
                  <a:gd name="T10" fmla="*/ 12 w 16"/>
                  <a:gd name="T11" fmla="*/ 5 h 37"/>
                  <a:gd name="T12" fmla="*/ 4 w 16"/>
                  <a:gd name="T13" fmla="*/ 19 h 37"/>
                  <a:gd name="T14" fmla="*/ 1 w 16"/>
                  <a:gd name="T15" fmla="*/ 27 h 37"/>
                  <a:gd name="T16" fmla="*/ 0 w 16"/>
                  <a:gd name="T17" fmla="*/ 34 h 37"/>
                  <a:gd name="T18" fmla="*/ 0 w 16"/>
                  <a:gd name="T19" fmla="*/ 36 h 37"/>
                  <a:gd name="T20" fmla="*/ 0 w 16"/>
                  <a:gd name="T21" fmla="*/ 36 h 37"/>
                  <a:gd name="T22" fmla="*/ 0 w 16"/>
                  <a:gd name="T23" fmla="*/ 36 h 37"/>
                  <a:gd name="T24" fmla="*/ 0 w 16"/>
                  <a:gd name="T25" fmla="*/ 36 h 37"/>
                  <a:gd name="T26" fmla="*/ 0 w 16"/>
                  <a:gd name="T27" fmla="*/ 37 h 37"/>
                  <a:gd name="T28" fmla="*/ 3 w 16"/>
                  <a:gd name="T29" fmla="*/ 37 h 37"/>
                  <a:gd name="T30" fmla="*/ 3 w 16"/>
                  <a:gd name="T31" fmla="*/ 37 h 37"/>
                  <a:gd name="T32" fmla="*/ 4 w 16"/>
                  <a:gd name="T33" fmla="*/ 36 h 37"/>
                  <a:gd name="T34" fmla="*/ 7 w 16"/>
                  <a:gd name="T35" fmla="*/ 32 h 37"/>
                  <a:gd name="T36" fmla="*/ 11 w 16"/>
                  <a:gd name="T37" fmla="*/ 28 h 37"/>
                  <a:gd name="T38" fmla="*/ 13 w 16"/>
                  <a:gd name="T39" fmla="*/ 23 h 37"/>
                  <a:gd name="T40" fmla="*/ 13 w 16"/>
                  <a:gd name="T41" fmla="*/ 17 h 37"/>
                  <a:gd name="T42" fmla="*/ 16 w 16"/>
                  <a:gd name="T43" fmla="*/ 7 h 37"/>
                  <a:gd name="T44" fmla="*/ 16 w 16"/>
                  <a:gd name="T45" fmla="*/ 1 h 37"/>
                  <a:gd name="T46" fmla="*/ 16 w 16"/>
                  <a:gd name="T47" fmla="*/ 0 h 37"/>
                  <a:gd name="T48" fmla="*/ 15 w 16"/>
                  <a:gd name="T49" fmla="*/ 1 h 37"/>
                  <a:gd name="T50" fmla="*/ 16 w 16"/>
                  <a:gd name="T51" fmla="*/ 1 h 37"/>
                  <a:gd name="T52" fmla="*/ 15 w 16"/>
                  <a:gd name="T53" fmla="*/ 1 h 37"/>
                  <a:gd name="T54" fmla="*/ 15 w 16"/>
                  <a:gd name="T55" fmla="*/ 6 h 37"/>
                  <a:gd name="T56" fmla="*/ 13 w 16"/>
                  <a:gd name="T57" fmla="*/ 17 h 37"/>
                  <a:gd name="T58" fmla="*/ 12 w 16"/>
                  <a:gd name="T59" fmla="*/ 23 h 37"/>
                  <a:gd name="T60" fmla="*/ 10 w 16"/>
                  <a:gd name="T61" fmla="*/ 28 h 37"/>
                  <a:gd name="T62" fmla="*/ 7 w 16"/>
                  <a:gd name="T63" fmla="*/ 32 h 37"/>
                  <a:gd name="T64" fmla="*/ 3 w 16"/>
                  <a:gd name="T65" fmla="*/ 34 h 37"/>
                  <a:gd name="T66" fmla="*/ 3 w 16"/>
                  <a:gd name="T67" fmla="*/ 36 h 37"/>
                  <a:gd name="T68" fmla="*/ 1 w 16"/>
                  <a:gd name="T69" fmla="*/ 36 h 37"/>
                  <a:gd name="T70" fmla="*/ 1 w 16"/>
                  <a:gd name="T71" fmla="*/ 36 h 37"/>
                  <a:gd name="T72" fmla="*/ 1 w 16"/>
                  <a:gd name="T73" fmla="*/ 36 h 37"/>
                  <a:gd name="T74" fmla="*/ 1 w 16"/>
                  <a:gd name="T75" fmla="*/ 36 h 37"/>
                  <a:gd name="T76" fmla="*/ 1 w 16"/>
                  <a:gd name="T77" fmla="*/ 34 h 37"/>
                  <a:gd name="T78" fmla="*/ 1 w 16"/>
                  <a:gd name="T79" fmla="*/ 34 h 37"/>
                  <a:gd name="T80" fmla="*/ 3 w 16"/>
                  <a:gd name="T81" fmla="*/ 27 h 37"/>
                  <a:gd name="T82" fmla="*/ 5 w 16"/>
                  <a:gd name="T83" fmla="*/ 19 h 37"/>
                  <a:gd name="T84" fmla="*/ 13 w 16"/>
                  <a:gd name="T85" fmla="*/ 5 h 37"/>
                  <a:gd name="T86" fmla="*/ 12 w 16"/>
                  <a:gd name="T87" fmla="*/ 5 h 37"/>
                  <a:gd name="T88" fmla="*/ 13 w 16"/>
                  <a:gd name="T89" fmla="*/ 5 h 37"/>
                  <a:gd name="T90" fmla="*/ 16 w 16"/>
                  <a:gd name="T91" fmla="*/ 2 h 37"/>
                  <a:gd name="T92" fmla="*/ 16 w 16"/>
                  <a:gd name="T93" fmla="*/ 1 h 37"/>
                  <a:gd name="T94" fmla="*/ 15 w 16"/>
                  <a:gd name="T95" fmla="*/ 1 h 37"/>
                  <a:gd name="T96" fmla="*/ 16 w 16"/>
                  <a:gd name="T97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" h="37">
                    <a:moveTo>
                      <a:pt x="16" y="1"/>
                    </a:moveTo>
                    <a:lnTo>
                      <a:pt x="15" y="1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4" y="19"/>
                    </a:lnTo>
                    <a:lnTo>
                      <a:pt x="1" y="27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7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4" y="36"/>
                    </a:lnTo>
                    <a:lnTo>
                      <a:pt x="7" y="32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3" y="1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5" y="6"/>
                    </a:lnTo>
                    <a:lnTo>
                      <a:pt x="13" y="17"/>
                    </a:lnTo>
                    <a:lnTo>
                      <a:pt x="12" y="23"/>
                    </a:lnTo>
                    <a:lnTo>
                      <a:pt x="10" y="28"/>
                    </a:lnTo>
                    <a:lnTo>
                      <a:pt x="7" y="32"/>
                    </a:lnTo>
                    <a:lnTo>
                      <a:pt x="3" y="34"/>
                    </a:lnTo>
                    <a:lnTo>
                      <a:pt x="3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4"/>
                    </a:lnTo>
                    <a:lnTo>
                      <a:pt x="1" y="34"/>
                    </a:lnTo>
                    <a:lnTo>
                      <a:pt x="3" y="27"/>
                    </a:lnTo>
                    <a:lnTo>
                      <a:pt x="5" y="19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6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0" name="Freeform 339"/>
              <p:cNvSpPr>
                <a:spLocks/>
              </p:cNvSpPr>
              <p:nvPr/>
            </p:nvSpPr>
            <p:spPr bwMode="auto">
              <a:xfrm>
                <a:off x="5537200" y="3282950"/>
                <a:ext cx="26988" cy="33338"/>
              </a:xfrm>
              <a:custGeom>
                <a:avLst/>
                <a:gdLst>
                  <a:gd name="T0" fmla="*/ 13 w 17"/>
                  <a:gd name="T1" fmla="*/ 20 h 21"/>
                  <a:gd name="T2" fmla="*/ 5 w 17"/>
                  <a:gd name="T3" fmla="*/ 12 h 21"/>
                  <a:gd name="T4" fmla="*/ 0 w 17"/>
                  <a:gd name="T5" fmla="*/ 6 h 21"/>
                  <a:gd name="T6" fmla="*/ 0 w 17"/>
                  <a:gd name="T7" fmla="*/ 3 h 21"/>
                  <a:gd name="T8" fmla="*/ 0 w 17"/>
                  <a:gd name="T9" fmla="*/ 2 h 21"/>
                  <a:gd name="T10" fmla="*/ 2 w 17"/>
                  <a:gd name="T11" fmla="*/ 1 h 21"/>
                  <a:gd name="T12" fmla="*/ 5 w 17"/>
                  <a:gd name="T13" fmla="*/ 0 h 21"/>
                  <a:gd name="T14" fmla="*/ 8 w 17"/>
                  <a:gd name="T15" fmla="*/ 0 h 21"/>
                  <a:gd name="T16" fmla="*/ 12 w 17"/>
                  <a:gd name="T17" fmla="*/ 1 h 21"/>
                  <a:gd name="T18" fmla="*/ 12 w 17"/>
                  <a:gd name="T19" fmla="*/ 2 h 21"/>
                  <a:gd name="T20" fmla="*/ 15 w 17"/>
                  <a:gd name="T21" fmla="*/ 6 h 21"/>
                  <a:gd name="T22" fmla="*/ 17 w 17"/>
                  <a:gd name="T23" fmla="*/ 13 h 21"/>
                  <a:gd name="T24" fmla="*/ 17 w 17"/>
                  <a:gd name="T25" fmla="*/ 20 h 21"/>
                  <a:gd name="T26" fmla="*/ 16 w 17"/>
                  <a:gd name="T27" fmla="*/ 21 h 21"/>
                  <a:gd name="T28" fmla="*/ 13 w 17"/>
                  <a:gd name="T2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" h="21">
                    <a:moveTo>
                      <a:pt x="13" y="20"/>
                    </a:moveTo>
                    <a:lnTo>
                      <a:pt x="5" y="12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2" y="1"/>
                    </a:lnTo>
                    <a:lnTo>
                      <a:pt x="12" y="2"/>
                    </a:lnTo>
                    <a:lnTo>
                      <a:pt x="15" y="6"/>
                    </a:lnTo>
                    <a:lnTo>
                      <a:pt x="17" y="13"/>
                    </a:lnTo>
                    <a:lnTo>
                      <a:pt x="17" y="20"/>
                    </a:lnTo>
                    <a:lnTo>
                      <a:pt x="16" y="21"/>
                    </a:lnTo>
                    <a:lnTo>
                      <a:pt x="13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1" name="Freeform 340"/>
              <p:cNvSpPr>
                <a:spLocks/>
              </p:cNvSpPr>
              <p:nvPr/>
            </p:nvSpPr>
            <p:spPr bwMode="auto">
              <a:xfrm>
                <a:off x="5535613" y="3279775"/>
                <a:ext cx="28575" cy="38100"/>
              </a:xfrm>
              <a:custGeom>
                <a:avLst/>
                <a:gdLst>
                  <a:gd name="T0" fmla="*/ 14 w 18"/>
                  <a:gd name="T1" fmla="*/ 22 h 24"/>
                  <a:gd name="T2" fmla="*/ 16 w 18"/>
                  <a:gd name="T3" fmla="*/ 22 h 24"/>
                  <a:gd name="T4" fmla="*/ 6 w 18"/>
                  <a:gd name="T5" fmla="*/ 14 h 24"/>
                  <a:gd name="T6" fmla="*/ 3 w 18"/>
                  <a:gd name="T7" fmla="*/ 8 h 24"/>
                  <a:gd name="T8" fmla="*/ 1 w 18"/>
                  <a:gd name="T9" fmla="*/ 5 h 24"/>
                  <a:gd name="T10" fmla="*/ 1 w 18"/>
                  <a:gd name="T11" fmla="*/ 5 h 24"/>
                  <a:gd name="T12" fmla="*/ 4 w 18"/>
                  <a:gd name="T13" fmla="*/ 3 h 24"/>
                  <a:gd name="T14" fmla="*/ 6 w 18"/>
                  <a:gd name="T15" fmla="*/ 2 h 24"/>
                  <a:gd name="T16" fmla="*/ 9 w 18"/>
                  <a:gd name="T17" fmla="*/ 2 h 24"/>
                  <a:gd name="T18" fmla="*/ 12 w 18"/>
                  <a:gd name="T19" fmla="*/ 3 h 24"/>
                  <a:gd name="T20" fmla="*/ 13 w 18"/>
                  <a:gd name="T21" fmla="*/ 5 h 24"/>
                  <a:gd name="T22" fmla="*/ 13 w 18"/>
                  <a:gd name="T23" fmla="*/ 5 h 24"/>
                  <a:gd name="T24" fmla="*/ 16 w 18"/>
                  <a:gd name="T25" fmla="*/ 8 h 24"/>
                  <a:gd name="T26" fmla="*/ 17 w 18"/>
                  <a:gd name="T27" fmla="*/ 16 h 24"/>
                  <a:gd name="T28" fmla="*/ 17 w 18"/>
                  <a:gd name="T29" fmla="*/ 22 h 24"/>
                  <a:gd name="T30" fmla="*/ 17 w 18"/>
                  <a:gd name="T31" fmla="*/ 23 h 24"/>
                  <a:gd name="T32" fmla="*/ 14 w 18"/>
                  <a:gd name="T33" fmla="*/ 22 h 24"/>
                  <a:gd name="T34" fmla="*/ 14 w 18"/>
                  <a:gd name="T35" fmla="*/ 22 h 24"/>
                  <a:gd name="T36" fmla="*/ 16 w 18"/>
                  <a:gd name="T37" fmla="*/ 22 h 24"/>
                  <a:gd name="T38" fmla="*/ 14 w 18"/>
                  <a:gd name="T39" fmla="*/ 22 h 24"/>
                  <a:gd name="T40" fmla="*/ 14 w 18"/>
                  <a:gd name="T41" fmla="*/ 23 h 24"/>
                  <a:gd name="T42" fmla="*/ 17 w 18"/>
                  <a:gd name="T43" fmla="*/ 24 h 24"/>
                  <a:gd name="T44" fmla="*/ 17 w 18"/>
                  <a:gd name="T45" fmla="*/ 24 h 24"/>
                  <a:gd name="T46" fmla="*/ 18 w 18"/>
                  <a:gd name="T47" fmla="*/ 23 h 24"/>
                  <a:gd name="T48" fmla="*/ 18 w 18"/>
                  <a:gd name="T49" fmla="*/ 23 h 24"/>
                  <a:gd name="T50" fmla="*/ 18 w 18"/>
                  <a:gd name="T51" fmla="*/ 15 h 24"/>
                  <a:gd name="T52" fmla="*/ 17 w 18"/>
                  <a:gd name="T53" fmla="*/ 8 h 24"/>
                  <a:gd name="T54" fmla="*/ 14 w 18"/>
                  <a:gd name="T55" fmla="*/ 4 h 24"/>
                  <a:gd name="T56" fmla="*/ 13 w 18"/>
                  <a:gd name="T57" fmla="*/ 2 h 24"/>
                  <a:gd name="T58" fmla="*/ 13 w 18"/>
                  <a:gd name="T59" fmla="*/ 2 h 24"/>
                  <a:gd name="T60" fmla="*/ 9 w 18"/>
                  <a:gd name="T61" fmla="*/ 0 h 24"/>
                  <a:gd name="T62" fmla="*/ 9 w 18"/>
                  <a:gd name="T63" fmla="*/ 0 h 24"/>
                  <a:gd name="T64" fmla="*/ 6 w 18"/>
                  <a:gd name="T65" fmla="*/ 0 h 24"/>
                  <a:gd name="T66" fmla="*/ 6 w 18"/>
                  <a:gd name="T67" fmla="*/ 0 h 24"/>
                  <a:gd name="T68" fmla="*/ 3 w 18"/>
                  <a:gd name="T69" fmla="*/ 2 h 24"/>
                  <a:gd name="T70" fmla="*/ 3 w 18"/>
                  <a:gd name="T71" fmla="*/ 2 h 24"/>
                  <a:gd name="T72" fmla="*/ 0 w 18"/>
                  <a:gd name="T73" fmla="*/ 4 h 24"/>
                  <a:gd name="T74" fmla="*/ 0 w 18"/>
                  <a:gd name="T75" fmla="*/ 4 h 24"/>
                  <a:gd name="T76" fmla="*/ 0 w 18"/>
                  <a:gd name="T77" fmla="*/ 5 h 24"/>
                  <a:gd name="T78" fmla="*/ 0 w 18"/>
                  <a:gd name="T79" fmla="*/ 5 h 24"/>
                  <a:gd name="T80" fmla="*/ 1 w 18"/>
                  <a:gd name="T81" fmla="*/ 8 h 24"/>
                  <a:gd name="T82" fmla="*/ 1 w 18"/>
                  <a:gd name="T83" fmla="*/ 8 h 24"/>
                  <a:gd name="T84" fmla="*/ 5 w 18"/>
                  <a:gd name="T85" fmla="*/ 14 h 24"/>
                  <a:gd name="T86" fmla="*/ 14 w 18"/>
                  <a:gd name="T87" fmla="*/ 23 h 24"/>
                  <a:gd name="T88" fmla="*/ 14 w 18"/>
                  <a:gd name="T89" fmla="*/ 23 h 24"/>
                  <a:gd name="T90" fmla="*/ 14 w 18"/>
                  <a:gd name="T91" fmla="*/ 2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" h="24">
                    <a:moveTo>
                      <a:pt x="14" y="22"/>
                    </a:moveTo>
                    <a:lnTo>
                      <a:pt x="16" y="22"/>
                    </a:lnTo>
                    <a:lnTo>
                      <a:pt x="6" y="14"/>
                    </a:lnTo>
                    <a:lnTo>
                      <a:pt x="3" y="8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2" y="3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6" y="8"/>
                    </a:lnTo>
                    <a:lnTo>
                      <a:pt x="17" y="16"/>
                    </a:lnTo>
                    <a:lnTo>
                      <a:pt x="17" y="22"/>
                    </a:lnTo>
                    <a:lnTo>
                      <a:pt x="17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2"/>
                    </a:lnTo>
                    <a:lnTo>
                      <a:pt x="14" y="22"/>
                    </a:lnTo>
                    <a:lnTo>
                      <a:pt x="14" y="23"/>
                    </a:lnTo>
                    <a:lnTo>
                      <a:pt x="17" y="24"/>
                    </a:lnTo>
                    <a:lnTo>
                      <a:pt x="17" y="24"/>
                    </a:lnTo>
                    <a:lnTo>
                      <a:pt x="18" y="23"/>
                    </a:lnTo>
                    <a:lnTo>
                      <a:pt x="18" y="23"/>
                    </a:lnTo>
                    <a:lnTo>
                      <a:pt x="18" y="15"/>
                    </a:lnTo>
                    <a:lnTo>
                      <a:pt x="17" y="8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5" y="14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4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2" name="Freeform 341"/>
              <p:cNvSpPr>
                <a:spLocks/>
              </p:cNvSpPr>
              <p:nvPr/>
            </p:nvSpPr>
            <p:spPr bwMode="auto">
              <a:xfrm>
                <a:off x="5399088" y="2843213"/>
                <a:ext cx="217488" cy="179388"/>
              </a:xfrm>
              <a:custGeom>
                <a:avLst/>
                <a:gdLst>
                  <a:gd name="T0" fmla="*/ 11 w 137"/>
                  <a:gd name="T1" fmla="*/ 110 h 113"/>
                  <a:gd name="T2" fmla="*/ 2 w 137"/>
                  <a:gd name="T3" fmla="*/ 106 h 113"/>
                  <a:gd name="T4" fmla="*/ 0 w 137"/>
                  <a:gd name="T5" fmla="*/ 101 h 113"/>
                  <a:gd name="T6" fmla="*/ 7 w 137"/>
                  <a:gd name="T7" fmla="*/ 87 h 113"/>
                  <a:gd name="T8" fmla="*/ 18 w 137"/>
                  <a:gd name="T9" fmla="*/ 70 h 113"/>
                  <a:gd name="T10" fmla="*/ 29 w 137"/>
                  <a:gd name="T11" fmla="*/ 64 h 113"/>
                  <a:gd name="T12" fmla="*/ 48 w 137"/>
                  <a:gd name="T13" fmla="*/ 63 h 113"/>
                  <a:gd name="T14" fmla="*/ 68 w 137"/>
                  <a:gd name="T15" fmla="*/ 60 h 113"/>
                  <a:gd name="T16" fmla="*/ 75 w 137"/>
                  <a:gd name="T17" fmla="*/ 55 h 113"/>
                  <a:gd name="T18" fmla="*/ 85 w 137"/>
                  <a:gd name="T19" fmla="*/ 43 h 113"/>
                  <a:gd name="T20" fmla="*/ 93 w 137"/>
                  <a:gd name="T21" fmla="*/ 26 h 113"/>
                  <a:gd name="T22" fmla="*/ 102 w 137"/>
                  <a:gd name="T23" fmla="*/ 18 h 113"/>
                  <a:gd name="T24" fmla="*/ 112 w 137"/>
                  <a:gd name="T25" fmla="*/ 14 h 113"/>
                  <a:gd name="T26" fmla="*/ 129 w 137"/>
                  <a:gd name="T27" fmla="*/ 5 h 113"/>
                  <a:gd name="T28" fmla="*/ 137 w 137"/>
                  <a:gd name="T29" fmla="*/ 0 h 113"/>
                  <a:gd name="T30" fmla="*/ 135 w 137"/>
                  <a:gd name="T31" fmla="*/ 6 h 113"/>
                  <a:gd name="T32" fmla="*/ 130 w 137"/>
                  <a:gd name="T33" fmla="*/ 10 h 113"/>
                  <a:gd name="T34" fmla="*/ 127 w 137"/>
                  <a:gd name="T35" fmla="*/ 13 h 113"/>
                  <a:gd name="T36" fmla="*/ 128 w 137"/>
                  <a:gd name="T37" fmla="*/ 20 h 113"/>
                  <a:gd name="T38" fmla="*/ 135 w 137"/>
                  <a:gd name="T39" fmla="*/ 49 h 113"/>
                  <a:gd name="T40" fmla="*/ 134 w 137"/>
                  <a:gd name="T41" fmla="*/ 55 h 113"/>
                  <a:gd name="T42" fmla="*/ 129 w 137"/>
                  <a:gd name="T43" fmla="*/ 68 h 113"/>
                  <a:gd name="T44" fmla="*/ 126 w 137"/>
                  <a:gd name="T45" fmla="*/ 75 h 113"/>
                  <a:gd name="T46" fmla="*/ 121 w 137"/>
                  <a:gd name="T47" fmla="*/ 75 h 113"/>
                  <a:gd name="T48" fmla="*/ 109 w 137"/>
                  <a:gd name="T49" fmla="*/ 70 h 113"/>
                  <a:gd name="T50" fmla="*/ 93 w 137"/>
                  <a:gd name="T51" fmla="*/ 68 h 113"/>
                  <a:gd name="T52" fmla="*/ 71 w 137"/>
                  <a:gd name="T53" fmla="*/ 73 h 113"/>
                  <a:gd name="T54" fmla="*/ 47 w 137"/>
                  <a:gd name="T55" fmla="*/ 75 h 113"/>
                  <a:gd name="T56" fmla="*/ 36 w 137"/>
                  <a:gd name="T57" fmla="*/ 79 h 113"/>
                  <a:gd name="T58" fmla="*/ 30 w 137"/>
                  <a:gd name="T59" fmla="*/ 86 h 113"/>
                  <a:gd name="T60" fmla="*/ 23 w 137"/>
                  <a:gd name="T61" fmla="*/ 98 h 113"/>
                  <a:gd name="T62" fmla="*/ 22 w 137"/>
                  <a:gd name="T63" fmla="*/ 106 h 113"/>
                  <a:gd name="T64" fmla="*/ 21 w 137"/>
                  <a:gd name="T65" fmla="*/ 113 h 113"/>
                  <a:gd name="T66" fmla="*/ 17 w 137"/>
                  <a:gd name="T67" fmla="*/ 11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7" h="113">
                    <a:moveTo>
                      <a:pt x="17" y="112"/>
                    </a:moveTo>
                    <a:lnTo>
                      <a:pt x="11" y="110"/>
                    </a:lnTo>
                    <a:lnTo>
                      <a:pt x="5" y="109"/>
                    </a:lnTo>
                    <a:lnTo>
                      <a:pt x="2" y="106"/>
                    </a:lnTo>
                    <a:lnTo>
                      <a:pt x="0" y="104"/>
                    </a:lnTo>
                    <a:lnTo>
                      <a:pt x="0" y="101"/>
                    </a:lnTo>
                    <a:lnTo>
                      <a:pt x="2" y="97"/>
                    </a:lnTo>
                    <a:lnTo>
                      <a:pt x="7" y="87"/>
                    </a:lnTo>
                    <a:lnTo>
                      <a:pt x="13" y="79"/>
                    </a:lnTo>
                    <a:lnTo>
                      <a:pt x="18" y="70"/>
                    </a:lnTo>
                    <a:lnTo>
                      <a:pt x="23" y="67"/>
                    </a:lnTo>
                    <a:lnTo>
                      <a:pt x="29" y="64"/>
                    </a:lnTo>
                    <a:lnTo>
                      <a:pt x="35" y="63"/>
                    </a:lnTo>
                    <a:lnTo>
                      <a:pt x="48" y="63"/>
                    </a:lnTo>
                    <a:lnTo>
                      <a:pt x="65" y="61"/>
                    </a:lnTo>
                    <a:lnTo>
                      <a:pt x="68" y="60"/>
                    </a:lnTo>
                    <a:lnTo>
                      <a:pt x="72" y="58"/>
                    </a:lnTo>
                    <a:lnTo>
                      <a:pt x="75" y="55"/>
                    </a:lnTo>
                    <a:lnTo>
                      <a:pt x="79" y="53"/>
                    </a:lnTo>
                    <a:lnTo>
                      <a:pt x="85" y="43"/>
                    </a:lnTo>
                    <a:lnTo>
                      <a:pt x="91" y="32"/>
                    </a:lnTo>
                    <a:lnTo>
                      <a:pt x="93" y="26"/>
                    </a:lnTo>
                    <a:lnTo>
                      <a:pt x="98" y="20"/>
                    </a:lnTo>
                    <a:lnTo>
                      <a:pt x="102" y="18"/>
                    </a:lnTo>
                    <a:lnTo>
                      <a:pt x="105" y="17"/>
                    </a:lnTo>
                    <a:lnTo>
                      <a:pt x="112" y="14"/>
                    </a:lnTo>
                    <a:lnTo>
                      <a:pt x="118" y="12"/>
                    </a:lnTo>
                    <a:lnTo>
                      <a:pt x="129" y="5"/>
                    </a:lnTo>
                    <a:lnTo>
                      <a:pt x="136" y="0"/>
                    </a:lnTo>
                    <a:lnTo>
                      <a:pt x="137" y="0"/>
                    </a:lnTo>
                    <a:lnTo>
                      <a:pt x="137" y="1"/>
                    </a:lnTo>
                    <a:lnTo>
                      <a:pt x="135" y="6"/>
                    </a:lnTo>
                    <a:lnTo>
                      <a:pt x="133" y="8"/>
                    </a:lnTo>
                    <a:lnTo>
                      <a:pt x="130" y="10"/>
                    </a:lnTo>
                    <a:lnTo>
                      <a:pt x="128" y="12"/>
                    </a:lnTo>
                    <a:lnTo>
                      <a:pt x="127" y="13"/>
                    </a:lnTo>
                    <a:lnTo>
                      <a:pt x="127" y="14"/>
                    </a:lnTo>
                    <a:lnTo>
                      <a:pt x="128" y="20"/>
                    </a:lnTo>
                    <a:lnTo>
                      <a:pt x="134" y="41"/>
                    </a:lnTo>
                    <a:lnTo>
                      <a:pt x="135" y="49"/>
                    </a:lnTo>
                    <a:lnTo>
                      <a:pt x="135" y="53"/>
                    </a:lnTo>
                    <a:lnTo>
                      <a:pt x="134" y="55"/>
                    </a:lnTo>
                    <a:lnTo>
                      <a:pt x="131" y="61"/>
                    </a:lnTo>
                    <a:lnTo>
                      <a:pt x="129" y="68"/>
                    </a:lnTo>
                    <a:lnTo>
                      <a:pt x="127" y="73"/>
                    </a:lnTo>
                    <a:lnTo>
                      <a:pt x="126" y="75"/>
                    </a:lnTo>
                    <a:lnTo>
                      <a:pt x="123" y="76"/>
                    </a:lnTo>
                    <a:lnTo>
                      <a:pt x="121" y="75"/>
                    </a:lnTo>
                    <a:lnTo>
                      <a:pt x="116" y="73"/>
                    </a:lnTo>
                    <a:lnTo>
                      <a:pt x="109" y="70"/>
                    </a:lnTo>
                    <a:lnTo>
                      <a:pt x="102" y="68"/>
                    </a:lnTo>
                    <a:lnTo>
                      <a:pt x="93" y="68"/>
                    </a:lnTo>
                    <a:lnTo>
                      <a:pt x="86" y="69"/>
                    </a:lnTo>
                    <a:lnTo>
                      <a:pt x="71" y="73"/>
                    </a:lnTo>
                    <a:lnTo>
                      <a:pt x="64" y="75"/>
                    </a:lnTo>
                    <a:lnTo>
                      <a:pt x="47" y="75"/>
                    </a:lnTo>
                    <a:lnTo>
                      <a:pt x="41" y="76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0" y="86"/>
                    </a:lnTo>
                    <a:lnTo>
                      <a:pt x="25" y="94"/>
                    </a:lnTo>
                    <a:lnTo>
                      <a:pt x="23" y="98"/>
                    </a:lnTo>
                    <a:lnTo>
                      <a:pt x="22" y="101"/>
                    </a:lnTo>
                    <a:lnTo>
                      <a:pt x="22" y="106"/>
                    </a:lnTo>
                    <a:lnTo>
                      <a:pt x="22" y="112"/>
                    </a:lnTo>
                    <a:lnTo>
                      <a:pt x="21" y="113"/>
                    </a:lnTo>
                    <a:lnTo>
                      <a:pt x="19" y="113"/>
                    </a:lnTo>
                    <a:lnTo>
                      <a:pt x="17" y="1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3" name="Freeform 342"/>
              <p:cNvSpPr>
                <a:spLocks/>
              </p:cNvSpPr>
              <p:nvPr/>
            </p:nvSpPr>
            <p:spPr bwMode="auto">
              <a:xfrm>
                <a:off x="5399088" y="2841625"/>
                <a:ext cx="220663" cy="180975"/>
              </a:xfrm>
              <a:custGeom>
                <a:avLst/>
                <a:gdLst>
                  <a:gd name="T0" fmla="*/ 11 w 139"/>
                  <a:gd name="T1" fmla="*/ 111 h 114"/>
                  <a:gd name="T2" fmla="*/ 2 w 139"/>
                  <a:gd name="T3" fmla="*/ 105 h 114"/>
                  <a:gd name="T4" fmla="*/ 9 w 139"/>
                  <a:gd name="T5" fmla="*/ 88 h 114"/>
                  <a:gd name="T6" fmla="*/ 24 w 139"/>
                  <a:gd name="T7" fmla="*/ 68 h 114"/>
                  <a:gd name="T8" fmla="*/ 48 w 139"/>
                  <a:gd name="T9" fmla="*/ 65 h 114"/>
                  <a:gd name="T10" fmla="*/ 72 w 139"/>
                  <a:gd name="T11" fmla="*/ 59 h 114"/>
                  <a:gd name="T12" fmla="*/ 79 w 139"/>
                  <a:gd name="T13" fmla="*/ 54 h 114"/>
                  <a:gd name="T14" fmla="*/ 91 w 139"/>
                  <a:gd name="T15" fmla="*/ 33 h 114"/>
                  <a:gd name="T16" fmla="*/ 102 w 139"/>
                  <a:gd name="T17" fmla="*/ 19 h 114"/>
                  <a:gd name="T18" fmla="*/ 120 w 139"/>
                  <a:gd name="T19" fmla="*/ 13 h 114"/>
                  <a:gd name="T20" fmla="*/ 137 w 139"/>
                  <a:gd name="T21" fmla="*/ 1 h 114"/>
                  <a:gd name="T22" fmla="*/ 133 w 139"/>
                  <a:gd name="T23" fmla="*/ 8 h 114"/>
                  <a:gd name="T24" fmla="*/ 127 w 139"/>
                  <a:gd name="T25" fmla="*/ 13 h 114"/>
                  <a:gd name="T26" fmla="*/ 126 w 139"/>
                  <a:gd name="T27" fmla="*/ 15 h 114"/>
                  <a:gd name="T28" fmla="*/ 133 w 139"/>
                  <a:gd name="T29" fmla="*/ 42 h 114"/>
                  <a:gd name="T30" fmla="*/ 133 w 139"/>
                  <a:gd name="T31" fmla="*/ 55 h 114"/>
                  <a:gd name="T32" fmla="*/ 128 w 139"/>
                  <a:gd name="T33" fmla="*/ 69 h 114"/>
                  <a:gd name="T34" fmla="*/ 126 w 139"/>
                  <a:gd name="T35" fmla="*/ 76 h 114"/>
                  <a:gd name="T36" fmla="*/ 116 w 139"/>
                  <a:gd name="T37" fmla="*/ 73 h 114"/>
                  <a:gd name="T38" fmla="*/ 93 w 139"/>
                  <a:gd name="T39" fmla="*/ 69 h 114"/>
                  <a:gd name="T40" fmla="*/ 64 w 139"/>
                  <a:gd name="T41" fmla="*/ 76 h 114"/>
                  <a:gd name="T42" fmla="*/ 36 w 139"/>
                  <a:gd name="T43" fmla="*/ 79 h 114"/>
                  <a:gd name="T44" fmla="*/ 25 w 139"/>
                  <a:gd name="T45" fmla="*/ 93 h 114"/>
                  <a:gd name="T46" fmla="*/ 21 w 139"/>
                  <a:gd name="T47" fmla="*/ 108 h 114"/>
                  <a:gd name="T48" fmla="*/ 22 w 139"/>
                  <a:gd name="T49" fmla="*/ 113 h 114"/>
                  <a:gd name="T50" fmla="*/ 19 w 139"/>
                  <a:gd name="T51" fmla="*/ 113 h 114"/>
                  <a:gd name="T52" fmla="*/ 18 w 139"/>
                  <a:gd name="T53" fmla="*/ 112 h 114"/>
                  <a:gd name="T54" fmla="*/ 19 w 139"/>
                  <a:gd name="T55" fmla="*/ 114 h 114"/>
                  <a:gd name="T56" fmla="*/ 21 w 139"/>
                  <a:gd name="T57" fmla="*/ 114 h 114"/>
                  <a:gd name="T58" fmla="*/ 22 w 139"/>
                  <a:gd name="T59" fmla="*/ 113 h 114"/>
                  <a:gd name="T60" fmla="*/ 22 w 139"/>
                  <a:gd name="T61" fmla="*/ 108 h 114"/>
                  <a:gd name="T62" fmla="*/ 27 w 139"/>
                  <a:gd name="T63" fmla="*/ 94 h 114"/>
                  <a:gd name="T64" fmla="*/ 36 w 139"/>
                  <a:gd name="T65" fmla="*/ 80 h 114"/>
                  <a:gd name="T66" fmla="*/ 64 w 139"/>
                  <a:gd name="T67" fmla="*/ 77 h 114"/>
                  <a:gd name="T68" fmla="*/ 95 w 139"/>
                  <a:gd name="T69" fmla="*/ 70 h 114"/>
                  <a:gd name="T70" fmla="*/ 116 w 139"/>
                  <a:gd name="T71" fmla="*/ 74 h 114"/>
                  <a:gd name="T72" fmla="*/ 123 w 139"/>
                  <a:gd name="T73" fmla="*/ 77 h 114"/>
                  <a:gd name="T74" fmla="*/ 127 w 139"/>
                  <a:gd name="T75" fmla="*/ 74 h 114"/>
                  <a:gd name="T76" fmla="*/ 133 w 139"/>
                  <a:gd name="T77" fmla="*/ 62 h 114"/>
                  <a:gd name="T78" fmla="*/ 135 w 139"/>
                  <a:gd name="T79" fmla="*/ 54 h 114"/>
                  <a:gd name="T80" fmla="*/ 134 w 139"/>
                  <a:gd name="T81" fmla="*/ 42 h 114"/>
                  <a:gd name="T82" fmla="*/ 127 w 139"/>
                  <a:gd name="T83" fmla="*/ 14 h 114"/>
                  <a:gd name="T84" fmla="*/ 131 w 139"/>
                  <a:gd name="T85" fmla="*/ 12 h 114"/>
                  <a:gd name="T86" fmla="*/ 135 w 139"/>
                  <a:gd name="T87" fmla="*/ 7 h 114"/>
                  <a:gd name="T88" fmla="*/ 139 w 139"/>
                  <a:gd name="T89" fmla="*/ 0 h 114"/>
                  <a:gd name="T90" fmla="*/ 128 w 139"/>
                  <a:gd name="T91" fmla="*/ 6 h 114"/>
                  <a:gd name="T92" fmla="*/ 104 w 139"/>
                  <a:gd name="T93" fmla="*/ 18 h 114"/>
                  <a:gd name="T94" fmla="*/ 97 w 139"/>
                  <a:gd name="T95" fmla="*/ 21 h 114"/>
                  <a:gd name="T96" fmla="*/ 85 w 139"/>
                  <a:gd name="T97" fmla="*/ 43 h 114"/>
                  <a:gd name="T98" fmla="*/ 72 w 139"/>
                  <a:gd name="T99" fmla="*/ 59 h 114"/>
                  <a:gd name="T100" fmla="*/ 64 w 139"/>
                  <a:gd name="T101" fmla="*/ 62 h 114"/>
                  <a:gd name="T102" fmla="*/ 29 w 139"/>
                  <a:gd name="T103" fmla="*/ 64 h 114"/>
                  <a:gd name="T104" fmla="*/ 13 w 139"/>
                  <a:gd name="T105" fmla="*/ 79 h 114"/>
                  <a:gd name="T106" fmla="*/ 0 w 139"/>
                  <a:gd name="T107" fmla="*/ 102 h 114"/>
                  <a:gd name="T108" fmla="*/ 0 w 139"/>
                  <a:gd name="T109" fmla="*/ 105 h 114"/>
                  <a:gd name="T110" fmla="*/ 4 w 139"/>
                  <a:gd name="T111" fmla="*/ 110 h 114"/>
                  <a:gd name="T112" fmla="*/ 17 w 139"/>
                  <a:gd name="T113" fmla="*/ 113 h 114"/>
                  <a:gd name="T114" fmla="*/ 17 w 139"/>
                  <a:gd name="T115" fmla="*/ 11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39" h="114">
                    <a:moveTo>
                      <a:pt x="17" y="113"/>
                    </a:moveTo>
                    <a:lnTo>
                      <a:pt x="18" y="112"/>
                    </a:lnTo>
                    <a:lnTo>
                      <a:pt x="11" y="111"/>
                    </a:lnTo>
                    <a:lnTo>
                      <a:pt x="5" y="108"/>
                    </a:lnTo>
                    <a:lnTo>
                      <a:pt x="3" y="107"/>
                    </a:lnTo>
                    <a:lnTo>
                      <a:pt x="2" y="105"/>
                    </a:lnTo>
                    <a:lnTo>
                      <a:pt x="2" y="102"/>
                    </a:lnTo>
                    <a:lnTo>
                      <a:pt x="3" y="99"/>
                    </a:lnTo>
                    <a:lnTo>
                      <a:pt x="9" y="88"/>
                    </a:lnTo>
                    <a:lnTo>
                      <a:pt x="15" y="80"/>
                    </a:lnTo>
                    <a:lnTo>
                      <a:pt x="19" y="71"/>
                    </a:lnTo>
                    <a:lnTo>
                      <a:pt x="24" y="68"/>
                    </a:lnTo>
                    <a:lnTo>
                      <a:pt x="30" y="65"/>
                    </a:lnTo>
                    <a:lnTo>
                      <a:pt x="35" y="65"/>
                    </a:lnTo>
                    <a:lnTo>
                      <a:pt x="48" y="65"/>
                    </a:lnTo>
                    <a:lnTo>
                      <a:pt x="65" y="63"/>
                    </a:lnTo>
                    <a:lnTo>
                      <a:pt x="68" y="61"/>
                    </a:lnTo>
                    <a:lnTo>
                      <a:pt x="72" y="59"/>
                    </a:lnTo>
                    <a:lnTo>
                      <a:pt x="72" y="59"/>
                    </a:lnTo>
                    <a:lnTo>
                      <a:pt x="77" y="57"/>
                    </a:lnTo>
                    <a:lnTo>
                      <a:pt x="79" y="54"/>
                    </a:lnTo>
                    <a:lnTo>
                      <a:pt x="79" y="54"/>
                    </a:lnTo>
                    <a:lnTo>
                      <a:pt x="85" y="44"/>
                    </a:lnTo>
                    <a:lnTo>
                      <a:pt x="91" y="33"/>
                    </a:lnTo>
                    <a:lnTo>
                      <a:pt x="95" y="27"/>
                    </a:lnTo>
                    <a:lnTo>
                      <a:pt x="98" y="23"/>
                    </a:lnTo>
                    <a:lnTo>
                      <a:pt x="102" y="19"/>
                    </a:lnTo>
                    <a:lnTo>
                      <a:pt x="105" y="19"/>
                    </a:lnTo>
                    <a:lnTo>
                      <a:pt x="112" y="17"/>
                    </a:lnTo>
                    <a:lnTo>
                      <a:pt x="120" y="13"/>
                    </a:lnTo>
                    <a:lnTo>
                      <a:pt x="129" y="6"/>
                    </a:lnTo>
                    <a:lnTo>
                      <a:pt x="136" y="1"/>
                    </a:lnTo>
                    <a:lnTo>
                      <a:pt x="137" y="1"/>
                    </a:lnTo>
                    <a:lnTo>
                      <a:pt x="137" y="2"/>
                    </a:lnTo>
                    <a:lnTo>
                      <a:pt x="134" y="7"/>
                    </a:lnTo>
                    <a:lnTo>
                      <a:pt x="133" y="8"/>
                    </a:lnTo>
                    <a:lnTo>
                      <a:pt x="130" y="11"/>
                    </a:lnTo>
                    <a:lnTo>
                      <a:pt x="127" y="12"/>
                    </a:lnTo>
                    <a:lnTo>
                      <a:pt x="127" y="13"/>
                    </a:lnTo>
                    <a:lnTo>
                      <a:pt x="127" y="13"/>
                    </a:lnTo>
                    <a:lnTo>
                      <a:pt x="126" y="14"/>
                    </a:lnTo>
                    <a:lnTo>
                      <a:pt x="126" y="15"/>
                    </a:lnTo>
                    <a:lnTo>
                      <a:pt x="126" y="15"/>
                    </a:lnTo>
                    <a:lnTo>
                      <a:pt x="127" y="21"/>
                    </a:lnTo>
                    <a:lnTo>
                      <a:pt x="133" y="42"/>
                    </a:lnTo>
                    <a:lnTo>
                      <a:pt x="134" y="50"/>
                    </a:lnTo>
                    <a:lnTo>
                      <a:pt x="134" y="54"/>
                    </a:lnTo>
                    <a:lnTo>
                      <a:pt x="133" y="55"/>
                    </a:lnTo>
                    <a:lnTo>
                      <a:pt x="133" y="55"/>
                    </a:lnTo>
                    <a:lnTo>
                      <a:pt x="131" y="61"/>
                    </a:lnTo>
                    <a:lnTo>
                      <a:pt x="128" y="69"/>
                    </a:lnTo>
                    <a:lnTo>
                      <a:pt x="126" y="73"/>
                    </a:lnTo>
                    <a:lnTo>
                      <a:pt x="126" y="73"/>
                    </a:lnTo>
                    <a:lnTo>
                      <a:pt x="126" y="76"/>
                    </a:lnTo>
                    <a:lnTo>
                      <a:pt x="123" y="76"/>
                    </a:lnTo>
                    <a:lnTo>
                      <a:pt x="121" y="76"/>
                    </a:lnTo>
                    <a:lnTo>
                      <a:pt x="116" y="73"/>
                    </a:lnTo>
                    <a:lnTo>
                      <a:pt x="109" y="70"/>
                    </a:lnTo>
                    <a:lnTo>
                      <a:pt x="102" y="69"/>
                    </a:lnTo>
                    <a:lnTo>
                      <a:pt x="93" y="69"/>
                    </a:lnTo>
                    <a:lnTo>
                      <a:pt x="86" y="70"/>
                    </a:lnTo>
                    <a:lnTo>
                      <a:pt x="69" y="74"/>
                    </a:lnTo>
                    <a:lnTo>
                      <a:pt x="64" y="76"/>
                    </a:lnTo>
                    <a:lnTo>
                      <a:pt x="47" y="76"/>
                    </a:lnTo>
                    <a:lnTo>
                      <a:pt x="41" y="76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25" y="93"/>
                    </a:lnTo>
                    <a:lnTo>
                      <a:pt x="22" y="100"/>
                    </a:lnTo>
                    <a:lnTo>
                      <a:pt x="21" y="105"/>
                    </a:lnTo>
                    <a:lnTo>
                      <a:pt x="21" y="108"/>
                    </a:lnTo>
                    <a:lnTo>
                      <a:pt x="21" y="108"/>
                    </a:lnTo>
                    <a:lnTo>
                      <a:pt x="21" y="113"/>
                    </a:lnTo>
                    <a:lnTo>
                      <a:pt x="22" y="113"/>
                    </a:lnTo>
                    <a:lnTo>
                      <a:pt x="21" y="113"/>
                    </a:lnTo>
                    <a:lnTo>
                      <a:pt x="21" y="113"/>
                    </a:lnTo>
                    <a:lnTo>
                      <a:pt x="19" y="113"/>
                    </a:lnTo>
                    <a:lnTo>
                      <a:pt x="18" y="112"/>
                    </a:lnTo>
                    <a:lnTo>
                      <a:pt x="18" y="112"/>
                    </a:lnTo>
                    <a:lnTo>
                      <a:pt x="18" y="112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21" y="114"/>
                    </a:lnTo>
                    <a:lnTo>
                      <a:pt x="21" y="114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08"/>
                    </a:lnTo>
                    <a:lnTo>
                      <a:pt x="22" y="108"/>
                    </a:lnTo>
                    <a:lnTo>
                      <a:pt x="22" y="105"/>
                    </a:lnTo>
                    <a:lnTo>
                      <a:pt x="23" y="100"/>
                    </a:lnTo>
                    <a:lnTo>
                      <a:pt x="27" y="94"/>
                    </a:lnTo>
                    <a:lnTo>
                      <a:pt x="37" y="80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42" y="77"/>
                    </a:lnTo>
                    <a:lnTo>
                      <a:pt x="47" y="77"/>
                    </a:lnTo>
                    <a:lnTo>
                      <a:pt x="64" y="77"/>
                    </a:lnTo>
                    <a:lnTo>
                      <a:pt x="71" y="75"/>
                    </a:lnTo>
                    <a:lnTo>
                      <a:pt x="86" y="71"/>
                    </a:lnTo>
                    <a:lnTo>
                      <a:pt x="95" y="70"/>
                    </a:lnTo>
                    <a:lnTo>
                      <a:pt x="102" y="70"/>
                    </a:lnTo>
                    <a:lnTo>
                      <a:pt x="109" y="71"/>
                    </a:lnTo>
                    <a:lnTo>
                      <a:pt x="116" y="74"/>
                    </a:lnTo>
                    <a:lnTo>
                      <a:pt x="121" y="77"/>
                    </a:lnTo>
                    <a:lnTo>
                      <a:pt x="123" y="77"/>
                    </a:lnTo>
                    <a:lnTo>
                      <a:pt x="123" y="77"/>
                    </a:lnTo>
                    <a:lnTo>
                      <a:pt x="126" y="77"/>
                    </a:lnTo>
                    <a:lnTo>
                      <a:pt x="126" y="76"/>
                    </a:lnTo>
                    <a:lnTo>
                      <a:pt x="127" y="74"/>
                    </a:lnTo>
                    <a:lnTo>
                      <a:pt x="129" y="69"/>
                    </a:lnTo>
                    <a:lnTo>
                      <a:pt x="129" y="69"/>
                    </a:lnTo>
                    <a:lnTo>
                      <a:pt x="133" y="62"/>
                    </a:lnTo>
                    <a:lnTo>
                      <a:pt x="134" y="56"/>
                    </a:lnTo>
                    <a:lnTo>
                      <a:pt x="135" y="54"/>
                    </a:lnTo>
                    <a:lnTo>
                      <a:pt x="135" y="54"/>
                    </a:lnTo>
                    <a:lnTo>
                      <a:pt x="135" y="50"/>
                    </a:lnTo>
                    <a:lnTo>
                      <a:pt x="135" y="50"/>
                    </a:lnTo>
                    <a:lnTo>
                      <a:pt x="134" y="42"/>
                    </a:lnTo>
                    <a:lnTo>
                      <a:pt x="128" y="21"/>
                    </a:lnTo>
                    <a:lnTo>
                      <a:pt x="127" y="15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1" y="12"/>
                    </a:lnTo>
                    <a:lnTo>
                      <a:pt x="133" y="9"/>
                    </a:lnTo>
                    <a:lnTo>
                      <a:pt x="135" y="7"/>
                    </a:lnTo>
                    <a:lnTo>
                      <a:pt x="135" y="7"/>
                    </a:lnTo>
                    <a:lnTo>
                      <a:pt x="139" y="2"/>
                    </a:lnTo>
                    <a:lnTo>
                      <a:pt x="139" y="1"/>
                    </a:lnTo>
                    <a:lnTo>
                      <a:pt x="139" y="0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28" y="6"/>
                    </a:lnTo>
                    <a:lnTo>
                      <a:pt x="118" y="12"/>
                    </a:lnTo>
                    <a:lnTo>
                      <a:pt x="112" y="15"/>
                    </a:lnTo>
                    <a:lnTo>
                      <a:pt x="104" y="18"/>
                    </a:lnTo>
                    <a:lnTo>
                      <a:pt x="102" y="18"/>
                    </a:lnTo>
                    <a:lnTo>
                      <a:pt x="102" y="18"/>
                    </a:lnTo>
                    <a:lnTo>
                      <a:pt x="97" y="21"/>
                    </a:lnTo>
                    <a:lnTo>
                      <a:pt x="93" y="26"/>
                    </a:lnTo>
                    <a:lnTo>
                      <a:pt x="91" y="32"/>
                    </a:lnTo>
                    <a:lnTo>
                      <a:pt x="85" y="43"/>
                    </a:lnTo>
                    <a:lnTo>
                      <a:pt x="79" y="54"/>
                    </a:lnTo>
                    <a:lnTo>
                      <a:pt x="75" y="56"/>
                    </a:lnTo>
                    <a:lnTo>
                      <a:pt x="72" y="59"/>
                    </a:lnTo>
                    <a:lnTo>
                      <a:pt x="68" y="59"/>
                    </a:lnTo>
                    <a:lnTo>
                      <a:pt x="68" y="59"/>
                    </a:lnTo>
                    <a:lnTo>
                      <a:pt x="64" y="62"/>
                    </a:lnTo>
                    <a:lnTo>
                      <a:pt x="48" y="64"/>
                    </a:lnTo>
                    <a:lnTo>
                      <a:pt x="35" y="64"/>
                    </a:lnTo>
                    <a:lnTo>
                      <a:pt x="29" y="64"/>
                    </a:lnTo>
                    <a:lnTo>
                      <a:pt x="23" y="67"/>
                    </a:lnTo>
                    <a:lnTo>
                      <a:pt x="18" y="71"/>
                    </a:lnTo>
                    <a:lnTo>
                      <a:pt x="13" y="79"/>
                    </a:lnTo>
                    <a:lnTo>
                      <a:pt x="7" y="88"/>
                    </a:lnTo>
                    <a:lnTo>
                      <a:pt x="2" y="9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4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7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4" name="Freeform 345"/>
              <p:cNvSpPr>
                <a:spLocks/>
              </p:cNvSpPr>
              <p:nvPr/>
            </p:nvSpPr>
            <p:spPr bwMode="auto">
              <a:xfrm>
                <a:off x="3043238" y="5114925"/>
                <a:ext cx="523875" cy="838200"/>
              </a:xfrm>
              <a:custGeom>
                <a:avLst/>
                <a:gdLst>
                  <a:gd name="T0" fmla="*/ 149 w 330"/>
                  <a:gd name="T1" fmla="*/ 457 h 528"/>
                  <a:gd name="T2" fmla="*/ 172 w 330"/>
                  <a:gd name="T3" fmla="*/ 437 h 528"/>
                  <a:gd name="T4" fmla="*/ 192 w 330"/>
                  <a:gd name="T5" fmla="*/ 425 h 528"/>
                  <a:gd name="T6" fmla="*/ 179 w 330"/>
                  <a:gd name="T7" fmla="*/ 415 h 528"/>
                  <a:gd name="T8" fmla="*/ 173 w 330"/>
                  <a:gd name="T9" fmla="*/ 382 h 528"/>
                  <a:gd name="T10" fmla="*/ 185 w 330"/>
                  <a:gd name="T11" fmla="*/ 362 h 528"/>
                  <a:gd name="T12" fmla="*/ 207 w 330"/>
                  <a:gd name="T13" fmla="*/ 348 h 528"/>
                  <a:gd name="T14" fmla="*/ 207 w 330"/>
                  <a:gd name="T15" fmla="*/ 330 h 528"/>
                  <a:gd name="T16" fmla="*/ 193 w 330"/>
                  <a:gd name="T17" fmla="*/ 305 h 528"/>
                  <a:gd name="T18" fmla="*/ 188 w 330"/>
                  <a:gd name="T19" fmla="*/ 275 h 528"/>
                  <a:gd name="T20" fmla="*/ 189 w 330"/>
                  <a:gd name="T21" fmla="*/ 264 h 528"/>
                  <a:gd name="T22" fmla="*/ 212 w 330"/>
                  <a:gd name="T23" fmla="*/ 270 h 528"/>
                  <a:gd name="T24" fmla="*/ 229 w 330"/>
                  <a:gd name="T25" fmla="*/ 261 h 528"/>
                  <a:gd name="T26" fmla="*/ 242 w 330"/>
                  <a:gd name="T27" fmla="*/ 242 h 528"/>
                  <a:gd name="T28" fmla="*/ 237 w 330"/>
                  <a:gd name="T29" fmla="*/ 218 h 528"/>
                  <a:gd name="T30" fmla="*/ 253 w 330"/>
                  <a:gd name="T31" fmla="*/ 211 h 528"/>
                  <a:gd name="T32" fmla="*/ 255 w 330"/>
                  <a:gd name="T33" fmla="*/ 199 h 528"/>
                  <a:gd name="T34" fmla="*/ 263 w 330"/>
                  <a:gd name="T35" fmla="*/ 173 h 528"/>
                  <a:gd name="T36" fmla="*/ 265 w 330"/>
                  <a:gd name="T37" fmla="*/ 138 h 528"/>
                  <a:gd name="T38" fmla="*/ 281 w 330"/>
                  <a:gd name="T39" fmla="*/ 131 h 528"/>
                  <a:gd name="T40" fmla="*/ 319 w 330"/>
                  <a:gd name="T41" fmla="*/ 108 h 528"/>
                  <a:gd name="T42" fmla="*/ 330 w 330"/>
                  <a:gd name="T43" fmla="*/ 94 h 528"/>
                  <a:gd name="T44" fmla="*/ 318 w 330"/>
                  <a:gd name="T45" fmla="*/ 82 h 528"/>
                  <a:gd name="T46" fmla="*/ 308 w 330"/>
                  <a:gd name="T47" fmla="*/ 70 h 528"/>
                  <a:gd name="T48" fmla="*/ 312 w 330"/>
                  <a:gd name="T49" fmla="*/ 54 h 528"/>
                  <a:gd name="T50" fmla="*/ 290 w 330"/>
                  <a:gd name="T51" fmla="*/ 45 h 528"/>
                  <a:gd name="T52" fmla="*/ 267 w 330"/>
                  <a:gd name="T53" fmla="*/ 34 h 528"/>
                  <a:gd name="T54" fmla="*/ 256 w 330"/>
                  <a:gd name="T55" fmla="*/ 46 h 528"/>
                  <a:gd name="T56" fmla="*/ 223 w 330"/>
                  <a:gd name="T57" fmla="*/ 35 h 528"/>
                  <a:gd name="T58" fmla="*/ 201 w 330"/>
                  <a:gd name="T59" fmla="*/ 31 h 528"/>
                  <a:gd name="T60" fmla="*/ 189 w 330"/>
                  <a:gd name="T61" fmla="*/ 31 h 528"/>
                  <a:gd name="T62" fmla="*/ 198 w 330"/>
                  <a:gd name="T63" fmla="*/ 16 h 528"/>
                  <a:gd name="T64" fmla="*/ 192 w 330"/>
                  <a:gd name="T65" fmla="*/ 0 h 528"/>
                  <a:gd name="T66" fmla="*/ 156 w 330"/>
                  <a:gd name="T67" fmla="*/ 2 h 528"/>
                  <a:gd name="T68" fmla="*/ 132 w 330"/>
                  <a:gd name="T69" fmla="*/ 35 h 528"/>
                  <a:gd name="T70" fmla="*/ 131 w 330"/>
                  <a:gd name="T71" fmla="*/ 107 h 528"/>
                  <a:gd name="T72" fmla="*/ 94 w 330"/>
                  <a:gd name="T73" fmla="*/ 176 h 528"/>
                  <a:gd name="T74" fmla="*/ 89 w 330"/>
                  <a:gd name="T75" fmla="*/ 193 h 528"/>
                  <a:gd name="T76" fmla="*/ 37 w 330"/>
                  <a:gd name="T77" fmla="*/ 258 h 528"/>
                  <a:gd name="T78" fmla="*/ 25 w 330"/>
                  <a:gd name="T79" fmla="*/ 273 h 528"/>
                  <a:gd name="T80" fmla="*/ 5 w 330"/>
                  <a:gd name="T81" fmla="*/ 310 h 528"/>
                  <a:gd name="T82" fmla="*/ 3 w 330"/>
                  <a:gd name="T83" fmla="*/ 323 h 528"/>
                  <a:gd name="T84" fmla="*/ 34 w 330"/>
                  <a:gd name="T85" fmla="*/ 322 h 528"/>
                  <a:gd name="T86" fmla="*/ 49 w 330"/>
                  <a:gd name="T87" fmla="*/ 319 h 528"/>
                  <a:gd name="T88" fmla="*/ 37 w 330"/>
                  <a:gd name="T89" fmla="*/ 331 h 528"/>
                  <a:gd name="T90" fmla="*/ 20 w 330"/>
                  <a:gd name="T91" fmla="*/ 350 h 528"/>
                  <a:gd name="T92" fmla="*/ 29 w 330"/>
                  <a:gd name="T93" fmla="*/ 357 h 528"/>
                  <a:gd name="T94" fmla="*/ 50 w 330"/>
                  <a:gd name="T95" fmla="*/ 356 h 528"/>
                  <a:gd name="T96" fmla="*/ 60 w 330"/>
                  <a:gd name="T97" fmla="*/ 357 h 528"/>
                  <a:gd name="T98" fmla="*/ 55 w 330"/>
                  <a:gd name="T99" fmla="*/ 368 h 528"/>
                  <a:gd name="T100" fmla="*/ 43 w 330"/>
                  <a:gd name="T101" fmla="*/ 391 h 528"/>
                  <a:gd name="T102" fmla="*/ 36 w 330"/>
                  <a:gd name="T103" fmla="*/ 418 h 528"/>
                  <a:gd name="T104" fmla="*/ 29 w 330"/>
                  <a:gd name="T105" fmla="*/ 438 h 528"/>
                  <a:gd name="T106" fmla="*/ 14 w 330"/>
                  <a:gd name="T107" fmla="*/ 478 h 528"/>
                  <a:gd name="T108" fmla="*/ 1 w 330"/>
                  <a:gd name="T109" fmla="*/ 500 h 528"/>
                  <a:gd name="T110" fmla="*/ 29 w 330"/>
                  <a:gd name="T111" fmla="*/ 499 h 528"/>
                  <a:gd name="T112" fmla="*/ 57 w 330"/>
                  <a:gd name="T113" fmla="*/ 513 h 528"/>
                  <a:gd name="T114" fmla="*/ 94 w 330"/>
                  <a:gd name="T115" fmla="*/ 527 h 528"/>
                  <a:gd name="T116" fmla="*/ 123 w 330"/>
                  <a:gd name="T117" fmla="*/ 519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0" h="528">
                    <a:moveTo>
                      <a:pt x="131" y="477"/>
                    </a:moveTo>
                    <a:lnTo>
                      <a:pt x="132" y="475"/>
                    </a:lnTo>
                    <a:lnTo>
                      <a:pt x="133" y="473"/>
                    </a:lnTo>
                    <a:lnTo>
                      <a:pt x="137" y="467"/>
                    </a:lnTo>
                    <a:lnTo>
                      <a:pt x="149" y="457"/>
                    </a:lnTo>
                    <a:lnTo>
                      <a:pt x="155" y="451"/>
                    </a:lnTo>
                    <a:lnTo>
                      <a:pt x="158" y="447"/>
                    </a:lnTo>
                    <a:lnTo>
                      <a:pt x="161" y="443"/>
                    </a:lnTo>
                    <a:lnTo>
                      <a:pt x="167" y="440"/>
                    </a:lnTo>
                    <a:lnTo>
                      <a:pt x="172" y="437"/>
                    </a:lnTo>
                    <a:lnTo>
                      <a:pt x="178" y="435"/>
                    </a:lnTo>
                    <a:lnTo>
                      <a:pt x="187" y="431"/>
                    </a:lnTo>
                    <a:lnTo>
                      <a:pt x="191" y="429"/>
                    </a:lnTo>
                    <a:lnTo>
                      <a:pt x="192" y="426"/>
                    </a:lnTo>
                    <a:lnTo>
                      <a:pt x="192" y="425"/>
                    </a:lnTo>
                    <a:lnTo>
                      <a:pt x="191" y="424"/>
                    </a:lnTo>
                    <a:lnTo>
                      <a:pt x="187" y="423"/>
                    </a:lnTo>
                    <a:lnTo>
                      <a:pt x="184" y="422"/>
                    </a:lnTo>
                    <a:lnTo>
                      <a:pt x="180" y="418"/>
                    </a:lnTo>
                    <a:lnTo>
                      <a:pt x="179" y="415"/>
                    </a:lnTo>
                    <a:lnTo>
                      <a:pt x="178" y="410"/>
                    </a:lnTo>
                    <a:lnTo>
                      <a:pt x="173" y="394"/>
                    </a:lnTo>
                    <a:lnTo>
                      <a:pt x="173" y="387"/>
                    </a:lnTo>
                    <a:lnTo>
                      <a:pt x="173" y="385"/>
                    </a:lnTo>
                    <a:lnTo>
                      <a:pt x="173" y="382"/>
                    </a:lnTo>
                    <a:lnTo>
                      <a:pt x="179" y="375"/>
                    </a:lnTo>
                    <a:lnTo>
                      <a:pt x="180" y="373"/>
                    </a:lnTo>
                    <a:lnTo>
                      <a:pt x="181" y="369"/>
                    </a:lnTo>
                    <a:lnTo>
                      <a:pt x="182" y="364"/>
                    </a:lnTo>
                    <a:lnTo>
                      <a:pt x="185" y="362"/>
                    </a:lnTo>
                    <a:lnTo>
                      <a:pt x="189" y="358"/>
                    </a:lnTo>
                    <a:lnTo>
                      <a:pt x="194" y="357"/>
                    </a:lnTo>
                    <a:lnTo>
                      <a:pt x="199" y="356"/>
                    </a:lnTo>
                    <a:lnTo>
                      <a:pt x="203" y="353"/>
                    </a:lnTo>
                    <a:lnTo>
                      <a:pt x="207" y="348"/>
                    </a:lnTo>
                    <a:lnTo>
                      <a:pt x="210" y="342"/>
                    </a:lnTo>
                    <a:lnTo>
                      <a:pt x="212" y="338"/>
                    </a:lnTo>
                    <a:lnTo>
                      <a:pt x="212" y="335"/>
                    </a:lnTo>
                    <a:lnTo>
                      <a:pt x="210" y="333"/>
                    </a:lnTo>
                    <a:lnTo>
                      <a:pt x="207" y="330"/>
                    </a:lnTo>
                    <a:lnTo>
                      <a:pt x="203" y="324"/>
                    </a:lnTo>
                    <a:lnTo>
                      <a:pt x="200" y="319"/>
                    </a:lnTo>
                    <a:lnTo>
                      <a:pt x="195" y="313"/>
                    </a:lnTo>
                    <a:lnTo>
                      <a:pt x="194" y="308"/>
                    </a:lnTo>
                    <a:lnTo>
                      <a:pt x="193" y="305"/>
                    </a:lnTo>
                    <a:lnTo>
                      <a:pt x="193" y="298"/>
                    </a:lnTo>
                    <a:lnTo>
                      <a:pt x="194" y="291"/>
                    </a:lnTo>
                    <a:lnTo>
                      <a:pt x="194" y="286"/>
                    </a:lnTo>
                    <a:lnTo>
                      <a:pt x="191" y="281"/>
                    </a:lnTo>
                    <a:lnTo>
                      <a:pt x="188" y="275"/>
                    </a:lnTo>
                    <a:lnTo>
                      <a:pt x="186" y="270"/>
                    </a:lnTo>
                    <a:lnTo>
                      <a:pt x="185" y="265"/>
                    </a:lnTo>
                    <a:lnTo>
                      <a:pt x="185" y="263"/>
                    </a:lnTo>
                    <a:lnTo>
                      <a:pt x="185" y="263"/>
                    </a:lnTo>
                    <a:lnTo>
                      <a:pt x="189" y="264"/>
                    </a:lnTo>
                    <a:lnTo>
                      <a:pt x="195" y="268"/>
                    </a:lnTo>
                    <a:lnTo>
                      <a:pt x="199" y="269"/>
                    </a:lnTo>
                    <a:lnTo>
                      <a:pt x="201" y="269"/>
                    </a:lnTo>
                    <a:lnTo>
                      <a:pt x="207" y="269"/>
                    </a:lnTo>
                    <a:lnTo>
                      <a:pt x="212" y="270"/>
                    </a:lnTo>
                    <a:lnTo>
                      <a:pt x="216" y="271"/>
                    </a:lnTo>
                    <a:lnTo>
                      <a:pt x="220" y="271"/>
                    </a:lnTo>
                    <a:lnTo>
                      <a:pt x="223" y="270"/>
                    </a:lnTo>
                    <a:lnTo>
                      <a:pt x="225" y="268"/>
                    </a:lnTo>
                    <a:lnTo>
                      <a:pt x="229" y="261"/>
                    </a:lnTo>
                    <a:lnTo>
                      <a:pt x="234" y="252"/>
                    </a:lnTo>
                    <a:lnTo>
                      <a:pt x="236" y="250"/>
                    </a:lnTo>
                    <a:lnTo>
                      <a:pt x="238" y="246"/>
                    </a:lnTo>
                    <a:lnTo>
                      <a:pt x="241" y="245"/>
                    </a:lnTo>
                    <a:lnTo>
                      <a:pt x="242" y="242"/>
                    </a:lnTo>
                    <a:lnTo>
                      <a:pt x="242" y="237"/>
                    </a:lnTo>
                    <a:lnTo>
                      <a:pt x="241" y="233"/>
                    </a:lnTo>
                    <a:lnTo>
                      <a:pt x="238" y="229"/>
                    </a:lnTo>
                    <a:lnTo>
                      <a:pt x="237" y="226"/>
                    </a:lnTo>
                    <a:lnTo>
                      <a:pt x="237" y="218"/>
                    </a:lnTo>
                    <a:lnTo>
                      <a:pt x="240" y="214"/>
                    </a:lnTo>
                    <a:lnTo>
                      <a:pt x="241" y="213"/>
                    </a:lnTo>
                    <a:lnTo>
                      <a:pt x="243" y="212"/>
                    </a:lnTo>
                    <a:lnTo>
                      <a:pt x="247" y="211"/>
                    </a:lnTo>
                    <a:lnTo>
                      <a:pt x="253" y="211"/>
                    </a:lnTo>
                    <a:lnTo>
                      <a:pt x="256" y="211"/>
                    </a:lnTo>
                    <a:lnTo>
                      <a:pt x="259" y="208"/>
                    </a:lnTo>
                    <a:lnTo>
                      <a:pt x="257" y="205"/>
                    </a:lnTo>
                    <a:lnTo>
                      <a:pt x="256" y="202"/>
                    </a:lnTo>
                    <a:lnTo>
                      <a:pt x="255" y="199"/>
                    </a:lnTo>
                    <a:lnTo>
                      <a:pt x="256" y="193"/>
                    </a:lnTo>
                    <a:lnTo>
                      <a:pt x="257" y="189"/>
                    </a:lnTo>
                    <a:lnTo>
                      <a:pt x="261" y="183"/>
                    </a:lnTo>
                    <a:lnTo>
                      <a:pt x="262" y="180"/>
                    </a:lnTo>
                    <a:lnTo>
                      <a:pt x="263" y="173"/>
                    </a:lnTo>
                    <a:lnTo>
                      <a:pt x="265" y="164"/>
                    </a:lnTo>
                    <a:lnTo>
                      <a:pt x="267" y="158"/>
                    </a:lnTo>
                    <a:lnTo>
                      <a:pt x="267" y="151"/>
                    </a:lnTo>
                    <a:lnTo>
                      <a:pt x="267" y="146"/>
                    </a:lnTo>
                    <a:lnTo>
                      <a:pt x="265" y="138"/>
                    </a:lnTo>
                    <a:lnTo>
                      <a:pt x="266" y="137"/>
                    </a:lnTo>
                    <a:lnTo>
                      <a:pt x="266" y="136"/>
                    </a:lnTo>
                    <a:lnTo>
                      <a:pt x="273" y="136"/>
                    </a:lnTo>
                    <a:lnTo>
                      <a:pt x="278" y="134"/>
                    </a:lnTo>
                    <a:lnTo>
                      <a:pt x="281" y="131"/>
                    </a:lnTo>
                    <a:lnTo>
                      <a:pt x="290" y="124"/>
                    </a:lnTo>
                    <a:lnTo>
                      <a:pt x="300" y="118"/>
                    </a:lnTo>
                    <a:lnTo>
                      <a:pt x="309" y="113"/>
                    </a:lnTo>
                    <a:lnTo>
                      <a:pt x="316" y="111"/>
                    </a:lnTo>
                    <a:lnTo>
                      <a:pt x="319" y="108"/>
                    </a:lnTo>
                    <a:lnTo>
                      <a:pt x="321" y="105"/>
                    </a:lnTo>
                    <a:lnTo>
                      <a:pt x="324" y="101"/>
                    </a:lnTo>
                    <a:lnTo>
                      <a:pt x="327" y="99"/>
                    </a:lnTo>
                    <a:lnTo>
                      <a:pt x="329" y="95"/>
                    </a:lnTo>
                    <a:lnTo>
                      <a:pt x="330" y="94"/>
                    </a:lnTo>
                    <a:lnTo>
                      <a:pt x="330" y="90"/>
                    </a:lnTo>
                    <a:lnTo>
                      <a:pt x="328" y="87"/>
                    </a:lnTo>
                    <a:lnTo>
                      <a:pt x="325" y="82"/>
                    </a:lnTo>
                    <a:lnTo>
                      <a:pt x="324" y="82"/>
                    </a:lnTo>
                    <a:lnTo>
                      <a:pt x="318" y="82"/>
                    </a:lnTo>
                    <a:lnTo>
                      <a:pt x="313" y="80"/>
                    </a:lnTo>
                    <a:lnTo>
                      <a:pt x="310" y="76"/>
                    </a:lnTo>
                    <a:lnTo>
                      <a:pt x="308" y="75"/>
                    </a:lnTo>
                    <a:lnTo>
                      <a:pt x="308" y="72"/>
                    </a:lnTo>
                    <a:lnTo>
                      <a:pt x="308" y="70"/>
                    </a:lnTo>
                    <a:lnTo>
                      <a:pt x="308" y="68"/>
                    </a:lnTo>
                    <a:lnTo>
                      <a:pt x="309" y="64"/>
                    </a:lnTo>
                    <a:lnTo>
                      <a:pt x="311" y="59"/>
                    </a:lnTo>
                    <a:lnTo>
                      <a:pt x="312" y="56"/>
                    </a:lnTo>
                    <a:lnTo>
                      <a:pt x="312" y="54"/>
                    </a:lnTo>
                    <a:lnTo>
                      <a:pt x="311" y="52"/>
                    </a:lnTo>
                    <a:lnTo>
                      <a:pt x="308" y="51"/>
                    </a:lnTo>
                    <a:lnTo>
                      <a:pt x="302" y="47"/>
                    </a:lnTo>
                    <a:lnTo>
                      <a:pt x="296" y="46"/>
                    </a:lnTo>
                    <a:lnTo>
                      <a:pt x="290" y="45"/>
                    </a:lnTo>
                    <a:lnTo>
                      <a:pt x="284" y="41"/>
                    </a:lnTo>
                    <a:lnTo>
                      <a:pt x="272" y="35"/>
                    </a:lnTo>
                    <a:lnTo>
                      <a:pt x="268" y="34"/>
                    </a:lnTo>
                    <a:lnTo>
                      <a:pt x="267" y="34"/>
                    </a:lnTo>
                    <a:lnTo>
                      <a:pt x="267" y="34"/>
                    </a:lnTo>
                    <a:lnTo>
                      <a:pt x="267" y="39"/>
                    </a:lnTo>
                    <a:lnTo>
                      <a:pt x="266" y="40"/>
                    </a:lnTo>
                    <a:lnTo>
                      <a:pt x="265" y="43"/>
                    </a:lnTo>
                    <a:lnTo>
                      <a:pt x="261" y="46"/>
                    </a:lnTo>
                    <a:lnTo>
                      <a:pt x="256" y="46"/>
                    </a:lnTo>
                    <a:lnTo>
                      <a:pt x="251" y="46"/>
                    </a:lnTo>
                    <a:lnTo>
                      <a:pt x="247" y="45"/>
                    </a:lnTo>
                    <a:lnTo>
                      <a:pt x="237" y="43"/>
                    </a:lnTo>
                    <a:lnTo>
                      <a:pt x="231" y="40"/>
                    </a:lnTo>
                    <a:lnTo>
                      <a:pt x="223" y="35"/>
                    </a:lnTo>
                    <a:lnTo>
                      <a:pt x="212" y="29"/>
                    </a:lnTo>
                    <a:lnTo>
                      <a:pt x="209" y="28"/>
                    </a:lnTo>
                    <a:lnTo>
                      <a:pt x="207" y="28"/>
                    </a:lnTo>
                    <a:lnTo>
                      <a:pt x="204" y="28"/>
                    </a:lnTo>
                    <a:lnTo>
                      <a:pt x="201" y="31"/>
                    </a:lnTo>
                    <a:lnTo>
                      <a:pt x="198" y="33"/>
                    </a:lnTo>
                    <a:lnTo>
                      <a:pt x="195" y="34"/>
                    </a:lnTo>
                    <a:lnTo>
                      <a:pt x="194" y="34"/>
                    </a:lnTo>
                    <a:lnTo>
                      <a:pt x="189" y="33"/>
                    </a:lnTo>
                    <a:lnTo>
                      <a:pt x="189" y="31"/>
                    </a:lnTo>
                    <a:lnTo>
                      <a:pt x="189" y="25"/>
                    </a:lnTo>
                    <a:lnTo>
                      <a:pt x="191" y="23"/>
                    </a:lnTo>
                    <a:lnTo>
                      <a:pt x="192" y="22"/>
                    </a:lnTo>
                    <a:lnTo>
                      <a:pt x="195" y="19"/>
                    </a:lnTo>
                    <a:lnTo>
                      <a:pt x="198" y="16"/>
                    </a:lnTo>
                    <a:lnTo>
                      <a:pt x="199" y="15"/>
                    </a:lnTo>
                    <a:lnTo>
                      <a:pt x="199" y="10"/>
                    </a:lnTo>
                    <a:lnTo>
                      <a:pt x="197" y="6"/>
                    </a:lnTo>
                    <a:lnTo>
                      <a:pt x="195" y="3"/>
                    </a:lnTo>
                    <a:lnTo>
                      <a:pt x="192" y="0"/>
                    </a:lnTo>
                    <a:lnTo>
                      <a:pt x="189" y="0"/>
                    </a:lnTo>
                    <a:lnTo>
                      <a:pt x="185" y="0"/>
                    </a:lnTo>
                    <a:lnTo>
                      <a:pt x="180" y="1"/>
                    </a:lnTo>
                    <a:lnTo>
                      <a:pt x="161" y="1"/>
                    </a:lnTo>
                    <a:lnTo>
                      <a:pt x="156" y="2"/>
                    </a:lnTo>
                    <a:lnTo>
                      <a:pt x="150" y="6"/>
                    </a:lnTo>
                    <a:lnTo>
                      <a:pt x="137" y="14"/>
                    </a:lnTo>
                    <a:lnTo>
                      <a:pt x="136" y="15"/>
                    </a:lnTo>
                    <a:lnTo>
                      <a:pt x="135" y="23"/>
                    </a:lnTo>
                    <a:lnTo>
                      <a:pt x="132" y="35"/>
                    </a:lnTo>
                    <a:lnTo>
                      <a:pt x="131" y="64"/>
                    </a:lnTo>
                    <a:lnTo>
                      <a:pt x="131" y="77"/>
                    </a:lnTo>
                    <a:lnTo>
                      <a:pt x="131" y="89"/>
                    </a:lnTo>
                    <a:lnTo>
                      <a:pt x="131" y="103"/>
                    </a:lnTo>
                    <a:lnTo>
                      <a:pt x="131" y="107"/>
                    </a:lnTo>
                    <a:lnTo>
                      <a:pt x="114" y="140"/>
                    </a:lnTo>
                    <a:lnTo>
                      <a:pt x="104" y="162"/>
                    </a:lnTo>
                    <a:lnTo>
                      <a:pt x="100" y="169"/>
                    </a:lnTo>
                    <a:lnTo>
                      <a:pt x="96" y="173"/>
                    </a:lnTo>
                    <a:lnTo>
                      <a:pt x="94" y="176"/>
                    </a:lnTo>
                    <a:lnTo>
                      <a:pt x="92" y="177"/>
                    </a:lnTo>
                    <a:lnTo>
                      <a:pt x="91" y="183"/>
                    </a:lnTo>
                    <a:lnTo>
                      <a:pt x="91" y="188"/>
                    </a:lnTo>
                    <a:lnTo>
                      <a:pt x="91" y="190"/>
                    </a:lnTo>
                    <a:lnTo>
                      <a:pt x="89" y="193"/>
                    </a:lnTo>
                    <a:lnTo>
                      <a:pt x="71" y="221"/>
                    </a:lnTo>
                    <a:lnTo>
                      <a:pt x="58" y="240"/>
                    </a:lnTo>
                    <a:lnTo>
                      <a:pt x="54" y="248"/>
                    </a:lnTo>
                    <a:lnTo>
                      <a:pt x="49" y="252"/>
                    </a:lnTo>
                    <a:lnTo>
                      <a:pt x="37" y="258"/>
                    </a:lnTo>
                    <a:lnTo>
                      <a:pt x="31" y="261"/>
                    </a:lnTo>
                    <a:lnTo>
                      <a:pt x="31" y="263"/>
                    </a:lnTo>
                    <a:lnTo>
                      <a:pt x="30" y="263"/>
                    </a:lnTo>
                    <a:lnTo>
                      <a:pt x="27" y="269"/>
                    </a:lnTo>
                    <a:lnTo>
                      <a:pt x="25" y="273"/>
                    </a:lnTo>
                    <a:lnTo>
                      <a:pt x="20" y="281"/>
                    </a:lnTo>
                    <a:lnTo>
                      <a:pt x="15" y="292"/>
                    </a:lnTo>
                    <a:lnTo>
                      <a:pt x="12" y="299"/>
                    </a:lnTo>
                    <a:lnTo>
                      <a:pt x="8" y="305"/>
                    </a:lnTo>
                    <a:lnTo>
                      <a:pt x="5" y="310"/>
                    </a:lnTo>
                    <a:lnTo>
                      <a:pt x="2" y="316"/>
                    </a:lnTo>
                    <a:lnTo>
                      <a:pt x="1" y="318"/>
                    </a:lnTo>
                    <a:lnTo>
                      <a:pt x="1" y="320"/>
                    </a:lnTo>
                    <a:lnTo>
                      <a:pt x="1" y="320"/>
                    </a:lnTo>
                    <a:lnTo>
                      <a:pt x="3" y="323"/>
                    </a:lnTo>
                    <a:lnTo>
                      <a:pt x="6" y="324"/>
                    </a:lnTo>
                    <a:lnTo>
                      <a:pt x="12" y="325"/>
                    </a:lnTo>
                    <a:lnTo>
                      <a:pt x="25" y="325"/>
                    </a:lnTo>
                    <a:lnTo>
                      <a:pt x="30" y="323"/>
                    </a:lnTo>
                    <a:lnTo>
                      <a:pt x="34" y="322"/>
                    </a:lnTo>
                    <a:lnTo>
                      <a:pt x="43" y="317"/>
                    </a:lnTo>
                    <a:lnTo>
                      <a:pt x="48" y="311"/>
                    </a:lnTo>
                    <a:lnTo>
                      <a:pt x="51" y="306"/>
                    </a:lnTo>
                    <a:lnTo>
                      <a:pt x="50" y="311"/>
                    </a:lnTo>
                    <a:lnTo>
                      <a:pt x="49" y="319"/>
                    </a:lnTo>
                    <a:lnTo>
                      <a:pt x="49" y="319"/>
                    </a:lnTo>
                    <a:lnTo>
                      <a:pt x="48" y="324"/>
                    </a:lnTo>
                    <a:lnTo>
                      <a:pt x="45" y="327"/>
                    </a:lnTo>
                    <a:lnTo>
                      <a:pt x="42" y="329"/>
                    </a:lnTo>
                    <a:lnTo>
                      <a:pt x="37" y="331"/>
                    </a:lnTo>
                    <a:lnTo>
                      <a:pt x="33" y="332"/>
                    </a:lnTo>
                    <a:lnTo>
                      <a:pt x="29" y="335"/>
                    </a:lnTo>
                    <a:lnTo>
                      <a:pt x="25" y="338"/>
                    </a:lnTo>
                    <a:lnTo>
                      <a:pt x="23" y="345"/>
                    </a:lnTo>
                    <a:lnTo>
                      <a:pt x="20" y="350"/>
                    </a:lnTo>
                    <a:lnTo>
                      <a:pt x="20" y="353"/>
                    </a:lnTo>
                    <a:lnTo>
                      <a:pt x="20" y="355"/>
                    </a:lnTo>
                    <a:lnTo>
                      <a:pt x="20" y="356"/>
                    </a:lnTo>
                    <a:lnTo>
                      <a:pt x="24" y="357"/>
                    </a:lnTo>
                    <a:lnTo>
                      <a:pt x="29" y="357"/>
                    </a:lnTo>
                    <a:lnTo>
                      <a:pt x="33" y="356"/>
                    </a:lnTo>
                    <a:lnTo>
                      <a:pt x="39" y="355"/>
                    </a:lnTo>
                    <a:lnTo>
                      <a:pt x="44" y="356"/>
                    </a:lnTo>
                    <a:lnTo>
                      <a:pt x="48" y="357"/>
                    </a:lnTo>
                    <a:lnTo>
                      <a:pt x="50" y="356"/>
                    </a:lnTo>
                    <a:lnTo>
                      <a:pt x="56" y="355"/>
                    </a:lnTo>
                    <a:lnTo>
                      <a:pt x="61" y="353"/>
                    </a:lnTo>
                    <a:lnTo>
                      <a:pt x="61" y="353"/>
                    </a:lnTo>
                    <a:lnTo>
                      <a:pt x="61" y="355"/>
                    </a:lnTo>
                    <a:lnTo>
                      <a:pt x="60" y="357"/>
                    </a:lnTo>
                    <a:lnTo>
                      <a:pt x="60" y="360"/>
                    </a:lnTo>
                    <a:lnTo>
                      <a:pt x="61" y="363"/>
                    </a:lnTo>
                    <a:lnTo>
                      <a:pt x="62" y="366"/>
                    </a:lnTo>
                    <a:lnTo>
                      <a:pt x="62" y="367"/>
                    </a:lnTo>
                    <a:lnTo>
                      <a:pt x="55" y="368"/>
                    </a:lnTo>
                    <a:lnTo>
                      <a:pt x="54" y="369"/>
                    </a:lnTo>
                    <a:lnTo>
                      <a:pt x="51" y="372"/>
                    </a:lnTo>
                    <a:lnTo>
                      <a:pt x="48" y="378"/>
                    </a:lnTo>
                    <a:lnTo>
                      <a:pt x="44" y="385"/>
                    </a:lnTo>
                    <a:lnTo>
                      <a:pt x="43" y="391"/>
                    </a:lnTo>
                    <a:lnTo>
                      <a:pt x="39" y="395"/>
                    </a:lnTo>
                    <a:lnTo>
                      <a:pt x="37" y="403"/>
                    </a:lnTo>
                    <a:lnTo>
                      <a:pt x="34" y="410"/>
                    </a:lnTo>
                    <a:lnTo>
                      <a:pt x="34" y="415"/>
                    </a:lnTo>
                    <a:lnTo>
                      <a:pt x="36" y="418"/>
                    </a:lnTo>
                    <a:lnTo>
                      <a:pt x="36" y="422"/>
                    </a:lnTo>
                    <a:lnTo>
                      <a:pt x="34" y="425"/>
                    </a:lnTo>
                    <a:lnTo>
                      <a:pt x="34" y="425"/>
                    </a:lnTo>
                    <a:lnTo>
                      <a:pt x="31" y="431"/>
                    </a:lnTo>
                    <a:lnTo>
                      <a:pt x="29" y="438"/>
                    </a:lnTo>
                    <a:lnTo>
                      <a:pt x="26" y="453"/>
                    </a:lnTo>
                    <a:lnTo>
                      <a:pt x="25" y="459"/>
                    </a:lnTo>
                    <a:lnTo>
                      <a:pt x="23" y="466"/>
                    </a:lnTo>
                    <a:lnTo>
                      <a:pt x="19" y="472"/>
                    </a:lnTo>
                    <a:lnTo>
                      <a:pt x="14" y="478"/>
                    </a:lnTo>
                    <a:lnTo>
                      <a:pt x="5" y="488"/>
                    </a:lnTo>
                    <a:lnTo>
                      <a:pt x="2" y="493"/>
                    </a:lnTo>
                    <a:lnTo>
                      <a:pt x="0" y="497"/>
                    </a:lnTo>
                    <a:lnTo>
                      <a:pt x="0" y="499"/>
                    </a:lnTo>
                    <a:lnTo>
                      <a:pt x="1" y="500"/>
                    </a:lnTo>
                    <a:lnTo>
                      <a:pt x="2" y="502"/>
                    </a:lnTo>
                    <a:lnTo>
                      <a:pt x="7" y="502"/>
                    </a:lnTo>
                    <a:lnTo>
                      <a:pt x="11" y="500"/>
                    </a:lnTo>
                    <a:lnTo>
                      <a:pt x="19" y="499"/>
                    </a:lnTo>
                    <a:lnTo>
                      <a:pt x="29" y="499"/>
                    </a:lnTo>
                    <a:lnTo>
                      <a:pt x="33" y="500"/>
                    </a:lnTo>
                    <a:lnTo>
                      <a:pt x="39" y="504"/>
                    </a:lnTo>
                    <a:lnTo>
                      <a:pt x="39" y="504"/>
                    </a:lnTo>
                    <a:lnTo>
                      <a:pt x="49" y="508"/>
                    </a:lnTo>
                    <a:lnTo>
                      <a:pt x="57" y="513"/>
                    </a:lnTo>
                    <a:lnTo>
                      <a:pt x="65" y="518"/>
                    </a:lnTo>
                    <a:lnTo>
                      <a:pt x="74" y="523"/>
                    </a:lnTo>
                    <a:lnTo>
                      <a:pt x="81" y="527"/>
                    </a:lnTo>
                    <a:lnTo>
                      <a:pt x="91" y="528"/>
                    </a:lnTo>
                    <a:lnTo>
                      <a:pt x="94" y="527"/>
                    </a:lnTo>
                    <a:lnTo>
                      <a:pt x="99" y="527"/>
                    </a:lnTo>
                    <a:lnTo>
                      <a:pt x="104" y="524"/>
                    </a:lnTo>
                    <a:lnTo>
                      <a:pt x="108" y="522"/>
                    </a:lnTo>
                    <a:lnTo>
                      <a:pt x="116" y="519"/>
                    </a:lnTo>
                    <a:lnTo>
                      <a:pt x="123" y="519"/>
                    </a:lnTo>
                    <a:lnTo>
                      <a:pt x="131" y="521"/>
                    </a:lnTo>
                    <a:lnTo>
                      <a:pt x="131" y="508"/>
                    </a:lnTo>
                    <a:lnTo>
                      <a:pt x="131" y="47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5" name="Freeform 346"/>
              <p:cNvSpPr>
                <a:spLocks/>
              </p:cNvSpPr>
              <p:nvPr/>
            </p:nvSpPr>
            <p:spPr bwMode="auto">
              <a:xfrm>
                <a:off x="3041650" y="5111750"/>
                <a:ext cx="525463" cy="841375"/>
              </a:xfrm>
              <a:custGeom>
                <a:avLst/>
                <a:gdLst>
                  <a:gd name="T0" fmla="*/ 179 w 331"/>
                  <a:gd name="T1" fmla="*/ 438 h 530"/>
                  <a:gd name="T2" fmla="*/ 182 w 331"/>
                  <a:gd name="T3" fmla="*/ 420 h 530"/>
                  <a:gd name="T4" fmla="*/ 183 w 331"/>
                  <a:gd name="T5" fmla="*/ 368 h 530"/>
                  <a:gd name="T6" fmla="*/ 212 w 331"/>
                  <a:gd name="T7" fmla="*/ 334 h 530"/>
                  <a:gd name="T8" fmla="*/ 189 w 331"/>
                  <a:gd name="T9" fmla="*/ 277 h 530"/>
                  <a:gd name="T10" fmla="*/ 217 w 331"/>
                  <a:gd name="T11" fmla="*/ 275 h 530"/>
                  <a:gd name="T12" fmla="*/ 243 w 331"/>
                  <a:gd name="T13" fmla="*/ 244 h 530"/>
                  <a:gd name="T14" fmla="*/ 254 w 331"/>
                  <a:gd name="T15" fmla="*/ 214 h 530"/>
                  <a:gd name="T16" fmla="*/ 264 w 331"/>
                  <a:gd name="T17" fmla="*/ 182 h 530"/>
                  <a:gd name="T18" fmla="*/ 279 w 331"/>
                  <a:gd name="T19" fmla="*/ 136 h 530"/>
                  <a:gd name="T20" fmla="*/ 330 w 331"/>
                  <a:gd name="T21" fmla="*/ 97 h 530"/>
                  <a:gd name="T22" fmla="*/ 310 w 331"/>
                  <a:gd name="T23" fmla="*/ 76 h 530"/>
                  <a:gd name="T24" fmla="*/ 312 w 331"/>
                  <a:gd name="T25" fmla="*/ 54 h 530"/>
                  <a:gd name="T26" fmla="*/ 267 w 331"/>
                  <a:gd name="T27" fmla="*/ 41 h 530"/>
                  <a:gd name="T28" fmla="*/ 208 w 331"/>
                  <a:gd name="T29" fmla="*/ 29 h 530"/>
                  <a:gd name="T30" fmla="*/ 194 w 331"/>
                  <a:gd name="T31" fmla="*/ 24 h 530"/>
                  <a:gd name="T32" fmla="*/ 193 w 331"/>
                  <a:gd name="T33" fmla="*/ 2 h 530"/>
                  <a:gd name="T34" fmla="*/ 134 w 331"/>
                  <a:gd name="T35" fmla="*/ 25 h 530"/>
                  <a:gd name="T36" fmla="*/ 93 w 331"/>
                  <a:gd name="T37" fmla="*/ 179 h 530"/>
                  <a:gd name="T38" fmla="*/ 30 w 331"/>
                  <a:gd name="T39" fmla="*/ 265 h 530"/>
                  <a:gd name="T40" fmla="*/ 1 w 331"/>
                  <a:gd name="T41" fmla="*/ 322 h 530"/>
                  <a:gd name="T42" fmla="*/ 44 w 331"/>
                  <a:gd name="T43" fmla="*/ 319 h 530"/>
                  <a:gd name="T44" fmla="*/ 33 w 331"/>
                  <a:gd name="T45" fmla="*/ 333 h 530"/>
                  <a:gd name="T46" fmla="*/ 21 w 331"/>
                  <a:gd name="T47" fmla="*/ 358 h 530"/>
                  <a:gd name="T48" fmla="*/ 62 w 331"/>
                  <a:gd name="T49" fmla="*/ 356 h 530"/>
                  <a:gd name="T50" fmla="*/ 53 w 331"/>
                  <a:gd name="T51" fmla="*/ 370 h 530"/>
                  <a:gd name="T52" fmla="*/ 34 w 331"/>
                  <a:gd name="T53" fmla="*/ 427 h 530"/>
                  <a:gd name="T54" fmla="*/ 6 w 331"/>
                  <a:gd name="T55" fmla="*/ 490 h 530"/>
                  <a:gd name="T56" fmla="*/ 20 w 331"/>
                  <a:gd name="T57" fmla="*/ 502 h 530"/>
                  <a:gd name="T58" fmla="*/ 100 w 331"/>
                  <a:gd name="T59" fmla="*/ 529 h 530"/>
                  <a:gd name="T60" fmla="*/ 132 w 331"/>
                  <a:gd name="T61" fmla="*/ 479 h 530"/>
                  <a:gd name="T62" fmla="*/ 66 w 331"/>
                  <a:gd name="T63" fmla="*/ 520 h 530"/>
                  <a:gd name="T64" fmla="*/ 1 w 331"/>
                  <a:gd name="T65" fmla="*/ 501 h 530"/>
                  <a:gd name="T66" fmla="*/ 27 w 331"/>
                  <a:gd name="T67" fmla="*/ 455 h 530"/>
                  <a:gd name="T68" fmla="*/ 44 w 331"/>
                  <a:gd name="T69" fmla="*/ 393 h 530"/>
                  <a:gd name="T70" fmla="*/ 62 w 331"/>
                  <a:gd name="T71" fmla="*/ 357 h 530"/>
                  <a:gd name="T72" fmla="*/ 34 w 331"/>
                  <a:gd name="T73" fmla="*/ 357 h 530"/>
                  <a:gd name="T74" fmla="*/ 38 w 331"/>
                  <a:gd name="T75" fmla="*/ 333 h 530"/>
                  <a:gd name="T76" fmla="*/ 35 w 331"/>
                  <a:gd name="T77" fmla="*/ 322 h 530"/>
                  <a:gd name="T78" fmla="*/ 2 w 331"/>
                  <a:gd name="T79" fmla="*/ 322 h 530"/>
                  <a:gd name="T80" fmla="*/ 32 w 331"/>
                  <a:gd name="T81" fmla="*/ 265 h 530"/>
                  <a:gd name="T82" fmla="*/ 93 w 331"/>
                  <a:gd name="T83" fmla="*/ 185 h 530"/>
                  <a:gd name="T84" fmla="*/ 132 w 331"/>
                  <a:gd name="T85" fmla="*/ 66 h 530"/>
                  <a:gd name="T86" fmla="*/ 198 w 331"/>
                  <a:gd name="T87" fmla="*/ 9 h 530"/>
                  <a:gd name="T88" fmla="*/ 190 w 331"/>
                  <a:gd name="T89" fmla="*/ 35 h 530"/>
                  <a:gd name="T90" fmla="*/ 224 w 331"/>
                  <a:gd name="T91" fmla="*/ 39 h 530"/>
                  <a:gd name="T92" fmla="*/ 268 w 331"/>
                  <a:gd name="T93" fmla="*/ 41 h 530"/>
                  <a:gd name="T94" fmla="*/ 311 w 331"/>
                  <a:gd name="T95" fmla="*/ 61 h 530"/>
                  <a:gd name="T96" fmla="*/ 319 w 331"/>
                  <a:gd name="T97" fmla="*/ 84 h 530"/>
                  <a:gd name="T98" fmla="*/ 317 w 331"/>
                  <a:gd name="T99" fmla="*/ 111 h 530"/>
                  <a:gd name="T100" fmla="*/ 267 w 331"/>
                  <a:gd name="T101" fmla="*/ 159 h 530"/>
                  <a:gd name="T102" fmla="*/ 258 w 331"/>
                  <a:gd name="T103" fmla="*/ 210 h 530"/>
                  <a:gd name="T104" fmla="*/ 238 w 331"/>
                  <a:gd name="T105" fmla="*/ 228 h 530"/>
                  <a:gd name="T106" fmla="*/ 229 w 331"/>
                  <a:gd name="T107" fmla="*/ 263 h 530"/>
                  <a:gd name="T108" fmla="*/ 192 w 331"/>
                  <a:gd name="T109" fmla="*/ 266 h 530"/>
                  <a:gd name="T110" fmla="*/ 194 w 331"/>
                  <a:gd name="T111" fmla="*/ 310 h 530"/>
                  <a:gd name="T112" fmla="*/ 204 w 331"/>
                  <a:gd name="T113" fmla="*/ 355 h 530"/>
                  <a:gd name="T114" fmla="*/ 173 w 331"/>
                  <a:gd name="T115" fmla="*/ 387 h 530"/>
                  <a:gd name="T116" fmla="*/ 193 w 331"/>
                  <a:gd name="T117" fmla="*/ 427 h 530"/>
                  <a:gd name="T118" fmla="*/ 133 w 331"/>
                  <a:gd name="T119" fmla="*/ 476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1" h="530">
                    <a:moveTo>
                      <a:pt x="132" y="479"/>
                    </a:moveTo>
                    <a:lnTo>
                      <a:pt x="133" y="479"/>
                    </a:lnTo>
                    <a:lnTo>
                      <a:pt x="134" y="477"/>
                    </a:lnTo>
                    <a:lnTo>
                      <a:pt x="134" y="477"/>
                    </a:lnTo>
                    <a:lnTo>
                      <a:pt x="136" y="475"/>
                    </a:lnTo>
                    <a:lnTo>
                      <a:pt x="139" y="469"/>
                    </a:lnTo>
                    <a:lnTo>
                      <a:pt x="151" y="459"/>
                    </a:lnTo>
                    <a:lnTo>
                      <a:pt x="156" y="455"/>
                    </a:lnTo>
                    <a:lnTo>
                      <a:pt x="159" y="450"/>
                    </a:lnTo>
                    <a:lnTo>
                      <a:pt x="163" y="445"/>
                    </a:lnTo>
                    <a:lnTo>
                      <a:pt x="168" y="442"/>
                    </a:lnTo>
                    <a:lnTo>
                      <a:pt x="173" y="439"/>
                    </a:lnTo>
                    <a:lnTo>
                      <a:pt x="179" y="438"/>
                    </a:lnTo>
                    <a:lnTo>
                      <a:pt x="188" y="433"/>
                    </a:lnTo>
                    <a:lnTo>
                      <a:pt x="193" y="432"/>
                    </a:lnTo>
                    <a:lnTo>
                      <a:pt x="193" y="432"/>
                    </a:lnTo>
                    <a:lnTo>
                      <a:pt x="194" y="428"/>
                    </a:lnTo>
                    <a:lnTo>
                      <a:pt x="194" y="428"/>
                    </a:lnTo>
                    <a:lnTo>
                      <a:pt x="194" y="427"/>
                    </a:lnTo>
                    <a:lnTo>
                      <a:pt x="194" y="427"/>
                    </a:lnTo>
                    <a:lnTo>
                      <a:pt x="193" y="426"/>
                    </a:lnTo>
                    <a:lnTo>
                      <a:pt x="193" y="426"/>
                    </a:lnTo>
                    <a:lnTo>
                      <a:pt x="188" y="424"/>
                    </a:lnTo>
                    <a:lnTo>
                      <a:pt x="188" y="424"/>
                    </a:lnTo>
                    <a:lnTo>
                      <a:pt x="185" y="422"/>
                    </a:lnTo>
                    <a:lnTo>
                      <a:pt x="182" y="420"/>
                    </a:lnTo>
                    <a:lnTo>
                      <a:pt x="181" y="417"/>
                    </a:lnTo>
                    <a:lnTo>
                      <a:pt x="181" y="417"/>
                    </a:lnTo>
                    <a:lnTo>
                      <a:pt x="179" y="412"/>
                    </a:lnTo>
                    <a:lnTo>
                      <a:pt x="175" y="396"/>
                    </a:lnTo>
                    <a:lnTo>
                      <a:pt x="174" y="389"/>
                    </a:lnTo>
                    <a:lnTo>
                      <a:pt x="174" y="387"/>
                    </a:lnTo>
                    <a:lnTo>
                      <a:pt x="175" y="386"/>
                    </a:lnTo>
                    <a:lnTo>
                      <a:pt x="180" y="378"/>
                    </a:lnTo>
                    <a:lnTo>
                      <a:pt x="182" y="375"/>
                    </a:lnTo>
                    <a:lnTo>
                      <a:pt x="182" y="375"/>
                    </a:lnTo>
                    <a:lnTo>
                      <a:pt x="182" y="371"/>
                    </a:lnTo>
                    <a:lnTo>
                      <a:pt x="182" y="371"/>
                    </a:lnTo>
                    <a:lnTo>
                      <a:pt x="183" y="368"/>
                    </a:lnTo>
                    <a:lnTo>
                      <a:pt x="187" y="364"/>
                    </a:lnTo>
                    <a:lnTo>
                      <a:pt x="190" y="362"/>
                    </a:lnTo>
                    <a:lnTo>
                      <a:pt x="195" y="360"/>
                    </a:lnTo>
                    <a:lnTo>
                      <a:pt x="195" y="360"/>
                    </a:lnTo>
                    <a:lnTo>
                      <a:pt x="200" y="358"/>
                    </a:lnTo>
                    <a:lnTo>
                      <a:pt x="205" y="356"/>
                    </a:lnTo>
                    <a:lnTo>
                      <a:pt x="208" y="350"/>
                    </a:lnTo>
                    <a:lnTo>
                      <a:pt x="212" y="344"/>
                    </a:lnTo>
                    <a:lnTo>
                      <a:pt x="213" y="340"/>
                    </a:lnTo>
                    <a:lnTo>
                      <a:pt x="213" y="340"/>
                    </a:lnTo>
                    <a:lnTo>
                      <a:pt x="213" y="337"/>
                    </a:lnTo>
                    <a:lnTo>
                      <a:pt x="213" y="337"/>
                    </a:lnTo>
                    <a:lnTo>
                      <a:pt x="212" y="334"/>
                    </a:lnTo>
                    <a:lnTo>
                      <a:pt x="210" y="332"/>
                    </a:lnTo>
                    <a:lnTo>
                      <a:pt x="210" y="332"/>
                    </a:lnTo>
                    <a:lnTo>
                      <a:pt x="205" y="326"/>
                    </a:lnTo>
                    <a:lnTo>
                      <a:pt x="201" y="321"/>
                    </a:lnTo>
                    <a:lnTo>
                      <a:pt x="198" y="315"/>
                    </a:lnTo>
                    <a:lnTo>
                      <a:pt x="195" y="310"/>
                    </a:lnTo>
                    <a:lnTo>
                      <a:pt x="194" y="307"/>
                    </a:lnTo>
                    <a:lnTo>
                      <a:pt x="194" y="300"/>
                    </a:lnTo>
                    <a:lnTo>
                      <a:pt x="195" y="293"/>
                    </a:lnTo>
                    <a:lnTo>
                      <a:pt x="195" y="288"/>
                    </a:lnTo>
                    <a:lnTo>
                      <a:pt x="195" y="288"/>
                    </a:lnTo>
                    <a:lnTo>
                      <a:pt x="193" y="282"/>
                    </a:lnTo>
                    <a:lnTo>
                      <a:pt x="189" y="277"/>
                    </a:lnTo>
                    <a:lnTo>
                      <a:pt x="188" y="272"/>
                    </a:lnTo>
                    <a:lnTo>
                      <a:pt x="186" y="267"/>
                    </a:lnTo>
                    <a:lnTo>
                      <a:pt x="186" y="266"/>
                    </a:lnTo>
                    <a:lnTo>
                      <a:pt x="186" y="265"/>
                    </a:lnTo>
                    <a:lnTo>
                      <a:pt x="190" y="267"/>
                    </a:lnTo>
                    <a:lnTo>
                      <a:pt x="196" y="270"/>
                    </a:lnTo>
                    <a:lnTo>
                      <a:pt x="200" y="271"/>
                    </a:lnTo>
                    <a:lnTo>
                      <a:pt x="201" y="272"/>
                    </a:lnTo>
                    <a:lnTo>
                      <a:pt x="202" y="272"/>
                    </a:lnTo>
                    <a:lnTo>
                      <a:pt x="208" y="272"/>
                    </a:lnTo>
                    <a:lnTo>
                      <a:pt x="213" y="273"/>
                    </a:lnTo>
                    <a:lnTo>
                      <a:pt x="217" y="275"/>
                    </a:lnTo>
                    <a:lnTo>
                      <a:pt x="217" y="275"/>
                    </a:lnTo>
                    <a:lnTo>
                      <a:pt x="221" y="275"/>
                    </a:lnTo>
                    <a:lnTo>
                      <a:pt x="221" y="275"/>
                    </a:lnTo>
                    <a:lnTo>
                      <a:pt x="224" y="273"/>
                    </a:lnTo>
                    <a:lnTo>
                      <a:pt x="224" y="273"/>
                    </a:lnTo>
                    <a:lnTo>
                      <a:pt x="226" y="270"/>
                    </a:lnTo>
                    <a:lnTo>
                      <a:pt x="226" y="270"/>
                    </a:lnTo>
                    <a:lnTo>
                      <a:pt x="230" y="263"/>
                    </a:lnTo>
                    <a:lnTo>
                      <a:pt x="235" y="256"/>
                    </a:lnTo>
                    <a:lnTo>
                      <a:pt x="237" y="252"/>
                    </a:lnTo>
                    <a:lnTo>
                      <a:pt x="241" y="250"/>
                    </a:lnTo>
                    <a:lnTo>
                      <a:pt x="242" y="247"/>
                    </a:lnTo>
                    <a:lnTo>
                      <a:pt x="242" y="247"/>
                    </a:lnTo>
                    <a:lnTo>
                      <a:pt x="243" y="244"/>
                    </a:lnTo>
                    <a:lnTo>
                      <a:pt x="243" y="244"/>
                    </a:lnTo>
                    <a:lnTo>
                      <a:pt x="243" y="239"/>
                    </a:lnTo>
                    <a:lnTo>
                      <a:pt x="243" y="239"/>
                    </a:lnTo>
                    <a:lnTo>
                      <a:pt x="242" y="235"/>
                    </a:lnTo>
                    <a:lnTo>
                      <a:pt x="242" y="235"/>
                    </a:lnTo>
                    <a:lnTo>
                      <a:pt x="241" y="231"/>
                    </a:lnTo>
                    <a:lnTo>
                      <a:pt x="239" y="228"/>
                    </a:lnTo>
                    <a:lnTo>
                      <a:pt x="239" y="220"/>
                    </a:lnTo>
                    <a:lnTo>
                      <a:pt x="241" y="216"/>
                    </a:lnTo>
                    <a:lnTo>
                      <a:pt x="242" y="216"/>
                    </a:lnTo>
                    <a:lnTo>
                      <a:pt x="244" y="215"/>
                    </a:lnTo>
                    <a:lnTo>
                      <a:pt x="248" y="214"/>
                    </a:lnTo>
                    <a:lnTo>
                      <a:pt x="254" y="214"/>
                    </a:lnTo>
                    <a:lnTo>
                      <a:pt x="254" y="214"/>
                    </a:lnTo>
                    <a:lnTo>
                      <a:pt x="257" y="213"/>
                    </a:lnTo>
                    <a:lnTo>
                      <a:pt x="257" y="213"/>
                    </a:lnTo>
                    <a:lnTo>
                      <a:pt x="260" y="210"/>
                    </a:lnTo>
                    <a:lnTo>
                      <a:pt x="260" y="210"/>
                    </a:lnTo>
                    <a:lnTo>
                      <a:pt x="260" y="207"/>
                    </a:lnTo>
                    <a:lnTo>
                      <a:pt x="258" y="204"/>
                    </a:lnTo>
                    <a:lnTo>
                      <a:pt x="257" y="201"/>
                    </a:lnTo>
                    <a:lnTo>
                      <a:pt x="258" y="196"/>
                    </a:lnTo>
                    <a:lnTo>
                      <a:pt x="258" y="191"/>
                    </a:lnTo>
                    <a:lnTo>
                      <a:pt x="263" y="185"/>
                    </a:lnTo>
                    <a:lnTo>
                      <a:pt x="264" y="182"/>
                    </a:lnTo>
                    <a:lnTo>
                      <a:pt x="264" y="182"/>
                    </a:lnTo>
                    <a:lnTo>
                      <a:pt x="266" y="175"/>
                    </a:lnTo>
                    <a:lnTo>
                      <a:pt x="266" y="166"/>
                    </a:lnTo>
                    <a:lnTo>
                      <a:pt x="268" y="160"/>
                    </a:lnTo>
                    <a:lnTo>
                      <a:pt x="269" y="153"/>
                    </a:lnTo>
                    <a:lnTo>
                      <a:pt x="268" y="147"/>
                    </a:lnTo>
                    <a:lnTo>
                      <a:pt x="268" y="147"/>
                    </a:lnTo>
                    <a:lnTo>
                      <a:pt x="266" y="140"/>
                    </a:lnTo>
                    <a:lnTo>
                      <a:pt x="267" y="139"/>
                    </a:lnTo>
                    <a:lnTo>
                      <a:pt x="267" y="139"/>
                    </a:lnTo>
                    <a:lnTo>
                      <a:pt x="267" y="139"/>
                    </a:lnTo>
                    <a:lnTo>
                      <a:pt x="274" y="139"/>
                    </a:lnTo>
                    <a:lnTo>
                      <a:pt x="279" y="136"/>
                    </a:lnTo>
                    <a:lnTo>
                      <a:pt x="279" y="136"/>
                    </a:lnTo>
                    <a:lnTo>
                      <a:pt x="282" y="134"/>
                    </a:lnTo>
                    <a:lnTo>
                      <a:pt x="292" y="127"/>
                    </a:lnTo>
                    <a:lnTo>
                      <a:pt x="301" y="121"/>
                    </a:lnTo>
                    <a:lnTo>
                      <a:pt x="310" y="116"/>
                    </a:lnTo>
                    <a:lnTo>
                      <a:pt x="317" y="113"/>
                    </a:lnTo>
                    <a:lnTo>
                      <a:pt x="320" y="110"/>
                    </a:lnTo>
                    <a:lnTo>
                      <a:pt x="320" y="110"/>
                    </a:lnTo>
                    <a:lnTo>
                      <a:pt x="323" y="108"/>
                    </a:lnTo>
                    <a:lnTo>
                      <a:pt x="325" y="103"/>
                    </a:lnTo>
                    <a:lnTo>
                      <a:pt x="329" y="101"/>
                    </a:lnTo>
                    <a:lnTo>
                      <a:pt x="329" y="101"/>
                    </a:lnTo>
                    <a:lnTo>
                      <a:pt x="330" y="97"/>
                    </a:lnTo>
                    <a:lnTo>
                      <a:pt x="330" y="97"/>
                    </a:lnTo>
                    <a:lnTo>
                      <a:pt x="331" y="96"/>
                    </a:lnTo>
                    <a:lnTo>
                      <a:pt x="331" y="96"/>
                    </a:lnTo>
                    <a:lnTo>
                      <a:pt x="331" y="92"/>
                    </a:lnTo>
                    <a:lnTo>
                      <a:pt x="331" y="92"/>
                    </a:lnTo>
                    <a:lnTo>
                      <a:pt x="330" y="87"/>
                    </a:lnTo>
                    <a:lnTo>
                      <a:pt x="329" y="87"/>
                    </a:lnTo>
                    <a:lnTo>
                      <a:pt x="326" y="84"/>
                    </a:lnTo>
                    <a:lnTo>
                      <a:pt x="325" y="83"/>
                    </a:lnTo>
                    <a:lnTo>
                      <a:pt x="325" y="83"/>
                    </a:lnTo>
                    <a:lnTo>
                      <a:pt x="319" y="83"/>
                    </a:lnTo>
                    <a:lnTo>
                      <a:pt x="316" y="80"/>
                    </a:lnTo>
                    <a:lnTo>
                      <a:pt x="311" y="78"/>
                    </a:lnTo>
                    <a:lnTo>
                      <a:pt x="310" y="76"/>
                    </a:lnTo>
                    <a:lnTo>
                      <a:pt x="309" y="74"/>
                    </a:lnTo>
                    <a:lnTo>
                      <a:pt x="309" y="72"/>
                    </a:lnTo>
                    <a:lnTo>
                      <a:pt x="310" y="70"/>
                    </a:lnTo>
                    <a:lnTo>
                      <a:pt x="310" y="70"/>
                    </a:lnTo>
                    <a:lnTo>
                      <a:pt x="311" y="66"/>
                    </a:lnTo>
                    <a:lnTo>
                      <a:pt x="312" y="61"/>
                    </a:lnTo>
                    <a:lnTo>
                      <a:pt x="312" y="61"/>
                    </a:lnTo>
                    <a:lnTo>
                      <a:pt x="313" y="58"/>
                    </a:lnTo>
                    <a:lnTo>
                      <a:pt x="313" y="58"/>
                    </a:lnTo>
                    <a:lnTo>
                      <a:pt x="313" y="56"/>
                    </a:lnTo>
                    <a:lnTo>
                      <a:pt x="313" y="56"/>
                    </a:lnTo>
                    <a:lnTo>
                      <a:pt x="312" y="54"/>
                    </a:lnTo>
                    <a:lnTo>
                      <a:pt x="312" y="54"/>
                    </a:lnTo>
                    <a:lnTo>
                      <a:pt x="309" y="52"/>
                    </a:lnTo>
                    <a:lnTo>
                      <a:pt x="304" y="49"/>
                    </a:lnTo>
                    <a:lnTo>
                      <a:pt x="298" y="48"/>
                    </a:lnTo>
                    <a:lnTo>
                      <a:pt x="291" y="46"/>
                    </a:lnTo>
                    <a:lnTo>
                      <a:pt x="285" y="43"/>
                    </a:lnTo>
                    <a:lnTo>
                      <a:pt x="274" y="37"/>
                    </a:lnTo>
                    <a:lnTo>
                      <a:pt x="269" y="35"/>
                    </a:lnTo>
                    <a:lnTo>
                      <a:pt x="269" y="35"/>
                    </a:lnTo>
                    <a:lnTo>
                      <a:pt x="268" y="35"/>
                    </a:lnTo>
                    <a:lnTo>
                      <a:pt x="268" y="35"/>
                    </a:lnTo>
                    <a:lnTo>
                      <a:pt x="267" y="36"/>
                    </a:lnTo>
                    <a:lnTo>
                      <a:pt x="267" y="36"/>
                    </a:lnTo>
                    <a:lnTo>
                      <a:pt x="267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4" y="45"/>
                    </a:lnTo>
                    <a:lnTo>
                      <a:pt x="261" y="47"/>
                    </a:lnTo>
                    <a:lnTo>
                      <a:pt x="257" y="48"/>
                    </a:lnTo>
                    <a:lnTo>
                      <a:pt x="252" y="48"/>
                    </a:lnTo>
                    <a:lnTo>
                      <a:pt x="248" y="46"/>
                    </a:lnTo>
                    <a:lnTo>
                      <a:pt x="239" y="45"/>
                    </a:lnTo>
                    <a:lnTo>
                      <a:pt x="232" y="41"/>
                    </a:lnTo>
                    <a:lnTo>
                      <a:pt x="224" y="37"/>
                    </a:lnTo>
                    <a:lnTo>
                      <a:pt x="213" y="31"/>
                    </a:lnTo>
                    <a:lnTo>
                      <a:pt x="210" y="30"/>
                    </a:lnTo>
                    <a:lnTo>
                      <a:pt x="208" y="29"/>
                    </a:lnTo>
                    <a:lnTo>
                      <a:pt x="208" y="29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2" y="33"/>
                    </a:lnTo>
                    <a:lnTo>
                      <a:pt x="199" y="34"/>
                    </a:lnTo>
                    <a:lnTo>
                      <a:pt x="196" y="35"/>
                    </a:lnTo>
                    <a:lnTo>
                      <a:pt x="195" y="35"/>
                    </a:lnTo>
                    <a:lnTo>
                      <a:pt x="192" y="34"/>
                    </a:lnTo>
                    <a:lnTo>
                      <a:pt x="190" y="33"/>
                    </a:lnTo>
                    <a:lnTo>
                      <a:pt x="192" y="27"/>
                    </a:lnTo>
                    <a:lnTo>
                      <a:pt x="193" y="27"/>
                    </a:lnTo>
                    <a:lnTo>
                      <a:pt x="193" y="27"/>
                    </a:lnTo>
                    <a:lnTo>
                      <a:pt x="194" y="24"/>
                    </a:lnTo>
                    <a:lnTo>
                      <a:pt x="196" y="22"/>
                    </a:lnTo>
                    <a:lnTo>
                      <a:pt x="199" y="20"/>
                    </a:lnTo>
                    <a:lnTo>
                      <a:pt x="200" y="20"/>
                    </a:lnTo>
                    <a:lnTo>
                      <a:pt x="200" y="17"/>
                    </a:lnTo>
                    <a:lnTo>
                      <a:pt x="200" y="17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199" y="8"/>
                    </a:lnTo>
                    <a:lnTo>
                      <a:pt x="199" y="8"/>
                    </a:lnTo>
                    <a:lnTo>
                      <a:pt x="196" y="5"/>
                    </a:lnTo>
                    <a:lnTo>
                      <a:pt x="196" y="5"/>
                    </a:lnTo>
                    <a:lnTo>
                      <a:pt x="194" y="2"/>
                    </a:lnTo>
                    <a:lnTo>
                      <a:pt x="193" y="2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86" y="0"/>
                    </a:lnTo>
                    <a:lnTo>
                      <a:pt x="185" y="0"/>
                    </a:lnTo>
                    <a:lnTo>
                      <a:pt x="181" y="3"/>
                    </a:lnTo>
                    <a:lnTo>
                      <a:pt x="162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1" y="8"/>
                    </a:lnTo>
                    <a:lnTo>
                      <a:pt x="137" y="16"/>
                    </a:lnTo>
                    <a:lnTo>
                      <a:pt x="136" y="16"/>
                    </a:lnTo>
                    <a:lnTo>
                      <a:pt x="136" y="17"/>
                    </a:lnTo>
                    <a:lnTo>
                      <a:pt x="134" y="25"/>
                    </a:lnTo>
                    <a:lnTo>
                      <a:pt x="133" y="37"/>
                    </a:lnTo>
                    <a:lnTo>
                      <a:pt x="131" y="66"/>
                    </a:lnTo>
                    <a:lnTo>
                      <a:pt x="131" y="79"/>
                    </a:lnTo>
                    <a:lnTo>
                      <a:pt x="132" y="91"/>
                    </a:lnTo>
                    <a:lnTo>
                      <a:pt x="132" y="105"/>
                    </a:lnTo>
                    <a:lnTo>
                      <a:pt x="131" y="109"/>
                    </a:lnTo>
                    <a:lnTo>
                      <a:pt x="115" y="142"/>
                    </a:lnTo>
                    <a:lnTo>
                      <a:pt x="105" y="164"/>
                    </a:lnTo>
                    <a:lnTo>
                      <a:pt x="100" y="170"/>
                    </a:lnTo>
                    <a:lnTo>
                      <a:pt x="96" y="175"/>
                    </a:lnTo>
                    <a:lnTo>
                      <a:pt x="94" y="177"/>
                    </a:lnTo>
                    <a:lnTo>
                      <a:pt x="93" y="179"/>
                    </a:lnTo>
                    <a:lnTo>
                      <a:pt x="93" y="179"/>
                    </a:lnTo>
                    <a:lnTo>
                      <a:pt x="92" y="185"/>
                    </a:lnTo>
                    <a:lnTo>
                      <a:pt x="90" y="190"/>
                    </a:lnTo>
                    <a:lnTo>
                      <a:pt x="90" y="190"/>
                    </a:lnTo>
                    <a:lnTo>
                      <a:pt x="90" y="192"/>
                    </a:lnTo>
                    <a:lnTo>
                      <a:pt x="89" y="194"/>
                    </a:lnTo>
                    <a:lnTo>
                      <a:pt x="71" y="222"/>
                    </a:lnTo>
                    <a:lnTo>
                      <a:pt x="59" y="242"/>
                    </a:lnTo>
                    <a:lnTo>
                      <a:pt x="53" y="250"/>
                    </a:lnTo>
                    <a:lnTo>
                      <a:pt x="50" y="253"/>
                    </a:lnTo>
                    <a:lnTo>
                      <a:pt x="37" y="259"/>
                    </a:lnTo>
                    <a:lnTo>
                      <a:pt x="32" y="263"/>
                    </a:lnTo>
                    <a:lnTo>
                      <a:pt x="31" y="264"/>
                    </a:lnTo>
                    <a:lnTo>
                      <a:pt x="30" y="265"/>
                    </a:lnTo>
                    <a:lnTo>
                      <a:pt x="30" y="265"/>
                    </a:lnTo>
                    <a:lnTo>
                      <a:pt x="28" y="270"/>
                    </a:lnTo>
                    <a:lnTo>
                      <a:pt x="26" y="275"/>
                    </a:lnTo>
                    <a:lnTo>
                      <a:pt x="21" y="282"/>
                    </a:lnTo>
                    <a:lnTo>
                      <a:pt x="16" y="294"/>
                    </a:lnTo>
                    <a:lnTo>
                      <a:pt x="12" y="301"/>
                    </a:lnTo>
                    <a:lnTo>
                      <a:pt x="8" y="306"/>
                    </a:lnTo>
                    <a:lnTo>
                      <a:pt x="6" y="312"/>
                    </a:lnTo>
                    <a:lnTo>
                      <a:pt x="2" y="318"/>
                    </a:lnTo>
                    <a:lnTo>
                      <a:pt x="1" y="320"/>
                    </a:lnTo>
                    <a:lnTo>
                      <a:pt x="1" y="320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4" y="326"/>
                    </a:lnTo>
                    <a:lnTo>
                      <a:pt x="8" y="327"/>
                    </a:lnTo>
                    <a:lnTo>
                      <a:pt x="16" y="328"/>
                    </a:lnTo>
                    <a:lnTo>
                      <a:pt x="16" y="328"/>
                    </a:lnTo>
                    <a:lnTo>
                      <a:pt x="24" y="327"/>
                    </a:lnTo>
                    <a:lnTo>
                      <a:pt x="24" y="327"/>
                    </a:lnTo>
                    <a:lnTo>
                      <a:pt x="26" y="328"/>
                    </a:lnTo>
                    <a:lnTo>
                      <a:pt x="27" y="328"/>
                    </a:lnTo>
                    <a:lnTo>
                      <a:pt x="31" y="326"/>
                    </a:lnTo>
                    <a:lnTo>
                      <a:pt x="35" y="324"/>
                    </a:lnTo>
                    <a:lnTo>
                      <a:pt x="44" y="319"/>
                    </a:lnTo>
                    <a:lnTo>
                      <a:pt x="49" y="314"/>
                    </a:lnTo>
                    <a:lnTo>
                      <a:pt x="51" y="310"/>
                    </a:lnTo>
                    <a:lnTo>
                      <a:pt x="51" y="313"/>
                    </a:lnTo>
                    <a:lnTo>
                      <a:pt x="51" y="313"/>
                    </a:lnTo>
                    <a:lnTo>
                      <a:pt x="50" y="321"/>
                    </a:lnTo>
                    <a:lnTo>
                      <a:pt x="50" y="321"/>
                    </a:lnTo>
                    <a:lnTo>
                      <a:pt x="50" y="321"/>
                    </a:lnTo>
                    <a:lnTo>
                      <a:pt x="49" y="326"/>
                    </a:lnTo>
                    <a:lnTo>
                      <a:pt x="45" y="328"/>
                    </a:lnTo>
                    <a:lnTo>
                      <a:pt x="45" y="328"/>
                    </a:lnTo>
                    <a:lnTo>
                      <a:pt x="40" y="332"/>
                    </a:lnTo>
                    <a:lnTo>
                      <a:pt x="33" y="333"/>
                    </a:lnTo>
                    <a:lnTo>
                      <a:pt x="33" y="333"/>
                    </a:lnTo>
                    <a:lnTo>
                      <a:pt x="31" y="335"/>
                    </a:lnTo>
                    <a:lnTo>
                      <a:pt x="27" y="338"/>
                    </a:lnTo>
                    <a:lnTo>
                      <a:pt x="25" y="341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4" y="346"/>
                    </a:lnTo>
                    <a:lnTo>
                      <a:pt x="21" y="352"/>
                    </a:lnTo>
                    <a:lnTo>
                      <a:pt x="20" y="355"/>
                    </a:lnTo>
                    <a:lnTo>
                      <a:pt x="20" y="355"/>
                    </a:lnTo>
                    <a:lnTo>
                      <a:pt x="20" y="357"/>
                    </a:lnTo>
                    <a:lnTo>
                      <a:pt x="20" y="357"/>
                    </a:lnTo>
                    <a:lnTo>
                      <a:pt x="21" y="358"/>
                    </a:lnTo>
                    <a:lnTo>
                      <a:pt x="21" y="358"/>
                    </a:lnTo>
                    <a:lnTo>
                      <a:pt x="25" y="359"/>
                    </a:lnTo>
                    <a:lnTo>
                      <a:pt x="25" y="359"/>
                    </a:lnTo>
                    <a:lnTo>
                      <a:pt x="30" y="359"/>
                    </a:lnTo>
                    <a:lnTo>
                      <a:pt x="30" y="359"/>
                    </a:lnTo>
                    <a:lnTo>
                      <a:pt x="34" y="358"/>
                    </a:lnTo>
                    <a:lnTo>
                      <a:pt x="40" y="357"/>
                    </a:lnTo>
                    <a:lnTo>
                      <a:pt x="45" y="358"/>
                    </a:lnTo>
                    <a:lnTo>
                      <a:pt x="49" y="359"/>
                    </a:lnTo>
                    <a:lnTo>
                      <a:pt x="49" y="359"/>
                    </a:lnTo>
                    <a:lnTo>
                      <a:pt x="51" y="358"/>
                    </a:lnTo>
                    <a:lnTo>
                      <a:pt x="57" y="357"/>
                    </a:lnTo>
                    <a:lnTo>
                      <a:pt x="62" y="356"/>
                    </a:lnTo>
                    <a:lnTo>
                      <a:pt x="62" y="356"/>
                    </a:lnTo>
                    <a:lnTo>
                      <a:pt x="62" y="355"/>
                    </a:lnTo>
                    <a:lnTo>
                      <a:pt x="62" y="355"/>
                    </a:lnTo>
                    <a:lnTo>
                      <a:pt x="61" y="357"/>
                    </a:lnTo>
                    <a:lnTo>
                      <a:pt x="59" y="358"/>
                    </a:lnTo>
                    <a:lnTo>
                      <a:pt x="59" y="359"/>
                    </a:lnTo>
                    <a:lnTo>
                      <a:pt x="59" y="362"/>
                    </a:lnTo>
                    <a:lnTo>
                      <a:pt x="59" y="362"/>
                    </a:lnTo>
                    <a:lnTo>
                      <a:pt x="62" y="365"/>
                    </a:lnTo>
                    <a:lnTo>
                      <a:pt x="63" y="368"/>
                    </a:lnTo>
                    <a:lnTo>
                      <a:pt x="63" y="369"/>
                    </a:lnTo>
                    <a:lnTo>
                      <a:pt x="56" y="369"/>
                    </a:lnTo>
                    <a:lnTo>
                      <a:pt x="55" y="370"/>
                    </a:lnTo>
                    <a:lnTo>
                      <a:pt x="53" y="370"/>
                    </a:lnTo>
                    <a:lnTo>
                      <a:pt x="52" y="374"/>
                    </a:lnTo>
                    <a:lnTo>
                      <a:pt x="52" y="374"/>
                    </a:lnTo>
                    <a:lnTo>
                      <a:pt x="47" y="380"/>
                    </a:lnTo>
                    <a:lnTo>
                      <a:pt x="45" y="387"/>
                    </a:lnTo>
                    <a:lnTo>
                      <a:pt x="43" y="393"/>
                    </a:lnTo>
                    <a:lnTo>
                      <a:pt x="40" y="397"/>
                    </a:lnTo>
                    <a:lnTo>
                      <a:pt x="37" y="405"/>
                    </a:lnTo>
                    <a:lnTo>
                      <a:pt x="34" y="412"/>
                    </a:lnTo>
                    <a:lnTo>
                      <a:pt x="34" y="417"/>
                    </a:lnTo>
                    <a:lnTo>
                      <a:pt x="34" y="417"/>
                    </a:lnTo>
                    <a:lnTo>
                      <a:pt x="35" y="420"/>
                    </a:lnTo>
                    <a:lnTo>
                      <a:pt x="35" y="424"/>
                    </a:lnTo>
                    <a:lnTo>
                      <a:pt x="34" y="427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2" y="433"/>
                    </a:lnTo>
                    <a:lnTo>
                      <a:pt x="30" y="440"/>
                    </a:lnTo>
                    <a:lnTo>
                      <a:pt x="26" y="453"/>
                    </a:lnTo>
                    <a:lnTo>
                      <a:pt x="26" y="453"/>
                    </a:lnTo>
                    <a:lnTo>
                      <a:pt x="25" y="461"/>
                    </a:lnTo>
                    <a:lnTo>
                      <a:pt x="22" y="468"/>
                    </a:lnTo>
                    <a:lnTo>
                      <a:pt x="19" y="474"/>
                    </a:lnTo>
                    <a:lnTo>
                      <a:pt x="14" y="480"/>
                    </a:lnTo>
                    <a:lnTo>
                      <a:pt x="14" y="480"/>
                    </a:lnTo>
                    <a:lnTo>
                      <a:pt x="6" y="490"/>
                    </a:lnTo>
                    <a:lnTo>
                      <a:pt x="2" y="495"/>
                    </a:lnTo>
                    <a:lnTo>
                      <a:pt x="0" y="499"/>
                    </a:lnTo>
                    <a:lnTo>
                      <a:pt x="0" y="499"/>
                    </a:lnTo>
                    <a:lnTo>
                      <a:pt x="0" y="501"/>
                    </a:lnTo>
                    <a:lnTo>
                      <a:pt x="0" y="502"/>
                    </a:lnTo>
                    <a:lnTo>
                      <a:pt x="1" y="504"/>
                    </a:lnTo>
                    <a:lnTo>
                      <a:pt x="1" y="504"/>
                    </a:lnTo>
                    <a:lnTo>
                      <a:pt x="3" y="504"/>
                    </a:lnTo>
                    <a:lnTo>
                      <a:pt x="3" y="505"/>
                    </a:lnTo>
                    <a:lnTo>
                      <a:pt x="8" y="505"/>
                    </a:lnTo>
                    <a:lnTo>
                      <a:pt x="8" y="505"/>
                    </a:lnTo>
                    <a:lnTo>
                      <a:pt x="12" y="504"/>
                    </a:lnTo>
                    <a:lnTo>
                      <a:pt x="20" y="502"/>
                    </a:lnTo>
                    <a:lnTo>
                      <a:pt x="30" y="502"/>
                    </a:lnTo>
                    <a:lnTo>
                      <a:pt x="34" y="504"/>
                    </a:lnTo>
                    <a:lnTo>
                      <a:pt x="40" y="506"/>
                    </a:lnTo>
                    <a:lnTo>
                      <a:pt x="40" y="506"/>
                    </a:lnTo>
                    <a:lnTo>
                      <a:pt x="40" y="506"/>
                    </a:lnTo>
                    <a:lnTo>
                      <a:pt x="53" y="513"/>
                    </a:lnTo>
                    <a:lnTo>
                      <a:pt x="66" y="521"/>
                    </a:lnTo>
                    <a:lnTo>
                      <a:pt x="78" y="527"/>
                    </a:lnTo>
                    <a:lnTo>
                      <a:pt x="84" y="530"/>
                    </a:lnTo>
                    <a:lnTo>
                      <a:pt x="92" y="530"/>
                    </a:lnTo>
                    <a:lnTo>
                      <a:pt x="92" y="530"/>
                    </a:lnTo>
                    <a:lnTo>
                      <a:pt x="95" y="530"/>
                    </a:lnTo>
                    <a:lnTo>
                      <a:pt x="100" y="529"/>
                    </a:lnTo>
                    <a:lnTo>
                      <a:pt x="105" y="526"/>
                    </a:lnTo>
                    <a:lnTo>
                      <a:pt x="111" y="524"/>
                    </a:lnTo>
                    <a:lnTo>
                      <a:pt x="109" y="524"/>
                    </a:lnTo>
                    <a:lnTo>
                      <a:pt x="109" y="524"/>
                    </a:lnTo>
                    <a:lnTo>
                      <a:pt x="117" y="523"/>
                    </a:lnTo>
                    <a:lnTo>
                      <a:pt x="124" y="523"/>
                    </a:lnTo>
                    <a:lnTo>
                      <a:pt x="132" y="523"/>
                    </a:lnTo>
                    <a:lnTo>
                      <a:pt x="133" y="510"/>
                    </a:lnTo>
                    <a:lnTo>
                      <a:pt x="133" y="479"/>
                    </a:lnTo>
                    <a:lnTo>
                      <a:pt x="132" y="479"/>
                    </a:lnTo>
                    <a:lnTo>
                      <a:pt x="133" y="479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510"/>
                    </a:lnTo>
                    <a:lnTo>
                      <a:pt x="131" y="521"/>
                    </a:lnTo>
                    <a:lnTo>
                      <a:pt x="124" y="521"/>
                    </a:lnTo>
                    <a:lnTo>
                      <a:pt x="117" y="521"/>
                    </a:lnTo>
                    <a:lnTo>
                      <a:pt x="109" y="523"/>
                    </a:lnTo>
                    <a:lnTo>
                      <a:pt x="109" y="523"/>
                    </a:lnTo>
                    <a:lnTo>
                      <a:pt x="109" y="523"/>
                    </a:lnTo>
                    <a:lnTo>
                      <a:pt x="100" y="527"/>
                    </a:lnTo>
                    <a:lnTo>
                      <a:pt x="92" y="529"/>
                    </a:lnTo>
                    <a:lnTo>
                      <a:pt x="92" y="529"/>
                    </a:lnTo>
                    <a:lnTo>
                      <a:pt x="84" y="529"/>
                    </a:lnTo>
                    <a:lnTo>
                      <a:pt x="78" y="526"/>
                    </a:lnTo>
                    <a:lnTo>
                      <a:pt x="66" y="520"/>
                    </a:lnTo>
                    <a:lnTo>
                      <a:pt x="55" y="512"/>
                    </a:lnTo>
                    <a:lnTo>
                      <a:pt x="40" y="505"/>
                    </a:lnTo>
                    <a:lnTo>
                      <a:pt x="40" y="506"/>
                    </a:lnTo>
                    <a:lnTo>
                      <a:pt x="40" y="505"/>
                    </a:lnTo>
                    <a:lnTo>
                      <a:pt x="34" y="502"/>
                    </a:lnTo>
                    <a:lnTo>
                      <a:pt x="30" y="501"/>
                    </a:lnTo>
                    <a:lnTo>
                      <a:pt x="30" y="501"/>
                    </a:lnTo>
                    <a:lnTo>
                      <a:pt x="20" y="501"/>
                    </a:lnTo>
                    <a:lnTo>
                      <a:pt x="12" y="502"/>
                    </a:lnTo>
                    <a:lnTo>
                      <a:pt x="8" y="504"/>
                    </a:lnTo>
                    <a:lnTo>
                      <a:pt x="3" y="504"/>
                    </a:lnTo>
                    <a:lnTo>
                      <a:pt x="2" y="502"/>
                    </a:lnTo>
                    <a:lnTo>
                      <a:pt x="1" y="501"/>
                    </a:lnTo>
                    <a:lnTo>
                      <a:pt x="1" y="499"/>
                    </a:lnTo>
                    <a:lnTo>
                      <a:pt x="3" y="496"/>
                    </a:lnTo>
                    <a:lnTo>
                      <a:pt x="3" y="496"/>
                    </a:lnTo>
                    <a:lnTo>
                      <a:pt x="6" y="492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20" y="474"/>
                    </a:lnTo>
                    <a:lnTo>
                      <a:pt x="24" y="468"/>
                    </a:lnTo>
                    <a:lnTo>
                      <a:pt x="26" y="461"/>
                    </a:lnTo>
                    <a:lnTo>
                      <a:pt x="27" y="455"/>
                    </a:lnTo>
                    <a:lnTo>
                      <a:pt x="27" y="455"/>
                    </a:lnTo>
                    <a:lnTo>
                      <a:pt x="31" y="440"/>
                    </a:lnTo>
                    <a:lnTo>
                      <a:pt x="33" y="434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7" y="424"/>
                    </a:lnTo>
                    <a:lnTo>
                      <a:pt x="37" y="424"/>
                    </a:lnTo>
                    <a:lnTo>
                      <a:pt x="37" y="420"/>
                    </a:lnTo>
                    <a:lnTo>
                      <a:pt x="37" y="420"/>
                    </a:lnTo>
                    <a:lnTo>
                      <a:pt x="35" y="417"/>
                    </a:lnTo>
                    <a:lnTo>
                      <a:pt x="35" y="412"/>
                    </a:lnTo>
                    <a:lnTo>
                      <a:pt x="38" y="405"/>
                    </a:lnTo>
                    <a:lnTo>
                      <a:pt x="41" y="397"/>
                    </a:lnTo>
                    <a:lnTo>
                      <a:pt x="44" y="393"/>
                    </a:lnTo>
                    <a:lnTo>
                      <a:pt x="46" y="387"/>
                    </a:lnTo>
                    <a:lnTo>
                      <a:pt x="49" y="380"/>
                    </a:lnTo>
                    <a:lnTo>
                      <a:pt x="53" y="374"/>
                    </a:lnTo>
                    <a:lnTo>
                      <a:pt x="55" y="371"/>
                    </a:lnTo>
                    <a:lnTo>
                      <a:pt x="57" y="370"/>
                    </a:lnTo>
                    <a:lnTo>
                      <a:pt x="64" y="369"/>
                    </a:lnTo>
                    <a:lnTo>
                      <a:pt x="64" y="368"/>
                    </a:lnTo>
                    <a:lnTo>
                      <a:pt x="64" y="368"/>
                    </a:lnTo>
                    <a:lnTo>
                      <a:pt x="63" y="364"/>
                    </a:lnTo>
                    <a:lnTo>
                      <a:pt x="63" y="364"/>
                    </a:lnTo>
                    <a:lnTo>
                      <a:pt x="61" y="362"/>
                    </a:lnTo>
                    <a:lnTo>
                      <a:pt x="61" y="359"/>
                    </a:lnTo>
                    <a:lnTo>
                      <a:pt x="62" y="357"/>
                    </a:lnTo>
                    <a:lnTo>
                      <a:pt x="62" y="357"/>
                    </a:lnTo>
                    <a:lnTo>
                      <a:pt x="63" y="356"/>
                    </a:lnTo>
                    <a:lnTo>
                      <a:pt x="63" y="355"/>
                    </a:lnTo>
                    <a:lnTo>
                      <a:pt x="62" y="355"/>
                    </a:lnTo>
                    <a:lnTo>
                      <a:pt x="61" y="355"/>
                    </a:lnTo>
                    <a:lnTo>
                      <a:pt x="57" y="357"/>
                    </a:lnTo>
                    <a:lnTo>
                      <a:pt x="51" y="357"/>
                    </a:lnTo>
                    <a:lnTo>
                      <a:pt x="49" y="358"/>
                    </a:lnTo>
                    <a:lnTo>
                      <a:pt x="45" y="357"/>
                    </a:lnTo>
                    <a:lnTo>
                      <a:pt x="45" y="357"/>
                    </a:lnTo>
                    <a:lnTo>
                      <a:pt x="40" y="356"/>
                    </a:lnTo>
                    <a:lnTo>
                      <a:pt x="40" y="356"/>
                    </a:lnTo>
                    <a:lnTo>
                      <a:pt x="34" y="357"/>
                    </a:lnTo>
                    <a:lnTo>
                      <a:pt x="30" y="358"/>
                    </a:lnTo>
                    <a:lnTo>
                      <a:pt x="25" y="358"/>
                    </a:lnTo>
                    <a:lnTo>
                      <a:pt x="22" y="357"/>
                    </a:lnTo>
                    <a:lnTo>
                      <a:pt x="21" y="357"/>
                    </a:lnTo>
                    <a:lnTo>
                      <a:pt x="21" y="355"/>
                    </a:lnTo>
                    <a:lnTo>
                      <a:pt x="22" y="352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7" y="341"/>
                    </a:lnTo>
                    <a:lnTo>
                      <a:pt x="30" y="337"/>
                    </a:lnTo>
                    <a:lnTo>
                      <a:pt x="34" y="334"/>
                    </a:lnTo>
                    <a:lnTo>
                      <a:pt x="38" y="333"/>
                    </a:lnTo>
                    <a:lnTo>
                      <a:pt x="38" y="333"/>
                    </a:lnTo>
                    <a:lnTo>
                      <a:pt x="43" y="332"/>
                    </a:lnTo>
                    <a:lnTo>
                      <a:pt x="46" y="329"/>
                    </a:lnTo>
                    <a:lnTo>
                      <a:pt x="46" y="329"/>
                    </a:lnTo>
                    <a:lnTo>
                      <a:pt x="50" y="327"/>
                    </a:lnTo>
                    <a:lnTo>
                      <a:pt x="51" y="321"/>
                    </a:lnTo>
                    <a:lnTo>
                      <a:pt x="51" y="321"/>
                    </a:lnTo>
                    <a:lnTo>
                      <a:pt x="52" y="313"/>
                    </a:lnTo>
                    <a:lnTo>
                      <a:pt x="53" y="308"/>
                    </a:lnTo>
                    <a:lnTo>
                      <a:pt x="52" y="308"/>
                    </a:lnTo>
                    <a:lnTo>
                      <a:pt x="47" y="313"/>
                    </a:lnTo>
                    <a:lnTo>
                      <a:pt x="43" y="318"/>
                    </a:lnTo>
                    <a:lnTo>
                      <a:pt x="35" y="322"/>
                    </a:lnTo>
                    <a:lnTo>
                      <a:pt x="31" y="325"/>
                    </a:lnTo>
                    <a:lnTo>
                      <a:pt x="26" y="327"/>
                    </a:lnTo>
                    <a:lnTo>
                      <a:pt x="26" y="327"/>
                    </a:lnTo>
                    <a:lnTo>
                      <a:pt x="27" y="327"/>
                    </a:lnTo>
                    <a:lnTo>
                      <a:pt x="27" y="327"/>
                    </a:lnTo>
                    <a:lnTo>
                      <a:pt x="24" y="326"/>
                    </a:lnTo>
                    <a:lnTo>
                      <a:pt x="24" y="326"/>
                    </a:lnTo>
                    <a:lnTo>
                      <a:pt x="16" y="327"/>
                    </a:lnTo>
                    <a:lnTo>
                      <a:pt x="16" y="327"/>
                    </a:lnTo>
                    <a:lnTo>
                      <a:pt x="8" y="326"/>
                    </a:lnTo>
                    <a:lnTo>
                      <a:pt x="6" y="325"/>
                    </a:lnTo>
                    <a:lnTo>
                      <a:pt x="2" y="322"/>
                    </a:lnTo>
                    <a:lnTo>
                      <a:pt x="2" y="322"/>
                    </a:lnTo>
                    <a:lnTo>
                      <a:pt x="2" y="322"/>
                    </a:lnTo>
                    <a:lnTo>
                      <a:pt x="2" y="320"/>
                    </a:lnTo>
                    <a:lnTo>
                      <a:pt x="3" y="318"/>
                    </a:lnTo>
                    <a:lnTo>
                      <a:pt x="6" y="312"/>
                    </a:lnTo>
                    <a:lnTo>
                      <a:pt x="9" y="307"/>
                    </a:lnTo>
                    <a:lnTo>
                      <a:pt x="13" y="302"/>
                    </a:lnTo>
                    <a:lnTo>
                      <a:pt x="18" y="294"/>
                    </a:lnTo>
                    <a:lnTo>
                      <a:pt x="22" y="283"/>
                    </a:lnTo>
                    <a:lnTo>
                      <a:pt x="27" y="275"/>
                    </a:lnTo>
                    <a:lnTo>
                      <a:pt x="30" y="271"/>
                    </a:lnTo>
                    <a:lnTo>
                      <a:pt x="30" y="271"/>
                    </a:lnTo>
                    <a:lnTo>
                      <a:pt x="31" y="266"/>
                    </a:lnTo>
                    <a:lnTo>
                      <a:pt x="32" y="265"/>
                    </a:lnTo>
                    <a:lnTo>
                      <a:pt x="32" y="265"/>
                    </a:lnTo>
                    <a:lnTo>
                      <a:pt x="33" y="263"/>
                    </a:lnTo>
                    <a:lnTo>
                      <a:pt x="38" y="260"/>
                    </a:lnTo>
                    <a:lnTo>
                      <a:pt x="51" y="254"/>
                    </a:lnTo>
                    <a:lnTo>
                      <a:pt x="55" y="251"/>
                    </a:lnTo>
                    <a:lnTo>
                      <a:pt x="59" y="244"/>
                    </a:lnTo>
                    <a:lnTo>
                      <a:pt x="72" y="223"/>
                    </a:lnTo>
                    <a:lnTo>
                      <a:pt x="90" y="195"/>
                    </a:lnTo>
                    <a:lnTo>
                      <a:pt x="92" y="192"/>
                    </a:lnTo>
                    <a:lnTo>
                      <a:pt x="92" y="192"/>
                    </a:lnTo>
                    <a:lnTo>
                      <a:pt x="92" y="190"/>
                    </a:lnTo>
                    <a:lnTo>
                      <a:pt x="93" y="185"/>
                    </a:lnTo>
                    <a:lnTo>
                      <a:pt x="93" y="185"/>
                    </a:lnTo>
                    <a:lnTo>
                      <a:pt x="94" y="179"/>
                    </a:lnTo>
                    <a:lnTo>
                      <a:pt x="95" y="178"/>
                    </a:lnTo>
                    <a:lnTo>
                      <a:pt x="95" y="178"/>
                    </a:lnTo>
                    <a:lnTo>
                      <a:pt x="97" y="175"/>
                    </a:lnTo>
                    <a:lnTo>
                      <a:pt x="101" y="171"/>
                    </a:lnTo>
                    <a:lnTo>
                      <a:pt x="106" y="164"/>
                    </a:lnTo>
                    <a:lnTo>
                      <a:pt x="117" y="144"/>
                    </a:lnTo>
                    <a:lnTo>
                      <a:pt x="132" y="109"/>
                    </a:lnTo>
                    <a:lnTo>
                      <a:pt x="133" y="105"/>
                    </a:lnTo>
                    <a:lnTo>
                      <a:pt x="133" y="105"/>
                    </a:lnTo>
                    <a:lnTo>
                      <a:pt x="133" y="91"/>
                    </a:lnTo>
                    <a:lnTo>
                      <a:pt x="132" y="79"/>
                    </a:lnTo>
                    <a:lnTo>
                      <a:pt x="132" y="66"/>
                    </a:lnTo>
                    <a:lnTo>
                      <a:pt x="134" y="37"/>
                    </a:lnTo>
                    <a:lnTo>
                      <a:pt x="136" y="25"/>
                    </a:lnTo>
                    <a:lnTo>
                      <a:pt x="137" y="17"/>
                    </a:lnTo>
                    <a:lnTo>
                      <a:pt x="138" y="16"/>
                    </a:lnTo>
                    <a:lnTo>
                      <a:pt x="151" y="9"/>
                    </a:lnTo>
                    <a:lnTo>
                      <a:pt x="157" y="5"/>
                    </a:lnTo>
                    <a:lnTo>
                      <a:pt x="162" y="4"/>
                    </a:lnTo>
                    <a:lnTo>
                      <a:pt x="181" y="4"/>
                    </a:lnTo>
                    <a:lnTo>
                      <a:pt x="186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5" y="5"/>
                    </a:lnTo>
                    <a:lnTo>
                      <a:pt x="198" y="9"/>
                    </a:lnTo>
                    <a:lnTo>
                      <a:pt x="199" y="12"/>
                    </a:lnTo>
                    <a:lnTo>
                      <a:pt x="199" y="17"/>
                    </a:lnTo>
                    <a:lnTo>
                      <a:pt x="199" y="18"/>
                    </a:lnTo>
                    <a:lnTo>
                      <a:pt x="195" y="21"/>
                    </a:lnTo>
                    <a:lnTo>
                      <a:pt x="195" y="21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2" y="25"/>
                    </a:lnTo>
                    <a:lnTo>
                      <a:pt x="190" y="27"/>
                    </a:lnTo>
                    <a:lnTo>
                      <a:pt x="190" y="27"/>
                    </a:lnTo>
                    <a:lnTo>
                      <a:pt x="189" y="33"/>
                    </a:lnTo>
                    <a:lnTo>
                      <a:pt x="190" y="35"/>
                    </a:lnTo>
                    <a:lnTo>
                      <a:pt x="190" y="35"/>
                    </a:lnTo>
                    <a:lnTo>
                      <a:pt x="195" y="36"/>
                    </a:lnTo>
                    <a:lnTo>
                      <a:pt x="195" y="36"/>
                    </a:lnTo>
                    <a:lnTo>
                      <a:pt x="196" y="36"/>
                    </a:lnTo>
                    <a:lnTo>
                      <a:pt x="198" y="36"/>
                    </a:lnTo>
                    <a:lnTo>
                      <a:pt x="199" y="35"/>
                    </a:lnTo>
                    <a:lnTo>
                      <a:pt x="204" y="34"/>
                    </a:lnTo>
                    <a:lnTo>
                      <a:pt x="204" y="34"/>
                    </a:lnTo>
                    <a:lnTo>
                      <a:pt x="205" y="31"/>
                    </a:lnTo>
                    <a:lnTo>
                      <a:pt x="208" y="30"/>
                    </a:lnTo>
                    <a:lnTo>
                      <a:pt x="210" y="31"/>
                    </a:lnTo>
                    <a:lnTo>
                      <a:pt x="210" y="31"/>
                    </a:lnTo>
                    <a:lnTo>
                      <a:pt x="213" y="33"/>
                    </a:lnTo>
                    <a:lnTo>
                      <a:pt x="224" y="39"/>
                    </a:lnTo>
                    <a:lnTo>
                      <a:pt x="231" y="42"/>
                    </a:lnTo>
                    <a:lnTo>
                      <a:pt x="238" y="46"/>
                    </a:lnTo>
                    <a:lnTo>
                      <a:pt x="248" y="47"/>
                    </a:lnTo>
                    <a:lnTo>
                      <a:pt x="252" y="49"/>
                    </a:lnTo>
                    <a:lnTo>
                      <a:pt x="257" y="49"/>
                    </a:lnTo>
                    <a:lnTo>
                      <a:pt x="257" y="49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6" y="45"/>
                    </a:lnTo>
                    <a:lnTo>
                      <a:pt x="267" y="43"/>
                    </a:lnTo>
                    <a:lnTo>
                      <a:pt x="267" y="43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37"/>
                    </a:lnTo>
                    <a:lnTo>
                      <a:pt x="269" y="36"/>
                    </a:lnTo>
                    <a:lnTo>
                      <a:pt x="269" y="36"/>
                    </a:lnTo>
                    <a:lnTo>
                      <a:pt x="273" y="39"/>
                    </a:lnTo>
                    <a:lnTo>
                      <a:pt x="283" y="45"/>
                    </a:lnTo>
                    <a:lnTo>
                      <a:pt x="289" y="47"/>
                    </a:lnTo>
                    <a:lnTo>
                      <a:pt x="297" y="49"/>
                    </a:lnTo>
                    <a:lnTo>
                      <a:pt x="303" y="51"/>
                    </a:lnTo>
                    <a:lnTo>
                      <a:pt x="307" y="53"/>
                    </a:lnTo>
                    <a:lnTo>
                      <a:pt x="312" y="55"/>
                    </a:lnTo>
                    <a:lnTo>
                      <a:pt x="312" y="56"/>
                    </a:lnTo>
                    <a:lnTo>
                      <a:pt x="312" y="58"/>
                    </a:lnTo>
                    <a:lnTo>
                      <a:pt x="311" y="61"/>
                    </a:lnTo>
                    <a:lnTo>
                      <a:pt x="310" y="65"/>
                    </a:lnTo>
                    <a:lnTo>
                      <a:pt x="310" y="65"/>
                    </a:lnTo>
                    <a:lnTo>
                      <a:pt x="309" y="70"/>
                    </a:lnTo>
                    <a:lnTo>
                      <a:pt x="307" y="72"/>
                    </a:lnTo>
                    <a:lnTo>
                      <a:pt x="307" y="72"/>
                    </a:lnTo>
                    <a:lnTo>
                      <a:pt x="307" y="74"/>
                    </a:lnTo>
                    <a:lnTo>
                      <a:pt x="307" y="74"/>
                    </a:lnTo>
                    <a:lnTo>
                      <a:pt x="309" y="77"/>
                    </a:lnTo>
                    <a:lnTo>
                      <a:pt x="309" y="77"/>
                    </a:lnTo>
                    <a:lnTo>
                      <a:pt x="311" y="79"/>
                    </a:lnTo>
                    <a:lnTo>
                      <a:pt x="311" y="79"/>
                    </a:lnTo>
                    <a:lnTo>
                      <a:pt x="314" y="82"/>
                    </a:lnTo>
                    <a:lnTo>
                      <a:pt x="319" y="84"/>
                    </a:lnTo>
                    <a:lnTo>
                      <a:pt x="319" y="84"/>
                    </a:lnTo>
                    <a:lnTo>
                      <a:pt x="325" y="84"/>
                    </a:lnTo>
                    <a:lnTo>
                      <a:pt x="325" y="85"/>
                    </a:lnTo>
                    <a:lnTo>
                      <a:pt x="329" y="89"/>
                    </a:lnTo>
                    <a:lnTo>
                      <a:pt x="330" y="92"/>
                    </a:lnTo>
                    <a:lnTo>
                      <a:pt x="330" y="95"/>
                    </a:lnTo>
                    <a:lnTo>
                      <a:pt x="329" y="97"/>
                    </a:lnTo>
                    <a:lnTo>
                      <a:pt x="328" y="99"/>
                    </a:lnTo>
                    <a:lnTo>
                      <a:pt x="324" y="103"/>
                    </a:lnTo>
                    <a:lnTo>
                      <a:pt x="324" y="103"/>
                    </a:lnTo>
                    <a:lnTo>
                      <a:pt x="322" y="107"/>
                    </a:lnTo>
                    <a:lnTo>
                      <a:pt x="319" y="110"/>
                    </a:lnTo>
                    <a:lnTo>
                      <a:pt x="317" y="111"/>
                    </a:lnTo>
                    <a:lnTo>
                      <a:pt x="310" y="115"/>
                    </a:lnTo>
                    <a:lnTo>
                      <a:pt x="301" y="120"/>
                    </a:lnTo>
                    <a:lnTo>
                      <a:pt x="291" y="126"/>
                    </a:lnTo>
                    <a:lnTo>
                      <a:pt x="282" y="133"/>
                    </a:lnTo>
                    <a:lnTo>
                      <a:pt x="278" y="135"/>
                    </a:lnTo>
                    <a:lnTo>
                      <a:pt x="274" y="138"/>
                    </a:lnTo>
                    <a:lnTo>
                      <a:pt x="266" y="138"/>
                    </a:lnTo>
                    <a:lnTo>
                      <a:pt x="266" y="139"/>
                    </a:lnTo>
                    <a:lnTo>
                      <a:pt x="264" y="140"/>
                    </a:lnTo>
                    <a:lnTo>
                      <a:pt x="264" y="140"/>
                    </a:lnTo>
                    <a:lnTo>
                      <a:pt x="267" y="148"/>
                    </a:lnTo>
                    <a:lnTo>
                      <a:pt x="268" y="153"/>
                    </a:lnTo>
                    <a:lnTo>
                      <a:pt x="267" y="159"/>
                    </a:lnTo>
                    <a:lnTo>
                      <a:pt x="264" y="166"/>
                    </a:lnTo>
                    <a:lnTo>
                      <a:pt x="264" y="175"/>
                    </a:lnTo>
                    <a:lnTo>
                      <a:pt x="263" y="182"/>
                    </a:lnTo>
                    <a:lnTo>
                      <a:pt x="262" y="185"/>
                    </a:lnTo>
                    <a:lnTo>
                      <a:pt x="258" y="191"/>
                    </a:lnTo>
                    <a:lnTo>
                      <a:pt x="257" y="195"/>
                    </a:lnTo>
                    <a:lnTo>
                      <a:pt x="257" y="195"/>
                    </a:lnTo>
                    <a:lnTo>
                      <a:pt x="256" y="201"/>
                    </a:lnTo>
                    <a:lnTo>
                      <a:pt x="256" y="201"/>
                    </a:lnTo>
                    <a:lnTo>
                      <a:pt x="257" y="204"/>
                    </a:lnTo>
                    <a:lnTo>
                      <a:pt x="257" y="204"/>
                    </a:lnTo>
                    <a:lnTo>
                      <a:pt x="258" y="208"/>
                    </a:lnTo>
                    <a:lnTo>
                      <a:pt x="258" y="210"/>
                    </a:lnTo>
                    <a:lnTo>
                      <a:pt x="257" y="211"/>
                    </a:lnTo>
                    <a:lnTo>
                      <a:pt x="254" y="213"/>
                    </a:lnTo>
                    <a:lnTo>
                      <a:pt x="248" y="213"/>
                    </a:lnTo>
                    <a:lnTo>
                      <a:pt x="248" y="213"/>
                    </a:lnTo>
                    <a:lnTo>
                      <a:pt x="243" y="214"/>
                    </a:lnTo>
                    <a:lnTo>
                      <a:pt x="243" y="214"/>
                    </a:lnTo>
                    <a:lnTo>
                      <a:pt x="242" y="215"/>
                    </a:lnTo>
                    <a:lnTo>
                      <a:pt x="242" y="215"/>
                    </a:lnTo>
                    <a:lnTo>
                      <a:pt x="241" y="216"/>
                    </a:lnTo>
                    <a:lnTo>
                      <a:pt x="241" y="216"/>
                    </a:lnTo>
                    <a:lnTo>
                      <a:pt x="238" y="220"/>
                    </a:lnTo>
                    <a:lnTo>
                      <a:pt x="238" y="220"/>
                    </a:lnTo>
                    <a:lnTo>
                      <a:pt x="238" y="228"/>
                    </a:lnTo>
                    <a:lnTo>
                      <a:pt x="239" y="232"/>
                    </a:lnTo>
                    <a:lnTo>
                      <a:pt x="239" y="232"/>
                    </a:lnTo>
                    <a:lnTo>
                      <a:pt x="241" y="235"/>
                    </a:lnTo>
                    <a:lnTo>
                      <a:pt x="242" y="239"/>
                    </a:lnTo>
                    <a:lnTo>
                      <a:pt x="242" y="244"/>
                    </a:lnTo>
                    <a:lnTo>
                      <a:pt x="241" y="246"/>
                    </a:lnTo>
                    <a:lnTo>
                      <a:pt x="239" y="248"/>
                    </a:lnTo>
                    <a:lnTo>
                      <a:pt x="239" y="248"/>
                    </a:lnTo>
                    <a:lnTo>
                      <a:pt x="236" y="252"/>
                    </a:lnTo>
                    <a:lnTo>
                      <a:pt x="236" y="252"/>
                    </a:lnTo>
                    <a:lnTo>
                      <a:pt x="235" y="254"/>
                    </a:lnTo>
                    <a:lnTo>
                      <a:pt x="235" y="254"/>
                    </a:lnTo>
                    <a:lnTo>
                      <a:pt x="229" y="263"/>
                    </a:lnTo>
                    <a:lnTo>
                      <a:pt x="225" y="270"/>
                    </a:lnTo>
                    <a:lnTo>
                      <a:pt x="224" y="272"/>
                    </a:lnTo>
                    <a:lnTo>
                      <a:pt x="221" y="273"/>
                    </a:lnTo>
                    <a:lnTo>
                      <a:pt x="217" y="273"/>
                    </a:lnTo>
                    <a:lnTo>
                      <a:pt x="213" y="272"/>
                    </a:lnTo>
                    <a:lnTo>
                      <a:pt x="213" y="272"/>
                    </a:lnTo>
                    <a:lnTo>
                      <a:pt x="208" y="271"/>
                    </a:lnTo>
                    <a:lnTo>
                      <a:pt x="208" y="271"/>
                    </a:lnTo>
                    <a:lnTo>
                      <a:pt x="202" y="271"/>
                    </a:lnTo>
                    <a:lnTo>
                      <a:pt x="200" y="270"/>
                    </a:lnTo>
                    <a:lnTo>
                      <a:pt x="200" y="270"/>
                    </a:lnTo>
                    <a:lnTo>
                      <a:pt x="198" y="269"/>
                    </a:lnTo>
                    <a:lnTo>
                      <a:pt x="192" y="266"/>
                    </a:lnTo>
                    <a:lnTo>
                      <a:pt x="186" y="264"/>
                    </a:lnTo>
                    <a:lnTo>
                      <a:pt x="185" y="265"/>
                    </a:lnTo>
                    <a:lnTo>
                      <a:pt x="185" y="265"/>
                    </a:lnTo>
                    <a:lnTo>
                      <a:pt x="185" y="267"/>
                    </a:lnTo>
                    <a:lnTo>
                      <a:pt x="185" y="267"/>
                    </a:lnTo>
                    <a:lnTo>
                      <a:pt x="187" y="272"/>
                    </a:lnTo>
                    <a:lnTo>
                      <a:pt x="188" y="278"/>
                    </a:lnTo>
                    <a:lnTo>
                      <a:pt x="192" y="283"/>
                    </a:lnTo>
                    <a:lnTo>
                      <a:pt x="194" y="288"/>
                    </a:lnTo>
                    <a:lnTo>
                      <a:pt x="194" y="293"/>
                    </a:lnTo>
                    <a:lnTo>
                      <a:pt x="193" y="300"/>
                    </a:lnTo>
                    <a:lnTo>
                      <a:pt x="193" y="307"/>
                    </a:lnTo>
                    <a:lnTo>
                      <a:pt x="194" y="310"/>
                    </a:lnTo>
                    <a:lnTo>
                      <a:pt x="194" y="310"/>
                    </a:lnTo>
                    <a:lnTo>
                      <a:pt x="196" y="315"/>
                    </a:lnTo>
                    <a:lnTo>
                      <a:pt x="200" y="321"/>
                    </a:lnTo>
                    <a:lnTo>
                      <a:pt x="204" y="326"/>
                    </a:lnTo>
                    <a:lnTo>
                      <a:pt x="208" y="333"/>
                    </a:lnTo>
                    <a:lnTo>
                      <a:pt x="211" y="335"/>
                    </a:lnTo>
                    <a:lnTo>
                      <a:pt x="211" y="335"/>
                    </a:lnTo>
                    <a:lnTo>
                      <a:pt x="212" y="338"/>
                    </a:lnTo>
                    <a:lnTo>
                      <a:pt x="212" y="340"/>
                    </a:lnTo>
                    <a:lnTo>
                      <a:pt x="211" y="344"/>
                    </a:lnTo>
                    <a:lnTo>
                      <a:pt x="211" y="344"/>
                    </a:lnTo>
                    <a:lnTo>
                      <a:pt x="207" y="350"/>
                    </a:lnTo>
                    <a:lnTo>
                      <a:pt x="204" y="355"/>
                    </a:lnTo>
                    <a:lnTo>
                      <a:pt x="200" y="357"/>
                    </a:lnTo>
                    <a:lnTo>
                      <a:pt x="195" y="359"/>
                    </a:lnTo>
                    <a:lnTo>
                      <a:pt x="190" y="360"/>
                    </a:lnTo>
                    <a:lnTo>
                      <a:pt x="189" y="360"/>
                    </a:lnTo>
                    <a:lnTo>
                      <a:pt x="186" y="363"/>
                    </a:lnTo>
                    <a:lnTo>
                      <a:pt x="182" y="366"/>
                    </a:lnTo>
                    <a:lnTo>
                      <a:pt x="182" y="366"/>
                    </a:lnTo>
                    <a:lnTo>
                      <a:pt x="182" y="371"/>
                    </a:lnTo>
                    <a:lnTo>
                      <a:pt x="182" y="371"/>
                    </a:lnTo>
                    <a:lnTo>
                      <a:pt x="181" y="375"/>
                    </a:lnTo>
                    <a:lnTo>
                      <a:pt x="179" y="377"/>
                    </a:lnTo>
                    <a:lnTo>
                      <a:pt x="174" y="384"/>
                    </a:lnTo>
                    <a:lnTo>
                      <a:pt x="173" y="387"/>
                    </a:lnTo>
                    <a:lnTo>
                      <a:pt x="173" y="387"/>
                    </a:lnTo>
                    <a:lnTo>
                      <a:pt x="173" y="389"/>
                    </a:lnTo>
                    <a:lnTo>
                      <a:pt x="173" y="389"/>
                    </a:lnTo>
                    <a:lnTo>
                      <a:pt x="174" y="396"/>
                    </a:lnTo>
                    <a:lnTo>
                      <a:pt x="177" y="412"/>
                    </a:lnTo>
                    <a:lnTo>
                      <a:pt x="180" y="417"/>
                    </a:lnTo>
                    <a:lnTo>
                      <a:pt x="181" y="420"/>
                    </a:lnTo>
                    <a:lnTo>
                      <a:pt x="181" y="420"/>
                    </a:lnTo>
                    <a:lnTo>
                      <a:pt x="183" y="424"/>
                    </a:lnTo>
                    <a:lnTo>
                      <a:pt x="183" y="424"/>
                    </a:lnTo>
                    <a:lnTo>
                      <a:pt x="188" y="425"/>
                    </a:lnTo>
                    <a:lnTo>
                      <a:pt x="192" y="427"/>
                    </a:lnTo>
                    <a:lnTo>
                      <a:pt x="193" y="427"/>
                    </a:lnTo>
                    <a:lnTo>
                      <a:pt x="193" y="428"/>
                    </a:lnTo>
                    <a:lnTo>
                      <a:pt x="192" y="431"/>
                    </a:lnTo>
                    <a:lnTo>
                      <a:pt x="188" y="433"/>
                    </a:lnTo>
                    <a:lnTo>
                      <a:pt x="179" y="437"/>
                    </a:lnTo>
                    <a:lnTo>
                      <a:pt x="173" y="439"/>
                    </a:lnTo>
                    <a:lnTo>
                      <a:pt x="167" y="440"/>
                    </a:lnTo>
                    <a:lnTo>
                      <a:pt x="162" y="445"/>
                    </a:lnTo>
                    <a:lnTo>
                      <a:pt x="158" y="449"/>
                    </a:lnTo>
                    <a:lnTo>
                      <a:pt x="155" y="453"/>
                    </a:lnTo>
                    <a:lnTo>
                      <a:pt x="150" y="458"/>
                    </a:lnTo>
                    <a:lnTo>
                      <a:pt x="138" y="469"/>
                    </a:lnTo>
                    <a:lnTo>
                      <a:pt x="134" y="475"/>
                    </a:lnTo>
                    <a:lnTo>
                      <a:pt x="133" y="476"/>
                    </a:lnTo>
                    <a:lnTo>
                      <a:pt x="133" y="476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47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6" name="Freeform 347"/>
              <p:cNvSpPr>
                <a:spLocks/>
              </p:cNvSpPr>
              <p:nvPr/>
            </p:nvSpPr>
            <p:spPr bwMode="auto">
              <a:xfrm>
                <a:off x="4521200" y="5235575"/>
                <a:ext cx="44450" cy="42863"/>
              </a:xfrm>
              <a:custGeom>
                <a:avLst/>
                <a:gdLst>
                  <a:gd name="T0" fmla="*/ 11 w 28"/>
                  <a:gd name="T1" fmla="*/ 2 h 27"/>
                  <a:gd name="T2" fmla="*/ 8 w 28"/>
                  <a:gd name="T3" fmla="*/ 0 h 27"/>
                  <a:gd name="T4" fmla="*/ 6 w 28"/>
                  <a:gd name="T5" fmla="*/ 0 h 27"/>
                  <a:gd name="T6" fmla="*/ 0 w 28"/>
                  <a:gd name="T7" fmla="*/ 0 h 27"/>
                  <a:gd name="T8" fmla="*/ 2 w 28"/>
                  <a:gd name="T9" fmla="*/ 1 h 27"/>
                  <a:gd name="T10" fmla="*/ 5 w 28"/>
                  <a:gd name="T11" fmla="*/ 11 h 27"/>
                  <a:gd name="T12" fmla="*/ 7 w 28"/>
                  <a:gd name="T13" fmla="*/ 13 h 27"/>
                  <a:gd name="T14" fmla="*/ 10 w 28"/>
                  <a:gd name="T15" fmla="*/ 15 h 27"/>
                  <a:gd name="T16" fmla="*/ 14 w 28"/>
                  <a:gd name="T17" fmla="*/ 18 h 27"/>
                  <a:gd name="T18" fmla="*/ 17 w 28"/>
                  <a:gd name="T19" fmla="*/ 23 h 27"/>
                  <a:gd name="T20" fmla="*/ 20 w 28"/>
                  <a:gd name="T21" fmla="*/ 26 h 27"/>
                  <a:gd name="T22" fmla="*/ 22 w 28"/>
                  <a:gd name="T23" fmla="*/ 27 h 27"/>
                  <a:gd name="T24" fmla="*/ 26 w 28"/>
                  <a:gd name="T25" fmla="*/ 27 h 27"/>
                  <a:gd name="T26" fmla="*/ 28 w 28"/>
                  <a:gd name="T27" fmla="*/ 12 h 27"/>
                  <a:gd name="T28" fmla="*/ 28 w 28"/>
                  <a:gd name="T29" fmla="*/ 12 h 27"/>
                  <a:gd name="T30" fmla="*/ 26 w 28"/>
                  <a:gd name="T31" fmla="*/ 9 h 27"/>
                  <a:gd name="T32" fmla="*/ 22 w 28"/>
                  <a:gd name="T33" fmla="*/ 7 h 27"/>
                  <a:gd name="T34" fmla="*/ 16 w 28"/>
                  <a:gd name="T35" fmla="*/ 6 h 27"/>
                  <a:gd name="T36" fmla="*/ 11 w 28"/>
                  <a:gd name="T37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27">
                    <a:moveTo>
                      <a:pt x="11" y="2"/>
                    </a:moveTo>
                    <a:lnTo>
                      <a:pt x="8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5" y="11"/>
                    </a:lnTo>
                    <a:lnTo>
                      <a:pt x="7" y="13"/>
                    </a:lnTo>
                    <a:lnTo>
                      <a:pt x="10" y="15"/>
                    </a:lnTo>
                    <a:lnTo>
                      <a:pt x="14" y="18"/>
                    </a:lnTo>
                    <a:lnTo>
                      <a:pt x="17" y="23"/>
                    </a:lnTo>
                    <a:lnTo>
                      <a:pt x="20" y="26"/>
                    </a:lnTo>
                    <a:lnTo>
                      <a:pt x="22" y="27"/>
                    </a:lnTo>
                    <a:lnTo>
                      <a:pt x="26" y="27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6" y="9"/>
                    </a:lnTo>
                    <a:lnTo>
                      <a:pt x="22" y="7"/>
                    </a:lnTo>
                    <a:lnTo>
                      <a:pt x="16" y="6"/>
                    </a:lnTo>
                    <a:lnTo>
                      <a:pt x="11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7" name="Freeform 348"/>
              <p:cNvSpPr>
                <a:spLocks/>
              </p:cNvSpPr>
              <p:nvPr/>
            </p:nvSpPr>
            <p:spPr bwMode="auto">
              <a:xfrm>
                <a:off x="4519613" y="5233988"/>
                <a:ext cx="47625" cy="44450"/>
              </a:xfrm>
              <a:custGeom>
                <a:avLst/>
                <a:gdLst>
                  <a:gd name="T0" fmla="*/ 12 w 30"/>
                  <a:gd name="T1" fmla="*/ 3 h 28"/>
                  <a:gd name="T2" fmla="*/ 12 w 30"/>
                  <a:gd name="T3" fmla="*/ 3 h 28"/>
                  <a:gd name="T4" fmla="*/ 11 w 30"/>
                  <a:gd name="T5" fmla="*/ 1 h 28"/>
                  <a:gd name="T6" fmla="*/ 11 w 30"/>
                  <a:gd name="T7" fmla="*/ 1 h 28"/>
                  <a:gd name="T8" fmla="*/ 7 w 30"/>
                  <a:gd name="T9" fmla="*/ 0 h 28"/>
                  <a:gd name="T10" fmla="*/ 7 w 30"/>
                  <a:gd name="T11" fmla="*/ 0 h 28"/>
                  <a:gd name="T12" fmla="*/ 1 w 30"/>
                  <a:gd name="T13" fmla="*/ 0 h 28"/>
                  <a:gd name="T14" fmla="*/ 0 w 30"/>
                  <a:gd name="T15" fmla="*/ 0 h 28"/>
                  <a:gd name="T16" fmla="*/ 2 w 30"/>
                  <a:gd name="T17" fmla="*/ 2 h 28"/>
                  <a:gd name="T18" fmla="*/ 6 w 30"/>
                  <a:gd name="T19" fmla="*/ 12 h 28"/>
                  <a:gd name="T20" fmla="*/ 7 w 30"/>
                  <a:gd name="T21" fmla="*/ 14 h 28"/>
                  <a:gd name="T22" fmla="*/ 7 w 30"/>
                  <a:gd name="T23" fmla="*/ 15 h 28"/>
                  <a:gd name="T24" fmla="*/ 11 w 30"/>
                  <a:gd name="T25" fmla="*/ 16 h 28"/>
                  <a:gd name="T26" fmla="*/ 14 w 30"/>
                  <a:gd name="T27" fmla="*/ 20 h 28"/>
                  <a:gd name="T28" fmla="*/ 18 w 30"/>
                  <a:gd name="T29" fmla="*/ 24 h 28"/>
                  <a:gd name="T30" fmla="*/ 20 w 30"/>
                  <a:gd name="T31" fmla="*/ 27 h 28"/>
                  <a:gd name="T32" fmla="*/ 23 w 30"/>
                  <a:gd name="T33" fmla="*/ 28 h 28"/>
                  <a:gd name="T34" fmla="*/ 23 w 30"/>
                  <a:gd name="T35" fmla="*/ 28 h 28"/>
                  <a:gd name="T36" fmla="*/ 27 w 30"/>
                  <a:gd name="T37" fmla="*/ 28 h 28"/>
                  <a:gd name="T38" fmla="*/ 27 w 30"/>
                  <a:gd name="T39" fmla="*/ 28 h 28"/>
                  <a:gd name="T40" fmla="*/ 30 w 30"/>
                  <a:gd name="T41" fmla="*/ 13 h 28"/>
                  <a:gd name="T42" fmla="*/ 30 w 30"/>
                  <a:gd name="T43" fmla="*/ 13 h 28"/>
                  <a:gd name="T44" fmla="*/ 30 w 30"/>
                  <a:gd name="T45" fmla="*/ 12 h 28"/>
                  <a:gd name="T46" fmla="*/ 29 w 30"/>
                  <a:gd name="T47" fmla="*/ 10 h 28"/>
                  <a:gd name="T48" fmla="*/ 29 w 30"/>
                  <a:gd name="T49" fmla="*/ 9 h 28"/>
                  <a:gd name="T50" fmla="*/ 23 w 30"/>
                  <a:gd name="T51" fmla="*/ 8 h 28"/>
                  <a:gd name="T52" fmla="*/ 17 w 30"/>
                  <a:gd name="T53" fmla="*/ 6 h 28"/>
                  <a:gd name="T54" fmla="*/ 12 w 30"/>
                  <a:gd name="T55" fmla="*/ 3 h 28"/>
                  <a:gd name="T56" fmla="*/ 12 w 30"/>
                  <a:gd name="T57" fmla="*/ 3 h 28"/>
                  <a:gd name="T58" fmla="*/ 12 w 30"/>
                  <a:gd name="T59" fmla="*/ 3 h 28"/>
                  <a:gd name="T60" fmla="*/ 12 w 30"/>
                  <a:gd name="T61" fmla="*/ 3 h 28"/>
                  <a:gd name="T62" fmla="*/ 12 w 30"/>
                  <a:gd name="T63" fmla="*/ 3 h 28"/>
                  <a:gd name="T64" fmla="*/ 17 w 30"/>
                  <a:gd name="T65" fmla="*/ 7 h 28"/>
                  <a:gd name="T66" fmla="*/ 23 w 30"/>
                  <a:gd name="T67" fmla="*/ 9 h 28"/>
                  <a:gd name="T68" fmla="*/ 27 w 30"/>
                  <a:gd name="T69" fmla="*/ 10 h 28"/>
                  <a:gd name="T70" fmla="*/ 29 w 30"/>
                  <a:gd name="T71" fmla="*/ 13 h 28"/>
                  <a:gd name="T72" fmla="*/ 29 w 30"/>
                  <a:gd name="T73" fmla="*/ 13 h 28"/>
                  <a:gd name="T74" fmla="*/ 26 w 30"/>
                  <a:gd name="T75" fmla="*/ 27 h 28"/>
                  <a:gd name="T76" fmla="*/ 23 w 30"/>
                  <a:gd name="T77" fmla="*/ 27 h 28"/>
                  <a:gd name="T78" fmla="*/ 21 w 30"/>
                  <a:gd name="T79" fmla="*/ 27 h 28"/>
                  <a:gd name="T80" fmla="*/ 19 w 30"/>
                  <a:gd name="T81" fmla="*/ 22 h 28"/>
                  <a:gd name="T82" fmla="*/ 15 w 30"/>
                  <a:gd name="T83" fmla="*/ 19 h 28"/>
                  <a:gd name="T84" fmla="*/ 12 w 30"/>
                  <a:gd name="T85" fmla="*/ 15 h 28"/>
                  <a:gd name="T86" fmla="*/ 8 w 30"/>
                  <a:gd name="T87" fmla="*/ 14 h 28"/>
                  <a:gd name="T88" fmla="*/ 7 w 30"/>
                  <a:gd name="T89" fmla="*/ 10 h 28"/>
                  <a:gd name="T90" fmla="*/ 3 w 30"/>
                  <a:gd name="T91" fmla="*/ 2 h 28"/>
                  <a:gd name="T92" fmla="*/ 2 w 30"/>
                  <a:gd name="T93" fmla="*/ 1 h 28"/>
                  <a:gd name="T94" fmla="*/ 7 w 30"/>
                  <a:gd name="T95" fmla="*/ 1 h 28"/>
                  <a:gd name="T96" fmla="*/ 9 w 30"/>
                  <a:gd name="T97" fmla="*/ 2 h 28"/>
                  <a:gd name="T98" fmla="*/ 12 w 30"/>
                  <a:gd name="T99" fmla="*/ 3 h 28"/>
                  <a:gd name="T100" fmla="*/ 12 w 30"/>
                  <a:gd name="T101" fmla="*/ 3 h 28"/>
                  <a:gd name="T102" fmla="*/ 12 w 30"/>
                  <a:gd name="T103" fmla="*/ 3 h 28"/>
                  <a:gd name="T104" fmla="*/ 12 w 30"/>
                  <a:gd name="T105" fmla="*/ 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" h="28">
                    <a:moveTo>
                      <a:pt x="12" y="3"/>
                    </a:moveTo>
                    <a:lnTo>
                      <a:pt x="12" y="3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6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11" y="16"/>
                    </a:lnTo>
                    <a:lnTo>
                      <a:pt x="14" y="20"/>
                    </a:lnTo>
                    <a:lnTo>
                      <a:pt x="18" y="24"/>
                    </a:lnTo>
                    <a:lnTo>
                      <a:pt x="20" y="27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30" y="13"/>
                    </a:lnTo>
                    <a:lnTo>
                      <a:pt x="30" y="13"/>
                    </a:lnTo>
                    <a:lnTo>
                      <a:pt x="30" y="12"/>
                    </a:lnTo>
                    <a:lnTo>
                      <a:pt x="29" y="10"/>
                    </a:lnTo>
                    <a:lnTo>
                      <a:pt x="29" y="9"/>
                    </a:lnTo>
                    <a:lnTo>
                      <a:pt x="23" y="8"/>
                    </a:lnTo>
                    <a:lnTo>
                      <a:pt x="17" y="6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7" y="7"/>
                    </a:lnTo>
                    <a:lnTo>
                      <a:pt x="23" y="9"/>
                    </a:lnTo>
                    <a:lnTo>
                      <a:pt x="27" y="10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26" y="27"/>
                    </a:lnTo>
                    <a:lnTo>
                      <a:pt x="23" y="27"/>
                    </a:lnTo>
                    <a:lnTo>
                      <a:pt x="21" y="27"/>
                    </a:lnTo>
                    <a:lnTo>
                      <a:pt x="19" y="22"/>
                    </a:lnTo>
                    <a:lnTo>
                      <a:pt x="15" y="19"/>
                    </a:lnTo>
                    <a:lnTo>
                      <a:pt x="12" y="15"/>
                    </a:lnTo>
                    <a:lnTo>
                      <a:pt x="8" y="14"/>
                    </a:lnTo>
                    <a:lnTo>
                      <a:pt x="7" y="10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8" name="Freeform 349"/>
              <p:cNvSpPr>
                <a:spLocks/>
              </p:cNvSpPr>
              <p:nvPr/>
            </p:nvSpPr>
            <p:spPr bwMode="auto">
              <a:xfrm>
                <a:off x="5245100" y="5114925"/>
                <a:ext cx="23813" cy="12700"/>
              </a:xfrm>
              <a:custGeom>
                <a:avLst/>
                <a:gdLst>
                  <a:gd name="T0" fmla="*/ 10 w 15"/>
                  <a:gd name="T1" fmla="*/ 0 h 8"/>
                  <a:gd name="T2" fmla="*/ 4 w 15"/>
                  <a:gd name="T3" fmla="*/ 0 h 8"/>
                  <a:gd name="T4" fmla="*/ 3 w 15"/>
                  <a:gd name="T5" fmla="*/ 2 h 8"/>
                  <a:gd name="T6" fmla="*/ 1 w 15"/>
                  <a:gd name="T7" fmla="*/ 3 h 8"/>
                  <a:gd name="T8" fmla="*/ 0 w 15"/>
                  <a:gd name="T9" fmla="*/ 8 h 8"/>
                  <a:gd name="T10" fmla="*/ 15 w 15"/>
                  <a:gd name="T11" fmla="*/ 3 h 8"/>
                  <a:gd name="T12" fmla="*/ 13 w 15"/>
                  <a:gd name="T13" fmla="*/ 1 h 8"/>
                  <a:gd name="T14" fmla="*/ 10 w 1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8">
                    <a:moveTo>
                      <a:pt x="10" y="0"/>
                    </a:moveTo>
                    <a:lnTo>
                      <a:pt x="4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9" name="Freeform 350"/>
              <p:cNvSpPr>
                <a:spLocks/>
              </p:cNvSpPr>
              <p:nvPr/>
            </p:nvSpPr>
            <p:spPr bwMode="auto">
              <a:xfrm>
                <a:off x="5245100" y="5114925"/>
                <a:ext cx="25400" cy="14288"/>
              </a:xfrm>
              <a:custGeom>
                <a:avLst/>
                <a:gdLst>
                  <a:gd name="T0" fmla="*/ 10 w 16"/>
                  <a:gd name="T1" fmla="*/ 0 h 9"/>
                  <a:gd name="T2" fmla="*/ 10 w 16"/>
                  <a:gd name="T3" fmla="*/ 0 h 9"/>
                  <a:gd name="T4" fmla="*/ 4 w 16"/>
                  <a:gd name="T5" fmla="*/ 0 h 9"/>
                  <a:gd name="T6" fmla="*/ 4 w 16"/>
                  <a:gd name="T7" fmla="*/ 0 h 9"/>
                  <a:gd name="T8" fmla="*/ 2 w 16"/>
                  <a:gd name="T9" fmla="*/ 2 h 9"/>
                  <a:gd name="T10" fmla="*/ 1 w 16"/>
                  <a:gd name="T11" fmla="*/ 2 h 9"/>
                  <a:gd name="T12" fmla="*/ 1 w 16"/>
                  <a:gd name="T13" fmla="*/ 3 h 9"/>
                  <a:gd name="T14" fmla="*/ 0 w 16"/>
                  <a:gd name="T15" fmla="*/ 8 h 9"/>
                  <a:gd name="T16" fmla="*/ 0 w 16"/>
                  <a:gd name="T17" fmla="*/ 9 h 9"/>
                  <a:gd name="T18" fmla="*/ 16 w 16"/>
                  <a:gd name="T19" fmla="*/ 3 h 9"/>
                  <a:gd name="T20" fmla="*/ 13 w 16"/>
                  <a:gd name="T21" fmla="*/ 1 h 9"/>
                  <a:gd name="T22" fmla="*/ 13 w 16"/>
                  <a:gd name="T23" fmla="*/ 1 h 9"/>
                  <a:gd name="T24" fmla="*/ 11 w 16"/>
                  <a:gd name="T25" fmla="*/ 0 h 9"/>
                  <a:gd name="T26" fmla="*/ 10 w 16"/>
                  <a:gd name="T27" fmla="*/ 0 h 9"/>
                  <a:gd name="T28" fmla="*/ 10 w 16"/>
                  <a:gd name="T29" fmla="*/ 0 h 9"/>
                  <a:gd name="T30" fmla="*/ 10 w 16"/>
                  <a:gd name="T31" fmla="*/ 0 h 9"/>
                  <a:gd name="T32" fmla="*/ 10 w 16"/>
                  <a:gd name="T33" fmla="*/ 1 h 9"/>
                  <a:gd name="T34" fmla="*/ 13 w 16"/>
                  <a:gd name="T35" fmla="*/ 2 h 9"/>
                  <a:gd name="T36" fmla="*/ 14 w 16"/>
                  <a:gd name="T37" fmla="*/ 3 h 9"/>
                  <a:gd name="T38" fmla="*/ 1 w 16"/>
                  <a:gd name="T39" fmla="*/ 7 h 9"/>
                  <a:gd name="T40" fmla="*/ 1 w 16"/>
                  <a:gd name="T41" fmla="*/ 3 h 9"/>
                  <a:gd name="T42" fmla="*/ 3 w 16"/>
                  <a:gd name="T43" fmla="*/ 2 h 9"/>
                  <a:gd name="T44" fmla="*/ 3 w 16"/>
                  <a:gd name="T45" fmla="*/ 2 h 9"/>
                  <a:gd name="T46" fmla="*/ 6 w 16"/>
                  <a:gd name="T47" fmla="*/ 1 h 9"/>
                  <a:gd name="T48" fmla="*/ 10 w 16"/>
                  <a:gd name="T49" fmla="*/ 1 h 9"/>
                  <a:gd name="T50" fmla="*/ 10 w 16"/>
                  <a:gd name="T51" fmla="*/ 0 h 9"/>
                  <a:gd name="T52" fmla="*/ 10 w 16"/>
                  <a:gd name="T53" fmla="*/ 1 h 9"/>
                  <a:gd name="T54" fmla="*/ 10 w 16"/>
                  <a:gd name="T5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" h="9">
                    <a:moveTo>
                      <a:pt x="10" y="0"/>
                    </a:moveTo>
                    <a:lnTo>
                      <a:pt x="10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" y="7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0" name="Freeform 351"/>
              <p:cNvSpPr>
                <a:spLocks/>
              </p:cNvSpPr>
              <p:nvPr/>
            </p:nvSpPr>
            <p:spPr bwMode="auto">
              <a:xfrm>
                <a:off x="5151438" y="4051300"/>
                <a:ext cx="100013" cy="173038"/>
              </a:xfrm>
              <a:custGeom>
                <a:avLst/>
                <a:gdLst>
                  <a:gd name="T0" fmla="*/ 50 w 63"/>
                  <a:gd name="T1" fmla="*/ 97 h 109"/>
                  <a:gd name="T2" fmla="*/ 50 w 63"/>
                  <a:gd name="T3" fmla="*/ 94 h 109"/>
                  <a:gd name="T4" fmla="*/ 51 w 63"/>
                  <a:gd name="T5" fmla="*/ 90 h 109"/>
                  <a:gd name="T6" fmla="*/ 54 w 63"/>
                  <a:gd name="T7" fmla="*/ 88 h 109"/>
                  <a:gd name="T8" fmla="*/ 55 w 63"/>
                  <a:gd name="T9" fmla="*/ 88 h 109"/>
                  <a:gd name="T10" fmla="*/ 61 w 63"/>
                  <a:gd name="T11" fmla="*/ 85 h 109"/>
                  <a:gd name="T12" fmla="*/ 62 w 63"/>
                  <a:gd name="T13" fmla="*/ 84 h 109"/>
                  <a:gd name="T14" fmla="*/ 62 w 63"/>
                  <a:gd name="T15" fmla="*/ 76 h 109"/>
                  <a:gd name="T16" fmla="*/ 62 w 63"/>
                  <a:gd name="T17" fmla="*/ 72 h 109"/>
                  <a:gd name="T18" fmla="*/ 63 w 63"/>
                  <a:gd name="T19" fmla="*/ 69 h 109"/>
                  <a:gd name="T20" fmla="*/ 62 w 63"/>
                  <a:gd name="T21" fmla="*/ 64 h 109"/>
                  <a:gd name="T22" fmla="*/ 61 w 63"/>
                  <a:gd name="T23" fmla="*/ 55 h 109"/>
                  <a:gd name="T24" fmla="*/ 61 w 63"/>
                  <a:gd name="T25" fmla="*/ 55 h 109"/>
                  <a:gd name="T26" fmla="*/ 54 w 63"/>
                  <a:gd name="T27" fmla="*/ 49 h 109"/>
                  <a:gd name="T28" fmla="*/ 49 w 63"/>
                  <a:gd name="T29" fmla="*/ 46 h 109"/>
                  <a:gd name="T30" fmla="*/ 43 w 63"/>
                  <a:gd name="T31" fmla="*/ 43 h 109"/>
                  <a:gd name="T32" fmla="*/ 39 w 63"/>
                  <a:gd name="T33" fmla="*/ 40 h 109"/>
                  <a:gd name="T34" fmla="*/ 36 w 63"/>
                  <a:gd name="T35" fmla="*/ 35 h 109"/>
                  <a:gd name="T36" fmla="*/ 26 w 63"/>
                  <a:gd name="T37" fmla="*/ 13 h 109"/>
                  <a:gd name="T38" fmla="*/ 25 w 63"/>
                  <a:gd name="T39" fmla="*/ 8 h 109"/>
                  <a:gd name="T40" fmla="*/ 25 w 63"/>
                  <a:gd name="T41" fmla="*/ 0 h 109"/>
                  <a:gd name="T42" fmla="*/ 20 w 63"/>
                  <a:gd name="T43" fmla="*/ 3 h 109"/>
                  <a:gd name="T44" fmla="*/ 20 w 63"/>
                  <a:gd name="T45" fmla="*/ 3 h 109"/>
                  <a:gd name="T46" fmla="*/ 11 w 63"/>
                  <a:gd name="T47" fmla="*/ 9 h 109"/>
                  <a:gd name="T48" fmla="*/ 8 w 63"/>
                  <a:gd name="T49" fmla="*/ 13 h 109"/>
                  <a:gd name="T50" fmla="*/ 6 w 63"/>
                  <a:gd name="T51" fmla="*/ 16 h 109"/>
                  <a:gd name="T52" fmla="*/ 5 w 63"/>
                  <a:gd name="T53" fmla="*/ 21 h 109"/>
                  <a:gd name="T54" fmla="*/ 4 w 63"/>
                  <a:gd name="T55" fmla="*/ 26 h 109"/>
                  <a:gd name="T56" fmla="*/ 4 w 63"/>
                  <a:gd name="T57" fmla="*/ 38 h 109"/>
                  <a:gd name="T58" fmla="*/ 5 w 63"/>
                  <a:gd name="T59" fmla="*/ 41 h 109"/>
                  <a:gd name="T60" fmla="*/ 7 w 63"/>
                  <a:gd name="T61" fmla="*/ 45 h 109"/>
                  <a:gd name="T62" fmla="*/ 8 w 63"/>
                  <a:gd name="T63" fmla="*/ 50 h 109"/>
                  <a:gd name="T64" fmla="*/ 8 w 63"/>
                  <a:gd name="T65" fmla="*/ 52 h 109"/>
                  <a:gd name="T66" fmla="*/ 8 w 63"/>
                  <a:gd name="T67" fmla="*/ 56 h 109"/>
                  <a:gd name="T68" fmla="*/ 8 w 63"/>
                  <a:gd name="T69" fmla="*/ 58 h 109"/>
                  <a:gd name="T70" fmla="*/ 10 w 63"/>
                  <a:gd name="T71" fmla="*/ 64 h 109"/>
                  <a:gd name="T72" fmla="*/ 8 w 63"/>
                  <a:gd name="T73" fmla="*/ 66 h 109"/>
                  <a:gd name="T74" fmla="*/ 7 w 63"/>
                  <a:gd name="T75" fmla="*/ 69 h 109"/>
                  <a:gd name="T76" fmla="*/ 3 w 63"/>
                  <a:gd name="T77" fmla="*/ 75 h 109"/>
                  <a:gd name="T78" fmla="*/ 0 w 63"/>
                  <a:gd name="T79" fmla="*/ 82 h 109"/>
                  <a:gd name="T80" fmla="*/ 5 w 63"/>
                  <a:gd name="T81" fmla="*/ 81 h 109"/>
                  <a:gd name="T82" fmla="*/ 5 w 63"/>
                  <a:gd name="T83" fmla="*/ 81 h 109"/>
                  <a:gd name="T84" fmla="*/ 10 w 63"/>
                  <a:gd name="T85" fmla="*/ 80 h 109"/>
                  <a:gd name="T86" fmla="*/ 14 w 63"/>
                  <a:gd name="T87" fmla="*/ 80 h 109"/>
                  <a:gd name="T88" fmla="*/ 18 w 63"/>
                  <a:gd name="T89" fmla="*/ 80 h 109"/>
                  <a:gd name="T90" fmla="*/ 22 w 63"/>
                  <a:gd name="T91" fmla="*/ 81 h 109"/>
                  <a:gd name="T92" fmla="*/ 26 w 63"/>
                  <a:gd name="T93" fmla="*/ 84 h 109"/>
                  <a:gd name="T94" fmla="*/ 31 w 63"/>
                  <a:gd name="T95" fmla="*/ 90 h 109"/>
                  <a:gd name="T96" fmla="*/ 38 w 63"/>
                  <a:gd name="T97" fmla="*/ 101 h 109"/>
                  <a:gd name="T98" fmla="*/ 42 w 63"/>
                  <a:gd name="T99" fmla="*/ 106 h 109"/>
                  <a:gd name="T100" fmla="*/ 48 w 63"/>
                  <a:gd name="T101" fmla="*/ 109 h 109"/>
                  <a:gd name="T102" fmla="*/ 50 w 63"/>
                  <a:gd name="T103" fmla="*/ 109 h 109"/>
                  <a:gd name="T104" fmla="*/ 50 w 63"/>
                  <a:gd name="T105" fmla="*/ 97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3" h="109">
                    <a:moveTo>
                      <a:pt x="50" y="97"/>
                    </a:moveTo>
                    <a:lnTo>
                      <a:pt x="50" y="94"/>
                    </a:lnTo>
                    <a:lnTo>
                      <a:pt x="51" y="90"/>
                    </a:lnTo>
                    <a:lnTo>
                      <a:pt x="54" y="88"/>
                    </a:lnTo>
                    <a:lnTo>
                      <a:pt x="55" y="88"/>
                    </a:lnTo>
                    <a:lnTo>
                      <a:pt x="61" y="85"/>
                    </a:lnTo>
                    <a:lnTo>
                      <a:pt x="62" y="84"/>
                    </a:lnTo>
                    <a:lnTo>
                      <a:pt x="62" y="76"/>
                    </a:lnTo>
                    <a:lnTo>
                      <a:pt x="62" y="72"/>
                    </a:lnTo>
                    <a:lnTo>
                      <a:pt x="63" y="69"/>
                    </a:lnTo>
                    <a:lnTo>
                      <a:pt x="62" y="6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54" y="49"/>
                    </a:lnTo>
                    <a:lnTo>
                      <a:pt x="49" y="46"/>
                    </a:lnTo>
                    <a:lnTo>
                      <a:pt x="43" y="43"/>
                    </a:lnTo>
                    <a:lnTo>
                      <a:pt x="39" y="40"/>
                    </a:lnTo>
                    <a:lnTo>
                      <a:pt x="36" y="35"/>
                    </a:lnTo>
                    <a:lnTo>
                      <a:pt x="26" y="13"/>
                    </a:lnTo>
                    <a:lnTo>
                      <a:pt x="25" y="8"/>
                    </a:lnTo>
                    <a:lnTo>
                      <a:pt x="25" y="0"/>
                    </a:lnTo>
                    <a:lnTo>
                      <a:pt x="20" y="3"/>
                    </a:lnTo>
                    <a:lnTo>
                      <a:pt x="20" y="3"/>
                    </a:lnTo>
                    <a:lnTo>
                      <a:pt x="11" y="9"/>
                    </a:lnTo>
                    <a:lnTo>
                      <a:pt x="8" y="13"/>
                    </a:lnTo>
                    <a:lnTo>
                      <a:pt x="6" y="16"/>
                    </a:lnTo>
                    <a:lnTo>
                      <a:pt x="5" y="21"/>
                    </a:lnTo>
                    <a:lnTo>
                      <a:pt x="4" y="26"/>
                    </a:lnTo>
                    <a:lnTo>
                      <a:pt x="4" y="38"/>
                    </a:lnTo>
                    <a:lnTo>
                      <a:pt x="5" y="41"/>
                    </a:lnTo>
                    <a:lnTo>
                      <a:pt x="7" y="45"/>
                    </a:lnTo>
                    <a:lnTo>
                      <a:pt x="8" y="50"/>
                    </a:lnTo>
                    <a:lnTo>
                      <a:pt x="8" y="52"/>
                    </a:lnTo>
                    <a:lnTo>
                      <a:pt x="8" y="56"/>
                    </a:lnTo>
                    <a:lnTo>
                      <a:pt x="8" y="58"/>
                    </a:lnTo>
                    <a:lnTo>
                      <a:pt x="10" y="64"/>
                    </a:lnTo>
                    <a:lnTo>
                      <a:pt x="8" y="66"/>
                    </a:lnTo>
                    <a:lnTo>
                      <a:pt x="7" y="69"/>
                    </a:lnTo>
                    <a:lnTo>
                      <a:pt x="3" y="75"/>
                    </a:lnTo>
                    <a:lnTo>
                      <a:pt x="0" y="82"/>
                    </a:lnTo>
                    <a:lnTo>
                      <a:pt x="5" y="81"/>
                    </a:lnTo>
                    <a:lnTo>
                      <a:pt x="5" y="81"/>
                    </a:lnTo>
                    <a:lnTo>
                      <a:pt x="10" y="80"/>
                    </a:lnTo>
                    <a:lnTo>
                      <a:pt x="14" y="80"/>
                    </a:lnTo>
                    <a:lnTo>
                      <a:pt x="18" y="80"/>
                    </a:lnTo>
                    <a:lnTo>
                      <a:pt x="22" y="81"/>
                    </a:lnTo>
                    <a:lnTo>
                      <a:pt x="26" y="84"/>
                    </a:lnTo>
                    <a:lnTo>
                      <a:pt x="31" y="90"/>
                    </a:lnTo>
                    <a:lnTo>
                      <a:pt x="38" y="101"/>
                    </a:lnTo>
                    <a:lnTo>
                      <a:pt x="42" y="106"/>
                    </a:lnTo>
                    <a:lnTo>
                      <a:pt x="48" y="109"/>
                    </a:lnTo>
                    <a:lnTo>
                      <a:pt x="50" y="109"/>
                    </a:lnTo>
                    <a:lnTo>
                      <a:pt x="50" y="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1" name="Freeform 352"/>
              <p:cNvSpPr>
                <a:spLocks/>
              </p:cNvSpPr>
              <p:nvPr/>
            </p:nvSpPr>
            <p:spPr bwMode="auto">
              <a:xfrm>
                <a:off x="5149850" y="4046538"/>
                <a:ext cx="104775" cy="177800"/>
              </a:xfrm>
              <a:custGeom>
                <a:avLst/>
                <a:gdLst>
                  <a:gd name="T0" fmla="*/ 52 w 66"/>
                  <a:gd name="T1" fmla="*/ 97 h 112"/>
                  <a:gd name="T2" fmla="*/ 56 w 66"/>
                  <a:gd name="T3" fmla="*/ 91 h 112"/>
                  <a:gd name="T4" fmla="*/ 63 w 66"/>
                  <a:gd name="T5" fmla="*/ 87 h 112"/>
                  <a:gd name="T6" fmla="*/ 66 w 66"/>
                  <a:gd name="T7" fmla="*/ 72 h 112"/>
                  <a:gd name="T8" fmla="*/ 62 w 66"/>
                  <a:gd name="T9" fmla="*/ 58 h 112"/>
                  <a:gd name="T10" fmla="*/ 55 w 66"/>
                  <a:gd name="T11" fmla="*/ 52 h 112"/>
                  <a:gd name="T12" fmla="*/ 44 w 66"/>
                  <a:gd name="T13" fmla="*/ 46 h 112"/>
                  <a:gd name="T14" fmla="*/ 27 w 66"/>
                  <a:gd name="T15" fmla="*/ 16 h 112"/>
                  <a:gd name="T16" fmla="*/ 26 w 66"/>
                  <a:gd name="T17" fmla="*/ 11 h 112"/>
                  <a:gd name="T18" fmla="*/ 21 w 66"/>
                  <a:gd name="T19" fmla="*/ 6 h 112"/>
                  <a:gd name="T20" fmla="*/ 13 w 66"/>
                  <a:gd name="T21" fmla="*/ 12 h 112"/>
                  <a:gd name="T22" fmla="*/ 7 w 66"/>
                  <a:gd name="T23" fmla="*/ 18 h 112"/>
                  <a:gd name="T24" fmla="*/ 5 w 66"/>
                  <a:gd name="T25" fmla="*/ 36 h 112"/>
                  <a:gd name="T26" fmla="*/ 5 w 66"/>
                  <a:gd name="T27" fmla="*/ 41 h 112"/>
                  <a:gd name="T28" fmla="*/ 7 w 66"/>
                  <a:gd name="T29" fmla="*/ 48 h 112"/>
                  <a:gd name="T30" fmla="*/ 8 w 66"/>
                  <a:gd name="T31" fmla="*/ 59 h 112"/>
                  <a:gd name="T32" fmla="*/ 8 w 66"/>
                  <a:gd name="T33" fmla="*/ 62 h 112"/>
                  <a:gd name="T34" fmla="*/ 7 w 66"/>
                  <a:gd name="T35" fmla="*/ 71 h 112"/>
                  <a:gd name="T36" fmla="*/ 0 w 66"/>
                  <a:gd name="T37" fmla="*/ 85 h 112"/>
                  <a:gd name="T38" fmla="*/ 6 w 66"/>
                  <a:gd name="T39" fmla="*/ 84 h 112"/>
                  <a:gd name="T40" fmla="*/ 21 w 66"/>
                  <a:gd name="T41" fmla="*/ 84 h 112"/>
                  <a:gd name="T42" fmla="*/ 33 w 66"/>
                  <a:gd name="T43" fmla="*/ 96 h 112"/>
                  <a:gd name="T44" fmla="*/ 43 w 66"/>
                  <a:gd name="T45" fmla="*/ 110 h 112"/>
                  <a:gd name="T46" fmla="*/ 51 w 66"/>
                  <a:gd name="T47" fmla="*/ 112 h 112"/>
                  <a:gd name="T48" fmla="*/ 52 w 66"/>
                  <a:gd name="T49" fmla="*/ 100 h 112"/>
                  <a:gd name="T50" fmla="*/ 50 w 66"/>
                  <a:gd name="T51" fmla="*/ 111 h 112"/>
                  <a:gd name="T52" fmla="*/ 49 w 66"/>
                  <a:gd name="T53" fmla="*/ 111 h 112"/>
                  <a:gd name="T54" fmla="*/ 40 w 66"/>
                  <a:gd name="T55" fmla="*/ 105 h 112"/>
                  <a:gd name="T56" fmla="*/ 31 w 66"/>
                  <a:gd name="T57" fmla="*/ 90 h 112"/>
                  <a:gd name="T58" fmla="*/ 14 w 66"/>
                  <a:gd name="T59" fmla="*/ 81 h 112"/>
                  <a:gd name="T60" fmla="*/ 6 w 66"/>
                  <a:gd name="T61" fmla="*/ 84 h 112"/>
                  <a:gd name="T62" fmla="*/ 5 w 66"/>
                  <a:gd name="T63" fmla="*/ 78 h 112"/>
                  <a:gd name="T64" fmla="*/ 11 w 66"/>
                  <a:gd name="T65" fmla="*/ 69 h 112"/>
                  <a:gd name="T66" fmla="*/ 9 w 66"/>
                  <a:gd name="T67" fmla="*/ 61 h 112"/>
                  <a:gd name="T68" fmla="*/ 11 w 66"/>
                  <a:gd name="T69" fmla="*/ 56 h 112"/>
                  <a:gd name="T70" fmla="*/ 8 w 66"/>
                  <a:gd name="T71" fmla="*/ 48 h 112"/>
                  <a:gd name="T72" fmla="*/ 5 w 66"/>
                  <a:gd name="T73" fmla="*/ 41 h 112"/>
                  <a:gd name="T74" fmla="*/ 6 w 66"/>
                  <a:gd name="T75" fmla="*/ 36 h 112"/>
                  <a:gd name="T76" fmla="*/ 8 w 66"/>
                  <a:gd name="T77" fmla="*/ 18 h 112"/>
                  <a:gd name="T78" fmla="*/ 13 w 66"/>
                  <a:gd name="T79" fmla="*/ 12 h 112"/>
                  <a:gd name="T80" fmla="*/ 25 w 66"/>
                  <a:gd name="T81" fmla="*/ 4 h 112"/>
                  <a:gd name="T82" fmla="*/ 26 w 66"/>
                  <a:gd name="T83" fmla="*/ 16 h 112"/>
                  <a:gd name="T84" fmla="*/ 37 w 66"/>
                  <a:gd name="T85" fmla="*/ 38 h 112"/>
                  <a:gd name="T86" fmla="*/ 43 w 66"/>
                  <a:gd name="T87" fmla="*/ 47 h 112"/>
                  <a:gd name="T88" fmla="*/ 61 w 66"/>
                  <a:gd name="T89" fmla="*/ 58 h 112"/>
                  <a:gd name="T90" fmla="*/ 63 w 66"/>
                  <a:gd name="T91" fmla="*/ 68 h 112"/>
                  <a:gd name="T92" fmla="*/ 62 w 66"/>
                  <a:gd name="T93" fmla="*/ 79 h 112"/>
                  <a:gd name="T94" fmla="*/ 61 w 66"/>
                  <a:gd name="T95" fmla="*/ 87 h 112"/>
                  <a:gd name="T96" fmla="*/ 52 w 66"/>
                  <a:gd name="T97" fmla="*/ 93 h 112"/>
                  <a:gd name="T98" fmla="*/ 51 w 66"/>
                  <a:gd name="T99" fmla="*/ 96 h 112"/>
                  <a:gd name="T100" fmla="*/ 51 w 66"/>
                  <a:gd name="T101" fmla="*/ 10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" h="112">
                    <a:moveTo>
                      <a:pt x="51" y="100"/>
                    </a:moveTo>
                    <a:lnTo>
                      <a:pt x="52" y="100"/>
                    </a:lnTo>
                    <a:lnTo>
                      <a:pt x="52" y="97"/>
                    </a:lnTo>
                    <a:lnTo>
                      <a:pt x="54" y="93"/>
                    </a:lnTo>
                    <a:lnTo>
                      <a:pt x="55" y="92"/>
                    </a:lnTo>
                    <a:lnTo>
                      <a:pt x="56" y="91"/>
                    </a:lnTo>
                    <a:lnTo>
                      <a:pt x="62" y="88"/>
                    </a:lnTo>
                    <a:lnTo>
                      <a:pt x="63" y="87"/>
                    </a:lnTo>
                    <a:lnTo>
                      <a:pt x="63" y="87"/>
                    </a:lnTo>
                    <a:lnTo>
                      <a:pt x="63" y="79"/>
                    </a:lnTo>
                    <a:lnTo>
                      <a:pt x="64" y="75"/>
                    </a:lnTo>
                    <a:lnTo>
                      <a:pt x="66" y="72"/>
                    </a:lnTo>
                    <a:lnTo>
                      <a:pt x="66" y="72"/>
                    </a:lnTo>
                    <a:lnTo>
                      <a:pt x="64" y="67"/>
                    </a:lnTo>
                    <a:lnTo>
                      <a:pt x="62" y="58"/>
                    </a:lnTo>
                    <a:lnTo>
                      <a:pt x="62" y="58"/>
                    </a:lnTo>
                    <a:lnTo>
                      <a:pt x="62" y="58"/>
                    </a:lnTo>
                    <a:lnTo>
                      <a:pt x="55" y="52"/>
                    </a:lnTo>
                    <a:lnTo>
                      <a:pt x="50" y="49"/>
                    </a:lnTo>
                    <a:lnTo>
                      <a:pt x="44" y="46"/>
                    </a:lnTo>
                    <a:lnTo>
                      <a:pt x="44" y="46"/>
                    </a:lnTo>
                    <a:lnTo>
                      <a:pt x="40" y="43"/>
                    </a:lnTo>
                    <a:lnTo>
                      <a:pt x="38" y="38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6" y="11"/>
                    </a:lnTo>
                    <a:lnTo>
                      <a:pt x="26" y="0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3" y="12"/>
                    </a:lnTo>
                    <a:lnTo>
                      <a:pt x="9" y="15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41"/>
                    </a:lnTo>
                    <a:lnTo>
                      <a:pt x="5" y="41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7" y="48"/>
                    </a:lnTo>
                    <a:lnTo>
                      <a:pt x="9" y="53"/>
                    </a:lnTo>
                    <a:lnTo>
                      <a:pt x="9" y="55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8" y="61"/>
                    </a:lnTo>
                    <a:lnTo>
                      <a:pt x="8" y="62"/>
                    </a:lnTo>
                    <a:lnTo>
                      <a:pt x="11" y="67"/>
                    </a:lnTo>
                    <a:lnTo>
                      <a:pt x="9" y="69"/>
                    </a:lnTo>
                    <a:lnTo>
                      <a:pt x="7" y="71"/>
                    </a:lnTo>
                    <a:lnTo>
                      <a:pt x="7" y="71"/>
                    </a:lnTo>
                    <a:lnTo>
                      <a:pt x="4" y="78"/>
                    </a:lnTo>
                    <a:lnTo>
                      <a:pt x="0" y="85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14" y="83"/>
                    </a:lnTo>
                    <a:lnTo>
                      <a:pt x="14" y="83"/>
                    </a:lnTo>
                    <a:lnTo>
                      <a:pt x="21" y="84"/>
                    </a:lnTo>
                    <a:lnTo>
                      <a:pt x="26" y="86"/>
                    </a:lnTo>
                    <a:lnTo>
                      <a:pt x="30" y="91"/>
                    </a:lnTo>
                    <a:lnTo>
                      <a:pt x="33" y="96"/>
                    </a:lnTo>
                    <a:lnTo>
                      <a:pt x="33" y="96"/>
                    </a:lnTo>
                    <a:lnTo>
                      <a:pt x="39" y="106"/>
                    </a:lnTo>
                    <a:lnTo>
                      <a:pt x="43" y="110"/>
                    </a:lnTo>
                    <a:lnTo>
                      <a:pt x="49" y="112"/>
                    </a:lnTo>
                    <a:lnTo>
                      <a:pt x="49" y="112"/>
                    </a:lnTo>
                    <a:lnTo>
                      <a:pt x="51" y="112"/>
                    </a:lnTo>
                    <a:lnTo>
                      <a:pt x="51" y="112"/>
                    </a:lnTo>
                    <a:lnTo>
                      <a:pt x="52" y="100"/>
                    </a:lnTo>
                    <a:lnTo>
                      <a:pt x="52" y="100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0" y="111"/>
                    </a:lnTo>
                    <a:lnTo>
                      <a:pt x="49" y="111"/>
                    </a:lnTo>
                    <a:lnTo>
                      <a:pt x="49" y="112"/>
                    </a:lnTo>
                    <a:lnTo>
                      <a:pt x="49" y="111"/>
                    </a:lnTo>
                    <a:lnTo>
                      <a:pt x="49" y="111"/>
                    </a:lnTo>
                    <a:lnTo>
                      <a:pt x="44" y="109"/>
                    </a:lnTo>
                    <a:lnTo>
                      <a:pt x="40" y="105"/>
                    </a:lnTo>
                    <a:lnTo>
                      <a:pt x="35" y="94"/>
                    </a:lnTo>
                    <a:lnTo>
                      <a:pt x="35" y="94"/>
                    </a:lnTo>
                    <a:lnTo>
                      <a:pt x="31" y="90"/>
                    </a:lnTo>
                    <a:lnTo>
                      <a:pt x="26" y="86"/>
                    </a:lnTo>
                    <a:lnTo>
                      <a:pt x="21" y="83"/>
                    </a:lnTo>
                    <a:lnTo>
                      <a:pt x="14" y="81"/>
                    </a:lnTo>
                    <a:lnTo>
                      <a:pt x="14" y="81"/>
                    </a:lnTo>
                    <a:lnTo>
                      <a:pt x="6" y="83"/>
                    </a:lnTo>
                    <a:lnTo>
                      <a:pt x="6" y="84"/>
                    </a:lnTo>
                    <a:lnTo>
                      <a:pt x="6" y="83"/>
                    </a:lnTo>
                    <a:lnTo>
                      <a:pt x="2" y="84"/>
                    </a:lnTo>
                    <a:lnTo>
                      <a:pt x="5" y="78"/>
                    </a:lnTo>
                    <a:lnTo>
                      <a:pt x="8" y="72"/>
                    </a:lnTo>
                    <a:lnTo>
                      <a:pt x="11" y="69"/>
                    </a:lnTo>
                    <a:lnTo>
                      <a:pt x="11" y="69"/>
                    </a:lnTo>
                    <a:lnTo>
                      <a:pt x="12" y="67"/>
                    </a:lnTo>
                    <a:lnTo>
                      <a:pt x="12" y="67"/>
                    </a:lnTo>
                    <a:lnTo>
                      <a:pt x="9" y="61"/>
                    </a:lnTo>
                    <a:lnTo>
                      <a:pt x="9" y="59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11" y="53"/>
                    </a:lnTo>
                    <a:lnTo>
                      <a:pt x="11" y="53"/>
                    </a:lnTo>
                    <a:lnTo>
                      <a:pt x="8" y="48"/>
                    </a:lnTo>
                    <a:lnTo>
                      <a:pt x="7" y="44"/>
                    </a:lnTo>
                    <a:lnTo>
                      <a:pt x="6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36"/>
                    </a:lnTo>
                    <a:lnTo>
                      <a:pt x="6" y="36"/>
                    </a:lnTo>
                    <a:lnTo>
                      <a:pt x="6" y="25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1" y="16"/>
                    </a:lnTo>
                    <a:lnTo>
                      <a:pt x="13" y="12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5" y="4"/>
                    </a:lnTo>
                    <a:lnTo>
                      <a:pt x="25" y="11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37" y="38"/>
                    </a:lnTo>
                    <a:lnTo>
                      <a:pt x="40" y="44"/>
                    </a:lnTo>
                    <a:lnTo>
                      <a:pt x="43" y="47"/>
                    </a:lnTo>
                    <a:lnTo>
                      <a:pt x="43" y="47"/>
                    </a:lnTo>
                    <a:lnTo>
                      <a:pt x="50" y="49"/>
                    </a:lnTo>
                    <a:lnTo>
                      <a:pt x="55" y="53"/>
                    </a:lnTo>
                    <a:lnTo>
                      <a:pt x="61" y="58"/>
                    </a:lnTo>
                    <a:lnTo>
                      <a:pt x="62" y="58"/>
                    </a:lnTo>
                    <a:lnTo>
                      <a:pt x="61" y="58"/>
                    </a:lnTo>
                    <a:lnTo>
                      <a:pt x="63" y="68"/>
                    </a:lnTo>
                    <a:lnTo>
                      <a:pt x="64" y="72"/>
                    </a:lnTo>
                    <a:lnTo>
                      <a:pt x="63" y="75"/>
                    </a:lnTo>
                    <a:lnTo>
                      <a:pt x="62" y="79"/>
                    </a:lnTo>
                    <a:lnTo>
                      <a:pt x="62" y="79"/>
                    </a:lnTo>
                    <a:lnTo>
                      <a:pt x="62" y="87"/>
                    </a:lnTo>
                    <a:lnTo>
                      <a:pt x="61" y="87"/>
                    </a:lnTo>
                    <a:lnTo>
                      <a:pt x="55" y="90"/>
                    </a:lnTo>
                    <a:lnTo>
                      <a:pt x="55" y="91"/>
                    </a:lnTo>
                    <a:lnTo>
                      <a:pt x="52" y="93"/>
                    </a:lnTo>
                    <a:lnTo>
                      <a:pt x="52" y="93"/>
                    </a:lnTo>
                    <a:lnTo>
                      <a:pt x="51" y="96"/>
                    </a:lnTo>
                    <a:lnTo>
                      <a:pt x="51" y="96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1" y="1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2" name="Freeform 353"/>
              <p:cNvSpPr>
                <a:spLocks/>
              </p:cNvSpPr>
              <p:nvPr/>
            </p:nvSpPr>
            <p:spPr bwMode="auto">
              <a:xfrm>
                <a:off x="5508625" y="4554538"/>
                <a:ext cx="25400" cy="28575"/>
              </a:xfrm>
              <a:custGeom>
                <a:avLst/>
                <a:gdLst>
                  <a:gd name="T0" fmla="*/ 15 w 16"/>
                  <a:gd name="T1" fmla="*/ 6 h 18"/>
                  <a:gd name="T2" fmla="*/ 12 w 16"/>
                  <a:gd name="T3" fmla="*/ 3 h 18"/>
                  <a:gd name="T4" fmla="*/ 9 w 16"/>
                  <a:gd name="T5" fmla="*/ 1 h 18"/>
                  <a:gd name="T6" fmla="*/ 4 w 16"/>
                  <a:gd name="T7" fmla="*/ 0 h 18"/>
                  <a:gd name="T8" fmla="*/ 0 w 16"/>
                  <a:gd name="T9" fmla="*/ 0 h 18"/>
                  <a:gd name="T10" fmla="*/ 4 w 16"/>
                  <a:gd name="T11" fmla="*/ 7 h 18"/>
                  <a:gd name="T12" fmla="*/ 5 w 16"/>
                  <a:gd name="T13" fmla="*/ 12 h 18"/>
                  <a:gd name="T14" fmla="*/ 8 w 16"/>
                  <a:gd name="T15" fmla="*/ 14 h 18"/>
                  <a:gd name="T16" fmla="*/ 16 w 16"/>
                  <a:gd name="T17" fmla="*/ 18 h 18"/>
                  <a:gd name="T18" fmla="*/ 16 w 16"/>
                  <a:gd name="T19" fmla="*/ 8 h 18"/>
                  <a:gd name="T20" fmla="*/ 15 w 16"/>
                  <a:gd name="T21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18">
                    <a:moveTo>
                      <a:pt x="15" y="6"/>
                    </a:moveTo>
                    <a:lnTo>
                      <a:pt x="12" y="3"/>
                    </a:lnTo>
                    <a:lnTo>
                      <a:pt x="9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5" y="12"/>
                    </a:lnTo>
                    <a:lnTo>
                      <a:pt x="8" y="14"/>
                    </a:lnTo>
                    <a:lnTo>
                      <a:pt x="16" y="18"/>
                    </a:lnTo>
                    <a:lnTo>
                      <a:pt x="16" y="8"/>
                    </a:lnTo>
                    <a:lnTo>
                      <a:pt x="1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3" name="Freeform 354"/>
              <p:cNvSpPr>
                <a:spLocks/>
              </p:cNvSpPr>
              <p:nvPr/>
            </p:nvSpPr>
            <p:spPr bwMode="auto">
              <a:xfrm>
                <a:off x="5507038" y="4552950"/>
                <a:ext cx="26988" cy="30163"/>
              </a:xfrm>
              <a:custGeom>
                <a:avLst/>
                <a:gdLst>
                  <a:gd name="T0" fmla="*/ 16 w 17"/>
                  <a:gd name="T1" fmla="*/ 7 h 19"/>
                  <a:gd name="T2" fmla="*/ 16 w 17"/>
                  <a:gd name="T3" fmla="*/ 7 h 19"/>
                  <a:gd name="T4" fmla="*/ 13 w 17"/>
                  <a:gd name="T5" fmla="*/ 4 h 19"/>
                  <a:gd name="T6" fmla="*/ 13 w 17"/>
                  <a:gd name="T7" fmla="*/ 3 h 19"/>
                  <a:gd name="T8" fmla="*/ 10 w 17"/>
                  <a:gd name="T9" fmla="*/ 2 h 19"/>
                  <a:gd name="T10" fmla="*/ 6 w 17"/>
                  <a:gd name="T11" fmla="*/ 0 h 19"/>
                  <a:gd name="T12" fmla="*/ 6 w 17"/>
                  <a:gd name="T13" fmla="*/ 0 h 19"/>
                  <a:gd name="T14" fmla="*/ 1 w 17"/>
                  <a:gd name="T15" fmla="*/ 0 h 19"/>
                  <a:gd name="T16" fmla="*/ 0 w 17"/>
                  <a:gd name="T17" fmla="*/ 0 h 19"/>
                  <a:gd name="T18" fmla="*/ 4 w 17"/>
                  <a:gd name="T19" fmla="*/ 8 h 19"/>
                  <a:gd name="T20" fmla="*/ 6 w 17"/>
                  <a:gd name="T21" fmla="*/ 13 h 19"/>
                  <a:gd name="T22" fmla="*/ 6 w 17"/>
                  <a:gd name="T23" fmla="*/ 13 h 19"/>
                  <a:gd name="T24" fmla="*/ 7 w 17"/>
                  <a:gd name="T25" fmla="*/ 15 h 19"/>
                  <a:gd name="T26" fmla="*/ 9 w 17"/>
                  <a:gd name="T27" fmla="*/ 15 h 19"/>
                  <a:gd name="T28" fmla="*/ 17 w 17"/>
                  <a:gd name="T29" fmla="*/ 19 h 19"/>
                  <a:gd name="T30" fmla="*/ 17 w 17"/>
                  <a:gd name="T31" fmla="*/ 9 h 19"/>
                  <a:gd name="T32" fmla="*/ 16 w 17"/>
                  <a:gd name="T33" fmla="*/ 7 h 19"/>
                  <a:gd name="T34" fmla="*/ 16 w 17"/>
                  <a:gd name="T35" fmla="*/ 7 h 19"/>
                  <a:gd name="T36" fmla="*/ 16 w 17"/>
                  <a:gd name="T37" fmla="*/ 7 h 19"/>
                  <a:gd name="T38" fmla="*/ 16 w 17"/>
                  <a:gd name="T39" fmla="*/ 7 h 19"/>
                  <a:gd name="T40" fmla="*/ 15 w 17"/>
                  <a:gd name="T41" fmla="*/ 8 h 19"/>
                  <a:gd name="T42" fmla="*/ 16 w 17"/>
                  <a:gd name="T43" fmla="*/ 9 h 19"/>
                  <a:gd name="T44" fmla="*/ 16 w 17"/>
                  <a:gd name="T45" fmla="*/ 17 h 19"/>
                  <a:gd name="T46" fmla="*/ 9 w 17"/>
                  <a:gd name="T47" fmla="*/ 15 h 19"/>
                  <a:gd name="T48" fmla="*/ 7 w 17"/>
                  <a:gd name="T49" fmla="*/ 12 h 19"/>
                  <a:gd name="T50" fmla="*/ 5 w 17"/>
                  <a:gd name="T51" fmla="*/ 8 h 19"/>
                  <a:gd name="T52" fmla="*/ 3 w 17"/>
                  <a:gd name="T53" fmla="*/ 1 h 19"/>
                  <a:gd name="T54" fmla="*/ 5 w 17"/>
                  <a:gd name="T55" fmla="*/ 1 h 19"/>
                  <a:gd name="T56" fmla="*/ 10 w 17"/>
                  <a:gd name="T57" fmla="*/ 3 h 19"/>
                  <a:gd name="T58" fmla="*/ 13 w 17"/>
                  <a:gd name="T59" fmla="*/ 4 h 19"/>
                  <a:gd name="T60" fmla="*/ 15 w 17"/>
                  <a:gd name="T61" fmla="*/ 8 h 19"/>
                  <a:gd name="T62" fmla="*/ 16 w 17"/>
                  <a:gd name="T63" fmla="*/ 7 h 19"/>
                  <a:gd name="T64" fmla="*/ 15 w 17"/>
                  <a:gd name="T65" fmla="*/ 8 h 19"/>
                  <a:gd name="T66" fmla="*/ 16 w 17"/>
                  <a:gd name="T6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19">
                    <a:moveTo>
                      <a:pt x="16" y="7"/>
                    </a:moveTo>
                    <a:lnTo>
                      <a:pt x="16" y="7"/>
                    </a:lnTo>
                    <a:lnTo>
                      <a:pt x="13" y="4"/>
                    </a:lnTo>
                    <a:lnTo>
                      <a:pt x="13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4" y="8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7" y="15"/>
                    </a:lnTo>
                    <a:lnTo>
                      <a:pt x="9" y="15"/>
                    </a:lnTo>
                    <a:lnTo>
                      <a:pt x="17" y="19"/>
                    </a:lnTo>
                    <a:lnTo>
                      <a:pt x="17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6" y="9"/>
                    </a:lnTo>
                    <a:lnTo>
                      <a:pt x="16" y="17"/>
                    </a:lnTo>
                    <a:lnTo>
                      <a:pt x="9" y="15"/>
                    </a:lnTo>
                    <a:lnTo>
                      <a:pt x="7" y="12"/>
                    </a:lnTo>
                    <a:lnTo>
                      <a:pt x="5" y="8"/>
                    </a:lnTo>
                    <a:lnTo>
                      <a:pt x="3" y="1"/>
                    </a:lnTo>
                    <a:lnTo>
                      <a:pt x="5" y="1"/>
                    </a:lnTo>
                    <a:lnTo>
                      <a:pt x="10" y="3"/>
                    </a:lnTo>
                    <a:lnTo>
                      <a:pt x="13" y="4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6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4" name="Freeform 355"/>
              <p:cNvSpPr>
                <a:spLocks/>
              </p:cNvSpPr>
              <p:nvPr/>
            </p:nvSpPr>
            <p:spPr bwMode="auto">
              <a:xfrm>
                <a:off x="7031038" y="4816475"/>
                <a:ext cx="728663" cy="558800"/>
              </a:xfrm>
              <a:custGeom>
                <a:avLst/>
                <a:gdLst>
                  <a:gd name="T0" fmla="*/ 457 w 459"/>
                  <a:gd name="T1" fmla="*/ 46 h 352"/>
                  <a:gd name="T2" fmla="*/ 453 w 459"/>
                  <a:gd name="T3" fmla="*/ 16 h 352"/>
                  <a:gd name="T4" fmla="*/ 409 w 459"/>
                  <a:gd name="T5" fmla="*/ 11 h 352"/>
                  <a:gd name="T6" fmla="*/ 401 w 459"/>
                  <a:gd name="T7" fmla="*/ 2 h 352"/>
                  <a:gd name="T8" fmla="*/ 391 w 459"/>
                  <a:gd name="T9" fmla="*/ 8 h 352"/>
                  <a:gd name="T10" fmla="*/ 378 w 459"/>
                  <a:gd name="T11" fmla="*/ 3 h 352"/>
                  <a:gd name="T12" fmla="*/ 370 w 459"/>
                  <a:gd name="T13" fmla="*/ 4 h 352"/>
                  <a:gd name="T14" fmla="*/ 349 w 459"/>
                  <a:gd name="T15" fmla="*/ 0 h 352"/>
                  <a:gd name="T16" fmla="*/ 311 w 459"/>
                  <a:gd name="T17" fmla="*/ 11 h 352"/>
                  <a:gd name="T18" fmla="*/ 284 w 459"/>
                  <a:gd name="T19" fmla="*/ 26 h 352"/>
                  <a:gd name="T20" fmla="*/ 249 w 459"/>
                  <a:gd name="T21" fmla="*/ 64 h 352"/>
                  <a:gd name="T22" fmla="*/ 228 w 459"/>
                  <a:gd name="T23" fmla="*/ 77 h 352"/>
                  <a:gd name="T24" fmla="*/ 214 w 459"/>
                  <a:gd name="T25" fmla="*/ 77 h 352"/>
                  <a:gd name="T26" fmla="*/ 150 w 459"/>
                  <a:gd name="T27" fmla="*/ 88 h 352"/>
                  <a:gd name="T28" fmla="*/ 131 w 459"/>
                  <a:gd name="T29" fmla="*/ 93 h 352"/>
                  <a:gd name="T30" fmla="*/ 73 w 459"/>
                  <a:gd name="T31" fmla="*/ 89 h 352"/>
                  <a:gd name="T32" fmla="*/ 47 w 459"/>
                  <a:gd name="T33" fmla="*/ 95 h 352"/>
                  <a:gd name="T34" fmla="*/ 30 w 459"/>
                  <a:gd name="T35" fmla="*/ 85 h 352"/>
                  <a:gd name="T36" fmla="*/ 37 w 459"/>
                  <a:gd name="T37" fmla="*/ 70 h 352"/>
                  <a:gd name="T38" fmla="*/ 22 w 459"/>
                  <a:gd name="T39" fmla="*/ 65 h 352"/>
                  <a:gd name="T40" fmla="*/ 8 w 459"/>
                  <a:gd name="T41" fmla="*/ 79 h 352"/>
                  <a:gd name="T42" fmla="*/ 0 w 459"/>
                  <a:gd name="T43" fmla="*/ 99 h 352"/>
                  <a:gd name="T44" fmla="*/ 10 w 459"/>
                  <a:gd name="T45" fmla="*/ 128 h 352"/>
                  <a:gd name="T46" fmla="*/ 42 w 459"/>
                  <a:gd name="T47" fmla="*/ 152 h 352"/>
                  <a:gd name="T48" fmla="*/ 53 w 459"/>
                  <a:gd name="T49" fmla="*/ 161 h 352"/>
                  <a:gd name="T50" fmla="*/ 47 w 459"/>
                  <a:gd name="T51" fmla="*/ 176 h 352"/>
                  <a:gd name="T52" fmla="*/ 29 w 459"/>
                  <a:gd name="T53" fmla="*/ 197 h 352"/>
                  <a:gd name="T54" fmla="*/ 23 w 459"/>
                  <a:gd name="T55" fmla="*/ 210 h 352"/>
                  <a:gd name="T56" fmla="*/ 30 w 459"/>
                  <a:gd name="T57" fmla="*/ 231 h 352"/>
                  <a:gd name="T58" fmla="*/ 36 w 459"/>
                  <a:gd name="T59" fmla="*/ 252 h 352"/>
                  <a:gd name="T60" fmla="*/ 39 w 459"/>
                  <a:gd name="T61" fmla="*/ 270 h 352"/>
                  <a:gd name="T62" fmla="*/ 66 w 459"/>
                  <a:gd name="T63" fmla="*/ 285 h 352"/>
                  <a:gd name="T64" fmla="*/ 79 w 459"/>
                  <a:gd name="T65" fmla="*/ 331 h 352"/>
                  <a:gd name="T66" fmla="*/ 106 w 459"/>
                  <a:gd name="T67" fmla="*/ 346 h 352"/>
                  <a:gd name="T68" fmla="*/ 136 w 459"/>
                  <a:gd name="T69" fmla="*/ 333 h 352"/>
                  <a:gd name="T70" fmla="*/ 172 w 459"/>
                  <a:gd name="T71" fmla="*/ 314 h 352"/>
                  <a:gd name="T72" fmla="*/ 190 w 459"/>
                  <a:gd name="T73" fmla="*/ 307 h 352"/>
                  <a:gd name="T74" fmla="*/ 211 w 459"/>
                  <a:gd name="T75" fmla="*/ 308 h 352"/>
                  <a:gd name="T76" fmla="*/ 229 w 459"/>
                  <a:gd name="T77" fmla="*/ 316 h 352"/>
                  <a:gd name="T78" fmla="*/ 258 w 459"/>
                  <a:gd name="T79" fmla="*/ 322 h 352"/>
                  <a:gd name="T80" fmla="*/ 286 w 459"/>
                  <a:gd name="T81" fmla="*/ 316 h 352"/>
                  <a:gd name="T82" fmla="*/ 326 w 459"/>
                  <a:gd name="T83" fmla="*/ 300 h 352"/>
                  <a:gd name="T84" fmla="*/ 329 w 459"/>
                  <a:gd name="T85" fmla="*/ 287 h 352"/>
                  <a:gd name="T86" fmla="*/ 317 w 459"/>
                  <a:gd name="T87" fmla="*/ 263 h 352"/>
                  <a:gd name="T88" fmla="*/ 338 w 459"/>
                  <a:gd name="T89" fmla="*/ 252 h 352"/>
                  <a:gd name="T90" fmla="*/ 353 w 459"/>
                  <a:gd name="T91" fmla="*/ 233 h 352"/>
                  <a:gd name="T92" fmla="*/ 391 w 459"/>
                  <a:gd name="T93" fmla="*/ 208 h 352"/>
                  <a:gd name="T94" fmla="*/ 410 w 459"/>
                  <a:gd name="T95" fmla="*/ 209 h 352"/>
                  <a:gd name="T96" fmla="*/ 423 w 459"/>
                  <a:gd name="T97" fmla="*/ 215 h 352"/>
                  <a:gd name="T98" fmla="*/ 450 w 459"/>
                  <a:gd name="T99" fmla="*/ 194 h 352"/>
                  <a:gd name="T100" fmla="*/ 429 w 459"/>
                  <a:gd name="T101" fmla="*/ 173 h 352"/>
                  <a:gd name="T102" fmla="*/ 408 w 459"/>
                  <a:gd name="T103" fmla="*/ 167 h 352"/>
                  <a:gd name="T104" fmla="*/ 408 w 459"/>
                  <a:gd name="T105" fmla="*/ 155 h 352"/>
                  <a:gd name="T106" fmla="*/ 420 w 459"/>
                  <a:gd name="T107" fmla="*/ 138 h 352"/>
                  <a:gd name="T108" fmla="*/ 429 w 459"/>
                  <a:gd name="T109" fmla="*/ 122 h 352"/>
                  <a:gd name="T110" fmla="*/ 423 w 459"/>
                  <a:gd name="T111" fmla="*/ 98 h 352"/>
                  <a:gd name="T112" fmla="*/ 427 w 459"/>
                  <a:gd name="T113" fmla="*/ 67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59" h="352">
                    <a:moveTo>
                      <a:pt x="437" y="58"/>
                    </a:moveTo>
                    <a:lnTo>
                      <a:pt x="447" y="52"/>
                    </a:lnTo>
                    <a:lnTo>
                      <a:pt x="452" y="49"/>
                    </a:lnTo>
                    <a:lnTo>
                      <a:pt x="457" y="46"/>
                    </a:lnTo>
                    <a:lnTo>
                      <a:pt x="459" y="46"/>
                    </a:lnTo>
                    <a:lnTo>
                      <a:pt x="459" y="36"/>
                    </a:lnTo>
                    <a:lnTo>
                      <a:pt x="457" y="23"/>
                    </a:lnTo>
                    <a:lnTo>
                      <a:pt x="453" y="16"/>
                    </a:lnTo>
                    <a:lnTo>
                      <a:pt x="435" y="16"/>
                    </a:lnTo>
                    <a:lnTo>
                      <a:pt x="422" y="15"/>
                    </a:lnTo>
                    <a:lnTo>
                      <a:pt x="414" y="14"/>
                    </a:lnTo>
                    <a:lnTo>
                      <a:pt x="409" y="11"/>
                    </a:lnTo>
                    <a:lnTo>
                      <a:pt x="406" y="9"/>
                    </a:lnTo>
                    <a:lnTo>
                      <a:pt x="403" y="5"/>
                    </a:lnTo>
                    <a:lnTo>
                      <a:pt x="402" y="3"/>
                    </a:lnTo>
                    <a:lnTo>
                      <a:pt x="401" y="2"/>
                    </a:lnTo>
                    <a:lnTo>
                      <a:pt x="400" y="2"/>
                    </a:lnTo>
                    <a:lnTo>
                      <a:pt x="398" y="3"/>
                    </a:lnTo>
                    <a:lnTo>
                      <a:pt x="395" y="5"/>
                    </a:lnTo>
                    <a:lnTo>
                      <a:pt x="391" y="8"/>
                    </a:lnTo>
                    <a:lnTo>
                      <a:pt x="388" y="8"/>
                    </a:lnTo>
                    <a:lnTo>
                      <a:pt x="384" y="5"/>
                    </a:lnTo>
                    <a:lnTo>
                      <a:pt x="380" y="3"/>
                    </a:lnTo>
                    <a:lnTo>
                      <a:pt x="378" y="3"/>
                    </a:lnTo>
                    <a:lnTo>
                      <a:pt x="376" y="2"/>
                    </a:lnTo>
                    <a:lnTo>
                      <a:pt x="372" y="3"/>
                    </a:lnTo>
                    <a:lnTo>
                      <a:pt x="371" y="4"/>
                    </a:lnTo>
                    <a:lnTo>
                      <a:pt x="370" y="4"/>
                    </a:lnTo>
                    <a:lnTo>
                      <a:pt x="364" y="3"/>
                    </a:lnTo>
                    <a:lnTo>
                      <a:pt x="364" y="3"/>
                    </a:lnTo>
                    <a:lnTo>
                      <a:pt x="357" y="2"/>
                    </a:lnTo>
                    <a:lnTo>
                      <a:pt x="349" y="0"/>
                    </a:lnTo>
                    <a:lnTo>
                      <a:pt x="344" y="0"/>
                    </a:lnTo>
                    <a:lnTo>
                      <a:pt x="336" y="2"/>
                    </a:lnTo>
                    <a:lnTo>
                      <a:pt x="324" y="5"/>
                    </a:lnTo>
                    <a:lnTo>
                      <a:pt x="311" y="11"/>
                    </a:lnTo>
                    <a:lnTo>
                      <a:pt x="301" y="17"/>
                    </a:lnTo>
                    <a:lnTo>
                      <a:pt x="291" y="21"/>
                    </a:lnTo>
                    <a:lnTo>
                      <a:pt x="291" y="21"/>
                    </a:lnTo>
                    <a:lnTo>
                      <a:pt x="284" y="26"/>
                    </a:lnTo>
                    <a:lnTo>
                      <a:pt x="278" y="30"/>
                    </a:lnTo>
                    <a:lnTo>
                      <a:pt x="266" y="43"/>
                    </a:lnTo>
                    <a:lnTo>
                      <a:pt x="255" y="57"/>
                    </a:lnTo>
                    <a:lnTo>
                      <a:pt x="249" y="64"/>
                    </a:lnTo>
                    <a:lnTo>
                      <a:pt x="243" y="70"/>
                    </a:lnTo>
                    <a:lnTo>
                      <a:pt x="235" y="74"/>
                    </a:lnTo>
                    <a:lnTo>
                      <a:pt x="231" y="76"/>
                    </a:lnTo>
                    <a:lnTo>
                      <a:pt x="228" y="77"/>
                    </a:lnTo>
                    <a:lnTo>
                      <a:pt x="223" y="78"/>
                    </a:lnTo>
                    <a:lnTo>
                      <a:pt x="218" y="78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185" y="80"/>
                    </a:lnTo>
                    <a:lnTo>
                      <a:pt x="158" y="84"/>
                    </a:lnTo>
                    <a:lnTo>
                      <a:pt x="153" y="85"/>
                    </a:lnTo>
                    <a:lnTo>
                      <a:pt x="150" y="88"/>
                    </a:lnTo>
                    <a:lnTo>
                      <a:pt x="146" y="91"/>
                    </a:lnTo>
                    <a:lnTo>
                      <a:pt x="142" y="92"/>
                    </a:lnTo>
                    <a:lnTo>
                      <a:pt x="141" y="93"/>
                    </a:lnTo>
                    <a:lnTo>
                      <a:pt x="131" y="93"/>
                    </a:lnTo>
                    <a:lnTo>
                      <a:pt x="96" y="88"/>
                    </a:lnTo>
                    <a:lnTo>
                      <a:pt x="87" y="88"/>
                    </a:lnTo>
                    <a:lnTo>
                      <a:pt x="80" y="88"/>
                    </a:lnTo>
                    <a:lnTo>
                      <a:pt x="73" y="89"/>
                    </a:lnTo>
                    <a:lnTo>
                      <a:pt x="65" y="92"/>
                    </a:lnTo>
                    <a:lnTo>
                      <a:pt x="65" y="92"/>
                    </a:lnTo>
                    <a:lnTo>
                      <a:pt x="57" y="93"/>
                    </a:lnTo>
                    <a:lnTo>
                      <a:pt x="47" y="95"/>
                    </a:lnTo>
                    <a:lnTo>
                      <a:pt x="37" y="95"/>
                    </a:lnTo>
                    <a:lnTo>
                      <a:pt x="34" y="93"/>
                    </a:lnTo>
                    <a:lnTo>
                      <a:pt x="30" y="91"/>
                    </a:lnTo>
                    <a:lnTo>
                      <a:pt x="30" y="85"/>
                    </a:lnTo>
                    <a:lnTo>
                      <a:pt x="34" y="79"/>
                    </a:lnTo>
                    <a:lnTo>
                      <a:pt x="36" y="73"/>
                    </a:lnTo>
                    <a:lnTo>
                      <a:pt x="37" y="70"/>
                    </a:lnTo>
                    <a:lnTo>
                      <a:pt x="37" y="70"/>
                    </a:lnTo>
                    <a:lnTo>
                      <a:pt x="36" y="68"/>
                    </a:lnTo>
                    <a:lnTo>
                      <a:pt x="30" y="68"/>
                    </a:lnTo>
                    <a:lnTo>
                      <a:pt x="26" y="67"/>
                    </a:lnTo>
                    <a:lnTo>
                      <a:pt x="22" y="65"/>
                    </a:lnTo>
                    <a:lnTo>
                      <a:pt x="12" y="60"/>
                    </a:lnTo>
                    <a:lnTo>
                      <a:pt x="12" y="71"/>
                    </a:lnTo>
                    <a:lnTo>
                      <a:pt x="11" y="76"/>
                    </a:lnTo>
                    <a:lnTo>
                      <a:pt x="8" y="79"/>
                    </a:lnTo>
                    <a:lnTo>
                      <a:pt x="6" y="82"/>
                    </a:lnTo>
                    <a:lnTo>
                      <a:pt x="3" y="85"/>
                    </a:lnTo>
                    <a:lnTo>
                      <a:pt x="1" y="91"/>
                    </a:lnTo>
                    <a:lnTo>
                      <a:pt x="0" y="99"/>
                    </a:lnTo>
                    <a:lnTo>
                      <a:pt x="0" y="105"/>
                    </a:lnTo>
                    <a:lnTo>
                      <a:pt x="1" y="111"/>
                    </a:lnTo>
                    <a:lnTo>
                      <a:pt x="6" y="120"/>
                    </a:lnTo>
                    <a:lnTo>
                      <a:pt x="10" y="128"/>
                    </a:lnTo>
                    <a:lnTo>
                      <a:pt x="16" y="133"/>
                    </a:lnTo>
                    <a:lnTo>
                      <a:pt x="22" y="139"/>
                    </a:lnTo>
                    <a:lnTo>
                      <a:pt x="30" y="144"/>
                    </a:lnTo>
                    <a:lnTo>
                      <a:pt x="42" y="152"/>
                    </a:lnTo>
                    <a:lnTo>
                      <a:pt x="47" y="153"/>
                    </a:lnTo>
                    <a:lnTo>
                      <a:pt x="51" y="158"/>
                    </a:lnTo>
                    <a:lnTo>
                      <a:pt x="53" y="159"/>
                    </a:lnTo>
                    <a:lnTo>
                      <a:pt x="53" y="161"/>
                    </a:lnTo>
                    <a:lnTo>
                      <a:pt x="53" y="164"/>
                    </a:lnTo>
                    <a:lnTo>
                      <a:pt x="51" y="167"/>
                    </a:lnTo>
                    <a:lnTo>
                      <a:pt x="47" y="176"/>
                    </a:lnTo>
                    <a:lnTo>
                      <a:pt x="47" y="176"/>
                    </a:lnTo>
                    <a:lnTo>
                      <a:pt x="43" y="184"/>
                    </a:lnTo>
                    <a:lnTo>
                      <a:pt x="41" y="190"/>
                    </a:lnTo>
                    <a:lnTo>
                      <a:pt x="37" y="194"/>
                    </a:lnTo>
                    <a:lnTo>
                      <a:pt x="29" y="197"/>
                    </a:lnTo>
                    <a:lnTo>
                      <a:pt x="24" y="201"/>
                    </a:lnTo>
                    <a:lnTo>
                      <a:pt x="24" y="203"/>
                    </a:lnTo>
                    <a:lnTo>
                      <a:pt x="23" y="204"/>
                    </a:lnTo>
                    <a:lnTo>
                      <a:pt x="23" y="210"/>
                    </a:lnTo>
                    <a:lnTo>
                      <a:pt x="24" y="219"/>
                    </a:lnTo>
                    <a:lnTo>
                      <a:pt x="28" y="227"/>
                    </a:lnTo>
                    <a:lnTo>
                      <a:pt x="29" y="229"/>
                    </a:lnTo>
                    <a:lnTo>
                      <a:pt x="30" y="231"/>
                    </a:lnTo>
                    <a:lnTo>
                      <a:pt x="32" y="232"/>
                    </a:lnTo>
                    <a:lnTo>
                      <a:pt x="34" y="234"/>
                    </a:lnTo>
                    <a:lnTo>
                      <a:pt x="36" y="241"/>
                    </a:lnTo>
                    <a:lnTo>
                      <a:pt x="36" y="252"/>
                    </a:lnTo>
                    <a:lnTo>
                      <a:pt x="32" y="254"/>
                    </a:lnTo>
                    <a:lnTo>
                      <a:pt x="29" y="258"/>
                    </a:lnTo>
                    <a:lnTo>
                      <a:pt x="24" y="262"/>
                    </a:lnTo>
                    <a:lnTo>
                      <a:pt x="39" y="270"/>
                    </a:lnTo>
                    <a:lnTo>
                      <a:pt x="39" y="270"/>
                    </a:lnTo>
                    <a:lnTo>
                      <a:pt x="51" y="276"/>
                    </a:lnTo>
                    <a:lnTo>
                      <a:pt x="61" y="281"/>
                    </a:lnTo>
                    <a:lnTo>
                      <a:pt x="66" y="285"/>
                    </a:lnTo>
                    <a:lnTo>
                      <a:pt x="69" y="291"/>
                    </a:lnTo>
                    <a:lnTo>
                      <a:pt x="72" y="297"/>
                    </a:lnTo>
                    <a:lnTo>
                      <a:pt x="74" y="306"/>
                    </a:lnTo>
                    <a:lnTo>
                      <a:pt x="79" y="331"/>
                    </a:lnTo>
                    <a:lnTo>
                      <a:pt x="82" y="352"/>
                    </a:lnTo>
                    <a:lnTo>
                      <a:pt x="88" y="350"/>
                    </a:lnTo>
                    <a:lnTo>
                      <a:pt x="98" y="347"/>
                    </a:lnTo>
                    <a:lnTo>
                      <a:pt x="106" y="346"/>
                    </a:lnTo>
                    <a:lnTo>
                      <a:pt x="106" y="346"/>
                    </a:lnTo>
                    <a:lnTo>
                      <a:pt x="113" y="341"/>
                    </a:lnTo>
                    <a:lnTo>
                      <a:pt x="121" y="338"/>
                    </a:lnTo>
                    <a:lnTo>
                      <a:pt x="136" y="333"/>
                    </a:lnTo>
                    <a:lnTo>
                      <a:pt x="152" y="328"/>
                    </a:lnTo>
                    <a:lnTo>
                      <a:pt x="159" y="325"/>
                    </a:lnTo>
                    <a:lnTo>
                      <a:pt x="165" y="321"/>
                    </a:lnTo>
                    <a:lnTo>
                      <a:pt x="172" y="314"/>
                    </a:lnTo>
                    <a:lnTo>
                      <a:pt x="177" y="312"/>
                    </a:lnTo>
                    <a:lnTo>
                      <a:pt x="177" y="312"/>
                    </a:lnTo>
                    <a:lnTo>
                      <a:pt x="184" y="310"/>
                    </a:lnTo>
                    <a:lnTo>
                      <a:pt x="190" y="307"/>
                    </a:lnTo>
                    <a:lnTo>
                      <a:pt x="198" y="303"/>
                    </a:lnTo>
                    <a:lnTo>
                      <a:pt x="202" y="303"/>
                    </a:lnTo>
                    <a:lnTo>
                      <a:pt x="206" y="304"/>
                    </a:lnTo>
                    <a:lnTo>
                      <a:pt x="211" y="308"/>
                    </a:lnTo>
                    <a:lnTo>
                      <a:pt x="218" y="315"/>
                    </a:lnTo>
                    <a:lnTo>
                      <a:pt x="222" y="316"/>
                    </a:lnTo>
                    <a:lnTo>
                      <a:pt x="223" y="316"/>
                    </a:lnTo>
                    <a:lnTo>
                      <a:pt x="229" y="316"/>
                    </a:lnTo>
                    <a:lnTo>
                      <a:pt x="233" y="316"/>
                    </a:lnTo>
                    <a:lnTo>
                      <a:pt x="239" y="316"/>
                    </a:lnTo>
                    <a:lnTo>
                      <a:pt x="248" y="318"/>
                    </a:lnTo>
                    <a:lnTo>
                      <a:pt x="258" y="322"/>
                    </a:lnTo>
                    <a:lnTo>
                      <a:pt x="265" y="325"/>
                    </a:lnTo>
                    <a:lnTo>
                      <a:pt x="268" y="326"/>
                    </a:lnTo>
                    <a:lnTo>
                      <a:pt x="271" y="325"/>
                    </a:lnTo>
                    <a:lnTo>
                      <a:pt x="286" y="316"/>
                    </a:lnTo>
                    <a:lnTo>
                      <a:pt x="310" y="304"/>
                    </a:lnTo>
                    <a:lnTo>
                      <a:pt x="314" y="303"/>
                    </a:lnTo>
                    <a:lnTo>
                      <a:pt x="322" y="301"/>
                    </a:lnTo>
                    <a:lnTo>
                      <a:pt x="326" y="300"/>
                    </a:lnTo>
                    <a:lnTo>
                      <a:pt x="328" y="299"/>
                    </a:lnTo>
                    <a:lnTo>
                      <a:pt x="329" y="297"/>
                    </a:lnTo>
                    <a:lnTo>
                      <a:pt x="329" y="289"/>
                    </a:lnTo>
                    <a:lnTo>
                      <a:pt x="329" y="287"/>
                    </a:lnTo>
                    <a:lnTo>
                      <a:pt x="326" y="279"/>
                    </a:lnTo>
                    <a:lnTo>
                      <a:pt x="323" y="275"/>
                    </a:lnTo>
                    <a:lnTo>
                      <a:pt x="321" y="270"/>
                    </a:lnTo>
                    <a:lnTo>
                      <a:pt x="317" y="263"/>
                    </a:lnTo>
                    <a:lnTo>
                      <a:pt x="317" y="260"/>
                    </a:lnTo>
                    <a:lnTo>
                      <a:pt x="321" y="259"/>
                    </a:lnTo>
                    <a:lnTo>
                      <a:pt x="335" y="259"/>
                    </a:lnTo>
                    <a:lnTo>
                      <a:pt x="338" y="252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51" y="237"/>
                    </a:lnTo>
                    <a:lnTo>
                      <a:pt x="353" y="233"/>
                    </a:lnTo>
                    <a:lnTo>
                      <a:pt x="359" y="228"/>
                    </a:lnTo>
                    <a:lnTo>
                      <a:pt x="376" y="219"/>
                    </a:lnTo>
                    <a:lnTo>
                      <a:pt x="385" y="210"/>
                    </a:lnTo>
                    <a:lnTo>
                      <a:pt x="391" y="208"/>
                    </a:lnTo>
                    <a:lnTo>
                      <a:pt x="398" y="206"/>
                    </a:lnTo>
                    <a:lnTo>
                      <a:pt x="403" y="206"/>
                    </a:lnTo>
                    <a:lnTo>
                      <a:pt x="407" y="207"/>
                    </a:lnTo>
                    <a:lnTo>
                      <a:pt x="410" y="209"/>
                    </a:lnTo>
                    <a:lnTo>
                      <a:pt x="414" y="213"/>
                    </a:lnTo>
                    <a:lnTo>
                      <a:pt x="419" y="216"/>
                    </a:lnTo>
                    <a:lnTo>
                      <a:pt x="422" y="216"/>
                    </a:lnTo>
                    <a:lnTo>
                      <a:pt x="423" y="215"/>
                    </a:lnTo>
                    <a:lnTo>
                      <a:pt x="437" y="210"/>
                    </a:lnTo>
                    <a:lnTo>
                      <a:pt x="453" y="204"/>
                    </a:lnTo>
                    <a:lnTo>
                      <a:pt x="452" y="197"/>
                    </a:lnTo>
                    <a:lnTo>
                      <a:pt x="450" y="194"/>
                    </a:lnTo>
                    <a:lnTo>
                      <a:pt x="447" y="192"/>
                    </a:lnTo>
                    <a:lnTo>
                      <a:pt x="441" y="188"/>
                    </a:lnTo>
                    <a:lnTo>
                      <a:pt x="435" y="182"/>
                    </a:lnTo>
                    <a:lnTo>
                      <a:pt x="429" y="173"/>
                    </a:lnTo>
                    <a:lnTo>
                      <a:pt x="419" y="167"/>
                    </a:lnTo>
                    <a:lnTo>
                      <a:pt x="414" y="166"/>
                    </a:lnTo>
                    <a:lnTo>
                      <a:pt x="411" y="166"/>
                    </a:lnTo>
                    <a:lnTo>
                      <a:pt x="408" y="167"/>
                    </a:lnTo>
                    <a:lnTo>
                      <a:pt x="403" y="167"/>
                    </a:lnTo>
                    <a:lnTo>
                      <a:pt x="403" y="161"/>
                    </a:lnTo>
                    <a:lnTo>
                      <a:pt x="406" y="158"/>
                    </a:lnTo>
                    <a:lnTo>
                      <a:pt x="408" y="155"/>
                    </a:lnTo>
                    <a:lnTo>
                      <a:pt x="410" y="154"/>
                    </a:lnTo>
                    <a:lnTo>
                      <a:pt x="411" y="152"/>
                    </a:lnTo>
                    <a:lnTo>
                      <a:pt x="416" y="141"/>
                    </a:lnTo>
                    <a:lnTo>
                      <a:pt x="420" y="138"/>
                    </a:lnTo>
                    <a:lnTo>
                      <a:pt x="423" y="134"/>
                    </a:lnTo>
                    <a:lnTo>
                      <a:pt x="428" y="129"/>
                    </a:lnTo>
                    <a:lnTo>
                      <a:pt x="429" y="126"/>
                    </a:lnTo>
                    <a:lnTo>
                      <a:pt x="429" y="122"/>
                    </a:lnTo>
                    <a:lnTo>
                      <a:pt x="427" y="117"/>
                    </a:lnTo>
                    <a:lnTo>
                      <a:pt x="426" y="114"/>
                    </a:lnTo>
                    <a:lnTo>
                      <a:pt x="423" y="110"/>
                    </a:lnTo>
                    <a:lnTo>
                      <a:pt x="423" y="98"/>
                    </a:lnTo>
                    <a:lnTo>
                      <a:pt x="422" y="86"/>
                    </a:lnTo>
                    <a:lnTo>
                      <a:pt x="423" y="80"/>
                    </a:lnTo>
                    <a:lnTo>
                      <a:pt x="423" y="74"/>
                    </a:lnTo>
                    <a:lnTo>
                      <a:pt x="427" y="67"/>
                    </a:lnTo>
                    <a:lnTo>
                      <a:pt x="429" y="62"/>
                    </a:lnTo>
                    <a:lnTo>
                      <a:pt x="433" y="59"/>
                    </a:lnTo>
                    <a:lnTo>
                      <a:pt x="437" y="5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5" name="Freeform 356"/>
              <p:cNvSpPr>
                <a:spLocks/>
              </p:cNvSpPr>
              <p:nvPr/>
            </p:nvSpPr>
            <p:spPr bwMode="auto">
              <a:xfrm>
                <a:off x="7031038" y="4816475"/>
                <a:ext cx="728663" cy="558800"/>
              </a:xfrm>
              <a:custGeom>
                <a:avLst/>
                <a:gdLst>
                  <a:gd name="T0" fmla="*/ 454 w 459"/>
                  <a:gd name="T1" fmla="*/ 15 h 352"/>
                  <a:gd name="T2" fmla="*/ 401 w 459"/>
                  <a:gd name="T3" fmla="*/ 2 h 352"/>
                  <a:gd name="T4" fmla="*/ 378 w 459"/>
                  <a:gd name="T5" fmla="*/ 2 h 352"/>
                  <a:gd name="T6" fmla="*/ 364 w 459"/>
                  <a:gd name="T7" fmla="*/ 2 h 352"/>
                  <a:gd name="T8" fmla="*/ 301 w 459"/>
                  <a:gd name="T9" fmla="*/ 16 h 352"/>
                  <a:gd name="T10" fmla="*/ 243 w 459"/>
                  <a:gd name="T11" fmla="*/ 70 h 352"/>
                  <a:gd name="T12" fmla="*/ 214 w 459"/>
                  <a:gd name="T13" fmla="*/ 77 h 352"/>
                  <a:gd name="T14" fmla="*/ 142 w 459"/>
                  <a:gd name="T15" fmla="*/ 91 h 352"/>
                  <a:gd name="T16" fmla="*/ 65 w 459"/>
                  <a:gd name="T17" fmla="*/ 91 h 352"/>
                  <a:gd name="T18" fmla="*/ 34 w 459"/>
                  <a:gd name="T19" fmla="*/ 79 h 352"/>
                  <a:gd name="T20" fmla="*/ 22 w 459"/>
                  <a:gd name="T21" fmla="*/ 65 h 352"/>
                  <a:gd name="T22" fmla="*/ 0 w 459"/>
                  <a:gd name="T23" fmla="*/ 105 h 352"/>
                  <a:gd name="T24" fmla="*/ 50 w 459"/>
                  <a:gd name="T25" fmla="*/ 158 h 352"/>
                  <a:gd name="T26" fmla="*/ 43 w 459"/>
                  <a:gd name="T27" fmla="*/ 184 h 352"/>
                  <a:gd name="T28" fmla="*/ 22 w 459"/>
                  <a:gd name="T29" fmla="*/ 210 h 352"/>
                  <a:gd name="T30" fmla="*/ 36 w 459"/>
                  <a:gd name="T31" fmla="*/ 251 h 352"/>
                  <a:gd name="T32" fmla="*/ 69 w 459"/>
                  <a:gd name="T33" fmla="*/ 291 h 352"/>
                  <a:gd name="T34" fmla="*/ 106 w 459"/>
                  <a:gd name="T35" fmla="*/ 346 h 352"/>
                  <a:gd name="T36" fmla="*/ 173 w 459"/>
                  <a:gd name="T37" fmla="*/ 314 h 352"/>
                  <a:gd name="T38" fmla="*/ 204 w 459"/>
                  <a:gd name="T39" fmla="*/ 304 h 352"/>
                  <a:gd name="T40" fmla="*/ 239 w 459"/>
                  <a:gd name="T41" fmla="*/ 316 h 352"/>
                  <a:gd name="T42" fmla="*/ 314 w 459"/>
                  <a:gd name="T43" fmla="*/ 303 h 352"/>
                  <a:gd name="T44" fmla="*/ 329 w 459"/>
                  <a:gd name="T45" fmla="*/ 285 h 352"/>
                  <a:gd name="T46" fmla="*/ 340 w 459"/>
                  <a:gd name="T47" fmla="*/ 248 h 352"/>
                  <a:gd name="T48" fmla="*/ 391 w 459"/>
                  <a:gd name="T49" fmla="*/ 208 h 352"/>
                  <a:gd name="T50" fmla="*/ 437 w 459"/>
                  <a:gd name="T51" fmla="*/ 210 h 352"/>
                  <a:gd name="T52" fmla="*/ 414 w 459"/>
                  <a:gd name="T53" fmla="*/ 166 h 352"/>
                  <a:gd name="T54" fmla="*/ 410 w 459"/>
                  <a:gd name="T55" fmla="*/ 154 h 352"/>
                  <a:gd name="T56" fmla="*/ 427 w 459"/>
                  <a:gd name="T57" fmla="*/ 117 h 352"/>
                  <a:gd name="T58" fmla="*/ 433 w 459"/>
                  <a:gd name="T59" fmla="*/ 60 h 352"/>
                  <a:gd name="T60" fmla="*/ 427 w 459"/>
                  <a:gd name="T61" fmla="*/ 67 h 352"/>
                  <a:gd name="T62" fmla="*/ 429 w 459"/>
                  <a:gd name="T63" fmla="*/ 122 h 352"/>
                  <a:gd name="T64" fmla="*/ 406 w 459"/>
                  <a:gd name="T65" fmla="*/ 157 h 352"/>
                  <a:gd name="T66" fmla="*/ 428 w 459"/>
                  <a:gd name="T67" fmla="*/ 173 h 352"/>
                  <a:gd name="T68" fmla="*/ 419 w 459"/>
                  <a:gd name="T69" fmla="*/ 215 h 352"/>
                  <a:gd name="T70" fmla="*/ 385 w 459"/>
                  <a:gd name="T71" fmla="*/ 210 h 352"/>
                  <a:gd name="T72" fmla="*/ 339 w 459"/>
                  <a:gd name="T73" fmla="*/ 248 h 352"/>
                  <a:gd name="T74" fmla="*/ 322 w 459"/>
                  <a:gd name="T75" fmla="*/ 275 h 352"/>
                  <a:gd name="T76" fmla="*/ 310 w 459"/>
                  <a:gd name="T77" fmla="*/ 303 h 352"/>
                  <a:gd name="T78" fmla="*/ 229 w 459"/>
                  <a:gd name="T79" fmla="*/ 316 h 352"/>
                  <a:gd name="T80" fmla="*/ 202 w 459"/>
                  <a:gd name="T81" fmla="*/ 302 h 352"/>
                  <a:gd name="T82" fmla="*/ 165 w 459"/>
                  <a:gd name="T83" fmla="*/ 321 h 352"/>
                  <a:gd name="T84" fmla="*/ 105 w 459"/>
                  <a:gd name="T85" fmla="*/ 345 h 352"/>
                  <a:gd name="T86" fmla="*/ 70 w 459"/>
                  <a:gd name="T87" fmla="*/ 291 h 352"/>
                  <a:gd name="T88" fmla="*/ 37 w 459"/>
                  <a:gd name="T89" fmla="*/ 252 h 352"/>
                  <a:gd name="T90" fmla="*/ 23 w 459"/>
                  <a:gd name="T91" fmla="*/ 210 h 352"/>
                  <a:gd name="T92" fmla="*/ 42 w 459"/>
                  <a:gd name="T93" fmla="*/ 190 h 352"/>
                  <a:gd name="T94" fmla="*/ 53 w 459"/>
                  <a:gd name="T95" fmla="*/ 159 h 352"/>
                  <a:gd name="T96" fmla="*/ 3 w 459"/>
                  <a:gd name="T97" fmla="*/ 110 h 352"/>
                  <a:gd name="T98" fmla="*/ 12 w 459"/>
                  <a:gd name="T99" fmla="*/ 71 h 352"/>
                  <a:gd name="T100" fmla="*/ 36 w 459"/>
                  <a:gd name="T101" fmla="*/ 73 h 352"/>
                  <a:gd name="T102" fmla="*/ 44 w 459"/>
                  <a:gd name="T103" fmla="*/ 96 h 352"/>
                  <a:gd name="T104" fmla="*/ 142 w 459"/>
                  <a:gd name="T105" fmla="*/ 92 h 352"/>
                  <a:gd name="T106" fmla="*/ 214 w 459"/>
                  <a:gd name="T107" fmla="*/ 78 h 352"/>
                  <a:gd name="T108" fmla="*/ 231 w 459"/>
                  <a:gd name="T109" fmla="*/ 77 h 352"/>
                  <a:gd name="T110" fmla="*/ 284 w 459"/>
                  <a:gd name="T111" fmla="*/ 26 h 352"/>
                  <a:gd name="T112" fmla="*/ 339 w 459"/>
                  <a:gd name="T113" fmla="*/ 2 h 352"/>
                  <a:gd name="T114" fmla="*/ 376 w 459"/>
                  <a:gd name="T115" fmla="*/ 3 h 352"/>
                  <a:gd name="T116" fmla="*/ 398 w 459"/>
                  <a:gd name="T117" fmla="*/ 3 h 352"/>
                  <a:gd name="T118" fmla="*/ 414 w 459"/>
                  <a:gd name="T119" fmla="*/ 15 h 352"/>
                  <a:gd name="T120" fmla="*/ 447 w 459"/>
                  <a:gd name="T121" fmla="*/ 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59" h="352">
                    <a:moveTo>
                      <a:pt x="437" y="58"/>
                    </a:moveTo>
                    <a:lnTo>
                      <a:pt x="437" y="58"/>
                    </a:lnTo>
                    <a:lnTo>
                      <a:pt x="448" y="53"/>
                    </a:lnTo>
                    <a:lnTo>
                      <a:pt x="453" y="49"/>
                    </a:lnTo>
                    <a:lnTo>
                      <a:pt x="457" y="47"/>
                    </a:lnTo>
                    <a:lnTo>
                      <a:pt x="459" y="46"/>
                    </a:lnTo>
                    <a:lnTo>
                      <a:pt x="459" y="46"/>
                    </a:lnTo>
                    <a:lnTo>
                      <a:pt x="459" y="36"/>
                    </a:lnTo>
                    <a:lnTo>
                      <a:pt x="457" y="23"/>
                    </a:lnTo>
                    <a:lnTo>
                      <a:pt x="454" y="15"/>
                    </a:lnTo>
                    <a:lnTo>
                      <a:pt x="435" y="15"/>
                    </a:lnTo>
                    <a:lnTo>
                      <a:pt x="422" y="14"/>
                    </a:lnTo>
                    <a:lnTo>
                      <a:pt x="414" y="14"/>
                    </a:lnTo>
                    <a:lnTo>
                      <a:pt x="409" y="11"/>
                    </a:lnTo>
                    <a:lnTo>
                      <a:pt x="407" y="9"/>
                    </a:lnTo>
                    <a:lnTo>
                      <a:pt x="403" y="4"/>
                    </a:lnTo>
                    <a:lnTo>
                      <a:pt x="403" y="3"/>
                    </a:lnTo>
                    <a:lnTo>
                      <a:pt x="403" y="3"/>
                    </a:lnTo>
                    <a:lnTo>
                      <a:pt x="402" y="2"/>
                    </a:lnTo>
                    <a:lnTo>
                      <a:pt x="401" y="2"/>
                    </a:lnTo>
                    <a:lnTo>
                      <a:pt x="400" y="2"/>
                    </a:lnTo>
                    <a:lnTo>
                      <a:pt x="398" y="2"/>
                    </a:lnTo>
                    <a:lnTo>
                      <a:pt x="397" y="3"/>
                    </a:lnTo>
                    <a:lnTo>
                      <a:pt x="395" y="4"/>
                    </a:lnTo>
                    <a:lnTo>
                      <a:pt x="395" y="4"/>
                    </a:lnTo>
                    <a:lnTo>
                      <a:pt x="391" y="8"/>
                    </a:lnTo>
                    <a:lnTo>
                      <a:pt x="388" y="8"/>
                    </a:lnTo>
                    <a:lnTo>
                      <a:pt x="384" y="5"/>
                    </a:lnTo>
                    <a:lnTo>
                      <a:pt x="380" y="2"/>
                    </a:lnTo>
                    <a:lnTo>
                      <a:pt x="378" y="2"/>
                    </a:lnTo>
                    <a:lnTo>
                      <a:pt x="377" y="2"/>
                    </a:lnTo>
                    <a:lnTo>
                      <a:pt x="377" y="2"/>
                    </a:lnTo>
                    <a:lnTo>
                      <a:pt x="372" y="2"/>
                    </a:lnTo>
                    <a:lnTo>
                      <a:pt x="372" y="2"/>
                    </a:lnTo>
                    <a:lnTo>
                      <a:pt x="371" y="3"/>
                    </a:lnTo>
                    <a:lnTo>
                      <a:pt x="370" y="3"/>
                    </a:lnTo>
                    <a:lnTo>
                      <a:pt x="364" y="2"/>
                    </a:lnTo>
                    <a:lnTo>
                      <a:pt x="364" y="3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7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39" y="0"/>
                    </a:lnTo>
                    <a:lnTo>
                      <a:pt x="329" y="3"/>
                    </a:lnTo>
                    <a:lnTo>
                      <a:pt x="320" y="6"/>
                    </a:lnTo>
                    <a:lnTo>
                      <a:pt x="311" y="11"/>
                    </a:lnTo>
                    <a:lnTo>
                      <a:pt x="311" y="11"/>
                    </a:lnTo>
                    <a:lnTo>
                      <a:pt x="311" y="11"/>
                    </a:lnTo>
                    <a:lnTo>
                      <a:pt x="301" y="16"/>
                    </a:lnTo>
                    <a:lnTo>
                      <a:pt x="291" y="20"/>
                    </a:lnTo>
                    <a:lnTo>
                      <a:pt x="291" y="20"/>
                    </a:lnTo>
                    <a:lnTo>
                      <a:pt x="291" y="20"/>
                    </a:lnTo>
                    <a:lnTo>
                      <a:pt x="284" y="24"/>
                    </a:lnTo>
                    <a:lnTo>
                      <a:pt x="277" y="30"/>
                    </a:lnTo>
                    <a:lnTo>
                      <a:pt x="266" y="43"/>
                    </a:lnTo>
                    <a:lnTo>
                      <a:pt x="255" y="57"/>
                    </a:lnTo>
                    <a:lnTo>
                      <a:pt x="249" y="62"/>
                    </a:lnTo>
                    <a:lnTo>
                      <a:pt x="243" y="68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35" y="73"/>
                    </a:lnTo>
                    <a:lnTo>
                      <a:pt x="231" y="76"/>
                    </a:lnTo>
                    <a:lnTo>
                      <a:pt x="228" y="77"/>
                    </a:lnTo>
                    <a:lnTo>
                      <a:pt x="223" y="78"/>
                    </a:lnTo>
                    <a:lnTo>
                      <a:pt x="218" y="78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185" y="79"/>
                    </a:lnTo>
                    <a:lnTo>
                      <a:pt x="158" y="84"/>
                    </a:lnTo>
                    <a:lnTo>
                      <a:pt x="158" y="84"/>
                    </a:lnTo>
                    <a:lnTo>
                      <a:pt x="153" y="84"/>
                    </a:lnTo>
                    <a:lnTo>
                      <a:pt x="153" y="84"/>
                    </a:lnTo>
                    <a:lnTo>
                      <a:pt x="150" y="86"/>
                    </a:lnTo>
                    <a:lnTo>
                      <a:pt x="150" y="86"/>
                    </a:lnTo>
                    <a:lnTo>
                      <a:pt x="146" y="90"/>
                    </a:lnTo>
                    <a:lnTo>
                      <a:pt x="142" y="91"/>
                    </a:lnTo>
                    <a:lnTo>
                      <a:pt x="142" y="91"/>
                    </a:lnTo>
                    <a:lnTo>
                      <a:pt x="140" y="92"/>
                    </a:lnTo>
                    <a:lnTo>
                      <a:pt x="131" y="93"/>
                    </a:lnTo>
                    <a:lnTo>
                      <a:pt x="96" y="88"/>
                    </a:lnTo>
                    <a:lnTo>
                      <a:pt x="87" y="86"/>
                    </a:lnTo>
                    <a:lnTo>
                      <a:pt x="80" y="86"/>
                    </a:lnTo>
                    <a:lnTo>
                      <a:pt x="73" y="89"/>
                    </a:lnTo>
                    <a:lnTo>
                      <a:pt x="65" y="91"/>
                    </a:lnTo>
                    <a:lnTo>
                      <a:pt x="65" y="92"/>
                    </a:lnTo>
                    <a:lnTo>
                      <a:pt x="65" y="91"/>
                    </a:lnTo>
                    <a:lnTo>
                      <a:pt x="65" y="91"/>
                    </a:lnTo>
                    <a:lnTo>
                      <a:pt x="56" y="93"/>
                    </a:lnTo>
                    <a:lnTo>
                      <a:pt x="44" y="95"/>
                    </a:lnTo>
                    <a:lnTo>
                      <a:pt x="44" y="95"/>
                    </a:lnTo>
                    <a:lnTo>
                      <a:pt x="36" y="93"/>
                    </a:lnTo>
                    <a:lnTo>
                      <a:pt x="32" y="92"/>
                    </a:lnTo>
                    <a:lnTo>
                      <a:pt x="31" y="91"/>
                    </a:lnTo>
                    <a:lnTo>
                      <a:pt x="30" y="91"/>
                    </a:lnTo>
                    <a:lnTo>
                      <a:pt x="31" y="91"/>
                    </a:lnTo>
                    <a:lnTo>
                      <a:pt x="31" y="85"/>
                    </a:lnTo>
                    <a:lnTo>
                      <a:pt x="34" y="79"/>
                    </a:lnTo>
                    <a:lnTo>
                      <a:pt x="37" y="73"/>
                    </a:lnTo>
                    <a:lnTo>
                      <a:pt x="38" y="71"/>
                    </a:lnTo>
                    <a:lnTo>
                      <a:pt x="38" y="71"/>
                    </a:lnTo>
                    <a:lnTo>
                      <a:pt x="38" y="70"/>
                    </a:lnTo>
                    <a:lnTo>
                      <a:pt x="38" y="68"/>
                    </a:lnTo>
                    <a:lnTo>
                      <a:pt x="37" y="67"/>
                    </a:lnTo>
                    <a:lnTo>
                      <a:pt x="37" y="67"/>
                    </a:lnTo>
                    <a:lnTo>
                      <a:pt x="30" y="67"/>
                    </a:lnTo>
                    <a:lnTo>
                      <a:pt x="26" y="66"/>
                    </a:lnTo>
                    <a:lnTo>
                      <a:pt x="22" y="65"/>
                    </a:lnTo>
                    <a:lnTo>
                      <a:pt x="12" y="59"/>
                    </a:lnTo>
                    <a:lnTo>
                      <a:pt x="11" y="71"/>
                    </a:lnTo>
                    <a:lnTo>
                      <a:pt x="10" y="76"/>
                    </a:lnTo>
                    <a:lnTo>
                      <a:pt x="8" y="79"/>
                    </a:lnTo>
                    <a:lnTo>
                      <a:pt x="5" y="82"/>
                    </a:lnTo>
                    <a:lnTo>
                      <a:pt x="3" y="85"/>
                    </a:lnTo>
                    <a:lnTo>
                      <a:pt x="3" y="85"/>
                    </a:lnTo>
                    <a:lnTo>
                      <a:pt x="1" y="91"/>
                    </a:lnTo>
                    <a:lnTo>
                      <a:pt x="0" y="99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1" y="111"/>
                    </a:lnTo>
                    <a:lnTo>
                      <a:pt x="5" y="120"/>
                    </a:lnTo>
                    <a:lnTo>
                      <a:pt x="8" y="128"/>
                    </a:lnTo>
                    <a:lnTo>
                      <a:pt x="16" y="133"/>
                    </a:lnTo>
                    <a:lnTo>
                      <a:pt x="22" y="139"/>
                    </a:lnTo>
                    <a:lnTo>
                      <a:pt x="29" y="144"/>
                    </a:lnTo>
                    <a:lnTo>
                      <a:pt x="42" y="152"/>
                    </a:lnTo>
                    <a:lnTo>
                      <a:pt x="45" y="154"/>
                    </a:lnTo>
                    <a:lnTo>
                      <a:pt x="50" y="158"/>
                    </a:lnTo>
                    <a:lnTo>
                      <a:pt x="51" y="159"/>
                    </a:lnTo>
                    <a:lnTo>
                      <a:pt x="53" y="161"/>
                    </a:lnTo>
                    <a:lnTo>
                      <a:pt x="51" y="164"/>
                    </a:lnTo>
                    <a:lnTo>
                      <a:pt x="53" y="164"/>
                    </a:lnTo>
                    <a:lnTo>
                      <a:pt x="51" y="164"/>
                    </a:lnTo>
                    <a:lnTo>
                      <a:pt x="50" y="167"/>
                    </a:lnTo>
                    <a:lnTo>
                      <a:pt x="47" y="175"/>
                    </a:lnTo>
                    <a:lnTo>
                      <a:pt x="47" y="175"/>
                    </a:lnTo>
                    <a:lnTo>
                      <a:pt x="47" y="175"/>
                    </a:lnTo>
                    <a:lnTo>
                      <a:pt x="43" y="184"/>
                    </a:lnTo>
                    <a:lnTo>
                      <a:pt x="41" y="190"/>
                    </a:lnTo>
                    <a:lnTo>
                      <a:pt x="41" y="190"/>
                    </a:lnTo>
                    <a:lnTo>
                      <a:pt x="36" y="194"/>
                    </a:lnTo>
                    <a:lnTo>
                      <a:pt x="29" y="196"/>
                    </a:lnTo>
                    <a:lnTo>
                      <a:pt x="28" y="196"/>
                    </a:lnTo>
                    <a:lnTo>
                      <a:pt x="24" y="201"/>
                    </a:lnTo>
                    <a:lnTo>
                      <a:pt x="23" y="203"/>
                    </a:lnTo>
                    <a:lnTo>
                      <a:pt x="22" y="204"/>
                    </a:lnTo>
                    <a:lnTo>
                      <a:pt x="22" y="204"/>
                    </a:lnTo>
                    <a:lnTo>
                      <a:pt x="22" y="210"/>
                    </a:lnTo>
                    <a:lnTo>
                      <a:pt x="22" y="211"/>
                    </a:lnTo>
                    <a:lnTo>
                      <a:pt x="24" y="219"/>
                    </a:lnTo>
                    <a:lnTo>
                      <a:pt x="26" y="227"/>
                    </a:lnTo>
                    <a:lnTo>
                      <a:pt x="28" y="229"/>
                    </a:lnTo>
                    <a:lnTo>
                      <a:pt x="28" y="231"/>
                    </a:lnTo>
                    <a:lnTo>
                      <a:pt x="30" y="232"/>
                    </a:lnTo>
                    <a:lnTo>
                      <a:pt x="32" y="232"/>
                    </a:lnTo>
                    <a:lnTo>
                      <a:pt x="32" y="235"/>
                    </a:lnTo>
                    <a:lnTo>
                      <a:pt x="35" y="241"/>
                    </a:lnTo>
                    <a:lnTo>
                      <a:pt x="36" y="251"/>
                    </a:lnTo>
                    <a:lnTo>
                      <a:pt x="32" y="254"/>
                    </a:lnTo>
                    <a:lnTo>
                      <a:pt x="28" y="257"/>
                    </a:lnTo>
                    <a:lnTo>
                      <a:pt x="23" y="262"/>
                    </a:lnTo>
                    <a:lnTo>
                      <a:pt x="39" y="271"/>
                    </a:lnTo>
                    <a:lnTo>
                      <a:pt x="39" y="271"/>
                    </a:lnTo>
                    <a:lnTo>
                      <a:pt x="39" y="271"/>
                    </a:lnTo>
                    <a:lnTo>
                      <a:pt x="51" y="276"/>
                    </a:lnTo>
                    <a:lnTo>
                      <a:pt x="60" y="282"/>
                    </a:lnTo>
                    <a:lnTo>
                      <a:pt x="66" y="287"/>
                    </a:lnTo>
                    <a:lnTo>
                      <a:pt x="69" y="291"/>
                    </a:lnTo>
                    <a:lnTo>
                      <a:pt x="69" y="291"/>
                    </a:lnTo>
                    <a:lnTo>
                      <a:pt x="72" y="299"/>
                    </a:lnTo>
                    <a:lnTo>
                      <a:pt x="73" y="307"/>
                    </a:lnTo>
                    <a:lnTo>
                      <a:pt x="79" y="331"/>
                    </a:lnTo>
                    <a:lnTo>
                      <a:pt x="79" y="331"/>
                    </a:lnTo>
                    <a:lnTo>
                      <a:pt x="79" y="331"/>
                    </a:lnTo>
                    <a:lnTo>
                      <a:pt x="81" y="352"/>
                    </a:lnTo>
                    <a:lnTo>
                      <a:pt x="90" y="350"/>
                    </a:lnTo>
                    <a:lnTo>
                      <a:pt x="98" y="349"/>
                    </a:lnTo>
                    <a:lnTo>
                      <a:pt x="106" y="346"/>
                    </a:lnTo>
                    <a:lnTo>
                      <a:pt x="106" y="346"/>
                    </a:lnTo>
                    <a:lnTo>
                      <a:pt x="106" y="346"/>
                    </a:lnTo>
                    <a:lnTo>
                      <a:pt x="113" y="343"/>
                    </a:lnTo>
                    <a:lnTo>
                      <a:pt x="122" y="339"/>
                    </a:lnTo>
                    <a:lnTo>
                      <a:pt x="137" y="334"/>
                    </a:lnTo>
                    <a:lnTo>
                      <a:pt x="152" y="330"/>
                    </a:lnTo>
                    <a:lnTo>
                      <a:pt x="159" y="326"/>
                    </a:lnTo>
                    <a:lnTo>
                      <a:pt x="166" y="321"/>
                    </a:lnTo>
                    <a:lnTo>
                      <a:pt x="166" y="321"/>
                    </a:lnTo>
                    <a:lnTo>
                      <a:pt x="173" y="314"/>
                    </a:lnTo>
                    <a:lnTo>
                      <a:pt x="177" y="313"/>
                    </a:lnTo>
                    <a:lnTo>
                      <a:pt x="177" y="312"/>
                    </a:lnTo>
                    <a:lnTo>
                      <a:pt x="177" y="313"/>
                    </a:lnTo>
                    <a:lnTo>
                      <a:pt x="177" y="313"/>
                    </a:lnTo>
                    <a:lnTo>
                      <a:pt x="186" y="310"/>
                    </a:lnTo>
                    <a:lnTo>
                      <a:pt x="192" y="307"/>
                    </a:lnTo>
                    <a:lnTo>
                      <a:pt x="197" y="304"/>
                    </a:lnTo>
                    <a:lnTo>
                      <a:pt x="202" y="303"/>
                    </a:lnTo>
                    <a:lnTo>
                      <a:pt x="202" y="303"/>
                    </a:lnTo>
                    <a:lnTo>
                      <a:pt x="204" y="304"/>
                    </a:lnTo>
                    <a:lnTo>
                      <a:pt x="208" y="306"/>
                    </a:lnTo>
                    <a:lnTo>
                      <a:pt x="218" y="315"/>
                    </a:lnTo>
                    <a:lnTo>
                      <a:pt x="218" y="315"/>
                    </a:lnTo>
                    <a:lnTo>
                      <a:pt x="222" y="316"/>
                    </a:lnTo>
                    <a:lnTo>
                      <a:pt x="223" y="318"/>
                    </a:lnTo>
                    <a:lnTo>
                      <a:pt x="223" y="318"/>
                    </a:lnTo>
                    <a:lnTo>
                      <a:pt x="229" y="318"/>
                    </a:lnTo>
                    <a:lnTo>
                      <a:pt x="230" y="318"/>
                    </a:lnTo>
                    <a:lnTo>
                      <a:pt x="233" y="316"/>
                    </a:lnTo>
                    <a:lnTo>
                      <a:pt x="239" y="316"/>
                    </a:lnTo>
                    <a:lnTo>
                      <a:pt x="248" y="319"/>
                    </a:lnTo>
                    <a:lnTo>
                      <a:pt x="258" y="322"/>
                    </a:lnTo>
                    <a:lnTo>
                      <a:pt x="265" y="326"/>
                    </a:lnTo>
                    <a:lnTo>
                      <a:pt x="268" y="326"/>
                    </a:lnTo>
                    <a:lnTo>
                      <a:pt x="268" y="326"/>
                    </a:lnTo>
                    <a:lnTo>
                      <a:pt x="272" y="326"/>
                    </a:lnTo>
                    <a:lnTo>
                      <a:pt x="272" y="326"/>
                    </a:lnTo>
                    <a:lnTo>
                      <a:pt x="286" y="316"/>
                    </a:lnTo>
                    <a:lnTo>
                      <a:pt x="310" y="304"/>
                    </a:lnTo>
                    <a:lnTo>
                      <a:pt x="314" y="303"/>
                    </a:lnTo>
                    <a:lnTo>
                      <a:pt x="322" y="302"/>
                    </a:lnTo>
                    <a:lnTo>
                      <a:pt x="326" y="301"/>
                    </a:lnTo>
                    <a:lnTo>
                      <a:pt x="326" y="301"/>
                    </a:lnTo>
                    <a:lnTo>
                      <a:pt x="328" y="300"/>
                    </a:lnTo>
                    <a:lnTo>
                      <a:pt x="328" y="300"/>
                    </a:lnTo>
                    <a:lnTo>
                      <a:pt x="330" y="297"/>
                    </a:lnTo>
                    <a:lnTo>
                      <a:pt x="330" y="297"/>
                    </a:lnTo>
                    <a:lnTo>
                      <a:pt x="330" y="289"/>
                    </a:lnTo>
                    <a:lnTo>
                      <a:pt x="329" y="285"/>
                    </a:lnTo>
                    <a:lnTo>
                      <a:pt x="329" y="285"/>
                    </a:lnTo>
                    <a:lnTo>
                      <a:pt x="327" y="279"/>
                    </a:lnTo>
                    <a:lnTo>
                      <a:pt x="323" y="273"/>
                    </a:lnTo>
                    <a:lnTo>
                      <a:pt x="321" y="269"/>
                    </a:lnTo>
                    <a:lnTo>
                      <a:pt x="318" y="263"/>
                    </a:lnTo>
                    <a:lnTo>
                      <a:pt x="318" y="260"/>
                    </a:lnTo>
                    <a:lnTo>
                      <a:pt x="321" y="260"/>
                    </a:lnTo>
                    <a:lnTo>
                      <a:pt x="335" y="260"/>
                    </a:lnTo>
                    <a:lnTo>
                      <a:pt x="339" y="252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51" y="238"/>
                    </a:lnTo>
                    <a:lnTo>
                      <a:pt x="354" y="233"/>
                    </a:lnTo>
                    <a:lnTo>
                      <a:pt x="354" y="233"/>
                    </a:lnTo>
                    <a:lnTo>
                      <a:pt x="359" y="229"/>
                    </a:lnTo>
                    <a:lnTo>
                      <a:pt x="376" y="220"/>
                    </a:lnTo>
                    <a:lnTo>
                      <a:pt x="376" y="220"/>
                    </a:lnTo>
                    <a:lnTo>
                      <a:pt x="385" y="211"/>
                    </a:lnTo>
                    <a:lnTo>
                      <a:pt x="391" y="208"/>
                    </a:lnTo>
                    <a:lnTo>
                      <a:pt x="398" y="207"/>
                    </a:lnTo>
                    <a:lnTo>
                      <a:pt x="403" y="207"/>
                    </a:lnTo>
                    <a:lnTo>
                      <a:pt x="407" y="208"/>
                    </a:lnTo>
                    <a:lnTo>
                      <a:pt x="409" y="209"/>
                    </a:lnTo>
                    <a:lnTo>
                      <a:pt x="414" y="214"/>
                    </a:lnTo>
                    <a:lnTo>
                      <a:pt x="419" y="216"/>
                    </a:lnTo>
                    <a:lnTo>
                      <a:pt x="422" y="216"/>
                    </a:lnTo>
                    <a:lnTo>
                      <a:pt x="422" y="216"/>
                    </a:lnTo>
                    <a:lnTo>
                      <a:pt x="425" y="215"/>
                    </a:lnTo>
                    <a:lnTo>
                      <a:pt x="437" y="210"/>
                    </a:lnTo>
                    <a:lnTo>
                      <a:pt x="454" y="204"/>
                    </a:lnTo>
                    <a:lnTo>
                      <a:pt x="452" y="197"/>
                    </a:lnTo>
                    <a:lnTo>
                      <a:pt x="450" y="194"/>
                    </a:lnTo>
                    <a:lnTo>
                      <a:pt x="450" y="194"/>
                    </a:lnTo>
                    <a:lnTo>
                      <a:pt x="447" y="191"/>
                    </a:lnTo>
                    <a:lnTo>
                      <a:pt x="441" y="186"/>
                    </a:lnTo>
                    <a:lnTo>
                      <a:pt x="437" y="182"/>
                    </a:lnTo>
                    <a:lnTo>
                      <a:pt x="429" y="172"/>
                    </a:lnTo>
                    <a:lnTo>
                      <a:pt x="419" y="166"/>
                    </a:lnTo>
                    <a:lnTo>
                      <a:pt x="414" y="166"/>
                    </a:lnTo>
                    <a:lnTo>
                      <a:pt x="414" y="166"/>
                    </a:lnTo>
                    <a:lnTo>
                      <a:pt x="411" y="166"/>
                    </a:lnTo>
                    <a:lnTo>
                      <a:pt x="411" y="166"/>
                    </a:lnTo>
                    <a:lnTo>
                      <a:pt x="408" y="166"/>
                    </a:lnTo>
                    <a:lnTo>
                      <a:pt x="403" y="166"/>
                    </a:lnTo>
                    <a:lnTo>
                      <a:pt x="403" y="161"/>
                    </a:lnTo>
                    <a:lnTo>
                      <a:pt x="407" y="158"/>
                    </a:lnTo>
                    <a:lnTo>
                      <a:pt x="408" y="155"/>
                    </a:lnTo>
                    <a:lnTo>
                      <a:pt x="410" y="155"/>
                    </a:lnTo>
                    <a:lnTo>
                      <a:pt x="410" y="154"/>
                    </a:lnTo>
                    <a:lnTo>
                      <a:pt x="411" y="152"/>
                    </a:lnTo>
                    <a:lnTo>
                      <a:pt x="416" y="142"/>
                    </a:lnTo>
                    <a:lnTo>
                      <a:pt x="420" y="138"/>
                    </a:lnTo>
                    <a:lnTo>
                      <a:pt x="425" y="134"/>
                    </a:lnTo>
                    <a:lnTo>
                      <a:pt x="428" y="130"/>
                    </a:lnTo>
                    <a:lnTo>
                      <a:pt x="431" y="126"/>
                    </a:lnTo>
                    <a:lnTo>
                      <a:pt x="431" y="126"/>
                    </a:lnTo>
                    <a:lnTo>
                      <a:pt x="431" y="122"/>
                    </a:lnTo>
                    <a:lnTo>
                      <a:pt x="431" y="122"/>
                    </a:lnTo>
                    <a:lnTo>
                      <a:pt x="427" y="117"/>
                    </a:lnTo>
                    <a:lnTo>
                      <a:pt x="427" y="114"/>
                    </a:lnTo>
                    <a:lnTo>
                      <a:pt x="427" y="114"/>
                    </a:lnTo>
                    <a:lnTo>
                      <a:pt x="425" y="110"/>
                    </a:lnTo>
                    <a:lnTo>
                      <a:pt x="423" y="98"/>
                    </a:lnTo>
                    <a:lnTo>
                      <a:pt x="422" y="86"/>
                    </a:lnTo>
                    <a:lnTo>
                      <a:pt x="423" y="80"/>
                    </a:lnTo>
                    <a:lnTo>
                      <a:pt x="425" y="74"/>
                    </a:lnTo>
                    <a:lnTo>
                      <a:pt x="427" y="67"/>
                    </a:lnTo>
                    <a:lnTo>
                      <a:pt x="429" y="62"/>
                    </a:lnTo>
                    <a:lnTo>
                      <a:pt x="433" y="60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7"/>
                    </a:lnTo>
                    <a:lnTo>
                      <a:pt x="433" y="59"/>
                    </a:lnTo>
                    <a:lnTo>
                      <a:pt x="433" y="59"/>
                    </a:lnTo>
                    <a:lnTo>
                      <a:pt x="428" y="61"/>
                    </a:lnTo>
                    <a:lnTo>
                      <a:pt x="426" y="67"/>
                    </a:lnTo>
                    <a:lnTo>
                      <a:pt x="427" y="67"/>
                    </a:lnTo>
                    <a:lnTo>
                      <a:pt x="426" y="67"/>
                    </a:lnTo>
                    <a:lnTo>
                      <a:pt x="423" y="74"/>
                    </a:lnTo>
                    <a:lnTo>
                      <a:pt x="422" y="80"/>
                    </a:lnTo>
                    <a:lnTo>
                      <a:pt x="421" y="86"/>
                    </a:lnTo>
                    <a:lnTo>
                      <a:pt x="422" y="98"/>
                    </a:lnTo>
                    <a:lnTo>
                      <a:pt x="423" y="110"/>
                    </a:lnTo>
                    <a:lnTo>
                      <a:pt x="426" y="114"/>
                    </a:lnTo>
                    <a:lnTo>
                      <a:pt x="426" y="117"/>
                    </a:lnTo>
                    <a:lnTo>
                      <a:pt x="426" y="119"/>
                    </a:lnTo>
                    <a:lnTo>
                      <a:pt x="429" y="122"/>
                    </a:lnTo>
                    <a:lnTo>
                      <a:pt x="429" y="126"/>
                    </a:lnTo>
                    <a:lnTo>
                      <a:pt x="427" y="129"/>
                    </a:lnTo>
                    <a:lnTo>
                      <a:pt x="423" y="133"/>
                    </a:lnTo>
                    <a:lnTo>
                      <a:pt x="420" y="138"/>
                    </a:lnTo>
                    <a:lnTo>
                      <a:pt x="415" y="141"/>
                    </a:lnTo>
                    <a:lnTo>
                      <a:pt x="410" y="151"/>
                    </a:lnTo>
                    <a:lnTo>
                      <a:pt x="409" y="154"/>
                    </a:lnTo>
                    <a:lnTo>
                      <a:pt x="408" y="154"/>
                    </a:lnTo>
                    <a:lnTo>
                      <a:pt x="408" y="155"/>
                    </a:lnTo>
                    <a:lnTo>
                      <a:pt x="406" y="157"/>
                    </a:lnTo>
                    <a:lnTo>
                      <a:pt x="406" y="157"/>
                    </a:lnTo>
                    <a:lnTo>
                      <a:pt x="402" y="161"/>
                    </a:lnTo>
                    <a:lnTo>
                      <a:pt x="402" y="167"/>
                    </a:lnTo>
                    <a:lnTo>
                      <a:pt x="402" y="167"/>
                    </a:lnTo>
                    <a:lnTo>
                      <a:pt x="408" y="167"/>
                    </a:lnTo>
                    <a:lnTo>
                      <a:pt x="408" y="167"/>
                    </a:lnTo>
                    <a:lnTo>
                      <a:pt x="411" y="167"/>
                    </a:lnTo>
                    <a:lnTo>
                      <a:pt x="414" y="167"/>
                    </a:lnTo>
                    <a:lnTo>
                      <a:pt x="419" y="167"/>
                    </a:lnTo>
                    <a:lnTo>
                      <a:pt x="428" y="173"/>
                    </a:lnTo>
                    <a:lnTo>
                      <a:pt x="435" y="183"/>
                    </a:lnTo>
                    <a:lnTo>
                      <a:pt x="440" y="188"/>
                    </a:lnTo>
                    <a:lnTo>
                      <a:pt x="446" y="192"/>
                    </a:lnTo>
                    <a:lnTo>
                      <a:pt x="450" y="195"/>
                    </a:lnTo>
                    <a:lnTo>
                      <a:pt x="451" y="197"/>
                    </a:lnTo>
                    <a:lnTo>
                      <a:pt x="453" y="203"/>
                    </a:lnTo>
                    <a:lnTo>
                      <a:pt x="437" y="209"/>
                    </a:lnTo>
                    <a:lnTo>
                      <a:pt x="423" y="214"/>
                    </a:lnTo>
                    <a:lnTo>
                      <a:pt x="422" y="215"/>
                    </a:lnTo>
                    <a:lnTo>
                      <a:pt x="419" y="215"/>
                    </a:lnTo>
                    <a:lnTo>
                      <a:pt x="414" y="213"/>
                    </a:lnTo>
                    <a:lnTo>
                      <a:pt x="410" y="208"/>
                    </a:lnTo>
                    <a:lnTo>
                      <a:pt x="408" y="207"/>
                    </a:lnTo>
                    <a:lnTo>
                      <a:pt x="407" y="207"/>
                    </a:lnTo>
                    <a:lnTo>
                      <a:pt x="403" y="206"/>
                    </a:lnTo>
                    <a:lnTo>
                      <a:pt x="403" y="206"/>
                    </a:lnTo>
                    <a:lnTo>
                      <a:pt x="398" y="206"/>
                    </a:lnTo>
                    <a:lnTo>
                      <a:pt x="398" y="206"/>
                    </a:lnTo>
                    <a:lnTo>
                      <a:pt x="391" y="208"/>
                    </a:lnTo>
                    <a:lnTo>
                      <a:pt x="385" y="210"/>
                    </a:lnTo>
                    <a:lnTo>
                      <a:pt x="375" y="219"/>
                    </a:lnTo>
                    <a:lnTo>
                      <a:pt x="376" y="219"/>
                    </a:lnTo>
                    <a:lnTo>
                      <a:pt x="375" y="219"/>
                    </a:lnTo>
                    <a:lnTo>
                      <a:pt x="375" y="219"/>
                    </a:lnTo>
                    <a:lnTo>
                      <a:pt x="359" y="228"/>
                    </a:lnTo>
                    <a:lnTo>
                      <a:pt x="353" y="232"/>
                    </a:lnTo>
                    <a:lnTo>
                      <a:pt x="353" y="232"/>
                    </a:lnTo>
                    <a:lnTo>
                      <a:pt x="349" y="237"/>
                    </a:lnTo>
                    <a:lnTo>
                      <a:pt x="339" y="248"/>
                    </a:lnTo>
                    <a:lnTo>
                      <a:pt x="339" y="248"/>
                    </a:lnTo>
                    <a:lnTo>
                      <a:pt x="338" y="251"/>
                    </a:lnTo>
                    <a:lnTo>
                      <a:pt x="338" y="251"/>
                    </a:lnTo>
                    <a:lnTo>
                      <a:pt x="334" y="259"/>
                    </a:lnTo>
                    <a:lnTo>
                      <a:pt x="321" y="259"/>
                    </a:lnTo>
                    <a:lnTo>
                      <a:pt x="317" y="260"/>
                    </a:lnTo>
                    <a:lnTo>
                      <a:pt x="317" y="260"/>
                    </a:lnTo>
                    <a:lnTo>
                      <a:pt x="317" y="263"/>
                    </a:lnTo>
                    <a:lnTo>
                      <a:pt x="317" y="263"/>
                    </a:lnTo>
                    <a:lnTo>
                      <a:pt x="320" y="270"/>
                    </a:lnTo>
                    <a:lnTo>
                      <a:pt x="322" y="275"/>
                    </a:lnTo>
                    <a:lnTo>
                      <a:pt x="326" y="279"/>
                    </a:lnTo>
                    <a:lnTo>
                      <a:pt x="328" y="287"/>
                    </a:lnTo>
                    <a:lnTo>
                      <a:pt x="329" y="289"/>
                    </a:lnTo>
                    <a:lnTo>
                      <a:pt x="329" y="297"/>
                    </a:lnTo>
                    <a:lnTo>
                      <a:pt x="327" y="299"/>
                    </a:lnTo>
                    <a:lnTo>
                      <a:pt x="326" y="300"/>
                    </a:lnTo>
                    <a:lnTo>
                      <a:pt x="322" y="301"/>
                    </a:lnTo>
                    <a:lnTo>
                      <a:pt x="314" y="302"/>
                    </a:lnTo>
                    <a:lnTo>
                      <a:pt x="310" y="303"/>
                    </a:lnTo>
                    <a:lnTo>
                      <a:pt x="310" y="303"/>
                    </a:lnTo>
                    <a:lnTo>
                      <a:pt x="286" y="315"/>
                    </a:lnTo>
                    <a:lnTo>
                      <a:pt x="271" y="325"/>
                    </a:lnTo>
                    <a:lnTo>
                      <a:pt x="268" y="325"/>
                    </a:lnTo>
                    <a:lnTo>
                      <a:pt x="266" y="325"/>
                    </a:lnTo>
                    <a:lnTo>
                      <a:pt x="258" y="321"/>
                    </a:lnTo>
                    <a:lnTo>
                      <a:pt x="248" y="318"/>
                    </a:lnTo>
                    <a:lnTo>
                      <a:pt x="239" y="315"/>
                    </a:lnTo>
                    <a:lnTo>
                      <a:pt x="233" y="315"/>
                    </a:lnTo>
                    <a:lnTo>
                      <a:pt x="233" y="315"/>
                    </a:lnTo>
                    <a:lnTo>
                      <a:pt x="229" y="316"/>
                    </a:lnTo>
                    <a:lnTo>
                      <a:pt x="224" y="316"/>
                    </a:lnTo>
                    <a:lnTo>
                      <a:pt x="222" y="315"/>
                    </a:lnTo>
                    <a:lnTo>
                      <a:pt x="222" y="315"/>
                    </a:lnTo>
                    <a:lnTo>
                      <a:pt x="218" y="314"/>
                    </a:lnTo>
                    <a:lnTo>
                      <a:pt x="218" y="315"/>
                    </a:lnTo>
                    <a:lnTo>
                      <a:pt x="220" y="314"/>
                    </a:lnTo>
                    <a:lnTo>
                      <a:pt x="220" y="314"/>
                    </a:lnTo>
                    <a:lnTo>
                      <a:pt x="209" y="304"/>
                    </a:lnTo>
                    <a:lnTo>
                      <a:pt x="204" y="303"/>
                    </a:lnTo>
                    <a:lnTo>
                      <a:pt x="202" y="302"/>
                    </a:lnTo>
                    <a:lnTo>
                      <a:pt x="202" y="302"/>
                    </a:lnTo>
                    <a:lnTo>
                      <a:pt x="197" y="303"/>
                    </a:lnTo>
                    <a:lnTo>
                      <a:pt x="192" y="306"/>
                    </a:lnTo>
                    <a:lnTo>
                      <a:pt x="185" y="309"/>
                    </a:lnTo>
                    <a:lnTo>
                      <a:pt x="175" y="312"/>
                    </a:lnTo>
                    <a:lnTo>
                      <a:pt x="175" y="312"/>
                    </a:lnTo>
                    <a:lnTo>
                      <a:pt x="172" y="314"/>
                    </a:lnTo>
                    <a:lnTo>
                      <a:pt x="172" y="314"/>
                    </a:lnTo>
                    <a:lnTo>
                      <a:pt x="165" y="320"/>
                    </a:lnTo>
                    <a:lnTo>
                      <a:pt x="165" y="321"/>
                    </a:lnTo>
                    <a:lnTo>
                      <a:pt x="165" y="320"/>
                    </a:lnTo>
                    <a:lnTo>
                      <a:pt x="165" y="320"/>
                    </a:lnTo>
                    <a:lnTo>
                      <a:pt x="159" y="325"/>
                    </a:lnTo>
                    <a:lnTo>
                      <a:pt x="152" y="328"/>
                    </a:lnTo>
                    <a:lnTo>
                      <a:pt x="136" y="333"/>
                    </a:lnTo>
                    <a:lnTo>
                      <a:pt x="121" y="338"/>
                    </a:lnTo>
                    <a:lnTo>
                      <a:pt x="113" y="341"/>
                    </a:lnTo>
                    <a:lnTo>
                      <a:pt x="105" y="345"/>
                    </a:lnTo>
                    <a:lnTo>
                      <a:pt x="106" y="346"/>
                    </a:lnTo>
                    <a:lnTo>
                      <a:pt x="105" y="345"/>
                    </a:lnTo>
                    <a:lnTo>
                      <a:pt x="98" y="347"/>
                    </a:lnTo>
                    <a:lnTo>
                      <a:pt x="88" y="349"/>
                    </a:lnTo>
                    <a:lnTo>
                      <a:pt x="82" y="351"/>
                    </a:lnTo>
                    <a:lnTo>
                      <a:pt x="80" y="331"/>
                    </a:lnTo>
                    <a:lnTo>
                      <a:pt x="80" y="331"/>
                    </a:lnTo>
                    <a:lnTo>
                      <a:pt x="80" y="331"/>
                    </a:lnTo>
                    <a:lnTo>
                      <a:pt x="74" y="306"/>
                    </a:lnTo>
                    <a:lnTo>
                      <a:pt x="73" y="297"/>
                    </a:lnTo>
                    <a:lnTo>
                      <a:pt x="70" y="291"/>
                    </a:lnTo>
                    <a:lnTo>
                      <a:pt x="70" y="291"/>
                    </a:lnTo>
                    <a:lnTo>
                      <a:pt x="67" y="285"/>
                    </a:lnTo>
                    <a:lnTo>
                      <a:pt x="61" y="281"/>
                    </a:lnTo>
                    <a:lnTo>
                      <a:pt x="51" y="276"/>
                    </a:lnTo>
                    <a:lnTo>
                      <a:pt x="39" y="270"/>
                    </a:lnTo>
                    <a:lnTo>
                      <a:pt x="39" y="270"/>
                    </a:lnTo>
                    <a:lnTo>
                      <a:pt x="39" y="270"/>
                    </a:lnTo>
                    <a:lnTo>
                      <a:pt x="24" y="262"/>
                    </a:lnTo>
                    <a:lnTo>
                      <a:pt x="29" y="258"/>
                    </a:lnTo>
                    <a:lnTo>
                      <a:pt x="32" y="254"/>
                    </a:lnTo>
                    <a:lnTo>
                      <a:pt x="37" y="252"/>
                    </a:lnTo>
                    <a:lnTo>
                      <a:pt x="36" y="241"/>
                    </a:lnTo>
                    <a:lnTo>
                      <a:pt x="34" y="234"/>
                    </a:lnTo>
                    <a:lnTo>
                      <a:pt x="34" y="232"/>
                    </a:lnTo>
                    <a:lnTo>
                      <a:pt x="32" y="232"/>
                    </a:lnTo>
                    <a:lnTo>
                      <a:pt x="31" y="231"/>
                    </a:lnTo>
                    <a:lnTo>
                      <a:pt x="29" y="229"/>
                    </a:lnTo>
                    <a:lnTo>
                      <a:pt x="28" y="227"/>
                    </a:lnTo>
                    <a:lnTo>
                      <a:pt x="28" y="227"/>
                    </a:lnTo>
                    <a:lnTo>
                      <a:pt x="25" y="219"/>
                    </a:lnTo>
                    <a:lnTo>
                      <a:pt x="23" y="210"/>
                    </a:lnTo>
                    <a:lnTo>
                      <a:pt x="23" y="206"/>
                    </a:lnTo>
                    <a:lnTo>
                      <a:pt x="24" y="203"/>
                    </a:lnTo>
                    <a:lnTo>
                      <a:pt x="25" y="201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37" y="194"/>
                    </a:lnTo>
                    <a:lnTo>
                      <a:pt x="42" y="190"/>
                    </a:lnTo>
                    <a:lnTo>
                      <a:pt x="42" y="190"/>
                    </a:lnTo>
                    <a:lnTo>
                      <a:pt x="44" y="185"/>
                    </a:lnTo>
                    <a:lnTo>
                      <a:pt x="48" y="176"/>
                    </a:lnTo>
                    <a:lnTo>
                      <a:pt x="47" y="176"/>
                    </a:lnTo>
                    <a:lnTo>
                      <a:pt x="48" y="176"/>
                    </a:lnTo>
                    <a:lnTo>
                      <a:pt x="51" y="167"/>
                    </a:lnTo>
                    <a:lnTo>
                      <a:pt x="53" y="165"/>
                    </a:lnTo>
                    <a:lnTo>
                      <a:pt x="53" y="165"/>
                    </a:lnTo>
                    <a:lnTo>
                      <a:pt x="54" y="161"/>
                    </a:lnTo>
                    <a:lnTo>
                      <a:pt x="54" y="161"/>
                    </a:lnTo>
                    <a:lnTo>
                      <a:pt x="53" y="159"/>
                    </a:lnTo>
                    <a:lnTo>
                      <a:pt x="51" y="157"/>
                    </a:lnTo>
                    <a:lnTo>
                      <a:pt x="51" y="157"/>
                    </a:lnTo>
                    <a:lnTo>
                      <a:pt x="47" y="153"/>
                    </a:lnTo>
                    <a:lnTo>
                      <a:pt x="43" y="151"/>
                    </a:lnTo>
                    <a:lnTo>
                      <a:pt x="30" y="144"/>
                    </a:lnTo>
                    <a:lnTo>
                      <a:pt x="22" y="138"/>
                    </a:lnTo>
                    <a:lnTo>
                      <a:pt x="16" y="132"/>
                    </a:lnTo>
                    <a:lnTo>
                      <a:pt x="10" y="127"/>
                    </a:lnTo>
                    <a:lnTo>
                      <a:pt x="6" y="120"/>
                    </a:lnTo>
                    <a:lnTo>
                      <a:pt x="3" y="110"/>
                    </a:lnTo>
                    <a:lnTo>
                      <a:pt x="1" y="105"/>
                    </a:lnTo>
                    <a:lnTo>
                      <a:pt x="1" y="99"/>
                    </a:lnTo>
                    <a:lnTo>
                      <a:pt x="3" y="91"/>
                    </a:lnTo>
                    <a:lnTo>
                      <a:pt x="4" y="85"/>
                    </a:lnTo>
                    <a:lnTo>
                      <a:pt x="6" y="83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11" y="77"/>
                    </a:lnTo>
                    <a:lnTo>
                      <a:pt x="11" y="77"/>
                    </a:lnTo>
                    <a:lnTo>
                      <a:pt x="12" y="71"/>
                    </a:lnTo>
                    <a:lnTo>
                      <a:pt x="12" y="71"/>
                    </a:lnTo>
                    <a:lnTo>
                      <a:pt x="13" y="61"/>
                    </a:lnTo>
                    <a:lnTo>
                      <a:pt x="22" y="66"/>
                    </a:lnTo>
                    <a:lnTo>
                      <a:pt x="26" y="67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36" y="68"/>
                    </a:lnTo>
                    <a:lnTo>
                      <a:pt x="37" y="70"/>
                    </a:lnTo>
                    <a:lnTo>
                      <a:pt x="37" y="70"/>
                    </a:lnTo>
                    <a:lnTo>
                      <a:pt x="36" y="73"/>
                    </a:lnTo>
                    <a:lnTo>
                      <a:pt x="32" y="79"/>
                    </a:lnTo>
                    <a:lnTo>
                      <a:pt x="30" y="85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2" y="93"/>
                    </a:lnTo>
                    <a:lnTo>
                      <a:pt x="36" y="95"/>
                    </a:lnTo>
                    <a:lnTo>
                      <a:pt x="44" y="96"/>
                    </a:lnTo>
                    <a:lnTo>
                      <a:pt x="44" y="96"/>
                    </a:lnTo>
                    <a:lnTo>
                      <a:pt x="56" y="95"/>
                    </a:lnTo>
                    <a:lnTo>
                      <a:pt x="66" y="92"/>
                    </a:lnTo>
                    <a:lnTo>
                      <a:pt x="66" y="92"/>
                    </a:lnTo>
                    <a:lnTo>
                      <a:pt x="73" y="90"/>
                    </a:lnTo>
                    <a:lnTo>
                      <a:pt x="80" y="88"/>
                    </a:lnTo>
                    <a:lnTo>
                      <a:pt x="87" y="88"/>
                    </a:lnTo>
                    <a:lnTo>
                      <a:pt x="96" y="89"/>
                    </a:lnTo>
                    <a:lnTo>
                      <a:pt x="131" y="95"/>
                    </a:lnTo>
                    <a:lnTo>
                      <a:pt x="141" y="93"/>
                    </a:lnTo>
                    <a:lnTo>
                      <a:pt x="142" y="92"/>
                    </a:lnTo>
                    <a:lnTo>
                      <a:pt x="146" y="91"/>
                    </a:lnTo>
                    <a:lnTo>
                      <a:pt x="146" y="91"/>
                    </a:lnTo>
                    <a:lnTo>
                      <a:pt x="150" y="88"/>
                    </a:lnTo>
                    <a:lnTo>
                      <a:pt x="154" y="85"/>
                    </a:lnTo>
                    <a:lnTo>
                      <a:pt x="158" y="85"/>
                    </a:lnTo>
                    <a:lnTo>
                      <a:pt x="158" y="84"/>
                    </a:lnTo>
                    <a:lnTo>
                      <a:pt x="158" y="85"/>
                    </a:lnTo>
                    <a:lnTo>
                      <a:pt x="158" y="85"/>
                    </a:lnTo>
                    <a:lnTo>
                      <a:pt x="185" y="80"/>
                    </a:lnTo>
                    <a:lnTo>
                      <a:pt x="214" y="78"/>
                    </a:lnTo>
                    <a:lnTo>
                      <a:pt x="214" y="77"/>
                    </a:lnTo>
                    <a:lnTo>
                      <a:pt x="214" y="78"/>
                    </a:lnTo>
                    <a:lnTo>
                      <a:pt x="218" y="79"/>
                    </a:lnTo>
                    <a:lnTo>
                      <a:pt x="218" y="79"/>
                    </a:lnTo>
                    <a:lnTo>
                      <a:pt x="223" y="79"/>
                    </a:lnTo>
                    <a:lnTo>
                      <a:pt x="223" y="79"/>
                    </a:lnTo>
                    <a:lnTo>
                      <a:pt x="228" y="78"/>
                    </a:lnTo>
                    <a:lnTo>
                      <a:pt x="228" y="78"/>
                    </a:lnTo>
                    <a:lnTo>
                      <a:pt x="231" y="77"/>
                    </a:lnTo>
                    <a:lnTo>
                      <a:pt x="231" y="77"/>
                    </a:lnTo>
                    <a:lnTo>
                      <a:pt x="236" y="74"/>
                    </a:lnTo>
                    <a:lnTo>
                      <a:pt x="236" y="74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51" y="64"/>
                    </a:lnTo>
                    <a:lnTo>
                      <a:pt x="255" y="58"/>
                    </a:lnTo>
                    <a:lnTo>
                      <a:pt x="266" y="43"/>
                    </a:lnTo>
                    <a:lnTo>
                      <a:pt x="278" y="31"/>
                    </a:lnTo>
                    <a:lnTo>
                      <a:pt x="284" y="26"/>
                    </a:lnTo>
                    <a:lnTo>
                      <a:pt x="291" y="21"/>
                    </a:lnTo>
                    <a:lnTo>
                      <a:pt x="291" y="21"/>
                    </a:lnTo>
                    <a:lnTo>
                      <a:pt x="291" y="21"/>
                    </a:lnTo>
                    <a:lnTo>
                      <a:pt x="302" y="17"/>
                    </a:lnTo>
                    <a:lnTo>
                      <a:pt x="313" y="12"/>
                    </a:lnTo>
                    <a:lnTo>
                      <a:pt x="313" y="12"/>
                    </a:lnTo>
                    <a:lnTo>
                      <a:pt x="313" y="12"/>
                    </a:lnTo>
                    <a:lnTo>
                      <a:pt x="321" y="8"/>
                    </a:lnTo>
                    <a:lnTo>
                      <a:pt x="329" y="4"/>
                    </a:lnTo>
                    <a:lnTo>
                      <a:pt x="339" y="2"/>
                    </a:lnTo>
                    <a:lnTo>
                      <a:pt x="348" y="2"/>
                    </a:lnTo>
                    <a:lnTo>
                      <a:pt x="348" y="2"/>
                    </a:lnTo>
                    <a:lnTo>
                      <a:pt x="355" y="2"/>
                    </a:lnTo>
                    <a:lnTo>
                      <a:pt x="364" y="3"/>
                    </a:lnTo>
                    <a:lnTo>
                      <a:pt x="364" y="3"/>
                    </a:lnTo>
                    <a:lnTo>
                      <a:pt x="370" y="4"/>
                    </a:lnTo>
                    <a:lnTo>
                      <a:pt x="371" y="4"/>
                    </a:lnTo>
                    <a:lnTo>
                      <a:pt x="372" y="4"/>
                    </a:lnTo>
                    <a:lnTo>
                      <a:pt x="372" y="3"/>
                    </a:lnTo>
                    <a:lnTo>
                      <a:pt x="376" y="3"/>
                    </a:lnTo>
                    <a:lnTo>
                      <a:pt x="378" y="3"/>
                    </a:lnTo>
                    <a:lnTo>
                      <a:pt x="378" y="3"/>
                    </a:lnTo>
                    <a:lnTo>
                      <a:pt x="380" y="3"/>
                    </a:lnTo>
                    <a:lnTo>
                      <a:pt x="384" y="6"/>
                    </a:lnTo>
                    <a:lnTo>
                      <a:pt x="386" y="8"/>
                    </a:lnTo>
                    <a:lnTo>
                      <a:pt x="386" y="9"/>
                    </a:lnTo>
                    <a:lnTo>
                      <a:pt x="391" y="9"/>
                    </a:lnTo>
                    <a:lnTo>
                      <a:pt x="391" y="9"/>
                    </a:lnTo>
                    <a:lnTo>
                      <a:pt x="396" y="5"/>
                    </a:lnTo>
                    <a:lnTo>
                      <a:pt x="398" y="3"/>
                    </a:lnTo>
                    <a:lnTo>
                      <a:pt x="398" y="3"/>
                    </a:lnTo>
                    <a:lnTo>
                      <a:pt x="400" y="3"/>
                    </a:lnTo>
                    <a:lnTo>
                      <a:pt x="401" y="3"/>
                    </a:lnTo>
                    <a:lnTo>
                      <a:pt x="402" y="3"/>
                    </a:lnTo>
                    <a:lnTo>
                      <a:pt x="402" y="5"/>
                    </a:lnTo>
                    <a:lnTo>
                      <a:pt x="403" y="5"/>
                    </a:lnTo>
                    <a:lnTo>
                      <a:pt x="406" y="9"/>
                    </a:lnTo>
                    <a:lnTo>
                      <a:pt x="409" y="12"/>
                    </a:lnTo>
                    <a:lnTo>
                      <a:pt x="409" y="12"/>
                    </a:lnTo>
                    <a:lnTo>
                      <a:pt x="414" y="15"/>
                    </a:lnTo>
                    <a:lnTo>
                      <a:pt x="422" y="15"/>
                    </a:lnTo>
                    <a:lnTo>
                      <a:pt x="435" y="16"/>
                    </a:lnTo>
                    <a:lnTo>
                      <a:pt x="453" y="16"/>
                    </a:lnTo>
                    <a:lnTo>
                      <a:pt x="456" y="24"/>
                    </a:lnTo>
                    <a:lnTo>
                      <a:pt x="458" y="36"/>
                    </a:lnTo>
                    <a:lnTo>
                      <a:pt x="458" y="45"/>
                    </a:lnTo>
                    <a:lnTo>
                      <a:pt x="457" y="46"/>
                    </a:lnTo>
                    <a:lnTo>
                      <a:pt x="457" y="46"/>
                    </a:lnTo>
                    <a:lnTo>
                      <a:pt x="452" y="49"/>
                    </a:lnTo>
                    <a:lnTo>
                      <a:pt x="447" y="52"/>
                    </a:lnTo>
                    <a:lnTo>
                      <a:pt x="437" y="57"/>
                    </a:lnTo>
                    <a:lnTo>
                      <a:pt x="437" y="57"/>
                    </a:lnTo>
                    <a:lnTo>
                      <a:pt x="437" y="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6" name="Freeform 357"/>
              <p:cNvSpPr>
                <a:spLocks/>
              </p:cNvSpPr>
              <p:nvPr/>
            </p:nvSpPr>
            <p:spPr bwMode="auto">
              <a:xfrm>
                <a:off x="4100513" y="2800350"/>
                <a:ext cx="15875" cy="15875"/>
              </a:xfrm>
              <a:custGeom>
                <a:avLst/>
                <a:gdLst>
                  <a:gd name="T0" fmla="*/ 8 w 10"/>
                  <a:gd name="T1" fmla="*/ 8 h 10"/>
                  <a:gd name="T2" fmla="*/ 6 w 10"/>
                  <a:gd name="T3" fmla="*/ 10 h 10"/>
                  <a:gd name="T4" fmla="*/ 4 w 10"/>
                  <a:gd name="T5" fmla="*/ 10 h 10"/>
                  <a:gd name="T6" fmla="*/ 3 w 10"/>
                  <a:gd name="T7" fmla="*/ 8 h 10"/>
                  <a:gd name="T8" fmla="*/ 2 w 10"/>
                  <a:gd name="T9" fmla="*/ 6 h 10"/>
                  <a:gd name="T10" fmla="*/ 0 w 10"/>
                  <a:gd name="T11" fmla="*/ 2 h 10"/>
                  <a:gd name="T12" fmla="*/ 0 w 10"/>
                  <a:gd name="T13" fmla="*/ 0 h 10"/>
                  <a:gd name="T14" fmla="*/ 2 w 10"/>
                  <a:gd name="T15" fmla="*/ 0 h 10"/>
                  <a:gd name="T16" fmla="*/ 6 w 10"/>
                  <a:gd name="T17" fmla="*/ 0 h 10"/>
                  <a:gd name="T18" fmla="*/ 9 w 10"/>
                  <a:gd name="T19" fmla="*/ 1 h 10"/>
                  <a:gd name="T20" fmla="*/ 10 w 10"/>
                  <a:gd name="T21" fmla="*/ 2 h 10"/>
                  <a:gd name="T22" fmla="*/ 10 w 10"/>
                  <a:gd name="T23" fmla="*/ 4 h 10"/>
                  <a:gd name="T24" fmla="*/ 8 w 10"/>
                  <a:gd name="T25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lnTo>
                      <a:pt x="6" y="10"/>
                    </a:lnTo>
                    <a:lnTo>
                      <a:pt x="4" y="10"/>
                    </a:lnTo>
                    <a:lnTo>
                      <a:pt x="3" y="8"/>
                    </a:lnTo>
                    <a:lnTo>
                      <a:pt x="2" y="6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9" y="1"/>
                    </a:lnTo>
                    <a:lnTo>
                      <a:pt x="10" y="2"/>
                    </a:lnTo>
                    <a:lnTo>
                      <a:pt x="10" y="4"/>
                    </a:ln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7" name="Freeform 358"/>
              <p:cNvSpPr>
                <a:spLocks/>
              </p:cNvSpPr>
              <p:nvPr/>
            </p:nvSpPr>
            <p:spPr bwMode="auto">
              <a:xfrm>
                <a:off x="4100513" y="2797175"/>
                <a:ext cx="15875" cy="19050"/>
              </a:xfrm>
              <a:custGeom>
                <a:avLst/>
                <a:gdLst>
                  <a:gd name="T0" fmla="*/ 8 w 10"/>
                  <a:gd name="T1" fmla="*/ 10 h 12"/>
                  <a:gd name="T2" fmla="*/ 8 w 10"/>
                  <a:gd name="T3" fmla="*/ 10 h 12"/>
                  <a:gd name="T4" fmla="*/ 5 w 10"/>
                  <a:gd name="T5" fmla="*/ 11 h 12"/>
                  <a:gd name="T6" fmla="*/ 4 w 10"/>
                  <a:gd name="T7" fmla="*/ 11 h 12"/>
                  <a:gd name="T8" fmla="*/ 4 w 10"/>
                  <a:gd name="T9" fmla="*/ 10 h 12"/>
                  <a:gd name="T10" fmla="*/ 3 w 10"/>
                  <a:gd name="T11" fmla="*/ 8 h 12"/>
                  <a:gd name="T12" fmla="*/ 2 w 10"/>
                  <a:gd name="T13" fmla="*/ 4 h 12"/>
                  <a:gd name="T14" fmla="*/ 2 w 10"/>
                  <a:gd name="T15" fmla="*/ 3 h 12"/>
                  <a:gd name="T16" fmla="*/ 2 w 10"/>
                  <a:gd name="T17" fmla="*/ 2 h 12"/>
                  <a:gd name="T18" fmla="*/ 5 w 10"/>
                  <a:gd name="T19" fmla="*/ 3 h 12"/>
                  <a:gd name="T20" fmla="*/ 9 w 10"/>
                  <a:gd name="T21" fmla="*/ 4 h 12"/>
                  <a:gd name="T22" fmla="*/ 9 w 10"/>
                  <a:gd name="T23" fmla="*/ 4 h 12"/>
                  <a:gd name="T24" fmla="*/ 9 w 10"/>
                  <a:gd name="T25" fmla="*/ 6 h 12"/>
                  <a:gd name="T26" fmla="*/ 8 w 10"/>
                  <a:gd name="T27" fmla="*/ 10 h 12"/>
                  <a:gd name="T28" fmla="*/ 8 w 10"/>
                  <a:gd name="T29" fmla="*/ 10 h 12"/>
                  <a:gd name="T30" fmla="*/ 8 w 10"/>
                  <a:gd name="T31" fmla="*/ 10 h 12"/>
                  <a:gd name="T32" fmla="*/ 8 w 10"/>
                  <a:gd name="T33" fmla="*/ 10 h 12"/>
                  <a:gd name="T34" fmla="*/ 9 w 10"/>
                  <a:gd name="T35" fmla="*/ 10 h 12"/>
                  <a:gd name="T36" fmla="*/ 10 w 10"/>
                  <a:gd name="T37" fmla="*/ 6 h 12"/>
                  <a:gd name="T38" fmla="*/ 10 w 10"/>
                  <a:gd name="T39" fmla="*/ 6 h 12"/>
                  <a:gd name="T40" fmla="*/ 10 w 10"/>
                  <a:gd name="T41" fmla="*/ 4 h 12"/>
                  <a:gd name="T42" fmla="*/ 10 w 10"/>
                  <a:gd name="T43" fmla="*/ 4 h 12"/>
                  <a:gd name="T44" fmla="*/ 9 w 10"/>
                  <a:gd name="T45" fmla="*/ 3 h 12"/>
                  <a:gd name="T46" fmla="*/ 9 w 10"/>
                  <a:gd name="T47" fmla="*/ 3 h 12"/>
                  <a:gd name="T48" fmla="*/ 6 w 10"/>
                  <a:gd name="T49" fmla="*/ 2 h 12"/>
                  <a:gd name="T50" fmla="*/ 6 w 10"/>
                  <a:gd name="T51" fmla="*/ 2 h 12"/>
                  <a:gd name="T52" fmla="*/ 2 w 10"/>
                  <a:gd name="T53" fmla="*/ 0 h 12"/>
                  <a:gd name="T54" fmla="*/ 2 w 10"/>
                  <a:gd name="T55" fmla="*/ 0 h 12"/>
                  <a:gd name="T56" fmla="*/ 0 w 10"/>
                  <a:gd name="T57" fmla="*/ 2 h 12"/>
                  <a:gd name="T58" fmla="*/ 0 w 10"/>
                  <a:gd name="T59" fmla="*/ 2 h 12"/>
                  <a:gd name="T60" fmla="*/ 0 w 10"/>
                  <a:gd name="T61" fmla="*/ 4 h 12"/>
                  <a:gd name="T62" fmla="*/ 0 w 10"/>
                  <a:gd name="T63" fmla="*/ 4 h 12"/>
                  <a:gd name="T64" fmla="*/ 2 w 10"/>
                  <a:gd name="T65" fmla="*/ 9 h 12"/>
                  <a:gd name="T66" fmla="*/ 2 w 10"/>
                  <a:gd name="T67" fmla="*/ 9 h 12"/>
                  <a:gd name="T68" fmla="*/ 3 w 10"/>
                  <a:gd name="T69" fmla="*/ 10 h 12"/>
                  <a:gd name="T70" fmla="*/ 4 w 10"/>
                  <a:gd name="T71" fmla="*/ 12 h 12"/>
                  <a:gd name="T72" fmla="*/ 4 w 10"/>
                  <a:gd name="T73" fmla="*/ 12 h 12"/>
                  <a:gd name="T74" fmla="*/ 6 w 10"/>
                  <a:gd name="T75" fmla="*/ 12 h 12"/>
                  <a:gd name="T76" fmla="*/ 6 w 10"/>
                  <a:gd name="T77" fmla="*/ 12 h 12"/>
                  <a:gd name="T78" fmla="*/ 9 w 10"/>
                  <a:gd name="T79" fmla="*/ 10 h 12"/>
                  <a:gd name="T80" fmla="*/ 9 w 10"/>
                  <a:gd name="T81" fmla="*/ 10 h 12"/>
                  <a:gd name="T82" fmla="*/ 9 w 10"/>
                  <a:gd name="T83" fmla="*/ 10 h 12"/>
                  <a:gd name="T84" fmla="*/ 8 w 10"/>
                  <a:gd name="T85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" h="12">
                    <a:moveTo>
                      <a:pt x="8" y="10"/>
                    </a:moveTo>
                    <a:lnTo>
                      <a:pt x="8" y="10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3" y="8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5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6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8" name="Freeform 359"/>
              <p:cNvSpPr>
                <a:spLocks/>
              </p:cNvSpPr>
              <p:nvPr/>
            </p:nvSpPr>
            <p:spPr bwMode="auto">
              <a:xfrm>
                <a:off x="4457700" y="2573338"/>
                <a:ext cx="6350" cy="15875"/>
              </a:xfrm>
              <a:custGeom>
                <a:avLst/>
                <a:gdLst>
                  <a:gd name="T0" fmla="*/ 2 w 4"/>
                  <a:gd name="T1" fmla="*/ 10 h 10"/>
                  <a:gd name="T2" fmla="*/ 1 w 4"/>
                  <a:gd name="T3" fmla="*/ 10 h 10"/>
                  <a:gd name="T4" fmla="*/ 0 w 4"/>
                  <a:gd name="T5" fmla="*/ 8 h 10"/>
                  <a:gd name="T6" fmla="*/ 0 w 4"/>
                  <a:gd name="T7" fmla="*/ 4 h 10"/>
                  <a:gd name="T8" fmla="*/ 0 w 4"/>
                  <a:gd name="T9" fmla="*/ 1 h 10"/>
                  <a:gd name="T10" fmla="*/ 1 w 4"/>
                  <a:gd name="T11" fmla="*/ 0 h 10"/>
                  <a:gd name="T12" fmla="*/ 4 w 4"/>
                  <a:gd name="T13" fmla="*/ 0 h 10"/>
                  <a:gd name="T14" fmla="*/ 4 w 4"/>
                  <a:gd name="T15" fmla="*/ 2 h 10"/>
                  <a:gd name="T16" fmla="*/ 4 w 4"/>
                  <a:gd name="T17" fmla="*/ 4 h 10"/>
                  <a:gd name="T18" fmla="*/ 4 w 4"/>
                  <a:gd name="T19" fmla="*/ 8 h 10"/>
                  <a:gd name="T20" fmla="*/ 3 w 4"/>
                  <a:gd name="T21" fmla="*/ 9 h 10"/>
                  <a:gd name="T22" fmla="*/ 2 w 4"/>
                  <a:gd name="T2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10">
                    <a:moveTo>
                      <a:pt x="2" y="10"/>
                    </a:moveTo>
                    <a:lnTo>
                      <a:pt x="1" y="10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4" y="4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2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9" name="Freeform 360"/>
              <p:cNvSpPr>
                <a:spLocks/>
              </p:cNvSpPr>
              <p:nvPr/>
            </p:nvSpPr>
            <p:spPr bwMode="auto">
              <a:xfrm>
                <a:off x="4454525" y="2570163"/>
                <a:ext cx="12700" cy="22225"/>
              </a:xfrm>
              <a:custGeom>
                <a:avLst/>
                <a:gdLst>
                  <a:gd name="T0" fmla="*/ 4 w 8"/>
                  <a:gd name="T1" fmla="*/ 12 h 14"/>
                  <a:gd name="T2" fmla="*/ 4 w 8"/>
                  <a:gd name="T3" fmla="*/ 12 h 14"/>
                  <a:gd name="T4" fmla="*/ 3 w 8"/>
                  <a:gd name="T5" fmla="*/ 12 h 14"/>
                  <a:gd name="T6" fmla="*/ 3 w 8"/>
                  <a:gd name="T7" fmla="*/ 10 h 14"/>
                  <a:gd name="T8" fmla="*/ 2 w 8"/>
                  <a:gd name="T9" fmla="*/ 6 h 14"/>
                  <a:gd name="T10" fmla="*/ 3 w 8"/>
                  <a:gd name="T11" fmla="*/ 3 h 14"/>
                  <a:gd name="T12" fmla="*/ 3 w 8"/>
                  <a:gd name="T13" fmla="*/ 2 h 14"/>
                  <a:gd name="T14" fmla="*/ 5 w 8"/>
                  <a:gd name="T15" fmla="*/ 2 h 14"/>
                  <a:gd name="T16" fmla="*/ 5 w 8"/>
                  <a:gd name="T17" fmla="*/ 4 h 14"/>
                  <a:gd name="T18" fmla="*/ 5 w 8"/>
                  <a:gd name="T19" fmla="*/ 4 h 14"/>
                  <a:gd name="T20" fmla="*/ 6 w 8"/>
                  <a:gd name="T21" fmla="*/ 6 h 14"/>
                  <a:gd name="T22" fmla="*/ 5 w 8"/>
                  <a:gd name="T23" fmla="*/ 10 h 14"/>
                  <a:gd name="T24" fmla="*/ 4 w 8"/>
                  <a:gd name="T25" fmla="*/ 11 h 14"/>
                  <a:gd name="T26" fmla="*/ 4 w 8"/>
                  <a:gd name="T27" fmla="*/ 12 h 14"/>
                  <a:gd name="T28" fmla="*/ 4 w 8"/>
                  <a:gd name="T29" fmla="*/ 12 h 14"/>
                  <a:gd name="T30" fmla="*/ 4 w 8"/>
                  <a:gd name="T31" fmla="*/ 12 h 14"/>
                  <a:gd name="T32" fmla="*/ 4 w 8"/>
                  <a:gd name="T33" fmla="*/ 12 h 14"/>
                  <a:gd name="T34" fmla="*/ 4 w 8"/>
                  <a:gd name="T35" fmla="*/ 12 h 14"/>
                  <a:gd name="T36" fmla="*/ 5 w 8"/>
                  <a:gd name="T37" fmla="*/ 12 h 14"/>
                  <a:gd name="T38" fmla="*/ 6 w 8"/>
                  <a:gd name="T39" fmla="*/ 11 h 14"/>
                  <a:gd name="T40" fmla="*/ 6 w 8"/>
                  <a:gd name="T41" fmla="*/ 11 h 14"/>
                  <a:gd name="T42" fmla="*/ 8 w 8"/>
                  <a:gd name="T43" fmla="*/ 6 h 14"/>
                  <a:gd name="T44" fmla="*/ 8 w 8"/>
                  <a:gd name="T45" fmla="*/ 6 h 14"/>
                  <a:gd name="T46" fmla="*/ 6 w 8"/>
                  <a:gd name="T47" fmla="*/ 4 h 14"/>
                  <a:gd name="T48" fmla="*/ 6 w 8"/>
                  <a:gd name="T49" fmla="*/ 2 h 14"/>
                  <a:gd name="T50" fmla="*/ 6 w 8"/>
                  <a:gd name="T51" fmla="*/ 0 h 14"/>
                  <a:gd name="T52" fmla="*/ 3 w 8"/>
                  <a:gd name="T53" fmla="*/ 0 h 14"/>
                  <a:gd name="T54" fmla="*/ 3 w 8"/>
                  <a:gd name="T55" fmla="*/ 0 h 14"/>
                  <a:gd name="T56" fmla="*/ 2 w 8"/>
                  <a:gd name="T57" fmla="*/ 2 h 14"/>
                  <a:gd name="T58" fmla="*/ 2 w 8"/>
                  <a:gd name="T59" fmla="*/ 2 h 14"/>
                  <a:gd name="T60" fmla="*/ 0 w 8"/>
                  <a:gd name="T61" fmla="*/ 6 h 14"/>
                  <a:gd name="T62" fmla="*/ 0 w 8"/>
                  <a:gd name="T63" fmla="*/ 6 h 14"/>
                  <a:gd name="T64" fmla="*/ 2 w 8"/>
                  <a:gd name="T65" fmla="*/ 11 h 14"/>
                  <a:gd name="T66" fmla="*/ 2 w 8"/>
                  <a:gd name="T67" fmla="*/ 11 h 14"/>
                  <a:gd name="T68" fmla="*/ 3 w 8"/>
                  <a:gd name="T69" fmla="*/ 12 h 14"/>
                  <a:gd name="T70" fmla="*/ 3 w 8"/>
                  <a:gd name="T71" fmla="*/ 14 h 14"/>
                  <a:gd name="T72" fmla="*/ 4 w 8"/>
                  <a:gd name="T73" fmla="*/ 14 h 14"/>
                  <a:gd name="T74" fmla="*/ 4 w 8"/>
                  <a:gd name="T75" fmla="*/ 14 h 14"/>
                  <a:gd name="T76" fmla="*/ 4 w 8"/>
                  <a:gd name="T77" fmla="*/ 12 h 14"/>
                  <a:gd name="T78" fmla="*/ 4 w 8"/>
                  <a:gd name="T79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" h="14">
                    <a:moveTo>
                      <a:pt x="4" y="12"/>
                    </a:moveTo>
                    <a:lnTo>
                      <a:pt x="4" y="12"/>
                    </a:lnTo>
                    <a:lnTo>
                      <a:pt x="3" y="12"/>
                    </a:lnTo>
                    <a:lnTo>
                      <a:pt x="3" y="10"/>
                    </a:lnTo>
                    <a:lnTo>
                      <a:pt x="2" y="6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6"/>
                    </a:lnTo>
                    <a:lnTo>
                      <a:pt x="5" y="10"/>
                    </a:lnTo>
                    <a:lnTo>
                      <a:pt x="4" y="11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5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4"/>
                    </a:lnTo>
                    <a:lnTo>
                      <a:pt x="6" y="2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4" y="12"/>
                    </a:lnTo>
                    <a:lnTo>
                      <a:pt x="4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0" name="Freeform 362"/>
              <p:cNvSpPr>
                <a:spLocks/>
              </p:cNvSpPr>
              <p:nvPr/>
            </p:nvSpPr>
            <p:spPr bwMode="auto">
              <a:xfrm>
                <a:off x="3922713" y="2573338"/>
                <a:ext cx="825500" cy="1373188"/>
              </a:xfrm>
              <a:custGeom>
                <a:avLst/>
                <a:gdLst>
                  <a:gd name="T0" fmla="*/ 309 w 520"/>
                  <a:gd name="T1" fmla="*/ 831 h 865"/>
                  <a:gd name="T2" fmla="*/ 177 w 520"/>
                  <a:gd name="T3" fmla="*/ 819 h 865"/>
                  <a:gd name="T4" fmla="*/ 31 w 520"/>
                  <a:gd name="T5" fmla="*/ 863 h 865"/>
                  <a:gd name="T6" fmla="*/ 115 w 520"/>
                  <a:gd name="T7" fmla="*/ 773 h 865"/>
                  <a:gd name="T8" fmla="*/ 205 w 520"/>
                  <a:gd name="T9" fmla="*/ 736 h 865"/>
                  <a:gd name="T10" fmla="*/ 122 w 520"/>
                  <a:gd name="T11" fmla="*/ 697 h 865"/>
                  <a:gd name="T12" fmla="*/ 79 w 520"/>
                  <a:gd name="T13" fmla="*/ 665 h 865"/>
                  <a:gd name="T14" fmla="*/ 122 w 520"/>
                  <a:gd name="T15" fmla="*/ 587 h 865"/>
                  <a:gd name="T16" fmla="*/ 191 w 520"/>
                  <a:gd name="T17" fmla="*/ 552 h 865"/>
                  <a:gd name="T18" fmla="*/ 242 w 520"/>
                  <a:gd name="T19" fmla="*/ 527 h 865"/>
                  <a:gd name="T20" fmla="*/ 240 w 520"/>
                  <a:gd name="T21" fmla="*/ 469 h 865"/>
                  <a:gd name="T22" fmla="*/ 233 w 520"/>
                  <a:gd name="T23" fmla="*/ 386 h 865"/>
                  <a:gd name="T24" fmla="*/ 149 w 520"/>
                  <a:gd name="T25" fmla="*/ 397 h 865"/>
                  <a:gd name="T26" fmla="*/ 176 w 520"/>
                  <a:gd name="T27" fmla="*/ 279 h 865"/>
                  <a:gd name="T28" fmla="*/ 158 w 520"/>
                  <a:gd name="T29" fmla="*/ 271 h 865"/>
                  <a:gd name="T30" fmla="*/ 118 w 520"/>
                  <a:gd name="T31" fmla="*/ 311 h 865"/>
                  <a:gd name="T32" fmla="*/ 180 w 520"/>
                  <a:gd name="T33" fmla="*/ 189 h 865"/>
                  <a:gd name="T34" fmla="*/ 123 w 520"/>
                  <a:gd name="T35" fmla="*/ 207 h 865"/>
                  <a:gd name="T36" fmla="*/ 145 w 520"/>
                  <a:gd name="T37" fmla="*/ 163 h 865"/>
                  <a:gd name="T38" fmla="*/ 155 w 520"/>
                  <a:gd name="T39" fmla="*/ 109 h 865"/>
                  <a:gd name="T40" fmla="*/ 197 w 520"/>
                  <a:gd name="T41" fmla="*/ 59 h 865"/>
                  <a:gd name="T42" fmla="*/ 245 w 520"/>
                  <a:gd name="T43" fmla="*/ 13 h 865"/>
                  <a:gd name="T44" fmla="*/ 316 w 520"/>
                  <a:gd name="T45" fmla="*/ 47 h 865"/>
                  <a:gd name="T46" fmla="*/ 253 w 520"/>
                  <a:gd name="T47" fmla="*/ 114 h 865"/>
                  <a:gd name="T48" fmla="*/ 375 w 520"/>
                  <a:gd name="T49" fmla="*/ 152 h 865"/>
                  <a:gd name="T50" fmla="*/ 248 w 520"/>
                  <a:gd name="T51" fmla="*/ 275 h 865"/>
                  <a:gd name="T52" fmla="*/ 369 w 520"/>
                  <a:gd name="T53" fmla="*/ 444 h 865"/>
                  <a:gd name="T54" fmla="*/ 421 w 520"/>
                  <a:gd name="T55" fmla="*/ 623 h 865"/>
                  <a:gd name="T56" fmla="*/ 471 w 520"/>
                  <a:gd name="T57" fmla="*/ 733 h 865"/>
                  <a:gd name="T58" fmla="*/ 456 w 520"/>
                  <a:gd name="T59" fmla="*/ 761 h 865"/>
                  <a:gd name="T60" fmla="*/ 471 w 520"/>
                  <a:gd name="T61" fmla="*/ 792 h 865"/>
                  <a:gd name="T62" fmla="*/ 433 w 520"/>
                  <a:gd name="T63" fmla="*/ 784 h 865"/>
                  <a:gd name="T64" fmla="*/ 459 w 520"/>
                  <a:gd name="T65" fmla="*/ 746 h 865"/>
                  <a:gd name="T66" fmla="*/ 501 w 520"/>
                  <a:gd name="T67" fmla="*/ 640 h 865"/>
                  <a:gd name="T68" fmla="*/ 419 w 520"/>
                  <a:gd name="T69" fmla="*/ 554 h 865"/>
                  <a:gd name="T70" fmla="*/ 359 w 520"/>
                  <a:gd name="T71" fmla="*/ 342 h 865"/>
                  <a:gd name="T72" fmla="*/ 286 w 520"/>
                  <a:gd name="T73" fmla="*/ 274 h 865"/>
                  <a:gd name="T74" fmla="*/ 374 w 520"/>
                  <a:gd name="T75" fmla="*/ 128 h 865"/>
                  <a:gd name="T76" fmla="*/ 253 w 520"/>
                  <a:gd name="T77" fmla="*/ 106 h 865"/>
                  <a:gd name="T78" fmla="*/ 331 w 520"/>
                  <a:gd name="T79" fmla="*/ 23 h 865"/>
                  <a:gd name="T80" fmla="*/ 236 w 520"/>
                  <a:gd name="T81" fmla="*/ 4 h 865"/>
                  <a:gd name="T82" fmla="*/ 201 w 520"/>
                  <a:gd name="T83" fmla="*/ 66 h 865"/>
                  <a:gd name="T84" fmla="*/ 154 w 520"/>
                  <a:gd name="T85" fmla="*/ 109 h 865"/>
                  <a:gd name="T86" fmla="*/ 148 w 520"/>
                  <a:gd name="T87" fmla="*/ 151 h 865"/>
                  <a:gd name="T88" fmla="*/ 111 w 520"/>
                  <a:gd name="T89" fmla="*/ 197 h 865"/>
                  <a:gd name="T90" fmla="*/ 155 w 520"/>
                  <a:gd name="T91" fmla="*/ 202 h 865"/>
                  <a:gd name="T92" fmla="*/ 121 w 520"/>
                  <a:gd name="T93" fmla="*/ 294 h 865"/>
                  <a:gd name="T94" fmla="*/ 155 w 520"/>
                  <a:gd name="T95" fmla="*/ 257 h 865"/>
                  <a:gd name="T96" fmla="*/ 182 w 520"/>
                  <a:gd name="T97" fmla="*/ 257 h 865"/>
                  <a:gd name="T98" fmla="*/ 167 w 520"/>
                  <a:gd name="T99" fmla="*/ 330 h 865"/>
                  <a:gd name="T100" fmla="*/ 186 w 520"/>
                  <a:gd name="T101" fmla="*/ 399 h 865"/>
                  <a:gd name="T102" fmla="*/ 235 w 520"/>
                  <a:gd name="T103" fmla="*/ 405 h 865"/>
                  <a:gd name="T104" fmla="*/ 255 w 520"/>
                  <a:gd name="T105" fmla="*/ 469 h 865"/>
                  <a:gd name="T106" fmla="*/ 227 w 520"/>
                  <a:gd name="T107" fmla="*/ 554 h 865"/>
                  <a:gd name="T108" fmla="*/ 160 w 520"/>
                  <a:gd name="T109" fmla="*/ 530 h 865"/>
                  <a:gd name="T110" fmla="*/ 160 w 520"/>
                  <a:gd name="T111" fmla="*/ 593 h 865"/>
                  <a:gd name="T112" fmla="*/ 67 w 520"/>
                  <a:gd name="T113" fmla="*/ 689 h 865"/>
                  <a:gd name="T114" fmla="*/ 128 w 520"/>
                  <a:gd name="T115" fmla="*/ 717 h 865"/>
                  <a:gd name="T116" fmla="*/ 211 w 520"/>
                  <a:gd name="T117" fmla="*/ 745 h 865"/>
                  <a:gd name="T118" fmla="*/ 3 w 520"/>
                  <a:gd name="T119" fmla="*/ 841 h 865"/>
                  <a:gd name="T120" fmla="*/ 71 w 520"/>
                  <a:gd name="T121" fmla="*/ 836 h 865"/>
                  <a:gd name="T122" fmla="*/ 254 w 520"/>
                  <a:gd name="T123" fmla="*/ 845 h 865"/>
                  <a:gd name="T124" fmla="*/ 379 w 520"/>
                  <a:gd name="T125" fmla="*/ 840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20" h="865">
                    <a:moveTo>
                      <a:pt x="486" y="796"/>
                    </a:moveTo>
                    <a:lnTo>
                      <a:pt x="486" y="796"/>
                    </a:lnTo>
                    <a:lnTo>
                      <a:pt x="486" y="801"/>
                    </a:lnTo>
                    <a:lnTo>
                      <a:pt x="484" y="803"/>
                    </a:lnTo>
                    <a:lnTo>
                      <a:pt x="480" y="810"/>
                    </a:lnTo>
                    <a:lnTo>
                      <a:pt x="476" y="815"/>
                    </a:lnTo>
                    <a:lnTo>
                      <a:pt x="474" y="816"/>
                    </a:lnTo>
                    <a:lnTo>
                      <a:pt x="463" y="821"/>
                    </a:lnTo>
                    <a:lnTo>
                      <a:pt x="456" y="826"/>
                    </a:lnTo>
                    <a:lnTo>
                      <a:pt x="451" y="828"/>
                    </a:lnTo>
                    <a:lnTo>
                      <a:pt x="450" y="831"/>
                    </a:lnTo>
                    <a:lnTo>
                      <a:pt x="446" y="833"/>
                    </a:lnTo>
                    <a:lnTo>
                      <a:pt x="444" y="833"/>
                    </a:lnTo>
                    <a:lnTo>
                      <a:pt x="440" y="834"/>
                    </a:lnTo>
                    <a:lnTo>
                      <a:pt x="424" y="838"/>
                    </a:lnTo>
                    <a:lnTo>
                      <a:pt x="415" y="839"/>
                    </a:lnTo>
                    <a:lnTo>
                      <a:pt x="412" y="840"/>
                    </a:lnTo>
                    <a:lnTo>
                      <a:pt x="412" y="840"/>
                    </a:lnTo>
                    <a:lnTo>
                      <a:pt x="410" y="841"/>
                    </a:lnTo>
                    <a:lnTo>
                      <a:pt x="410" y="841"/>
                    </a:lnTo>
                    <a:lnTo>
                      <a:pt x="407" y="846"/>
                    </a:lnTo>
                    <a:lnTo>
                      <a:pt x="403" y="848"/>
                    </a:lnTo>
                    <a:lnTo>
                      <a:pt x="401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85" y="842"/>
                    </a:lnTo>
                    <a:lnTo>
                      <a:pt x="379" y="839"/>
                    </a:lnTo>
                    <a:lnTo>
                      <a:pt x="379" y="839"/>
                    </a:lnTo>
                    <a:lnTo>
                      <a:pt x="376" y="838"/>
                    </a:lnTo>
                    <a:lnTo>
                      <a:pt x="369" y="838"/>
                    </a:lnTo>
                    <a:lnTo>
                      <a:pt x="369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37" y="835"/>
                    </a:lnTo>
                    <a:lnTo>
                      <a:pt x="327" y="833"/>
                    </a:lnTo>
                    <a:lnTo>
                      <a:pt x="321" y="833"/>
                    </a:lnTo>
                    <a:lnTo>
                      <a:pt x="313" y="833"/>
                    </a:lnTo>
                    <a:lnTo>
                      <a:pt x="309" y="831"/>
                    </a:lnTo>
                    <a:lnTo>
                      <a:pt x="309" y="831"/>
                    </a:lnTo>
                    <a:lnTo>
                      <a:pt x="307" y="829"/>
                    </a:lnTo>
                    <a:lnTo>
                      <a:pt x="297" y="822"/>
                    </a:lnTo>
                    <a:lnTo>
                      <a:pt x="296" y="820"/>
                    </a:lnTo>
                    <a:lnTo>
                      <a:pt x="296" y="820"/>
                    </a:lnTo>
                    <a:lnTo>
                      <a:pt x="295" y="820"/>
                    </a:lnTo>
                    <a:lnTo>
                      <a:pt x="294" y="820"/>
                    </a:lnTo>
                    <a:lnTo>
                      <a:pt x="294" y="821"/>
                    </a:lnTo>
                    <a:lnTo>
                      <a:pt x="294" y="821"/>
                    </a:lnTo>
                    <a:lnTo>
                      <a:pt x="295" y="825"/>
                    </a:lnTo>
                    <a:lnTo>
                      <a:pt x="295" y="825"/>
                    </a:lnTo>
                    <a:lnTo>
                      <a:pt x="297" y="827"/>
                    </a:lnTo>
                    <a:lnTo>
                      <a:pt x="297" y="829"/>
                    </a:lnTo>
                    <a:lnTo>
                      <a:pt x="296" y="829"/>
                    </a:lnTo>
                    <a:lnTo>
                      <a:pt x="294" y="831"/>
                    </a:lnTo>
                    <a:lnTo>
                      <a:pt x="291" y="831"/>
                    </a:lnTo>
                    <a:lnTo>
                      <a:pt x="271" y="829"/>
                    </a:lnTo>
                    <a:lnTo>
                      <a:pt x="258" y="829"/>
                    </a:lnTo>
                    <a:lnTo>
                      <a:pt x="255" y="831"/>
                    </a:lnTo>
                    <a:lnTo>
                      <a:pt x="255" y="831"/>
                    </a:lnTo>
                    <a:lnTo>
                      <a:pt x="255" y="832"/>
                    </a:lnTo>
                    <a:lnTo>
                      <a:pt x="254" y="834"/>
                    </a:lnTo>
                    <a:lnTo>
                      <a:pt x="254" y="834"/>
                    </a:lnTo>
                    <a:lnTo>
                      <a:pt x="255" y="838"/>
                    </a:lnTo>
                    <a:lnTo>
                      <a:pt x="255" y="841"/>
                    </a:lnTo>
                    <a:lnTo>
                      <a:pt x="254" y="844"/>
                    </a:lnTo>
                    <a:lnTo>
                      <a:pt x="253" y="844"/>
                    </a:lnTo>
                    <a:lnTo>
                      <a:pt x="246" y="841"/>
                    </a:lnTo>
                    <a:lnTo>
                      <a:pt x="238" y="838"/>
                    </a:lnTo>
                    <a:lnTo>
                      <a:pt x="230" y="833"/>
                    </a:lnTo>
                    <a:lnTo>
                      <a:pt x="227" y="833"/>
                    </a:lnTo>
                    <a:lnTo>
                      <a:pt x="227" y="833"/>
                    </a:lnTo>
                    <a:lnTo>
                      <a:pt x="224" y="839"/>
                    </a:lnTo>
                    <a:lnTo>
                      <a:pt x="224" y="841"/>
                    </a:lnTo>
                    <a:lnTo>
                      <a:pt x="224" y="841"/>
                    </a:lnTo>
                    <a:lnTo>
                      <a:pt x="223" y="840"/>
                    </a:lnTo>
                    <a:lnTo>
                      <a:pt x="205" y="822"/>
                    </a:lnTo>
                    <a:lnTo>
                      <a:pt x="202" y="821"/>
                    </a:lnTo>
                    <a:lnTo>
                      <a:pt x="198" y="819"/>
                    </a:lnTo>
                    <a:lnTo>
                      <a:pt x="198" y="819"/>
                    </a:lnTo>
                    <a:lnTo>
                      <a:pt x="177" y="819"/>
                    </a:lnTo>
                    <a:lnTo>
                      <a:pt x="165" y="820"/>
                    </a:lnTo>
                    <a:lnTo>
                      <a:pt x="161" y="821"/>
                    </a:lnTo>
                    <a:lnTo>
                      <a:pt x="161" y="821"/>
                    </a:lnTo>
                    <a:lnTo>
                      <a:pt x="158" y="822"/>
                    </a:lnTo>
                    <a:lnTo>
                      <a:pt x="158" y="822"/>
                    </a:lnTo>
                    <a:lnTo>
                      <a:pt x="155" y="828"/>
                    </a:lnTo>
                    <a:lnTo>
                      <a:pt x="151" y="836"/>
                    </a:lnTo>
                    <a:lnTo>
                      <a:pt x="148" y="846"/>
                    </a:lnTo>
                    <a:lnTo>
                      <a:pt x="146" y="848"/>
                    </a:lnTo>
                    <a:lnTo>
                      <a:pt x="146" y="848"/>
                    </a:lnTo>
                    <a:lnTo>
                      <a:pt x="143" y="853"/>
                    </a:lnTo>
                    <a:lnTo>
                      <a:pt x="139" y="858"/>
                    </a:lnTo>
                    <a:lnTo>
                      <a:pt x="135" y="860"/>
                    </a:lnTo>
                    <a:lnTo>
                      <a:pt x="133" y="860"/>
                    </a:lnTo>
                    <a:lnTo>
                      <a:pt x="130" y="859"/>
                    </a:lnTo>
                    <a:lnTo>
                      <a:pt x="127" y="857"/>
                    </a:lnTo>
                    <a:lnTo>
                      <a:pt x="121" y="850"/>
                    </a:lnTo>
                    <a:lnTo>
                      <a:pt x="114" y="842"/>
                    </a:lnTo>
                    <a:lnTo>
                      <a:pt x="109" y="839"/>
                    </a:lnTo>
                    <a:lnTo>
                      <a:pt x="105" y="839"/>
                    </a:lnTo>
                    <a:lnTo>
                      <a:pt x="105" y="839"/>
                    </a:lnTo>
                    <a:lnTo>
                      <a:pt x="84" y="836"/>
                    </a:lnTo>
                    <a:lnTo>
                      <a:pt x="74" y="835"/>
                    </a:lnTo>
                    <a:lnTo>
                      <a:pt x="71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5" y="840"/>
                    </a:lnTo>
                    <a:lnTo>
                      <a:pt x="61" y="844"/>
                    </a:lnTo>
                    <a:lnTo>
                      <a:pt x="53" y="847"/>
                    </a:lnTo>
                    <a:lnTo>
                      <a:pt x="53" y="847"/>
                    </a:lnTo>
                    <a:lnTo>
                      <a:pt x="49" y="848"/>
                    </a:lnTo>
                    <a:lnTo>
                      <a:pt x="46" y="851"/>
                    </a:lnTo>
                    <a:lnTo>
                      <a:pt x="43" y="853"/>
                    </a:lnTo>
                    <a:lnTo>
                      <a:pt x="40" y="858"/>
                    </a:lnTo>
                    <a:lnTo>
                      <a:pt x="41" y="859"/>
                    </a:lnTo>
                    <a:lnTo>
                      <a:pt x="40" y="858"/>
                    </a:lnTo>
                    <a:lnTo>
                      <a:pt x="38" y="863"/>
                    </a:lnTo>
                    <a:lnTo>
                      <a:pt x="36" y="864"/>
                    </a:lnTo>
                    <a:lnTo>
                      <a:pt x="34" y="864"/>
                    </a:lnTo>
                    <a:lnTo>
                      <a:pt x="31" y="863"/>
                    </a:lnTo>
                    <a:lnTo>
                      <a:pt x="29" y="858"/>
                    </a:lnTo>
                    <a:lnTo>
                      <a:pt x="28" y="853"/>
                    </a:lnTo>
                    <a:lnTo>
                      <a:pt x="27" y="851"/>
                    </a:lnTo>
                    <a:lnTo>
                      <a:pt x="27" y="851"/>
                    </a:lnTo>
                    <a:lnTo>
                      <a:pt x="24" y="848"/>
                    </a:lnTo>
                    <a:lnTo>
                      <a:pt x="24" y="848"/>
                    </a:lnTo>
                    <a:lnTo>
                      <a:pt x="21" y="848"/>
                    </a:lnTo>
                    <a:lnTo>
                      <a:pt x="21" y="848"/>
                    </a:lnTo>
                    <a:lnTo>
                      <a:pt x="18" y="850"/>
                    </a:lnTo>
                    <a:lnTo>
                      <a:pt x="12" y="851"/>
                    </a:lnTo>
                    <a:lnTo>
                      <a:pt x="7" y="853"/>
                    </a:lnTo>
                    <a:lnTo>
                      <a:pt x="5" y="853"/>
                    </a:lnTo>
                    <a:lnTo>
                      <a:pt x="4" y="850"/>
                    </a:lnTo>
                    <a:lnTo>
                      <a:pt x="4" y="850"/>
                    </a:lnTo>
                    <a:lnTo>
                      <a:pt x="3" y="846"/>
                    </a:lnTo>
                    <a:lnTo>
                      <a:pt x="2" y="845"/>
                    </a:lnTo>
                    <a:lnTo>
                      <a:pt x="2" y="844"/>
                    </a:lnTo>
                    <a:lnTo>
                      <a:pt x="3" y="842"/>
                    </a:lnTo>
                    <a:lnTo>
                      <a:pt x="5" y="842"/>
                    </a:lnTo>
                    <a:lnTo>
                      <a:pt x="5" y="842"/>
                    </a:lnTo>
                    <a:lnTo>
                      <a:pt x="16" y="841"/>
                    </a:lnTo>
                    <a:lnTo>
                      <a:pt x="22" y="840"/>
                    </a:lnTo>
                    <a:lnTo>
                      <a:pt x="29" y="835"/>
                    </a:lnTo>
                    <a:lnTo>
                      <a:pt x="46" y="826"/>
                    </a:lnTo>
                    <a:lnTo>
                      <a:pt x="53" y="821"/>
                    </a:lnTo>
                    <a:lnTo>
                      <a:pt x="58" y="816"/>
                    </a:lnTo>
                    <a:lnTo>
                      <a:pt x="62" y="813"/>
                    </a:lnTo>
                    <a:lnTo>
                      <a:pt x="75" y="804"/>
                    </a:lnTo>
                    <a:lnTo>
                      <a:pt x="85" y="798"/>
                    </a:lnTo>
                    <a:lnTo>
                      <a:pt x="92" y="792"/>
                    </a:lnTo>
                    <a:lnTo>
                      <a:pt x="95" y="790"/>
                    </a:lnTo>
                    <a:lnTo>
                      <a:pt x="95" y="790"/>
                    </a:lnTo>
                    <a:lnTo>
                      <a:pt x="96" y="788"/>
                    </a:lnTo>
                    <a:lnTo>
                      <a:pt x="96" y="788"/>
                    </a:lnTo>
                    <a:lnTo>
                      <a:pt x="97" y="783"/>
                    </a:lnTo>
                    <a:lnTo>
                      <a:pt x="100" y="774"/>
                    </a:lnTo>
                    <a:lnTo>
                      <a:pt x="102" y="774"/>
                    </a:lnTo>
                    <a:lnTo>
                      <a:pt x="109" y="776"/>
                    </a:lnTo>
                    <a:lnTo>
                      <a:pt x="114" y="774"/>
                    </a:lnTo>
                    <a:lnTo>
                      <a:pt x="114" y="774"/>
                    </a:lnTo>
                    <a:lnTo>
                      <a:pt x="115" y="773"/>
                    </a:lnTo>
                    <a:lnTo>
                      <a:pt x="115" y="773"/>
                    </a:lnTo>
                    <a:lnTo>
                      <a:pt x="117" y="771"/>
                    </a:lnTo>
                    <a:lnTo>
                      <a:pt x="117" y="771"/>
                    </a:lnTo>
                    <a:lnTo>
                      <a:pt x="122" y="761"/>
                    </a:lnTo>
                    <a:lnTo>
                      <a:pt x="128" y="755"/>
                    </a:lnTo>
                    <a:lnTo>
                      <a:pt x="129" y="754"/>
                    </a:lnTo>
                    <a:lnTo>
                      <a:pt x="135" y="755"/>
                    </a:lnTo>
                    <a:lnTo>
                      <a:pt x="146" y="758"/>
                    </a:lnTo>
                    <a:lnTo>
                      <a:pt x="170" y="764"/>
                    </a:lnTo>
                    <a:lnTo>
                      <a:pt x="180" y="769"/>
                    </a:lnTo>
                    <a:lnTo>
                      <a:pt x="188" y="771"/>
                    </a:lnTo>
                    <a:lnTo>
                      <a:pt x="190" y="772"/>
                    </a:lnTo>
                    <a:lnTo>
                      <a:pt x="190" y="772"/>
                    </a:lnTo>
                    <a:lnTo>
                      <a:pt x="193" y="772"/>
                    </a:lnTo>
                    <a:lnTo>
                      <a:pt x="193" y="772"/>
                    </a:lnTo>
                    <a:lnTo>
                      <a:pt x="197" y="770"/>
                    </a:lnTo>
                    <a:lnTo>
                      <a:pt x="199" y="769"/>
                    </a:lnTo>
                    <a:lnTo>
                      <a:pt x="199" y="769"/>
                    </a:lnTo>
                    <a:lnTo>
                      <a:pt x="203" y="764"/>
                    </a:lnTo>
                    <a:lnTo>
                      <a:pt x="204" y="760"/>
                    </a:lnTo>
                    <a:lnTo>
                      <a:pt x="204" y="760"/>
                    </a:lnTo>
                    <a:lnTo>
                      <a:pt x="207" y="754"/>
                    </a:lnTo>
                    <a:lnTo>
                      <a:pt x="210" y="748"/>
                    </a:lnTo>
                    <a:lnTo>
                      <a:pt x="213" y="746"/>
                    </a:lnTo>
                    <a:lnTo>
                      <a:pt x="215" y="746"/>
                    </a:lnTo>
                    <a:lnTo>
                      <a:pt x="215" y="746"/>
                    </a:lnTo>
                    <a:lnTo>
                      <a:pt x="221" y="742"/>
                    </a:lnTo>
                    <a:lnTo>
                      <a:pt x="226" y="740"/>
                    </a:lnTo>
                    <a:lnTo>
                      <a:pt x="226" y="740"/>
                    </a:lnTo>
                    <a:lnTo>
                      <a:pt x="230" y="735"/>
                    </a:lnTo>
                    <a:lnTo>
                      <a:pt x="240" y="727"/>
                    </a:lnTo>
                    <a:lnTo>
                      <a:pt x="246" y="721"/>
                    </a:lnTo>
                    <a:lnTo>
                      <a:pt x="246" y="720"/>
                    </a:lnTo>
                    <a:lnTo>
                      <a:pt x="246" y="718"/>
                    </a:lnTo>
                    <a:lnTo>
                      <a:pt x="235" y="728"/>
                    </a:lnTo>
                    <a:lnTo>
                      <a:pt x="228" y="733"/>
                    </a:lnTo>
                    <a:lnTo>
                      <a:pt x="226" y="734"/>
                    </a:lnTo>
                    <a:lnTo>
                      <a:pt x="223" y="735"/>
                    </a:lnTo>
                    <a:lnTo>
                      <a:pt x="211" y="735"/>
                    </a:lnTo>
                    <a:lnTo>
                      <a:pt x="207" y="736"/>
                    </a:lnTo>
                    <a:lnTo>
                      <a:pt x="205" y="736"/>
                    </a:lnTo>
                    <a:lnTo>
                      <a:pt x="203" y="738"/>
                    </a:lnTo>
                    <a:lnTo>
                      <a:pt x="203" y="738"/>
                    </a:lnTo>
                    <a:lnTo>
                      <a:pt x="201" y="740"/>
                    </a:lnTo>
                    <a:lnTo>
                      <a:pt x="201" y="740"/>
                    </a:lnTo>
                    <a:lnTo>
                      <a:pt x="196" y="746"/>
                    </a:lnTo>
                    <a:lnTo>
                      <a:pt x="193" y="748"/>
                    </a:lnTo>
                    <a:lnTo>
                      <a:pt x="184" y="748"/>
                    </a:lnTo>
                    <a:lnTo>
                      <a:pt x="179" y="746"/>
                    </a:lnTo>
                    <a:lnTo>
                      <a:pt x="170" y="740"/>
                    </a:lnTo>
                    <a:lnTo>
                      <a:pt x="165" y="734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4" y="722"/>
                    </a:lnTo>
                    <a:lnTo>
                      <a:pt x="151" y="720"/>
                    </a:lnTo>
                    <a:lnTo>
                      <a:pt x="151" y="720"/>
                    </a:lnTo>
                    <a:lnTo>
                      <a:pt x="148" y="720"/>
                    </a:lnTo>
                    <a:lnTo>
                      <a:pt x="148" y="720"/>
                    </a:lnTo>
                    <a:lnTo>
                      <a:pt x="137" y="721"/>
                    </a:lnTo>
                    <a:lnTo>
                      <a:pt x="129" y="721"/>
                    </a:lnTo>
                    <a:lnTo>
                      <a:pt x="128" y="721"/>
                    </a:lnTo>
                    <a:lnTo>
                      <a:pt x="128" y="720"/>
                    </a:lnTo>
                    <a:lnTo>
                      <a:pt x="128" y="718"/>
                    </a:lnTo>
                    <a:lnTo>
                      <a:pt x="134" y="717"/>
                    </a:lnTo>
                    <a:lnTo>
                      <a:pt x="139" y="716"/>
                    </a:lnTo>
                    <a:lnTo>
                      <a:pt x="141" y="715"/>
                    </a:lnTo>
                    <a:lnTo>
                      <a:pt x="141" y="715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39" y="710"/>
                    </a:lnTo>
                    <a:lnTo>
                      <a:pt x="136" y="709"/>
                    </a:lnTo>
                    <a:lnTo>
                      <a:pt x="131" y="708"/>
                    </a:lnTo>
                    <a:lnTo>
                      <a:pt x="131" y="708"/>
                    </a:lnTo>
                    <a:lnTo>
                      <a:pt x="129" y="707"/>
                    </a:lnTo>
                    <a:lnTo>
                      <a:pt x="127" y="705"/>
                    </a:lnTo>
                    <a:lnTo>
                      <a:pt x="124" y="703"/>
                    </a:lnTo>
                    <a:lnTo>
                      <a:pt x="122" y="699"/>
                    </a:lnTo>
                    <a:lnTo>
                      <a:pt x="122" y="699"/>
                    </a:lnTo>
                    <a:lnTo>
                      <a:pt x="122" y="697"/>
                    </a:lnTo>
                    <a:lnTo>
                      <a:pt x="121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2" y="697"/>
                    </a:lnTo>
                    <a:lnTo>
                      <a:pt x="106" y="698"/>
                    </a:lnTo>
                    <a:lnTo>
                      <a:pt x="98" y="702"/>
                    </a:lnTo>
                    <a:lnTo>
                      <a:pt x="98" y="702"/>
                    </a:lnTo>
                    <a:lnTo>
                      <a:pt x="92" y="705"/>
                    </a:lnTo>
                    <a:lnTo>
                      <a:pt x="89" y="707"/>
                    </a:lnTo>
                    <a:lnTo>
                      <a:pt x="89" y="707"/>
                    </a:lnTo>
                    <a:lnTo>
                      <a:pt x="86" y="707"/>
                    </a:lnTo>
                    <a:lnTo>
                      <a:pt x="84" y="704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6"/>
                    </a:lnTo>
                    <a:lnTo>
                      <a:pt x="77" y="695"/>
                    </a:lnTo>
                    <a:lnTo>
                      <a:pt x="74" y="693"/>
                    </a:lnTo>
                    <a:lnTo>
                      <a:pt x="74" y="693"/>
                    </a:lnTo>
                    <a:lnTo>
                      <a:pt x="72" y="692"/>
                    </a:lnTo>
                    <a:lnTo>
                      <a:pt x="68" y="692"/>
                    </a:lnTo>
                    <a:lnTo>
                      <a:pt x="68" y="691"/>
                    </a:lnTo>
                    <a:lnTo>
                      <a:pt x="68" y="690"/>
                    </a:lnTo>
                    <a:lnTo>
                      <a:pt x="68" y="689"/>
                    </a:lnTo>
                    <a:lnTo>
                      <a:pt x="73" y="686"/>
                    </a:lnTo>
                    <a:lnTo>
                      <a:pt x="77" y="685"/>
                    </a:lnTo>
                    <a:lnTo>
                      <a:pt x="77" y="685"/>
                    </a:lnTo>
                    <a:lnTo>
                      <a:pt x="78" y="683"/>
                    </a:lnTo>
                    <a:lnTo>
                      <a:pt x="78" y="683"/>
                    </a:lnTo>
                    <a:lnTo>
                      <a:pt x="78" y="680"/>
                    </a:lnTo>
                    <a:lnTo>
                      <a:pt x="78" y="680"/>
                    </a:lnTo>
                    <a:lnTo>
                      <a:pt x="77" y="678"/>
                    </a:lnTo>
                    <a:lnTo>
                      <a:pt x="77" y="678"/>
                    </a:lnTo>
                    <a:lnTo>
                      <a:pt x="74" y="677"/>
                    </a:lnTo>
                    <a:lnTo>
                      <a:pt x="71" y="674"/>
                    </a:lnTo>
                    <a:lnTo>
                      <a:pt x="69" y="673"/>
                    </a:lnTo>
                    <a:lnTo>
                      <a:pt x="69" y="672"/>
                    </a:lnTo>
                    <a:lnTo>
                      <a:pt x="72" y="670"/>
                    </a:lnTo>
                    <a:lnTo>
                      <a:pt x="77" y="667"/>
                    </a:lnTo>
                    <a:lnTo>
                      <a:pt x="79" y="665"/>
                    </a:lnTo>
                    <a:lnTo>
                      <a:pt x="80" y="665"/>
                    </a:lnTo>
                    <a:lnTo>
                      <a:pt x="81" y="664"/>
                    </a:lnTo>
                    <a:lnTo>
                      <a:pt x="85" y="664"/>
                    </a:lnTo>
                    <a:lnTo>
                      <a:pt x="89" y="664"/>
                    </a:lnTo>
                    <a:lnTo>
                      <a:pt x="91" y="666"/>
                    </a:lnTo>
                    <a:lnTo>
                      <a:pt x="91" y="666"/>
                    </a:lnTo>
                    <a:lnTo>
                      <a:pt x="93" y="667"/>
                    </a:lnTo>
                    <a:lnTo>
                      <a:pt x="93" y="667"/>
                    </a:lnTo>
                    <a:lnTo>
                      <a:pt x="95" y="666"/>
                    </a:lnTo>
                    <a:lnTo>
                      <a:pt x="102" y="664"/>
                    </a:lnTo>
                    <a:lnTo>
                      <a:pt x="110" y="660"/>
                    </a:lnTo>
                    <a:lnTo>
                      <a:pt x="118" y="658"/>
                    </a:lnTo>
                    <a:lnTo>
                      <a:pt x="127" y="654"/>
                    </a:lnTo>
                    <a:lnTo>
                      <a:pt x="137" y="651"/>
                    </a:lnTo>
                    <a:lnTo>
                      <a:pt x="146" y="646"/>
                    </a:lnTo>
                    <a:lnTo>
                      <a:pt x="152" y="640"/>
                    </a:lnTo>
                    <a:lnTo>
                      <a:pt x="154" y="639"/>
                    </a:lnTo>
                    <a:lnTo>
                      <a:pt x="154" y="639"/>
                    </a:lnTo>
                    <a:lnTo>
                      <a:pt x="155" y="634"/>
                    </a:lnTo>
                    <a:lnTo>
                      <a:pt x="158" y="625"/>
                    </a:lnTo>
                    <a:lnTo>
                      <a:pt x="159" y="612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61" y="598"/>
                    </a:lnTo>
                    <a:lnTo>
                      <a:pt x="161" y="593"/>
                    </a:lnTo>
                    <a:lnTo>
                      <a:pt x="161" y="593"/>
                    </a:lnTo>
                    <a:lnTo>
                      <a:pt x="161" y="589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57" y="584"/>
                    </a:lnTo>
                    <a:lnTo>
                      <a:pt x="153" y="584"/>
                    </a:lnTo>
                    <a:lnTo>
                      <a:pt x="153" y="584"/>
                    </a:lnTo>
                    <a:lnTo>
                      <a:pt x="148" y="585"/>
                    </a:lnTo>
                    <a:lnTo>
                      <a:pt x="142" y="586"/>
                    </a:lnTo>
                    <a:lnTo>
                      <a:pt x="130" y="589"/>
                    </a:lnTo>
                    <a:lnTo>
                      <a:pt x="130" y="590"/>
                    </a:lnTo>
                    <a:lnTo>
                      <a:pt x="130" y="589"/>
                    </a:lnTo>
                    <a:lnTo>
                      <a:pt x="122" y="589"/>
                    </a:lnTo>
                    <a:lnTo>
                      <a:pt x="122" y="587"/>
                    </a:lnTo>
                    <a:lnTo>
                      <a:pt x="127" y="585"/>
                    </a:lnTo>
                    <a:lnTo>
                      <a:pt x="135" y="580"/>
                    </a:lnTo>
                    <a:lnTo>
                      <a:pt x="142" y="574"/>
                    </a:lnTo>
                    <a:lnTo>
                      <a:pt x="148" y="569"/>
                    </a:lnTo>
                    <a:lnTo>
                      <a:pt x="152" y="566"/>
                    </a:lnTo>
                    <a:lnTo>
                      <a:pt x="153" y="563"/>
                    </a:lnTo>
                    <a:lnTo>
                      <a:pt x="153" y="563"/>
                    </a:lnTo>
                    <a:lnTo>
                      <a:pt x="153" y="561"/>
                    </a:lnTo>
                    <a:lnTo>
                      <a:pt x="153" y="561"/>
                    </a:lnTo>
                    <a:lnTo>
                      <a:pt x="152" y="559"/>
                    </a:lnTo>
                    <a:lnTo>
                      <a:pt x="152" y="559"/>
                    </a:lnTo>
                    <a:lnTo>
                      <a:pt x="151" y="558"/>
                    </a:lnTo>
                    <a:lnTo>
                      <a:pt x="146" y="553"/>
                    </a:lnTo>
                    <a:lnTo>
                      <a:pt x="142" y="548"/>
                    </a:lnTo>
                    <a:lnTo>
                      <a:pt x="140" y="543"/>
                    </a:lnTo>
                    <a:lnTo>
                      <a:pt x="139" y="540"/>
                    </a:lnTo>
                    <a:lnTo>
                      <a:pt x="140" y="538"/>
                    </a:lnTo>
                    <a:lnTo>
                      <a:pt x="140" y="536"/>
                    </a:lnTo>
                    <a:lnTo>
                      <a:pt x="142" y="535"/>
                    </a:lnTo>
                    <a:lnTo>
                      <a:pt x="142" y="535"/>
                    </a:lnTo>
                    <a:lnTo>
                      <a:pt x="143" y="534"/>
                    </a:lnTo>
                    <a:lnTo>
                      <a:pt x="149" y="531"/>
                    </a:lnTo>
                    <a:lnTo>
                      <a:pt x="155" y="530"/>
                    </a:lnTo>
                    <a:lnTo>
                      <a:pt x="158" y="530"/>
                    </a:lnTo>
                    <a:lnTo>
                      <a:pt x="159" y="531"/>
                    </a:lnTo>
                    <a:lnTo>
                      <a:pt x="161" y="535"/>
                    </a:lnTo>
                    <a:lnTo>
                      <a:pt x="161" y="535"/>
                    </a:lnTo>
                    <a:lnTo>
                      <a:pt x="165" y="542"/>
                    </a:lnTo>
                    <a:lnTo>
                      <a:pt x="171" y="550"/>
                    </a:lnTo>
                    <a:lnTo>
                      <a:pt x="177" y="555"/>
                    </a:lnTo>
                    <a:lnTo>
                      <a:pt x="180" y="556"/>
                    </a:lnTo>
                    <a:lnTo>
                      <a:pt x="180" y="556"/>
                    </a:lnTo>
                    <a:lnTo>
                      <a:pt x="183" y="556"/>
                    </a:lnTo>
                    <a:lnTo>
                      <a:pt x="183" y="556"/>
                    </a:lnTo>
                    <a:lnTo>
                      <a:pt x="184" y="555"/>
                    </a:lnTo>
                    <a:lnTo>
                      <a:pt x="184" y="555"/>
                    </a:lnTo>
                    <a:lnTo>
                      <a:pt x="184" y="547"/>
                    </a:lnTo>
                    <a:lnTo>
                      <a:pt x="184" y="547"/>
                    </a:lnTo>
                    <a:lnTo>
                      <a:pt x="186" y="548"/>
                    </a:lnTo>
                    <a:lnTo>
                      <a:pt x="190" y="550"/>
                    </a:lnTo>
                    <a:lnTo>
                      <a:pt x="191" y="552"/>
                    </a:lnTo>
                    <a:lnTo>
                      <a:pt x="191" y="552"/>
                    </a:lnTo>
                    <a:lnTo>
                      <a:pt x="192" y="553"/>
                    </a:lnTo>
                    <a:lnTo>
                      <a:pt x="192" y="554"/>
                    </a:lnTo>
                    <a:lnTo>
                      <a:pt x="193" y="554"/>
                    </a:lnTo>
                    <a:lnTo>
                      <a:pt x="199" y="555"/>
                    </a:lnTo>
                    <a:lnTo>
                      <a:pt x="204" y="554"/>
                    </a:lnTo>
                    <a:lnTo>
                      <a:pt x="204" y="554"/>
                    </a:lnTo>
                    <a:lnTo>
                      <a:pt x="208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11" y="553"/>
                    </a:lnTo>
                    <a:lnTo>
                      <a:pt x="214" y="552"/>
                    </a:lnTo>
                    <a:lnTo>
                      <a:pt x="214" y="552"/>
                    </a:lnTo>
                    <a:lnTo>
                      <a:pt x="217" y="550"/>
                    </a:lnTo>
                    <a:lnTo>
                      <a:pt x="217" y="550"/>
                    </a:lnTo>
                    <a:lnTo>
                      <a:pt x="219" y="550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6" y="560"/>
                    </a:lnTo>
                    <a:lnTo>
                      <a:pt x="226" y="560"/>
                    </a:lnTo>
                    <a:lnTo>
                      <a:pt x="228" y="562"/>
                    </a:lnTo>
                    <a:lnTo>
                      <a:pt x="228" y="562"/>
                    </a:lnTo>
                    <a:lnTo>
                      <a:pt x="229" y="563"/>
                    </a:lnTo>
                    <a:lnTo>
                      <a:pt x="229" y="560"/>
                    </a:lnTo>
                    <a:lnTo>
                      <a:pt x="229" y="560"/>
                    </a:lnTo>
                    <a:lnTo>
                      <a:pt x="228" y="554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6" y="534"/>
                    </a:lnTo>
                    <a:lnTo>
                      <a:pt x="236" y="534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42" y="527"/>
                    </a:lnTo>
                    <a:lnTo>
                      <a:pt x="253" y="518"/>
                    </a:lnTo>
                    <a:lnTo>
                      <a:pt x="253" y="518"/>
                    </a:lnTo>
                    <a:lnTo>
                      <a:pt x="254" y="516"/>
                    </a:lnTo>
                    <a:lnTo>
                      <a:pt x="254" y="516"/>
                    </a:lnTo>
                    <a:lnTo>
                      <a:pt x="253" y="513"/>
                    </a:lnTo>
                    <a:lnTo>
                      <a:pt x="253" y="513"/>
                    </a:lnTo>
                    <a:lnTo>
                      <a:pt x="248" y="511"/>
                    </a:lnTo>
                    <a:lnTo>
                      <a:pt x="245" y="506"/>
                    </a:lnTo>
                    <a:lnTo>
                      <a:pt x="245" y="503"/>
                    </a:lnTo>
                    <a:lnTo>
                      <a:pt x="245" y="503"/>
                    </a:lnTo>
                    <a:lnTo>
                      <a:pt x="245" y="500"/>
                    </a:lnTo>
                    <a:lnTo>
                      <a:pt x="250" y="498"/>
                    </a:lnTo>
                    <a:lnTo>
                      <a:pt x="253" y="496"/>
                    </a:lnTo>
                    <a:lnTo>
                      <a:pt x="253" y="496"/>
                    </a:lnTo>
                    <a:lnTo>
                      <a:pt x="257" y="492"/>
                    </a:lnTo>
                    <a:lnTo>
                      <a:pt x="258" y="491"/>
                    </a:lnTo>
                    <a:lnTo>
                      <a:pt x="259" y="488"/>
                    </a:lnTo>
                    <a:lnTo>
                      <a:pt x="259" y="488"/>
                    </a:lnTo>
                    <a:lnTo>
                      <a:pt x="263" y="479"/>
                    </a:lnTo>
                    <a:lnTo>
                      <a:pt x="264" y="473"/>
                    </a:lnTo>
                    <a:lnTo>
                      <a:pt x="264" y="473"/>
                    </a:lnTo>
                    <a:lnTo>
                      <a:pt x="264" y="472"/>
                    </a:lnTo>
                    <a:lnTo>
                      <a:pt x="264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55" y="468"/>
                    </a:lnTo>
                    <a:lnTo>
                      <a:pt x="255" y="468"/>
                    </a:lnTo>
                    <a:lnTo>
                      <a:pt x="252" y="467"/>
                    </a:lnTo>
                    <a:lnTo>
                      <a:pt x="252" y="467"/>
                    </a:lnTo>
                    <a:lnTo>
                      <a:pt x="251" y="468"/>
                    </a:lnTo>
                    <a:lnTo>
                      <a:pt x="251" y="468"/>
                    </a:lnTo>
                    <a:lnTo>
                      <a:pt x="248" y="472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1" y="479"/>
                    </a:lnTo>
                    <a:lnTo>
                      <a:pt x="240" y="476"/>
                    </a:lnTo>
                    <a:lnTo>
                      <a:pt x="240" y="472"/>
                    </a:lnTo>
                    <a:lnTo>
                      <a:pt x="240" y="469"/>
                    </a:lnTo>
                    <a:lnTo>
                      <a:pt x="240" y="469"/>
                    </a:lnTo>
                    <a:lnTo>
                      <a:pt x="239" y="466"/>
                    </a:lnTo>
                    <a:lnTo>
                      <a:pt x="239" y="466"/>
                    </a:lnTo>
                    <a:lnTo>
                      <a:pt x="236" y="463"/>
                    </a:lnTo>
                    <a:lnTo>
                      <a:pt x="233" y="461"/>
                    </a:lnTo>
                    <a:lnTo>
                      <a:pt x="232" y="459"/>
                    </a:lnTo>
                    <a:lnTo>
                      <a:pt x="229" y="453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8" y="443"/>
                    </a:lnTo>
                    <a:lnTo>
                      <a:pt x="228" y="443"/>
                    </a:lnTo>
                    <a:lnTo>
                      <a:pt x="227" y="438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1" y="432"/>
                    </a:lnTo>
                    <a:lnTo>
                      <a:pt x="221" y="432"/>
                    </a:lnTo>
                    <a:lnTo>
                      <a:pt x="220" y="431"/>
                    </a:lnTo>
                    <a:lnTo>
                      <a:pt x="221" y="430"/>
                    </a:lnTo>
                    <a:lnTo>
                      <a:pt x="222" y="428"/>
                    </a:lnTo>
                    <a:lnTo>
                      <a:pt x="233" y="413"/>
                    </a:lnTo>
                    <a:lnTo>
                      <a:pt x="236" y="406"/>
                    </a:lnTo>
                    <a:lnTo>
                      <a:pt x="241" y="401"/>
                    </a:lnTo>
                    <a:lnTo>
                      <a:pt x="248" y="398"/>
                    </a:lnTo>
                    <a:lnTo>
                      <a:pt x="254" y="394"/>
                    </a:lnTo>
                    <a:lnTo>
                      <a:pt x="258" y="392"/>
                    </a:lnTo>
                    <a:lnTo>
                      <a:pt x="259" y="391"/>
                    </a:lnTo>
                    <a:lnTo>
                      <a:pt x="259" y="391"/>
                    </a:lnTo>
                    <a:lnTo>
                      <a:pt x="259" y="388"/>
                    </a:lnTo>
                    <a:lnTo>
                      <a:pt x="259" y="387"/>
                    </a:lnTo>
                    <a:lnTo>
                      <a:pt x="253" y="386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38" y="381"/>
                    </a:lnTo>
                    <a:lnTo>
                      <a:pt x="238" y="381"/>
                    </a:lnTo>
                    <a:lnTo>
                      <a:pt x="235" y="382"/>
                    </a:lnTo>
                    <a:lnTo>
                      <a:pt x="235" y="382"/>
                    </a:lnTo>
                    <a:lnTo>
                      <a:pt x="233" y="386"/>
                    </a:lnTo>
                    <a:lnTo>
                      <a:pt x="233" y="386"/>
                    </a:lnTo>
                    <a:lnTo>
                      <a:pt x="230" y="387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09" y="395"/>
                    </a:lnTo>
                    <a:lnTo>
                      <a:pt x="204" y="397"/>
                    </a:lnTo>
                    <a:lnTo>
                      <a:pt x="204" y="397"/>
                    </a:lnTo>
                    <a:lnTo>
                      <a:pt x="202" y="397"/>
                    </a:lnTo>
                    <a:lnTo>
                      <a:pt x="202" y="397"/>
                    </a:lnTo>
                    <a:lnTo>
                      <a:pt x="197" y="392"/>
                    </a:lnTo>
                    <a:lnTo>
                      <a:pt x="193" y="389"/>
                    </a:lnTo>
                    <a:lnTo>
                      <a:pt x="188" y="386"/>
                    </a:lnTo>
                    <a:lnTo>
                      <a:pt x="188" y="386"/>
                    </a:lnTo>
                    <a:lnTo>
                      <a:pt x="185" y="386"/>
                    </a:lnTo>
                    <a:lnTo>
                      <a:pt x="185" y="386"/>
                    </a:lnTo>
                    <a:lnTo>
                      <a:pt x="184" y="387"/>
                    </a:lnTo>
                    <a:lnTo>
                      <a:pt x="184" y="387"/>
                    </a:lnTo>
                    <a:lnTo>
                      <a:pt x="185" y="397"/>
                    </a:lnTo>
                    <a:lnTo>
                      <a:pt x="185" y="399"/>
                    </a:lnTo>
                    <a:lnTo>
                      <a:pt x="185" y="400"/>
                    </a:lnTo>
                    <a:lnTo>
                      <a:pt x="184" y="401"/>
                    </a:lnTo>
                    <a:lnTo>
                      <a:pt x="183" y="401"/>
                    </a:lnTo>
                    <a:lnTo>
                      <a:pt x="179" y="400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67" y="391"/>
                    </a:lnTo>
                    <a:lnTo>
                      <a:pt x="160" y="383"/>
                    </a:lnTo>
                    <a:lnTo>
                      <a:pt x="157" y="381"/>
                    </a:lnTo>
                    <a:lnTo>
                      <a:pt x="157" y="381"/>
                    </a:lnTo>
                    <a:lnTo>
                      <a:pt x="154" y="381"/>
                    </a:lnTo>
                    <a:lnTo>
                      <a:pt x="154" y="381"/>
                    </a:lnTo>
                    <a:lnTo>
                      <a:pt x="154" y="383"/>
                    </a:lnTo>
                    <a:lnTo>
                      <a:pt x="153" y="386"/>
                    </a:lnTo>
                    <a:lnTo>
                      <a:pt x="153" y="386"/>
                    </a:lnTo>
                    <a:lnTo>
                      <a:pt x="153" y="401"/>
                    </a:lnTo>
                    <a:lnTo>
                      <a:pt x="153" y="401"/>
                    </a:lnTo>
                    <a:lnTo>
                      <a:pt x="149" y="397"/>
                    </a:lnTo>
                    <a:lnTo>
                      <a:pt x="146" y="388"/>
                    </a:lnTo>
                    <a:lnTo>
                      <a:pt x="141" y="378"/>
                    </a:lnTo>
                    <a:lnTo>
                      <a:pt x="140" y="374"/>
                    </a:lnTo>
                    <a:lnTo>
                      <a:pt x="140" y="374"/>
                    </a:lnTo>
                    <a:lnTo>
                      <a:pt x="140" y="372"/>
                    </a:lnTo>
                    <a:lnTo>
                      <a:pt x="140" y="368"/>
                    </a:lnTo>
                    <a:lnTo>
                      <a:pt x="142" y="367"/>
                    </a:lnTo>
                    <a:lnTo>
                      <a:pt x="143" y="366"/>
                    </a:lnTo>
                    <a:lnTo>
                      <a:pt x="143" y="366"/>
                    </a:lnTo>
                    <a:lnTo>
                      <a:pt x="145" y="366"/>
                    </a:lnTo>
                    <a:lnTo>
                      <a:pt x="145" y="366"/>
                    </a:lnTo>
                    <a:lnTo>
                      <a:pt x="149" y="361"/>
                    </a:lnTo>
                    <a:lnTo>
                      <a:pt x="157" y="352"/>
                    </a:lnTo>
                    <a:lnTo>
                      <a:pt x="164" y="344"/>
                    </a:lnTo>
                    <a:lnTo>
                      <a:pt x="167" y="338"/>
                    </a:lnTo>
                    <a:lnTo>
                      <a:pt x="167" y="338"/>
                    </a:lnTo>
                    <a:lnTo>
                      <a:pt x="168" y="333"/>
                    </a:lnTo>
                    <a:lnTo>
                      <a:pt x="168" y="333"/>
                    </a:lnTo>
                    <a:lnTo>
                      <a:pt x="168" y="331"/>
                    </a:lnTo>
                    <a:lnTo>
                      <a:pt x="170" y="330"/>
                    </a:lnTo>
                    <a:lnTo>
                      <a:pt x="170" y="330"/>
                    </a:lnTo>
                    <a:lnTo>
                      <a:pt x="171" y="329"/>
                    </a:lnTo>
                    <a:lnTo>
                      <a:pt x="176" y="326"/>
                    </a:lnTo>
                    <a:lnTo>
                      <a:pt x="179" y="324"/>
                    </a:lnTo>
                    <a:lnTo>
                      <a:pt x="179" y="324"/>
                    </a:lnTo>
                    <a:lnTo>
                      <a:pt x="183" y="320"/>
                    </a:lnTo>
                    <a:lnTo>
                      <a:pt x="184" y="314"/>
                    </a:lnTo>
                    <a:lnTo>
                      <a:pt x="184" y="314"/>
                    </a:lnTo>
                    <a:lnTo>
                      <a:pt x="183" y="312"/>
                    </a:lnTo>
                    <a:lnTo>
                      <a:pt x="182" y="310"/>
                    </a:lnTo>
                    <a:lnTo>
                      <a:pt x="182" y="310"/>
                    </a:lnTo>
                    <a:lnTo>
                      <a:pt x="179" y="305"/>
                    </a:lnTo>
                    <a:lnTo>
                      <a:pt x="176" y="300"/>
                    </a:lnTo>
                    <a:lnTo>
                      <a:pt x="176" y="298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89"/>
                    </a:lnTo>
                    <a:lnTo>
                      <a:pt x="176" y="289"/>
                    </a:lnTo>
                    <a:lnTo>
                      <a:pt x="176" y="279"/>
                    </a:lnTo>
                    <a:lnTo>
                      <a:pt x="176" y="279"/>
                    </a:lnTo>
                    <a:lnTo>
                      <a:pt x="177" y="275"/>
                    </a:lnTo>
                    <a:lnTo>
                      <a:pt x="177" y="275"/>
                    </a:lnTo>
                    <a:lnTo>
                      <a:pt x="179" y="275"/>
                    </a:lnTo>
                    <a:lnTo>
                      <a:pt x="179" y="275"/>
                    </a:lnTo>
                    <a:lnTo>
                      <a:pt x="189" y="276"/>
                    </a:lnTo>
                    <a:lnTo>
                      <a:pt x="189" y="276"/>
                    </a:lnTo>
                    <a:lnTo>
                      <a:pt x="190" y="276"/>
                    </a:lnTo>
                    <a:lnTo>
                      <a:pt x="191" y="276"/>
                    </a:lnTo>
                    <a:lnTo>
                      <a:pt x="191" y="273"/>
                    </a:lnTo>
                    <a:lnTo>
                      <a:pt x="191" y="273"/>
                    </a:lnTo>
                    <a:lnTo>
                      <a:pt x="188" y="269"/>
                    </a:lnTo>
                    <a:lnTo>
                      <a:pt x="186" y="264"/>
                    </a:lnTo>
                    <a:lnTo>
                      <a:pt x="184" y="261"/>
                    </a:lnTo>
                    <a:lnTo>
                      <a:pt x="184" y="255"/>
                    </a:lnTo>
                    <a:lnTo>
                      <a:pt x="184" y="255"/>
                    </a:lnTo>
                    <a:lnTo>
                      <a:pt x="182" y="256"/>
                    </a:lnTo>
                    <a:lnTo>
                      <a:pt x="182" y="256"/>
                    </a:lnTo>
                    <a:lnTo>
                      <a:pt x="179" y="258"/>
                    </a:lnTo>
                    <a:lnTo>
                      <a:pt x="179" y="258"/>
                    </a:lnTo>
                    <a:lnTo>
                      <a:pt x="177" y="261"/>
                    </a:lnTo>
                    <a:lnTo>
                      <a:pt x="177" y="261"/>
                    </a:lnTo>
                    <a:lnTo>
                      <a:pt x="176" y="267"/>
                    </a:lnTo>
                    <a:lnTo>
                      <a:pt x="174" y="270"/>
                    </a:lnTo>
                    <a:lnTo>
                      <a:pt x="172" y="274"/>
                    </a:lnTo>
                    <a:lnTo>
                      <a:pt x="170" y="276"/>
                    </a:lnTo>
                    <a:lnTo>
                      <a:pt x="170" y="276"/>
                    </a:lnTo>
                    <a:lnTo>
                      <a:pt x="168" y="279"/>
                    </a:lnTo>
                    <a:lnTo>
                      <a:pt x="168" y="279"/>
                    </a:lnTo>
                    <a:lnTo>
                      <a:pt x="168" y="286"/>
                    </a:lnTo>
                    <a:lnTo>
                      <a:pt x="167" y="290"/>
                    </a:lnTo>
                    <a:lnTo>
                      <a:pt x="166" y="290"/>
                    </a:lnTo>
                    <a:lnTo>
                      <a:pt x="166" y="289"/>
                    </a:lnTo>
                    <a:lnTo>
                      <a:pt x="164" y="283"/>
                    </a:lnTo>
                    <a:lnTo>
                      <a:pt x="162" y="277"/>
                    </a:lnTo>
                    <a:lnTo>
                      <a:pt x="161" y="274"/>
                    </a:lnTo>
                    <a:lnTo>
                      <a:pt x="161" y="274"/>
                    </a:lnTo>
                    <a:lnTo>
                      <a:pt x="160" y="271"/>
                    </a:lnTo>
                    <a:lnTo>
                      <a:pt x="160" y="271"/>
                    </a:lnTo>
                    <a:lnTo>
                      <a:pt x="158" y="271"/>
                    </a:lnTo>
                    <a:lnTo>
                      <a:pt x="158" y="271"/>
                    </a:lnTo>
                    <a:lnTo>
                      <a:pt x="151" y="274"/>
                    </a:lnTo>
                    <a:lnTo>
                      <a:pt x="149" y="274"/>
                    </a:lnTo>
                    <a:lnTo>
                      <a:pt x="149" y="273"/>
                    </a:lnTo>
                    <a:lnTo>
                      <a:pt x="149" y="273"/>
                    </a:lnTo>
                    <a:lnTo>
                      <a:pt x="151" y="269"/>
                    </a:lnTo>
                    <a:lnTo>
                      <a:pt x="157" y="263"/>
                    </a:lnTo>
                    <a:lnTo>
                      <a:pt x="167" y="252"/>
                    </a:lnTo>
                    <a:lnTo>
                      <a:pt x="174" y="245"/>
                    </a:lnTo>
                    <a:lnTo>
                      <a:pt x="177" y="243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66" y="246"/>
                    </a:lnTo>
                    <a:lnTo>
                      <a:pt x="154" y="256"/>
                    </a:lnTo>
                    <a:lnTo>
                      <a:pt x="149" y="261"/>
                    </a:lnTo>
                    <a:lnTo>
                      <a:pt x="145" y="267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5"/>
                    </a:lnTo>
                    <a:lnTo>
                      <a:pt x="145" y="275"/>
                    </a:lnTo>
                    <a:lnTo>
                      <a:pt x="145" y="277"/>
                    </a:lnTo>
                    <a:lnTo>
                      <a:pt x="145" y="277"/>
                    </a:lnTo>
                    <a:lnTo>
                      <a:pt x="147" y="280"/>
                    </a:lnTo>
                    <a:lnTo>
                      <a:pt x="147" y="283"/>
                    </a:lnTo>
                    <a:lnTo>
                      <a:pt x="146" y="285"/>
                    </a:lnTo>
                    <a:lnTo>
                      <a:pt x="146" y="286"/>
                    </a:lnTo>
                    <a:lnTo>
                      <a:pt x="141" y="289"/>
                    </a:lnTo>
                    <a:lnTo>
                      <a:pt x="136" y="296"/>
                    </a:lnTo>
                    <a:lnTo>
                      <a:pt x="129" y="310"/>
                    </a:lnTo>
                    <a:lnTo>
                      <a:pt x="127" y="314"/>
                    </a:lnTo>
                    <a:lnTo>
                      <a:pt x="126" y="319"/>
                    </a:lnTo>
                    <a:lnTo>
                      <a:pt x="124" y="321"/>
                    </a:lnTo>
                    <a:lnTo>
                      <a:pt x="123" y="323"/>
                    </a:lnTo>
                    <a:lnTo>
                      <a:pt x="122" y="323"/>
                    </a:lnTo>
                    <a:lnTo>
                      <a:pt x="120" y="321"/>
                    </a:lnTo>
                    <a:lnTo>
                      <a:pt x="115" y="320"/>
                    </a:lnTo>
                    <a:lnTo>
                      <a:pt x="115" y="318"/>
                    </a:lnTo>
                    <a:lnTo>
                      <a:pt x="115" y="318"/>
                    </a:lnTo>
                    <a:lnTo>
                      <a:pt x="116" y="316"/>
                    </a:lnTo>
                    <a:lnTo>
                      <a:pt x="118" y="311"/>
                    </a:lnTo>
                    <a:lnTo>
                      <a:pt x="120" y="310"/>
                    </a:lnTo>
                    <a:lnTo>
                      <a:pt x="120" y="308"/>
                    </a:lnTo>
                    <a:lnTo>
                      <a:pt x="120" y="307"/>
                    </a:lnTo>
                    <a:lnTo>
                      <a:pt x="121" y="302"/>
                    </a:lnTo>
                    <a:lnTo>
                      <a:pt x="121" y="302"/>
                    </a:lnTo>
                    <a:lnTo>
                      <a:pt x="121" y="298"/>
                    </a:lnTo>
                    <a:lnTo>
                      <a:pt x="122" y="295"/>
                    </a:lnTo>
                    <a:lnTo>
                      <a:pt x="123" y="293"/>
                    </a:lnTo>
                    <a:lnTo>
                      <a:pt x="129" y="289"/>
                    </a:lnTo>
                    <a:lnTo>
                      <a:pt x="133" y="286"/>
                    </a:lnTo>
                    <a:lnTo>
                      <a:pt x="136" y="282"/>
                    </a:lnTo>
                    <a:lnTo>
                      <a:pt x="136" y="282"/>
                    </a:lnTo>
                    <a:lnTo>
                      <a:pt x="136" y="279"/>
                    </a:lnTo>
                    <a:lnTo>
                      <a:pt x="136" y="277"/>
                    </a:lnTo>
                    <a:lnTo>
                      <a:pt x="134" y="270"/>
                    </a:lnTo>
                    <a:lnTo>
                      <a:pt x="134" y="267"/>
                    </a:lnTo>
                    <a:lnTo>
                      <a:pt x="134" y="263"/>
                    </a:lnTo>
                    <a:lnTo>
                      <a:pt x="137" y="255"/>
                    </a:lnTo>
                    <a:lnTo>
                      <a:pt x="143" y="245"/>
                    </a:lnTo>
                    <a:lnTo>
                      <a:pt x="145" y="244"/>
                    </a:lnTo>
                    <a:lnTo>
                      <a:pt x="145" y="244"/>
                    </a:lnTo>
                    <a:lnTo>
                      <a:pt x="145" y="237"/>
                    </a:lnTo>
                    <a:lnTo>
                      <a:pt x="145" y="237"/>
                    </a:lnTo>
                    <a:lnTo>
                      <a:pt x="143" y="233"/>
                    </a:lnTo>
                    <a:lnTo>
                      <a:pt x="145" y="231"/>
                    </a:lnTo>
                    <a:lnTo>
                      <a:pt x="146" y="227"/>
                    </a:lnTo>
                    <a:lnTo>
                      <a:pt x="151" y="221"/>
                    </a:lnTo>
                    <a:lnTo>
                      <a:pt x="154" y="218"/>
                    </a:lnTo>
                    <a:lnTo>
                      <a:pt x="157" y="215"/>
                    </a:lnTo>
                    <a:lnTo>
                      <a:pt x="161" y="214"/>
                    </a:lnTo>
                    <a:lnTo>
                      <a:pt x="164" y="214"/>
                    </a:lnTo>
                    <a:lnTo>
                      <a:pt x="164" y="214"/>
                    </a:lnTo>
                    <a:lnTo>
                      <a:pt x="165" y="213"/>
                    </a:lnTo>
                    <a:lnTo>
                      <a:pt x="165" y="213"/>
                    </a:lnTo>
                    <a:lnTo>
                      <a:pt x="166" y="209"/>
                    </a:lnTo>
                    <a:lnTo>
                      <a:pt x="166" y="209"/>
                    </a:lnTo>
                    <a:lnTo>
                      <a:pt x="165" y="207"/>
                    </a:lnTo>
                    <a:lnTo>
                      <a:pt x="166" y="205"/>
                    </a:lnTo>
                    <a:lnTo>
                      <a:pt x="168" y="202"/>
                    </a:lnTo>
                    <a:lnTo>
                      <a:pt x="178" y="193"/>
                    </a:lnTo>
                    <a:lnTo>
                      <a:pt x="180" y="189"/>
                    </a:lnTo>
                    <a:lnTo>
                      <a:pt x="180" y="189"/>
                    </a:lnTo>
                    <a:lnTo>
                      <a:pt x="180" y="188"/>
                    </a:lnTo>
                    <a:lnTo>
                      <a:pt x="180" y="187"/>
                    </a:lnTo>
                    <a:lnTo>
                      <a:pt x="176" y="187"/>
                    </a:lnTo>
                    <a:lnTo>
                      <a:pt x="176" y="187"/>
                    </a:lnTo>
                    <a:lnTo>
                      <a:pt x="170" y="189"/>
                    </a:lnTo>
                    <a:lnTo>
                      <a:pt x="164" y="193"/>
                    </a:lnTo>
                    <a:lnTo>
                      <a:pt x="154" y="201"/>
                    </a:lnTo>
                    <a:lnTo>
                      <a:pt x="151" y="203"/>
                    </a:lnTo>
                    <a:lnTo>
                      <a:pt x="148" y="203"/>
                    </a:lnTo>
                    <a:lnTo>
                      <a:pt x="146" y="203"/>
                    </a:lnTo>
                    <a:lnTo>
                      <a:pt x="143" y="202"/>
                    </a:lnTo>
                    <a:lnTo>
                      <a:pt x="142" y="202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0" y="211"/>
                    </a:lnTo>
                    <a:lnTo>
                      <a:pt x="140" y="211"/>
                    </a:lnTo>
                    <a:lnTo>
                      <a:pt x="140" y="214"/>
                    </a:lnTo>
                    <a:lnTo>
                      <a:pt x="140" y="214"/>
                    </a:lnTo>
                    <a:lnTo>
                      <a:pt x="140" y="215"/>
                    </a:lnTo>
                    <a:lnTo>
                      <a:pt x="140" y="215"/>
                    </a:lnTo>
                    <a:lnTo>
                      <a:pt x="139" y="217"/>
                    </a:lnTo>
                    <a:lnTo>
                      <a:pt x="136" y="218"/>
                    </a:lnTo>
                    <a:lnTo>
                      <a:pt x="136" y="218"/>
                    </a:lnTo>
                    <a:lnTo>
                      <a:pt x="124" y="219"/>
                    </a:lnTo>
                    <a:lnTo>
                      <a:pt x="124" y="219"/>
                    </a:lnTo>
                    <a:lnTo>
                      <a:pt x="121" y="220"/>
                    </a:lnTo>
                    <a:lnTo>
                      <a:pt x="121" y="219"/>
                    </a:lnTo>
                    <a:lnTo>
                      <a:pt x="120" y="217"/>
                    </a:lnTo>
                    <a:lnTo>
                      <a:pt x="118" y="217"/>
                    </a:lnTo>
                    <a:lnTo>
                      <a:pt x="120" y="217"/>
                    </a:lnTo>
                    <a:lnTo>
                      <a:pt x="120" y="217"/>
                    </a:lnTo>
                    <a:lnTo>
                      <a:pt x="121" y="212"/>
                    </a:lnTo>
                    <a:lnTo>
                      <a:pt x="122" y="209"/>
                    </a:lnTo>
                    <a:lnTo>
                      <a:pt x="122" y="209"/>
                    </a:lnTo>
                    <a:lnTo>
                      <a:pt x="123" y="208"/>
                    </a:lnTo>
                    <a:lnTo>
                      <a:pt x="123" y="208"/>
                    </a:lnTo>
                    <a:lnTo>
                      <a:pt x="123" y="207"/>
                    </a:lnTo>
                    <a:lnTo>
                      <a:pt x="123" y="207"/>
                    </a:lnTo>
                    <a:lnTo>
                      <a:pt x="123" y="206"/>
                    </a:lnTo>
                    <a:lnTo>
                      <a:pt x="123" y="206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4"/>
                    </a:lnTo>
                    <a:lnTo>
                      <a:pt x="114" y="190"/>
                    </a:lnTo>
                    <a:lnTo>
                      <a:pt x="116" y="187"/>
                    </a:lnTo>
                    <a:lnTo>
                      <a:pt x="117" y="186"/>
                    </a:lnTo>
                    <a:lnTo>
                      <a:pt x="118" y="186"/>
                    </a:lnTo>
                    <a:lnTo>
                      <a:pt x="121" y="187"/>
                    </a:lnTo>
                    <a:lnTo>
                      <a:pt x="124" y="188"/>
                    </a:lnTo>
                    <a:lnTo>
                      <a:pt x="128" y="190"/>
                    </a:lnTo>
                    <a:lnTo>
                      <a:pt x="128" y="190"/>
                    </a:lnTo>
                    <a:lnTo>
                      <a:pt x="133" y="190"/>
                    </a:lnTo>
                    <a:lnTo>
                      <a:pt x="133" y="190"/>
                    </a:lnTo>
                    <a:lnTo>
                      <a:pt x="137" y="189"/>
                    </a:lnTo>
                    <a:lnTo>
                      <a:pt x="137" y="189"/>
                    </a:lnTo>
                    <a:lnTo>
                      <a:pt x="136" y="188"/>
                    </a:lnTo>
                    <a:lnTo>
                      <a:pt x="136" y="187"/>
                    </a:lnTo>
                    <a:lnTo>
                      <a:pt x="131" y="186"/>
                    </a:lnTo>
                    <a:lnTo>
                      <a:pt x="131" y="186"/>
                    </a:lnTo>
                    <a:lnTo>
                      <a:pt x="126" y="183"/>
                    </a:lnTo>
                    <a:lnTo>
                      <a:pt x="120" y="181"/>
                    </a:lnTo>
                    <a:lnTo>
                      <a:pt x="117" y="180"/>
                    </a:lnTo>
                    <a:lnTo>
                      <a:pt x="117" y="178"/>
                    </a:lnTo>
                    <a:lnTo>
                      <a:pt x="117" y="177"/>
                    </a:lnTo>
                    <a:lnTo>
                      <a:pt x="120" y="177"/>
                    </a:lnTo>
                    <a:lnTo>
                      <a:pt x="120" y="177"/>
                    </a:lnTo>
                    <a:lnTo>
                      <a:pt x="127" y="176"/>
                    </a:lnTo>
                    <a:lnTo>
                      <a:pt x="130" y="176"/>
                    </a:lnTo>
                    <a:lnTo>
                      <a:pt x="134" y="177"/>
                    </a:lnTo>
                    <a:lnTo>
                      <a:pt x="134" y="177"/>
                    </a:lnTo>
                    <a:lnTo>
                      <a:pt x="136" y="177"/>
                    </a:lnTo>
                    <a:lnTo>
                      <a:pt x="136" y="177"/>
                    </a:lnTo>
                    <a:lnTo>
                      <a:pt x="143" y="176"/>
                    </a:lnTo>
                    <a:lnTo>
                      <a:pt x="145" y="175"/>
                    </a:lnTo>
                    <a:lnTo>
                      <a:pt x="146" y="174"/>
                    </a:lnTo>
                    <a:lnTo>
                      <a:pt x="146" y="171"/>
                    </a:lnTo>
                    <a:lnTo>
                      <a:pt x="146" y="171"/>
                    </a:lnTo>
                    <a:lnTo>
                      <a:pt x="145" y="163"/>
                    </a:lnTo>
                    <a:lnTo>
                      <a:pt x="146" y="157"/>
                    </a:lnTo>
                    <a:lnTo>
                      <a:pt x="148" y="155"/>
                    </a:lnTo>
                    <a:lnTo>
                      <a:pt x="148" y="155"/>
                    </a:lnTo>
                    <a:lnTo>
                      <a:pt x="149" y="152"/>
                    </a:lnTo>
                    <a:lnTo>
                      <a:pt x="151" y="152"/>
                    </a:lnTo>
                    <a:lnTo>
                      <a:pt x="153" y="157"/>
                    </a:lnTo>
                    <a:lnTo>
                      <a:pt x="158" y="161"/>
                    </a:lnTo>
                    <a:lnTo>
                      <a:pt x="160" y="162"/>
                    </a:lnTo>
                    <a:lnTo>
                      <a:pt x="161" y="162"/>
                    </a:lnTo>
                    <a:lnTo>
                      <a:pt x="161" y="161"/>
                    </a:lnTo>
                    <a:lnTo>
                      <a:pt x="161" y="159"/>
                    </a:lnTo>
                    <a:lnTo>
                      <a:pt x="159" y="156"/>
                    </a:lnTo>
                    <a:lnTo>
                      <a:pt x="159" y="156"/>
                    </a:lnTo>
                    <a:lnTo>
                      <a:pt x="157" y="151"/>
                    </a:lnTo>
                    <a:lnTo>
                      <a:pt x="154" y="147"/>
                    </a:lnTo>
                    <a:lnTo>
                      <a:pt x="154" y="146"/>
                    </a:lnTo>
                    <a:lnTo>
                      <a:pt x="157" y="146"/>
                    </a:lnTo>
                    <a:lnTo>
                      <a:pt x="161" y="147"/>
                    </a:lnTo>
                    <a:lnTo>
                      <a:pt x="168" y="150"/>
                    </a:lnTo>
                    <a:lnTo>
                      <a:pt x="173" y="150"/>
                    </a:lnTo>
                    <a:lnTo>
                      <a:pt x="174" y="150"/>
                    </a:lnTo>
                    <a:lnTo>
                      <a:pt x="173" y="147"/>
                    </a:lnTo>
                    <a:lnTo>
                      <a:pt x="173" y="146"/>
                    </a:lnTo>
                    <a:lnTo>
                      <a:pt x="162" y="139"/>
                    </a:lnTo>
                    <a:lnTo>
                      <a:pt x="160" y="136"/>
                    </a:lnTo>
                    <a:lnTo>
                      <a:pt x="160" y="134"/>
                    </a:lnTo>
                    <a:lnTo>
                      <a:pt x="165" y="133"/>
                    </a:lnTo>
                    <a:lnTo>
                      <a:pt x="170" y="134"/>
                    </a:lnTo>
                    <a:lnTo>
                      <a:pt x="170" y="134"/>
                    </a:lnTo>
                    <a:lnTo>
                      <a:pt x="173" y="134"/>
                    </a:lnTo>
                    <a:lnTo>
                      <a:pt x="174" y="134"/>
                    </a:lnTo>
                    <a:lnTo>
                      <a:pt x="173" y="132"/>
                    </a:lnTo>
                    <a:lnTo>
                      <a:pt x="173" y="132"/>
                    </a:lnTo>
                    <a:lnTo>
                      <a:pt x="162" y="126"/>
                    </a:lnTo>
                    <a:lnTo>
                      <a:pt x="159" y="124"/>
                    </a:lnTo>
                    <a:lnTo>
                      <a:pt x="159" y="124"/>
                    </a:lnTo>
                    <a:lnTo>
                      <a:pt x="160" y="122"/>
                    </a:lnTo>
                    <a:lnTo>
                      <a:pt x="161" y="122"/>
                    </a:lnTo>
                    <a:lnTo>
                      <a:pt x="162" y="121"/>
                    </a:lnTo>
                    <a:lnTo>
                      <a:pt x="160" y="118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5" y="105"/>
                    </a:lnTo>
                    <a:lnTo>
                      <a:pt x="157" y="103"/>
                    </a:lnTo>
                    <a:lnTo>
                      <a:pt x="160" y="103"/>
                    </a:lnTo>
                    <a:lnTo>
                      <a:pt x="167" y="107"/>
                    </a:lnTo>
                    <a:lnTo>
                      <a:pt x="171" y="109"/>
                    </a:lnTo>
                    <a:lnTo>
                      <a:pt x="172" y="109"/>
                    </a:lnTo>
                    <a:lnTo>
                      <a:pt x="172" y="108"/>
                    </a:lnTo>
                    <a:lnTo>
                      <a:pt x="172" y="107"/>
                    </a:lnTo>
                    <a:lnTo>
                      <a:pt x="170" y="105"/>
                    </a:lnTo>
                    <a:lnTo>
                      <a:pt x="166" y="97"/>
                    </a:lnTo>
                    <a:lnTo>
                      <a:pt x="162" y="94"/>
                    </a:lnTo>
                    <a:lnTo>
                      <a:pt x="161" y="91"/>
                    </a:lnTo>
                    <a:lnTo>
                      <a:pt x="161" y="89"/>
                    </a:lnTo>
                    <a:lnTo>
                      <a:pt x="162" y="87"/>
                    </a:lnTo>
                    <a:lnTo>
                      <a:pt x="165" y="84"/>
                    </a:lnTo>
                    <a:lnTo>
                      <a:pt x="165" y="84"/>
                    </a:lnTo>
                    <a:lnTo>
                      <a:pt x="167" y="81"/>
                    </a:lnTo>
                    <a:lnTo>
                      <a:pt x="167" y="81"/>
                    </a:lnTo>
                    <a:lnTo>
                      <a:pt x="168" y="78"/>
                    </a:lnTo>
                    <a:lnTo>
                      <a:pt x="168" y="78"/>
                    </a:lnTo>
                    <a:lnTo>
                      <a:pt x="167" y="71"/>
                    </a:lnTo>
                    <a:lnTo>
                      <a:pt x="167" y="71"/>
                    </a:lnTo>
                    <a:lnTo>
                      <a:pt x="170" y="72"/>
                    </a:lnTo>
                    <a:lnTo>
                      <a:pt x="170" y="72"/>
                    </a:lnTo>
                    <a:lnTo>
                      <a:pt x="174" y="75"/>
                    </a:lnTo>
                    <a:lnTo>
                      <a:pt x="174" y="75"/>
                    </a:lnTo>
                    <a:lnTo>
                      <a:pt x="177" y="76"/>
                    </a:lnTo>
                    <a:lnTo>
                      <a:pt x="177" y="76"/>
                    </a:lnTo>
                    <a:lnTo>
                      <a:pt x="180" y="75"/>
                    </a:lnTo>
                    <a:lnTo>
                      <a:pt x="184" y="74"/>
                    </a:lnTo>
                    <a:lnTo>
                      <a:pt x="190" y="74"/>
                    </a:lnTo>
                    <a:lnTo>
                      <a:pt x="198" y="76"/>
                    </a:lnTo>
                    <a:lnTo>
                      <a:pt x="204" y="76"/>
                    </a:lnTo>
                    <a:lnTo>
                      <a:pt x="205" y="76"/>
                    </a:lnTo>
                    <a:lnTo>
                      <a:pt x="205" y="76"/>
                    </a:lnTo>
                    <a:lnTo>
                      <a:pt x="207" y="75"/>
                    </a:lnTo>
                    <a:lnTo>
                      <a:pt x="207" y="75"/>
                    </a:lnTo>
                    <a:lnTo>
                      <a:pt x="204" y="71"/>
                    </a:lnTo>
                    <a:lnTo>
                      <a:pt x="202" y="65"/>
                    </a:lnTo>
                    <a:lnTo>
                      <a:pt x="197" y="59"/>
                    </a:lnTo>
                    <a:lnTo>
                      <a:pt x="195" y="56"/>
                    </a:lnTo>
                    <a:lnTo>
                      <a:pt x="192" y="53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5" y="50"/>
                    </a:lnTo>
                    <a:lnTo>
                      <a:pt x="198" y="51"/>
                    </a:lnTo>
                    <a:lnTo>
                      <a:pt x="199" y="52"/>
                    </a:lnTo>
                    <a:lnTo>
                      <a:pt x="199" y="52"/>
                    </a:lnTo>
                    <a:lnTo>
                      <a:pt x="202" y="52"/>
                    </a:lnTo>
                    <a:lnTo>
                      <a:pt x="203" y="52"/>
                    </a:lnTo>
                    <a:lnTo>
                      <a:pt x="203" y="48"/>
                    </a:lnTo>
                    <a:lnTo>
                      <a:pt x="203" y="48"/>
                    </a:lnTo>
                    <a:lnTo>
                      <a:pt x="202" y="44"/>
                    </a:lnTo>
                    <a:lnTo>
                      <a:pt x="202" y="44"/>
                    </a:lnTo>
                    <a:lnTo>
                      <a:pt x="199" y="39"/>
                    </a:lnTo>
                    <a:lnTo>
                      <a:pt x="199" y="35"/>
                    </a:lnTo>
                    <a:lnTo>
                      <a:pt x="201" y="35"/>
                    </a:lnTo>
                    <a:lnTo>
                      <a:pt x="207" y="35"/>
                    </a:lnTo>
                    <a:lnTo>
                      <a:pt x="211" y="38"/>
                    </a:lnTo>
                    <a:lnTo>
                      <a:pt x="216" y="38"/>
                    </a:lnTo>
                    <a:lnTo>
                      <a:pt x="216" y="38"/>
                    </a:lnTo>
                    <a:lnTo>
                      <a:pt x="216" y="35"/>
                    </a:lnTo>
                    <a:lnTo>
                      <a:pt x="216" y="35"/>
                    </a:lnTo>
                    <a:lnTo>
                      <a:pt x="215" y="26"/>
                    </a:lnTo>
                    <a:lnTo>
                      <a:pt x="215" y="23"/>
                    </a:lnTo>
                    <a:lnTo>
                      <a:pt x="216" y="21"/>
                    </a:lnTo>
                    <a:lnTo>
                      <a:pt x="219" y="17"/>
                    </a:lnTo>
                    <a:lnTo>
                      <a:pt x="219" y="17"/>
                    </a:lnTo>
                    <a:lnTo>
                      <a:pt x="220" y="15"/>
                    </a:lnTo>
                    <a:lnTo>
                      <a:pt x="221" y="12"/>
                    </a:lnTo>
                    <a:lnTo>
                      <a:pt x="223" y="9"/>
                    </a:lnTo>
                    <a:lnTo>
                      <a:pt x="223" y="9"/>
                    </a:lnTo>
                    <a:lnTo>
                      <a:pt x="228" y="2"/>
                    </a:lnTo>
                    <a:lnTo>
                      <a:pt x="229" y="1"/>
                    </a:lnTo>
                    <a:lnTo>
                      <a:pt x="232" y="2"/>
                    </a:lnTo>
                    <a:lnTo>
                      <a:pt x="235" y="4"/>
                    </a:lnTo>
                    <a:lnTo>
                      <a:pt x="240" y="8"/>
                    </a:lnTo>
                    <a:lnTo>
                      <a:pt x="242" y="10"/>
                    </a:lnTo>
                    <a:lnTo>
                      <a:pt x="245" y="12"/>
                    </a:lnTo>
                    <a:lnTo>
                      <a:pt x="245" y="13"/>
                    </a:lnTo>
                    <a:lnTo>
                      <a:pt x="242" y="16"/>
                    </a:lnTo>
                    <a:lnTo>
                      <a:pt x="242" y="17"/>
                    </a:lnTo>
                    <a:lnTo>
                      <a:pt x="244" y="17"/>
                    </a:lnTo>
                    <a:lnTo>
                      <a:pt x="244" y="17"/>
                    </a:lnTo>
                    <a:lnTo>
                      <a:pt x="248" y="16"/>
                    </a:lnTo>
                    <a:lnTo>
                      <a:pt x="248" y="16"/>
                    </a:lnTo>
                    <a:lnTo>
                      <a:pt x="253" y="14"/>
                    </a:lnTo>
                    <a:lnTo>
                      <a:pt x="254" y="15"/>
                    </a:lnTo>
                    <a:lnTo>
                      <a:pt x="254" y="15"/>
                    </a:lnTo>
                    <a:lnTo>
                      <a:pt x="253" y="19"/>
                    </a:lnTo>
                    <a:lnTo>
                      <a:pt x="253" y="19"/>
                    </a:lnTo>
                    <a:lnTo>
                      <a:pt x="253" y="22"/>
                    </a:lnTo>
                    <a:lnTo>
                      <a:pt x="253" y="23"/>
                    </a:lnTo>
                    <a:lnTo>
                      <a:pt x="254" y="23"/>
                    </a:lnTo>
                    <a:lnTo>
                      <a:pt x="254" y="23"/>
                    </a:lnTo>
                    <a:lnTo>
                      <a:pt x="257" y="22"/>
                    </a:lnTo>
                    <a:lnTo>
                      <a:pt x="257" y="22"/>
                    </a:lnTo>
                    <a:lnTo>
                      <a:pt x="259" y="20"/>
                    </a:lnTo>
                    <a:lnTo>
                      <a:pt x="263" y="19"/>
                    </a:lnTo>
                    <a:lnTo>
                      <a:pt x="267" y="17"/>
                    </a:lnTo>
                    <a:lnTo>
                      <a:pt x="275" y="17"/>
                    </a:lnTo>
                    <a:lnTo>
                      <a:pt x="285" y="17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98" y="16"/>
                    </a:lnTo>
                    <a:lnTo>
                      <a:pt x="309" y="15"/>
                    </a:lnTo>
                    <a:lnTo>
                      <a:pt x="314" y="16"/>
                    </a:lnTo>
                    <a:lnTo>
                      <a:pt x="314" y="16"/>
                    </a:lnTo>
                    <a:lnTo>
                      <a:pt x="317" y="16"/>
                    </a:lnTo>
                    <a:lnTo>
                      <a:pt x="327" y="19"/>
                    </a:lnTo>
                    <a:lnTo>
                      <a:pt x="329" y="21"/>
                    </a:lnTo>
                    <a:lnTo>
                      <a:pt x="329" y="23"/>
                    </a:lnTo>
                    <a:lnTo>
                      <a:pt x="331" y="23"/>
                    </a:lnTo>
                    <a:lnTo>
                      <a:pt x="329" y="23"/>
                    </a:lnTo>
                    <a:lnTo>
                      <a:pt x="329" y="23"/>
                    </a:lnTo>
                    <a:lnTo>
                      <a:pt x="326" y="29"/>
                    </a:lnTo>
                    <a:lnTo>
                      <a:pt x="323" y="34"/>
                    </a:lnTo>
                    <a:lnTo>
                      <a:pt x="321" y="43"/>
                    </a:lnTo>
                    <a:lnTo>
                      <a:pt x="321" y="43"/>
                    </a:lnTo>
                    <a:lnTo>
                      <a:pt x="319" y="45"/>
                    </a:lnTo>
                    <a:lnTo>
                      <a:pt x="316" y="47"/>
                    </a:lnTo>
                    <a:lnTo>
                      <a:pt x="303" y="53"/>
                    </a:lnTo>
                    <a:lnTo>
                      <a:pt x="303" y="53"/>
                    </a:lnTo>
                    <a:lnTo>
                      <a:pt x="295" y="58"/>
                    </a:lnTo>
                    <a:lnTo>
                      <a:pt x="283" y="66"/>
                    </a:lnTo>
                    <a:lnTo>
                      <a:pt x="272" y="72"/>
                    </a:lnTo>
                    <a:lnTo>
                      <a:pt x="269" y="76"/>
                    </a:lnTo>
                    <a:lnTo>
                      <a:pt x="266" y="78"/>
                    </a:lnTo>
                    <a:lnTo>
                      <a:pt x="266" y="78"/>
                    </a:lnTo>
                    <a:lnTo>
                      <a:pt x="265" y="81"/>
                    </a:lnTo>
                    <a:lnTo>
                      <a:pt x="264" y="82"/>
                    </a:lnTo>
                    <a:lnTo>
                      <a:pt x="260" y="83"/>
                    </a:lnTo>
                    <a:lnTo>
                      <a:pt x="257" y="83"/>
                    </a:lnTo>
                    <a:lnTo>
                      <a:pt x="253" y="81"/>
                    </a:lnTo>
                    <a:lnTo>
                      <a:pt x="253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7" y="81"/>
                    </a:lnTo>
                    <a:lnTo>
                      <a:pt x="251" y="85"/>
                    </a:lnTo>
                    <a:lnTo>
                      <a:pt x="255" y="89"/>
                    </a:lnTo>
                    <a:lnTo>
                      <a:pt x="263" y="91"/>
                    </a:lnTo>
                    <a:lnTo>
                      <a:pt x="271" y="94"/>
                    </a:lnTo>
                    <a:lnTo>
                      <a:pt x="271" y="96"/>
                    </a:lnTo>
                    <a:lnTo>
                      <a:pt x="267" y="100"/>
                    </a:lnTo>
                    <a:lnTo>
                      <a:pt x="263" y="105"/>
                    </a:lnTo>
                    <a:lnTo>
                      <a:pt x="259" y="106"/>
                    </a:lnTo>
                    <a:lnTo>
                      <a:pt x="254" y="105"/>
                    </a:lnTo>
                    <a:lnTo>
                      <a:pt x="250" y="105"/>
                    </a:lnTo>
                    <a:lnTo>
                      <a:pt x="250" y="105"/>
                    </a:lnTo>
                    <a:lnTo>
                      <a:pt x="246" y="105"/>
                    </a:lnTo>
                    <a:lnTo>
                      <a:pt x="246" y="105"/>
                    </a:lnTo>
                    <a:lnTo>
                      <a:pt x="238" y="108"/>
                    </a:lnTo>
                    <a:lnTo>
                      <a:pt x="236" y="110"/>
                    </a:lnTo>
                    <a:lnTo>
                      <a:pt x="236" y="112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52" y="110"/>
                    </a:lnTo>
                    <a:lnTo>
                      <a:pt x="257" y="110"/>
                    </a:lnTo>
                    <a:lnTo>
                      <a:pt x="257" y="110"/>
                    </a:lnTo>
                    <a:lnTo>
                      <a:pt x="257" y="112"/>
                    </a:lnTo>
                    <a:lnTo>
                      <a:pt x="253" y="114"/>
                    </a:lnTo>
                    <a:lnTo>
                      <a:pt x="253" y="114"/>
                    </a:lnTo>
                    <a:lnTo>
                      <a:pt x="251" y="118"/>
                    </a:lnTo>
                    <a:lnTo>
                      <a:pt x="250" y="119"/>
                    </a:lnTo>
                    <a:lnTo>
                      <a:pt x="250" y="119"/>
                    </a:lnTo>
                    <a:lnTo>
                      <a:pt x="250" y="120"/>
                    </a:lnTo>
                    <a:lnTo>
                      <a:pt x="250" y="121"/>
                    </a:lnTo>
                    <a:lnTo>
                      <a:pt x="251" y="121"/>
                    </a:lnTo>
                    <a:lnTo>
                      <a:pt x="251" y="121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77" y="110"/>
                    </a:lnTo>
                    <a:lnTo>
                      <a:pt x="285" y="109"/>
                    </a:lnTo>
                    <a:lnTo>
                      <a:pt x="292" y="108"/>
                    </a:lnTo>
                    <a:lnTo>
                      <a:pt x="292" y="108"/>
                    </a:lnTo>
                    <a:lnTo>
                      <a:pt x="300" y="108"/>
                    </a:lnTo>
                    <a:lnTo>
                      <a:pt x="306" y="110"/>
                    </a:lnTo>
                    <a:lnTo>
                      <a:pt x="307" y="110"/>
                    </a:lnTo>
                    <a:lnTo>
                      <a:pt x="306" y="110"/>
                    </a:lnTo>
                    <a:lnTo>
                      <a:pt x="310" y="113"/>
                    </a:lnTo>
                    <a:lnTo>
                      <a:pt x="310" y="113"/>
                    </a:lnTo>
                    <a:lnTo>
                      <a:pt x="313" y="113"/>
                    </a:lnTo>
                    <a:lnTo>
                      <a:pt x="313" y="113"/>
                    </a:lnTo>
                    <a:lnTo>
                      <a:pt x="319" y="114"/>
                    </a:lnTo>
                    <a:lnTo>
                      <a:pt x="325" y="115"/>
                    </a:lnTo>
                    <a:lnTo>
                      <a:pt x="339" y="119"/>
                    </a:lnTo>
                    <a:lnTo>
                      <a:pt x="352" y="124"/>
                    </a:lnTo>
                    <a:lnTo>
                      <a:pt x="358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9" y="127"/>
                    </a:lnTo>
                    <a:lnTo>
                      <a:pt x="374" y="130"/>
                    </a:lnTo>
                    <a:lnTo>
                      <a:pt x="374" y="132"/>
                    </a:lnTo>
                    <a:lnTo>
                      <a:pt x="375" y="132"/>
                    </a:lnTo>
                    <a:lnTo>
                      <a:pt x="376" y="133"/>
                    </a:lnTo>
                    <a:lnTo>
                      <a:pt x="377" y="138"/>
                    </a:lnTo>
                    <a:lnTo>
                      <a:pt x="377" y="138"/>
                    </a:lnTo>
                    <a:lnTo>
                      <a:pt x="378" y="143"/>
                    </a:lnTo>
                    <a:lnTo>
                      <a:pt x="378" y="146"/>
                    </a:lnTo>
                    <a:lnTo>
                      <a:pt x="375" y="152"/>
                    </a:lnTo>
                    <a:lnTo>
                      <a:pt x="366" y="164"/>
                    </a:lnTo>
                    <a:lnTo>
                      <a:pt x="359" y="175"/>
                    </a:lnTo>
                    <a:lnTo>
                      <a:pt x="357" y="181"/>
                    </a:lnTo>
                    <a:lnTo>
                      <a:pt x="348" y="196"/>
                    </a:lnTo>
                    <a:lnTo>
                      <a:pt x="343" y="203"/>
                    </a:lnTo>
                    <a:lnTo>
                      <a:pt x="332" y="213"/>
                    </a:lnTo>
                    <a:lnTo>
                      <a:pt x="327" y="218"/>
                    </a:lnTo>
                    <a:lnTo>
                      <a:pt x="323" y="224"/>
                    </a:lnTo>
                    <a:lnTo>
                      <a:pt x="321" y="230"/>
                    </a:lnTo>
                    <a:lnTo>
                      <a:pt x="319" y="233"/>
                    </a:lnTo>
                    <a:lnTo>
                      <a:pt x="316" y="236"/>
                    </a:lnTo>
                    <a:lnTo>
                      <a:pt x="313" y="238"/>
                    </a:lnTo>
                    <a:lnTo>
                      <a:pt x="310" y="239"/>
                    </a:lnTo>
                    <a:lnTo>
                      <a:pt x="283" y="245"/>
                    </a:lnTo>
                    <a:lnTo>
                      <a:pt x="288" y="248"/>
                    </a:lnTo>
                    <a:lnTo>
                      <a:pt x="292" y="250"/>
                    </a:lnTo>
                    <a:lnTo>
                      <a:pt x="306" y="254"/>
                    </a:lnTo>
                    <a:lnTo>
                      <a:pt x="309" y="256"/>
                    </a:lnTo>
                    <a:lnTo>
                      <a:pt x="309" y="256"/>
                    </a:lnTo>
                    <a:lnTo>
                      <a:pt x="309" y="258"/>
                    </a:lnTo>
                    <a:lnTo>
                      <a:pt x="309" y="259"/>
                    </a:lnTo>
                    <a:lnTo>
                      <a:pt x="303" y="263"/>
                    </a:lnTo>
                    <a:lnTo>
                      <a:pt x="303" y="264"/>
                    </a:lnTo>
                    <a:lnTo>
                      <a:pt x="303" y="263"/>
                    </a:lnTo>
                    <a:lnTo>
                      <a:pt x="303" y="263"/>
                    </a:lnTo>
                    <a:lnTo>
                      <a:pt x="292" y="268"/>
                    </a:lnTo>
                    <a:lnTo>
                      <a:pt x="285" y="273"/>
                    </a:lnTo>
                    <a:lnTo>
                      <a:pt x="285" y="273"/>
                    </a:lnTo>
                    <a:lnTo>
                      <a:pt x="279" y="276"/>
                    </a:lnTo>
                    <a:lnTo>
                      <a:pt x="276" y="277"/>
                    </a:lnTo>
                    <a:lnTo>
                      <a:pt x="271" y="277"/>
                    </a:lnTo>
                    <a:lnTo>
                      <a:pt x="271" y="277"/>
                    </a:lnTo>
                    <a:lnTo>
                      <a:pt x="261" y="276"/>
                    </a:lnTo>
                    <a:lnTo>
                      <a:pt x="261" y="277"/>
                    </a:lnTo>
                    <a:lnTo>
                      <a:pt x="261" y="276"/>
                    </a:lnTo>
                    <a:lnTo>
                      <a:pt x="250" y="271"/>
                    </a:lnTo>
                    <a:lnTo>
                      <a:pt x="246" y="270"/>
                    </a:lnTo>
                    <a:lnTo>
                      <a:pt x="245" y="270"/>
                    </a:lnTo>
                    <a:lnTo>
                      <a:pt x="245" y="273"/>
                    </a:lnTo>
                    <a:lnTo>
                      <a:pt x="245" y="274"/>
                    </a:lnTo>
                    <a:lnTo>
                      <a:pt x="248" y="275"/>
                    </a:lnTo>
                    <a:lnTo>
                      <a:pt x="248" y="275"/>
                    </a:lnTo>
                    <a:lnTo>
                      <a:pt x="253" y="279"/>
                    </a:lnTo>
                    <a:lnTo>
                      <a:pt x="266" y="285"/>
                    </a:lnTo>
                    <a:lnTo>
                      <a:pt x="281" y="290"/>
                    </a:lnTo>
                    <a:lnTo>
                      <a:pt x="285" y="292"/>
                    </a:lnTo>
                    <a:lnTo>
                      <a:pt x="285" y="292"/>
                    </a:lnTo>
                    <a:lnTo>
                      <a:pt x="289" y="292"/>
                    </a:lnTo>
                    <a:lnTo>
                      <a:pt x="289" y="292"/>
                    </a:lnTo>
                    <a:lnTo>
                      <a:pt x="290" y="290"/>
                    </a:lnTo>
                    <a:lnTo>
                      <a:pt x="291" y="290"/>
                    </a:lnTo>
                    <a:lnTo>
                      <a:pt x="292" y="288"/>
                    </a:lnTo>
                    <a:lnTo>
                      <a:pt x="295" y="283"/>
                    </a:lnTo>
                    <a:lnTo>
                      <a:pt x="297" y="280"/>
                    </a:lnTo>
                    <a:lnTo>
                      <a:pt x="300" y="280"/>
                    </a:lnTo>
                    <a:lnTo>
                      <a:pt x="304" y="283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21" y="295"/>
                    </a:lnTo>
                    <a:lnTo>
                      <a:pt x="328" y="301"/>
                    </a:lnTo>
                    <a:lnTo>
                      <a:pt x="332" y="305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41" y="321"/>
                    </a:lnTo>
                    <a:lnTo>
                      <a:pt x="346" y="329"/>
                    </a:lnTo>
                    <a:lnTo>
                      <a:pt x="353" y="337"/>
                    </a:lnTo>
                    <a:lnTo>
                      <a:pt x="353" y="337"/>
                    </a:lnTo>
                    <a:lnTo>
                      <a:pt x="357" y="339"/>
                    </a:lnTo>
                    <a:lnTo>
                      <a:pt x="358" y="342"/>
                    </a:lnTo>
                    <a:lnTo>
                      <a:pt x="360" y="347"/>
                    </a:lnTo>
                    <a:lnTo>
                      <a:pt x="360" y="35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66"/>
                    </a:lnTo>
                    <a:lnTo>
                      <a:pt x="359" y="379"/>
                    </a:lnTo>
                    <a:lnTo>
                      <a:pt x="362" y="394"/>
                    </a:lnTo>
                    <a:lnTo>
                      <a:pt x="362" y="406"/>
                    </a:lnTo>
                    <a:lnTo>
                      <a:pt x="363" y="416"/>
                    </a:lnTo>
                    <a:lnTo>
                      <a:pt x="364" y="430"/>
                    </a:lnTo>
                    <a:lnTo>
                      <a:pt x="366" y="441"/>
                    </a:lnTo>
                    <a:lnTo>
                      <a:pt x="369" y="444"/>
                    </a:lnTo>
                    <a:lnTo>
                      <a:pt x="369" y="444"/>
                    </a:lnTo>
                    <a:lnTo>
                      <a:pt x="370" y="445"/>
                    </a:lnTo>
                    <a:lnTo>
                      <a:pt x="370" y="445"/>
                    </a:lnTo>
                    <a:lnTo>
                      <a:pt x="378" y="448"/>
                    </a:lnTo>
                    <a:lnTo>
                      <a:pt x="389" y="454"/>
                    </a:lnTo>
                    <a:lnTo>
                      <a:pt x="400" y="461"/>
                    </a:lnTo>
                    <a:lnTo>
                      <a:pt x="403" y="465"/>
                    </a:lnTo>
                    <a:lnTo>
                      <a:pt x="405" y="468"/>
                    </a:lnTo>
                    <a:lnTo>
                      <a:pt x="407" y="474"/>
                    </a:lnTo>
                    <a:lnTo>
                      <a:pt x="410" y="485"/>
                    </a:lnTo>
                    <a:lnTo>
                      <a:pt x="415" y="493"/>
                    </a:lnTo>
                    <a:lnTo>
                      <a:pt x="418" y="499"/>
                    </a:lnTo>
                    <a:lnTo>
                      <a:pt x="421" y="503"/>
                    </a:lnTo>
                    <a:lnTo>
                      <a:pt x="421" y="507"/>
                    </a:lnTo>
                    <a:lnTo>
                      <a:pt x="421" y="511"/>
                    </a:lnTo>
                    <a:lnTo>
                      <a:pt x="420" y="516"/>
                    </a:lnTo>
                    <a:lnTo>
                      <a:pt x="419" y="519"/>
                    </a:lnTo>
                    <a:lnTo>
                      <a:pt x="418" y="524"/>
                    </a:lnTo>
                    <a:lnTo>
                      <a:pt x="418" y="524"/>
                    </a:lnTo>
                    <a:lnTo>
                      <a:pt x="419" y="527"/>
                    </a:lnTo>
                    <a:lnTo>
                      <a:pt x="419" y="527"/>
                    </a:lnTo>
                    <a:lnTo>
                      <a:pt x="421" y="532"/>
                    </a:lnTo>
                    <a:lnTo>
                      <a:pt x="422" y="540"/>
                    </a:lnTo>
                    <a:lnTo>
                      <a:pt x="422" y="542"/>
                    </a:lnTo>
                    <a:lnTo>
                      <a:pt x="421" y="547"/>
                    </a:lnTo>
                    <a:lnTo>
                      <a:pt x="418" y="552"/>
                    </a:lnTo>
                    <a:lnTo>
                      <a:pt x="418" y="554"/>
                    </a:lnTo>
                    <a:lnTo>
                      <a:pt x="418" y="555"/>
                    </a:lnTo>
                    <a:lnTo>
                      <a:pt x="419" y="559"/>
                    </a:lnTo>
                    <a:lnTo>
                      <a:pt x="419" y="559"/>
                    </a:lnTo>
                    <a:lnTo>
                      <a:pt x="424" y="563"/>
                    </a:lnTo>
                    <a:lnTo>
                      <a:pt x="436" y="578"/>
                    </a:lnTo>
                    <a:lnTo>
                      <a:pt x="438" y="581"/>
                    </a:lnTo>
                    <a:lnTo>
                      <a:pt x="438" y="600"/>
                    </a:lnTo>
                    <a:lnTo>
                      <a:pt x="436" y="608"/>
                    </a:lnTo>
                    <a:lnTo>
                      <a:pt x="434" y="611"/>
                    </a:lnTo>
                    <a:lnTo>
                      <a:pt x="433" y="612"/>
                    </a:lnTo>
                    <a:lnTo>
                      <a:pt x="426" y="618"/>
                    </a:lnTo>
                    <a:lnTo>
                      <a:pt x="422" y="622"/>
                    </a:lnTo>
                    <a:lnTo>
                      <a:pt x="421" y="622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0" y="627"/>
                    </a:lnTo>
                    <a:lnTo>
                      <a:pt x="420" y="627"/>
                    </a:lnTo>
                    <a:lnTo>
                      <a:pt x="421" y="631"/>
                    </a:lnTo>
                    <a:lnTo>
                      <a:pt x="424" y="636"/>
                    </a:lnTo>
                    <a:lnTo>
                      <a:pt x="424" y="636"/>
                    </a:lnTo>
                    <a:lnTo>
                      <a:pt x="428" y="639"/>
                    </a:lnTo>
                    <a:lnTo>
                      <a:pt x="432" y="641"/>
                    </a:lnTo>
                    <a:lnTo>
                      <a:pt x="432" y="641"/>
                    </a:lnTo>
                    <a:lnTo>
                      <a:pt x="436" y="640"/>
                    </a:lnTo>
                    <a:lnTo>
                      <a:pt x="439" y="637"/>
                    </a:lnTo>
                    <a:lnTo>
                      <a:pt x="438" y="636"/>
                    </a:lnTo>
                    <a:lnTo>
                      <a:pt x="438" y="637"/>
                    </a:lnTo>
                    <a:lnTo>
                      <a:pt x="444" y="633"/>
                    </a:lnTo>
                    <a:lnTo>
                      <a:pt x="445" y="629"/>
                    </a:lnTo>
                    <a:lnTo>
                      <a:pt x="449" y="628"/>
                    </a:lnTo>
                    <a:lnTo>
                      <a:pt x="451" y="628"/>
                    </a:lnTo>
                    <a:lnTo>
                      <a:pt x="455" y="628"/>
                    </a:lnTo>
                    <a:lnTo>
                      <a:pt x="465" y="629"/>
                    </a:lnTo>
                    <a:lnTo>
                      <a:pt x="481" y="634"/>
                    </a:lnTo>
                    <a:lnTo>
                      <a:pt x="494" y="637"/>
                    </a:lnTo>
                    <a:lnTo>
                      <a:pt x="499" y="640"/>
                    </a:lnTo>
                    <a:lnTo>
                      <a:pt x="500" y="640"/>
                    </a:lnTo>
                    <a:lnTo>
                      <a:pt x="506" y="645"/>
                    </a:lnTo>
                    <a:lnTo>
                      <a:pt x="509" y="649"/>
                    </a:lnTo>
                    <a:lnTo>
                      <a:pt x="513" y="654"/>
                    </a:lnTo>
                    <a:lnTo>
                      <a:pt x="515" y="659"/>
                    </a:lnTo>
                    <a:lnTo>
                      <a:pt x="518" y="666"/>
                    </a:lnTo>
                    <a:lnTo>
                      <a:pt x="519" y="672"/>
                    </a:lnTo>
                    <a:lnTo>
                      <a:pt x="517" y="680"/>
                    </a:lnTo>
                    <a:lnTo>
                      <a:pt x="513" y="693"/>
                    </a:lnTo>
                    <a:lnTo>
                      <a:pt x="511" y="702"/>
                    </a:lnTo>
                    <a:lnTo>
                      <a:pt x="509" y="708"/>
                    </a:lnTo>
                    <a:lnTo>
                      <a:pt x="508" y="714"/>
                    </a:lnTo>
                    <a:lnTo>
                      <a:pt x="503" y="720"/>
                    </a:lnTo>
                    <a:lnTo>
                      <a:pt x="494" y="732"/>
                    </a:lnTo>
                    <a:lnTo>
                      <a:pt x="492" y="733"/>
                    </a:lnTo>
                    <a:lnTo>
                      <a:pt x="488" y="733"/>
                    </a:lnTo>
                    <a:lnTo>
                      <a:pt x="477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2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7" y="738"/>
                    </a:lnTo>
                    <a:lnTo>
                      <a:pt x="478" y="740"/>
                    </a:lnTo>
                    <a:lnTo>
                      <a:pt x="478" y="740"/>
                    </a:lnTo>
                    <a:lnTo>
                      <a:pt x="477" y="742"/>
                    </a:lnTo>
                    <a:lnTo>
                      <a:pt x="475" y="746"/>
                    </a:lnTo>
                    <a:lnTo>
                      <a:pt x="475" y="746"/>
                    </a:lnTo>
                    <a:lnTo>
                      <a:pt x="472" y="749"/>
                    </a:lnTo>
                    <a:lnTo>
                      <a:pt x="469" y="751"/>
                    </a:lnTo>
                    <a:lnTo>
                      <a:pt x="470" y="752"/>
                    </a:lnTo>
                    <a:lnTo>
                      <a:pt x="470" y="751"/>
                    </a:lnTo>
                    <a:lnTo>
                      <a:pt x="469" y="751"/>
                    </a:lnTo>
                    <a:lnTo>
                      <a:pt x="469" y="751"/>
                    </a:lnTo>
                    <a:lnTo>
                      <a:pt x="467" y="751"/>
                    </a:lnTo>
                    <a:lnTo>
                      <a:pt x="464" y="748"/>
                    </a:lnTo>
                    <a:lnTo>
                      <a:pt x="464" y="748"/>
                    </a:lnTo>
                    <a:lnTo>
                      <a:pt x="462" y="746"/>
                    </a:lnTo>
                    <a:lnTo>
                      <a:pt x="459" y="745"/>
                    </a:lnTo>
                    <a:lnTo>
                      <a:pt x="459" y="745"/>
                    </a:lnTo>
                    <a:lnTo>
                      <a:pt x="456" y="746"/>
                    </a:lnTo>
                    <a:lnTo>
                      <a:pt x="451" y="749"/>
                    </a:lnTo>
                    <a:lnTo>
                      <a:pt x="452" y="749"/>
                    </a:lnTo>
                    <a:lnTo>
                      <a:pt x="451" y="749"/>
                    </a:lnTo>
                    <a:lnTo>
                      <a:pt x="449" y="752"/>
                    </a:lnTo>
                    <a:lnTo>
                      <a:pt x="449" y="752"/>
                    </a:lnTo>
                    <a:lnTo>
                      <a:pt x="447" y="754"/>
                    </a:lnTo>
                    <a:lnTo>
                      <a:pt x="447" y="755"/>
                    </a:lnTo>
                    <a:lnTo>
                      <a:pt x="449" y="757"/>
                    </a:lnTo>
                    <a:lnTo>
                      <a:pt x="449" y="757"/>
                    </a:lnTo>
                    <a:lnTo>
                      <a:pt x="450" y="757"/>
                    </a:lnTo>
                    <a:lnTo>
                      <a:pt x="450" y="757"/>
                    </a:lnTo>
                    <a:lnTo>
                      <a:pt x="455" y="754"/>
                    </a:lnTo>
                    <a:lnTo>
                      <a:pt x="456" y="755"/>
                    </a:lnTo>
                    <a:lnTo>
                      <a:pt x="456" y="757"/>
                    </a:lnTo>
                    <a:lnTo>
                      <a:pt x="456" y="761"/>
                    </a:lnTo>
                    <a:lnTo>
                      <a:pt x="456" y="761"/>
                    </a:lnTo>
                    <a:lnTo>
                      <a:pt x="456" y="766"/>
                    </a:lnTo>
                    <a:lnTo>
                      <a:pt x="456" y="770"/>
                    </a:lnTo>
                    <a:lnTo>
                      <a:pt x="455" y="770"/>
                    </a:lnTo>
                    <a:lnTo>
                      <a:pt x="452" y="771"/>
                    </a:lnTo>
                    <a:lnTo>
                      <a:pt x="441" y="772"/>
                    </a:lnTo>
                    <a:lnTo>
                      <a:pt x="432" y="774"/>
                    </a:lnTo>
                    <a:lnTo>
                      <a:pt x="422" y="777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32" y="778"/>
                    </a:lnTo>
                    <a:lnTo>
                      <a:pt x="432" y="778"/>
                    </a:lnTo>
                    <a:lnTo>
                      <a:pt x="433" y="778"/>
                    </a:lnTo>
                    <a:lnTo>
                      <a:pt x="433" y="778"/>
                    </a:lnTo>
                    <a:lnTo>
                      <a:pt x="433" y="779"/>
                    </a:lnTo>
                    <a:lnTo>
                      <a:pt x="433" y="779"/>
                    </a:lnTo>
                    <a:lnTo>
                      <a:pt x="433" y="784"/>
                    </a:lnTo>
                    <a:lnTo>
                      <a:pt x="432" y="784"/>
                    </a:lnTo>
                    <a:lnTo>
                      <a:pt x="432" y="786"/>
                    </a:lnTo>
                    <a:lnTo>
                      <a:pt x="432" y="786"/>
                    </a:lnTo>
                    <a:lnTo>
                      <a:pt x="434" y="788"/>
                    </a:lnTo>
                    <a:lnTo>
                      <a:pt x="436" y="788"/>
                    </a:lnTo>
                    <a:lnTo>
                      <a:pt x="437" y="786"/>
                    </a:lnTo>
                    <a:lnTo>
                      <a:pt x="440" y="786"/>
                    </a:lnTo>
                    <a:lnTo>
                      <a:pt x="440" y="786"/>
                    </a:lnTo>
                    <a:lnTo>
                      <a:pt x="443" y="785"/>
                    </a:lnTo>
                    <a:lnTo>
                      <a:pt x="445" y="785"/>
                    </a:lnTo>
                    <a:lnTo>
                      <a:pt x="445" y="785"/>
                    </a:lnTo>
                    <a:lnTo>
                      <a:pt x="445" y="788"/>
                    </a:lnTo>
                    <a:lnTo>
                      <a:pt x="445" y="789"/>
                    </a:lnTo>
                    <a:lnTo>
                      <a:pt x="444" y="790"/>
                    </a:lnTo>
                    <a:lnTo>
                      <a:pt x="445" y="791"/>
                    </a:lnTo>
                    <a:lnTo>
                      <a:pt x="445" y="791"/>
                    </a:lnTo>
                    <a:lnTo>
                      <a:pt x="446" y="791"/>
                    </a:lnTo>
                    <a:lnTo>
                      <a:pt x="446" y="791"/>
                    </a:lnTo>
                    <a:lnTo>
                      <a:pt x="452" y="792"/>
                    </a:lnTo>
                    <a:lnTo>
                      <a:pt x="458" y="794"/>
                    </a:lnTo>
                    <a:lnTo>
                      <a:pt x="458" y="794"/>
                    </a:lnTo>
                    <a:lnTo>
                      <a:pt x="471" y="792"/>
                    </a:lnTo>
                    <a:lnTo>
                      <a:pt x="471" y="792"/>
                    </a:lnTo>
                    <a:lnTo>
                      <a:pt x="478" y="794"/>
                    </a:lnTo>
                    <a:lnTo>
                      <a:pt x="482" y="795"/>
                    </a:lnTo>
                    <a:lnTo>
                      <a:pt x="484" y="796"/>
                    </a:lnTo>
                    <a:lnTo>
                      <a:pt x="484" y="795"/>
                    </a:lnTo>
                    <a:lnTo>
                      <a:pt x="484" y="796"/>
                    </a:lnTo>
                    <a:lnTo>
                      <a:pt x="486" y="797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2" y="794"/>
                    </a:lnTo>
                    <a:lnTo>
                      <a:pt x="478" y="792"/>
                    </a:lnTo>
                    <a:lnTo>
                      <a:pt x="471" y="791"/>
                    </a:lnTo>
                    <a:lnTo>
                      <a:pt x="471" y="791"/>
                    </a:lnTo>
                    <a:lnTo>
                      <a:pt x="458" y="792"/>
                    </a:lnTo>
                    <a:lnTo>
                      <a:pt x="458" y="792"/>
                    </a:lnTo>
                    <a:lnTo>
                      <a:pt x="452" y="791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89"/>
                    </a:lnTo>
                    <a:lnTo>
                      <a:pt x="446" y="788"/>
                    </a:lnTo>
                    <a:lnTo>
                      <a:pt x="446" y="788"/>
                    </a:lnTo>
                    <a:lnTo>
                      <a:pt x="446" y="785"/>
                    </a:lnTo>
                    <a:lnTo>
                      <a:pt x="446" y="785"/>
                    </a:lnTo>
                    <a:lnTo>
                      <a:pt x="445" y="784"/>
                    </a:lnTo>
                    <a:lnTo>
                      <a:pt x="445" y="784"/>
                    </a:lnTo>
                    <a:lnTo>
                      <a:pt x="441" y="784"/>
                    </a:lnTo>
                    <a:lnTo>
                      <a:pt x="441" y="784"/>
                    </a:lnTo>
                    <a:lnTo>
                      <a:pt x="440" y="785"/>
                    </a:lnTo>
                    <a:lnTo>
                      <a:pt x="437" y="786"/>
                    </a:lnTo>
                    <a:lnTo>
                      <a:pt x="437" y="786"/>
                    </a:lnTo>
                    <a:lnTo>
                      <a:pt x="436" y="786"/>
                    </a:lnTo>
                    <a:lnTo>
                      <a:pt x="433" y="786"/>
                    </a:lnTo>
                    <a:lnTo>
                      <a:pt x="433" y="784"/>
                    </a:lnTo>
                    <a:lnTo>
                      <a:pt x="433" y="784"/>
                    </a:lnTo>
                    <a:lnTo>
                      <a:pt x="433" y="785"/>
                    </a:lnTo>
                    <a:lnTo>
                      <a:pt x="433" y="785"/>
                    </a:lnTo>
                    <a:lnTo>
                      <a:pt x="434" y="779"/>
                    </a:lnTo>
                    <a:lnTo>
                      <a:pt x="434" y="779"/>
                    </a:lnTo>
                    <a:lnTo>
                      <a:pt x="434" y="777"/>
                    </a:lnTo>
                    <a:lnTo>
                      <a:pt x="434" y="777"/>
                    </a:lnTo>
                    <a:lnTo>
                      <a:pt x="432" y="777"/>
                    </a:lnTo>
                    <a:lnTo>
                      <a:pt x="432" y="777"/>
                    </a:lnTo>
                    <a:lnTo>
                      <a:pt x="422" y="778"/>
                    </a:lnTo>
                    <a:lnTo>
                      <a:pt x="422" y="778"/>
                    </a:lnTo>
                    <a:lnTo>
                      <a:pt x="421" y="778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4" y="778"/>
                    </a:lnTo>
                    <a:lnTo>
                      <a:pt x="432" y="776"/>
                    </a:lnTo>
                    <a:lnTo>
                      <a:pt x="443" y="773"/>
                    </a:lnTo>
                    <a:lnTo>
                      <a:pt x="453" y="772"/>
                    </a:lnTo>
                    <a:lnTo>
                      <a:pt x="455" y="771"/>
                    </a:lnTo>
                    <a:lnTo>
                      <a:pt x="456" y="771"/>
                    </a:lnTo>
                    <a:lnTo>
                      <a:pt x="456" y="770"/>
                    </a:lnTo>
                    <a:lnTo>
                      <a:pt x="457" y="770"/>
                    </a:lnTo>
                    <a:lnTo>
                      <a:pt x="457" y="766"/>
                    </a:lnTo>
                    <a:lnTo>
                      <a:pt x="457" y="766"/>
                    </a:lnTo>
                    <a:lnTo>
                      <a:pt x="457" y="761"/>
                    </a:lnTo>
                    <a:lnTo>
                      <a:pt x="457" y="757"/>
                    </a:lnTo>
                    <a:lnTo>
                      <a:pt x="457" y="757"/>
                    </a:lnTo>
                    <a:lnTo>
                      <a:pt x="457" y="754"/>
                    </a:lnTo>
                    <a:lnTo>
                      <a:pt x="457" y="754"/>
                    </a:lnTo>
                    <a:lnTo>
                      <a:pt x="455" y="753"/>
                    </a:lnTo>
                    <a:lnTo>
                      <a:pt x="455" y="753"/>
                    </a:lnTo>
                    <a:lnTo>
                      <a:pt x="450" y="755"/>
                    </a:lnTo>
                    <a:lnTo>
                      <a:pt x="449" y="755"/>
                    </a:lnTo>
                    <a:lnTo>
                      <a:pt x="449" y="754"/>
                    </a:lnTo>
                    <a:lnTo>
                      <a:pt x="450" y="753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6" y="747"/>
                    </a:lnTo>
                    <a:lnTo>
                      <a:pt x="459" y="746"/>
                    </a:lnTo>
                    <a:lnTo>
                      <a:pt x="459" y="746"/>
                    </a:lnTo>
                    <a:lnTo>
                      <a:pt x="462" y="747"/>
                    </a:lnTo>
                    <a:lnTo>
                      <a:pt x="463" y="749"/>
                    </a:lnTo>
                    <a:lnTo>
                      <a:pt x="463" y="749"/>
                    </a:lnTo>
                    <a:lnTo>
                      <a:pt x="465" y="752"/>
                    </a:lnTo>
                    <a:lnTo>
                      <a:pt x="469" y="752"/>
                    </a:lnTo>
                    <a:lnTo>
                      <a:pt x="470" y="752"/>
                    </a:lnTo>
                    <a:lnTo>
                      <a:pt x="470" y="752"/>
                    </a:lnTo>
                    <a:lnTo>
                      <a:pt x="474" y="751"/>
                    </a:lnTo>
                    <a:lnTo>
                      <a:pt x="474" y="751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8" y="743"/>
                    </a:lnTo>
                    <a:lnTo>
                      <a:pt x="480" y="740"/>
                    </a:lnTo>
                    <a:lnTo>
                      <a:pt x="480" y="740"/>
                    </a:lnTo>
                    <a:lnTo>
                      <a:pt x="478" y="736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2" y="733"/>
                    </a:lnTo>
                    <a:lnTo>
                      <a:pt x="472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7" y="734"/>
                    </a:lnTo>
                    <a:lnTo>
                      <a:pt x="489" y="734"/>
                    </a:lnTo>
                    <a:lnTo>
                      <a:pt x="492" y="734"/>
                    </a:lnTo>
                    <a:lnTo>
                      <a:pt x="495" y="733"/>
                    </a:lnTo>
                    <a:lnTo>
                      <a:pt x="495" y="733"/>
                    </a:lnTo>
                    <a:lnTo>
                      <a:pt x="505" y="721"/>
                    </a:lnTo>
                    <a:lnTo>
                      <a:pt x="509" y="715"/>
                    </a:lnTo>
                    <a:lnTo>
                      <a:pt x="511" y="708"/>
                    </a:lnTo>
                    <a:lnTo>
                      <a:pt x="512" y="702"/>
                    </a:lnTo>
                    <a:lnTo>
                      <a:pt x="514" y="693"/>
                    </a:lnTo>
                    <a:lnTo>
                      <a:pt x="518" y="680"/>
                    </a:lnTo>
                    <a:lnTo>
                      <a:pt x="520" y="672"/>
                    </a:lnTo>
                    <a:lnTo>
                      <a:pt x="519" y="665"/>
                    </a:lnTo>
                    <a:lnTo>
                      <a:pt x="517" y="659"/>
                    </a:lnTo>
                    <a:lnTo>
                      <a:pt x="514" y="653"/>
                    </a:lnTo>
                    <a:lnTo>
                      <a:pt x="509" y="648"/>
                    </a:lnTo>
                    <a:lnTo>
                      <a:pt x="507" y="645"/>
                    </a:lnTo>
                    <a:lnTo>
                      <a:pt x="501" y="640"/>
                    </a:lnTo>
                    <a:lnTo>
                      <a:pt x="499" y="639"/>
                    </a:lnTo>
                    <a:lnTo>
                      <a:pt x="499" y="639"/>
                    </a:lnTo>
                    <a:lnTo>
                      <a:pt x="494" y="636"/>
                    </a:lnTo>
                    <a:lnTo>
                      <a:pt x="481" y="633"/>
                    </a:lnTo>
                    <a:lnTo>
                      <a:pt x="467" y="628"/>
                    </a:lnTo>
                    <a:lnTo>
                      <a:pt x="455" y="627"/>
                    </a:lnTo>
                    <a:lnTo>
                      <a:pt x="451" y="627"/>
                    </a:lnTo>
                    <a:lnTo>
                      <a:pt x="451" y="627"/>
                    </a:lnTo>
                    <a:lnTo>
                      <a:pt x="447" y="628"/>
                    </a:lnTo>
                    <a:lnTo>
                      <a:pt x="445" y="628"/>
                    </a:lnTo>
                    <a:lnTo>
                      <a:pt x="445" y="628"/>
                    </a:lnTo>
                    <a:lnTo>
                      <a:pt x="443" y="631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6" y="639"/>
                    </a:lnTo>
                    <a:lnTo>
                      <a:pt x="432" y="640"/>
                    </a:lnTo>
                    <a:lnTo>
                      <a:pt x="432" y="640"/>
                    </a:lnTo>
                    <a:lnTo>
                      <a:pt x="428" y="639"/>
                    </a:lnTo>
                    <a:lnTo>
                      <a:pt x="425" y="635"/>
                    </a:lnTo>
                    <a:lnTo>
                      <a:pt x="425" y="635"/>
                    </a:lnTo>
                    <a:lnTo>
                      <a:pt x="422" y="630"/>
                    </a:lnTo>
                    <a:lnTo>
                      <a:pt x="421" y="627"/>
                    </a:lnTo>
                    <a:lnTo>
                      <a:pt x="421" y="627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2" y="622"/>
                    </a:lnTo>
                    <a:lnTo>
                      <a:pt x="426" y="620"/>
                    </a:lnTo>
                    <a:lnTo>
                      <a:pt x="434" y="614"/>
                    </a:lnTo>
                    <a:lnTo>
                      <a:pt x="436" y="611"/>
                    </a:lnTo>
                    <a:lnTo>
                      <a:pt x="436" y="611"/>
                    </a:lnTo>
                    <a:lnTo>
                      <a:pt x="437" y="609"/>
                    </a:lnTo>
                    <a:lnTo>
                      <a:pt x="437" y="609"/>
                    </a:lnTo>
                    <a:lnTo>
                      <a:pt x="439" y="602"/>
                    </a:lnTo>
                    <a:lnTo>
                      <a:pt x="439" y="581"/>
                    </a:lnTo>
                    <a:lnTo>
                      <a:pt x="437" y="577"/>
                    </a:lnTo>
                    <a:lnTo>
                      <a:pt x="437" y="577"/>
                    </a:lnTo>
                    <a:lnTo>
                      <a:pt x="425" y="563"/>
                    </a:lnTo>
                    <a:lnTo>
                      <a:pt x="420" y="559"/>
                    </a:lnTo>
                    <a:lnTo>
                      <a:pt x="419" y="554"/>
                    </a:lnTo>
                    <a:lnTo>
                      <a:pt x="419" y="552"/>
                    </a:lnTo>
                    <a:lnTo>
                      <a:pt x="421" y="547"/>
                    </a:lnTo>
                    <a:lnTo>
                      <a:pt x="424" y="543"/>
                    </a:lnTo>
                    <a:lnTo>
                      <a:pt x="424" y="543"/>
                    </a:lnTo>
                    <a:lnTo>
                      <a:pt x="424" y="540"/>
                    </a:lnTo>
                    <a:lnTo>
                      <a:pt x="424" y="540"/>
                    </a:lnTo>
                    <a:lnTo>
                      <a:pt x="421" y="531"/>
                    </a:lnTo>
                    <a:lnTo>
                      <a:pt x="420" y="527"/>
                    </a:lnTo>
                    <a:lnTo>
                      <a:pt x="419" y="524"/>
                    </a:lnTo>
                    <a:lnTo>
                      <a:pt x="420" y="519"/>
                    </a:lnTo>
                    <a:lnTo>
                      <a:pt x="421" y="516"/>
                    </a:lnTo>
                    <a:lnTo>
                      <a:pt x="422" y="511"/>
                    </a:lnTo>
                    <a:lnTo>
                      <a:pt x="422" y="507"/>
                    </a:lnTo>
                    <a:lnTo>
                      <a:pt x="422" y="507"/>
                    </a:lnTo>
                    <a:lnTo>
                      <a:pt x="421" y="503"/>
                    </a:lnTo>
                    <a:lnTo>
                      <a:pt x="421" y="503"/>
                    </a:lnTo>
                    <a:lnTo>
                      <a:pt x="419" y="499"/>
                    </a:lnTo>
                    <a:lnTo>
                      <a:pt x="415" y="493"/>
                    </a:lnTo>
                    <a:lnTo>
                      <a:pt x="412" y="484"/>
                    </a:lnTo>
                    <a:lnTo>
                      <a:pt x="408" y="474"/>
                    </a:lnTo>
                    <a:lnTo>
                      <a:pt x="406" y="467"/>
                    </a:lnTo>
                    <a:lnTo>
                      <a:pt x="403" y="465"/>
                    </a:lnTo>
                    <a:lnTo>
                      <a:pt x="403" y="465"/>
                    </a:lnTo>
                    <a:lnTo>
                      <a:pt x="401" y="460"/>
                    </a:lnTo>
                    <a:lnTo>
                      <a:pt x="390" y="453"/>
                    </a:lnTo>
                    <a:lnTo>
                      <a:pt x="378" y="447"/>
                    </a:lnTo>
                    <a:lnTo>
                      <a:pt x="371" y="445"/>
                    </a:lnTo>
                    <a:lnTo>
                      <a:pt x="369" y="443"/>
                    </a:lnTo>
                    <a:lnTo>
                      <a:pt x="368" y="441"/>
                    </a:lnTo>
                    <a:lnTo>
                      <a:pt x="365" y="430"/>
                    </a:lnTo>
                    <a:lnTo>
                      <a:pt x="364" y="416"/>
                    </a:lnTo>
                    <a:lnTo>
                      <a:pt x="363" y="406"/>
                    </a:lnTo>
                    <a:lnTo>
                      <a:pt x="363" y="394"/>
                    </a:lnTo>
                    <a:lnTo>
                      <a:pt x="360" y="379"/>
                    </a:lnTo>
                    <a:lnTo>
                      <a:pt x="359" y="366"/>
                    </a:lnTo>
                    <a:lnTo>
                      <a:pt x="359" y="356"/>
                    </a:lnTo>
                    <a:lnTo>
                      <a:pt x="362" y="352"/>
                    </a:lnTo>
                    <a:lnTo>
                      <a:pt x="362" y="352"/>
                    </a:lnTo>
                    <a:lnTo>
                      <a:pt x="362" y="347"/>
                    </a:lnTo>
                    <a:lnTo>
                      <a:pt x="362" y="347"/>
                    </a:lnTo>
                    <a:lnTo>
                      <a:pt x="359" y="342"/>
                    </a:lnTo>
                    <a:lnTo>
                      <a:pt x="357" y="338"/>
                    </a:lnTo>
                    <a:lnTo>
                      <a:pt x="357" y="338"/>
                    </a:lnTo>
                    <a:lnTo>
                      <a:pt x="354" y="336"/>
                    </a:lnTo>
                    <a:lnTo>
                      <a:pt x="353" y="337"/>
                    </a:lnTo>
                    <a:lnTo>
                      <a:pt x="354" y="336"/>
                    </a:lnTo>
                    <a:lnTo>
                      <a:pt x="354" y="336"/>
                    </a:lnTo>
                    <a:lnTo>
                      <a:pt x="347" y="327"/>
                    </a:lnTo>
                    <a:lnTo>
                      <a:pt x="343" y="320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33" y="305"/>
                    </a:lnTo>
                    <a:lnTo>
                      <a:pt x="328" y="300"/>
                    </a:lnTo>
                    <a:lnTo>
                      <a:pt x="322" y="294"/>
                    </a:lnTo>
                    <a:lnTo>
                      <a:pt x="313" y="288"/>
                    </a:lnTo>
                    <a:lnTo>
                      <a:pt x="313" y="289"/>
                    </a:lnTo>
                    <a:lnTo>
                      <a:pt x="313" y="288"/>
                    </a:lnTo>
                    <a:lnTo>
                      <a:pt x="306" y="282"/>
                    </a:lnTo>
                    <a:lnTo>
                      <a:pt x="301" y="279"/>
                    </a:lnTo>
                    <a:lnTo>
                      <a:pt x="297" y="279"/>
                    </a:lnTo>
                    <a:lnTo>
                      <a:pt x="297" y="279"/>
                    </a:lnTo>
                    <a:lnTo>
                      <a:pt x="294" y="282"/>
                    </a:lnTo>
                    <a:lnTo>
                      <a:pt x="291" y="288"/>
                    </a:lnTo>
                    <a:lnTo>
                      <a:pt x="290" y="289"/>
                    </a:lnTo>
                    <a:lnTo>
                      <a:pt x="288" y="290"/>
                    </a:lnTo>
                    <a:lnTo>
                      <a:pt x="285" y="290"/>
                    </a:lnTo>
                    <a:lnTo>
                      <a:pt x="281" y="289"/>
                    </a:lnTo>
                    <a:lnTo>
                      <a:pt x="267" y="283"/>
                    </a:lnTo>
                    <a:lnTo>
                      <a:pt x="254" y="277"/>
                    </a:lnTo>
                    <a:lnTo>
                      <a:pt x="250" y="275"/>
                    </a:lnTo>
                    <a:lnTo>
                      <a:pt x="246" y="273"/>
                    </a:lnTo>
                    <a:lnTo>
                      <a:pt x="246" y="271"/>
                    </a:lnTo>
                    <a:lnTo>
                      <a:pt x="250" y="273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71" y="279"/>
                    </a:lnTo>
                    <a:lnTo>
                      <a:pt x="271" y="279"/>
                    </a:lnTo>
                    <a:lnTo>
                      <a:pt x="276" y="279"/>
                    </a:lnTo>
                    <a:lnTo>
                      <a:pt x="279" y="277"/>
                    </a:lnTo>
                    <a:lnTo>
                      <a:pt x="286" y="274"/>
                    </a:lnTo>
                    <a:lnTo>
                      <a:pt x="286" y="274"/>
                    </a:lnTo>
                    <a:lnTo>
                      <a:pt x="294" y="269"/>
                    </a:lnTo>
                    <a:lnTo>
                      <a:pt x="303" y="264"/>
                    </a:lnTo>
                    <a:lnTo>
                      <a:pt x="303" y="264"/>
                    </a:lnTo>
                    <a:lnTo>
                      <a:pt x="309" y="261"/>
                    </a:lnTo>
                    <a:lnTo>
                      <a:pt x="310" y="258"/>
                    </a:lnTo>
                    <a:lnTo>
                      <a:pt x="310" y="258"/>
                    </a:lnTo>
                    <a:lnTo>
                      <a:pt x="310" y="256"/>
                    </a:lnTo>
                    <a:lnTo>
                      <a:pt x="310" y="256"/>
                    </a:lnTo>
                    <a:lnTo>
                      <a:pt x="309" y="255"/>
                    </a:lnTo>
                    <a:lnTo>
                      <a:pt x="309" y="255"/>
                    </a:lnTo>
                    <a:lnTo>
                      <a:pt x="307" y="252"/>
                    </a:lnTo>
                    <a:lnTo>
                      <a:pt x="307" y="252"/>
                    </a:lnTo>
                    <a:lnTo>
                      <a:pt x="292" y="249"/>
                    </a:lnTo>
                    <a:lnTo>
                      <a:pt x="288" y="246"/>
                    </a:lnTo>
                    <a:lnTo>
                      <a:pt x="286" y="245"/>
                    </a:lnTo>
                    <a:lnTo>
                      <a:pt x="310" y="240"/>
                    </a:lnTo>
                    <a:lnTo>
                      <a:pt x="314" y="239"/>
                    </a:lnTo>
                    <a:lnTo>
                      <a:pt x="314" y="239"/>
                    </a:lnTo>
                    <a:lnTo>
                      <a:pt x="316" y="237"/>
                    </a:lnTo>
                    <a:lnTo>
                      <a:pt x="316" y="237"/>
                    </a:lnTo>
                    <a:lnTo>
                      <a:pt x="320" y="233"/>
                    </a:lnTo>
                    <a:lnTo>
                      <a:pt x="320" y="233"/>
                    </a:lnTo>
                    <a:lnTo>
                      <a:pt x="321" y="230"/>
                    </a:lnTo>
                    <a:lnTo>
                      <a:pt x="325" y="225"/>
                    </a:lnTo>
                    <a:lnTo>
                      <a:pt x="328" y="219"/>
                    </a:lnTo>
                    <a:lnTo>
                      <a:pt x="333" y="214"/>
                    </a:lnTo>
                    <a:lnTo>
                      <a:pt x="344" y="205"/>
                    </a:lnTo>
                    <a:lnTo>
                      <a:pt x="350" y="197"/>
                    </a:lnTo>
                    <a:lnTo>
                      <a:pt x="357" y="181"/>
                    </a:lnTo>
                    <a:lnTo>
                      <a:pt x="360" y="175"/>
                    </a:lnTo>
                    <a:lnTo>
                      <a:pt x="368" y="165"/>
                    </a:lnTo>
                    <a:lnTo>
                      <a:pt x="375" y="152"/>
                    </a:lnTo>
                    <a:lnTo>
                      <a:pt x="379" y="146"/>
                    </a:lnTo>
                    <a:lnTo>
                      <a:pt x="379" y="143"/>
                    </a:lnTo>
                    <a:lnTo>
                      <a:pt x="379" y="143"/>
                    </a:lnTo>
                    <a:lnTo>
                      <a:pt x="378" y="138"/>
                    </a:lnTo>
                    <a:lnTo>
                      <a:pt x="377" y="133"/>
                    </a:lnTo>
                    <a:lnTo>
                      <a:pt x="377" y="133"/>
                    </a:lnTo>
                    <a:lnTo>
                      <a:pt x="375" y="131"/>
                    </a:lnTo>
                    <a:lnTo>
                      <a:pt x="375" y="130"/>
                    </a:lnTo>
                    <a:lnTo>
                      <a:pt x="374" y="128"/>
                    </a:lnTo>
                    <a:lnTo>
                      <a:pt x="369" y="126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58" y="124"/>
                    </a:lnTo>
                    <a:lnTo>
                      <a:pt x="352" y="122"/>
                    </a:lnTo>
                    <a:lnTo>
                      <a:pt x="339" y="118"/>
                    </a:lnTo>
                    <a:lnTo>
                      <a:pt x="326" y="114"/>
                    </a:lnTo>
                    <a:lnTo>
                      <a:pt x="319" y="113"/>
                    </a:lnTo>
                    <a:lnTo>
                      <a:pt x="313" y="112"/>
                    </a:lnTo>
                    <a:lnTo>
                      <a:pt x="310" y="112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0" y="107"/>
                    </a:lnTo>
                    <a:lnTo>
                      <a:pt x="292" y="107"/>
                    </a:lnTo>
                    <a:lnTo>
                      <a:pt x="292" y="107"/>
                    </a:lnTo>
                    <a:lnTo>
                      <a:pt x="284" y="108"/>
                    </a:lnTo>
                    <a:lnTo>
                      <a:pt x="277" y="109"/>
                    </a:lnTo>
                    <a:lnTo>
                      <a:pt x="263" y="116"/>
                    </a:lnTo>
                    <a:lnTo>
                      <a:pt x="263" y="118"/>
                    </a:lnTo>
                    <a:lnTo>
                      <a:pt x="263" y="116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19"/>
                    </a:lnTo>
                    <a:lnTo>
                      <a:pt x="251" y="119"/>
                    </a:lnTo>
                    <a:lnTo>
                      <a:pt x="254" y="115"/>
                    </a:lnTo>
                    <a:lnTo>
                      <a:pt x="257" y="112"/>
                    </a:lnTo>
                    <a:lnTo>
                      <a:pt x="258" y="110"/>
                    </a:lnTo>
                    <a:lnTo>
                      <a:pt x="259" y="110"/>
                    </a:lnTo>
                    <a:lnTo>
                      <a:pt x="257" y="109"/>
                    </a:lnTo>
                    <a:lnTo>
                      <a:pt x="257" y="109"/>
                    </a:lnTo>
                    <a:lnTo>
                      <a:pt x="252" y="109"/>
                    </a:lnTo>
                    <a:lnTo>
                      <a:pt x="252" y="109"/>
                    </a:lnTo>
                    <a:lnTo>
                      <a:pt x="240" y="110"/>
                    </a:lnTo>
                    <a:lnTo>
                      <a:pt x="238" y="110"/>
                    </a:lnTo>
                    <a:lnTo>
                      <a:pt x="239" y="109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06"/>
                    </a:lnTo>
                    <a:lnTo>
                      <a:pt x="253" y="106"/>
                    </a:lnTo>
                    <a:lnTo>
                      <a:pt x="260" y="107"/>
                    </a:lnTo>
                    <a:lnTo>
                      <a:pt x="263" y="105"/>
                    </a:lnTo>
                    <a:lnTo>
                      <a:pt x="263" y="105"/>
                    </a:lnTo>
                    <a:lnTo>
                      <a:pt x="267" y="101"/>
                    </a:lnTo>
                    <a:lnTo>
                      <a:pt x="272" y="97"/>
                    </a:lnTo>
                    <a:lnTo>
                      <a:pt x="272" y="94"/>
                    </a:lnTo>
                    <a:lnTo>
                      <a:pt x="272" y="94"/>
                    </a:lnTo>
                    <a:lnTo>
                      <a:pt x="263" y="90"/>
                    </a:lnTo>
                    <a:lnTo>
                      <a:pt x="255" y="88"/>
                    </a:lnTo>
                    <a:lnTo>
                      <a:pt x="251" y="84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2"/>
                    </a:lnTo>
                    <a:lnTo>
                      <a:pt x="248" y="82"/>
                    </a:lnTo>
                    <a:lnTo>
                      <a:pt x="253" y="82"/>
                    </a:lnTo>
                    <a:lnTo>
                      <a:pt x="257" y="84"/>
                    </a:lnTo>
                    <a:lnTo>
                      <a:pt x="257" y="84"/>
                    </a:lnTo>
                    <a:lnTo>
                      <a:pt x="260" y="84"/>
                    </a:lnTo>
                    <a:lnTo>
                      <a:pt x="260" y="84"/>
                    </a:lnTo>
                    <a:lnTo>
                      <a:pt x="264" y="83"/>
                    </a:lnTo>
                    <a:lnTo>
                      <a:pt x="264" y="83"/>
                    </a:lnTo>
                    <a:lnTo>
                      <a:pt x="266" y="81"/>
                    </a:lnTo>
                    <a:lnTo>
                      <a:pt x="266" y="81"/>
                    </a:lnTo>
                    <a:lnTo>
                      <a:pt x="267" y="79"/>
                    </a:lnTo>
                    <a:lnTo>
                      <a:pt x="269" y="76"/>
                    </a:lnTo>
                    <a:lnTo>
                      <a:pt x="273" y="74"/>
                    </a:lnTo>
                    <a:lnTo>
                      <a:pt x="284" y="68"/>
                    </a:lnTo>
                    <a:lnTo>
                      <a:pt x="296" y="58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16" y="48"/>
                    </a:lnTo>
                    <a:lnTo>
                      <a:pt x="320" y="46"/>
                    </a:lnTo>
                    <a:lnTo>
                      <a:pt x="322" y="43"/>
                    </a:lnTo>
                    <a:lnTo>
                      <a:pt x="322" y="43"/>
                    </a:lnTo>
                    <a:lnTo>
                      <a:pt x="325" y="35"/>
                    </a:lnTo>
                    <a:lnTo>
                      <a:pt x="327" y="31"/>
                    </a:lnTo>
                    <a:lnTo>
                      <a:pt x="331" y="23"/>
                    </a:lnTo>
                    <a:lnTo>
                      <a:pt x="331" y="23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17"/>
                    </a:lnTo>
                    <a:lnTo>
                      <a:pt x="327" y="17"/>
                    </a:lnTo>
                    <a:lnTo>
                      <a:pt x="317" y="15"/>
                    </a:lnTo>
                    <a:lnTo>
                      <a:pt x="314" y="15"/>
                    </a:lnTo>
                    <a:lnTo>
                      <a:pt x="309" y="14"/>
                    </a:lnTo>
                    <a:lnTo>
                      <a:pt x="309" y="14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85" y="16"/>
                    </a:lnTo>
                    <a:lnTo>
                      <a:pt x="275" y="16"/>
                    </a:lnTo>
                    <a:lnTo>
                      <a:pt x="267" y="16"/>
                    </a:lnTo>
                    <a:lnTo>
                      <a:pt x="263" y="17"/>
                    </a:lnTo>
                    <a:lnTo>
                      <a:pt x="263" y="17"/>
                    </a:lnTo>
                    <a:lnTo>
                      <a:pt x="259" y="19"/>
                    </a:lnTo>
                    <a:lnTo>
                      <a:pt x="258" y="19"/>
                    </a:lnTo>
                    <a:lnTo>
                      <a:pt x="257" y="21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4" y="20"/>
                    </a:lnTo>
                    <a:lnTo>
                      <a:pt x="255" y="15"/>
                    </a:lnTo>
                    <a:lnTo>
                      <a:pt x="255" y="15"/>
                    </a:lnTo>
                    <a:lnTo>
                      <a:pt x="255" y="14"/>
                    </a:lnTo>
                    <a:lnTo>
                      <a:pt x="255" y="14"/>
                    </a:lnTo>
                    <a:lnTo>
                      <a:pt x="253" y="13"/>
                    </a:lnTo>
                    <a:lnTo>
                      <a:pt x="253" y="13"/>
                    </a:lnTo>
                    <a:lnTo>
                      <a:pt x="247" y="15"/>
                    </a:lnTo>
                    <a:lnTo>
                      <a:pt x="244" y="16"/>
                    </a:lnTo>
                    <a:lnTo>
                      <a:pt x="242" y="16"/>
                    </a:lnTo>
                    <a:lnTo>
                      <a:pt x="242" y="16"/>
                    </a:lnTo>
                    <a:lnTo>
                      <a:pt x="244" y="16"/>
                    </a:lnTo>
                    <a:lnTo>
                      <a:pt x="245" y="13"/>
                    </a:lnTo>
                    <a:lnTo>
                      <a:pt x="246" y="13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4" y="9"/>
                    </a:lnTo>
                    <a:lnTo>
                      <a:pt x="241" y="7"/>
                    </a:lnTo>
                    <a:lnTo>
                      <a:pt x="241" y="7"/>
                    </a:lnTo>
                    <a:lnTo>
                      <a:pt x="236" y="4"/>
                    </a:lnTo>
                    <a:lnTo>
                      <a:pt x="232" y="1"/>
                    </a:lnTo>
                    <a:lnTo>
                      <a:pt x="229" y="0"/>
                    </a:lnTo>
                    <a:lnTo>
                      <a:pt x="229" y="0"/>
                    </a:lnTo>
                    <a:lnTo>
                      <a:pt x="228" y="1"/>
                    </a:lnTo>
                    <a:lnTo>
                      <a:pt x="228" y="1"/>
                    </a:lnTo>
                    <a:lnTo>
                      <a:pt x="222" y="8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19" y="14"/>
                    </a:lnTo>
                    <a:lnTo>
                      <a:pt x="217" y="17"/>
                    </a:lnTo>
                    <a:lnTo>
                      <a:pt x="215" y="20"/>
                    </a:lnTo>
                    <a:lnTo>
                      <a:pt x="214" y="23"/>
                    </a:lnTo>
                    <a:lnTo>
                      <a:pt x="214" y="23"/>
                    </a:lnTo>
                    <a:lnTo>
                      <a:pt x="214" y="26"/>
                    </a:lnTo>
                    <a:lnTo>
                      <a:pt x="214" y="26"/>
                    </a:lnTo>
                    <a:lnTo>
                      <a:pt x="215" y="35"/>
                    </a:lnTo>
                    <a:lnTo>
                      <a:pt x="215" y="37"/>
                    </a:lnTo>
                    <a:lnTo>
                      <a:pt x="213" y="37"/>
                    </a:lnTo>
                    <a:lnTo>
                      <a:pt x="208" y="34"/>
                    </a:lnTo>
                    <a:lnTo>
                      <a:pt x="201" y="34"/>
                    </a:lnTo>
                    <a:lnTo>
                      <a:pt x="199" y="34"/>
                    </a:lnTo>
                    <a:lnTo>
                      <a:pt x="198" y="34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201" y="44"/>
                    </a:lnTo>
                    <a:lnTo>
                      <a:pt x="202" y="50"/>
                    </a:lnTo>
                    <a:lnTo>
                      <a:pt x="202" y="51"/>
                    </a:lnTo>
                    <a:lnTo>
                      <a:pt x="201" y="51"/>
                    </a:lnTo>
                    <a:lnTo>
                      <a:pt x="198" y="50"/>
                    </a:lnTo>
                    <a:lnTo>
                      <a:pt x="198" y="50"/>
                    </a:lnTo>
                    <a:lnTo>
                      <a:pt x="195" y="48"/>
                    </a:lnTo>
                    <a:lnTo>
                      <a:pt x="195" y="48"/>
                    </a:lnTo>
                    <a:lnTo>
                      <a:pt x="192" y="50"/>
                    </a:lnTo>
                    <a:lnTo>
                      <a:pt x="191" y="50"/>
                    </a:lnTo>
                    <a:lnTo>
                      <a:pt x="190" y="50"/>
                    </a:lnTo>
                    <a:lnTo>
                      <a:pt x="191" y="53"/>
                    </a:lnTo>
                    <a:lnTo>
                      <a:pt x="192" y="53"/>
                    </a:lnTo>
                    <a:lnTo>
                      <a:pt x="193" y="57"/>
                    </a:lnTo>
                    <a:lnTo>
                      <a:pt x="196" y="59"/>
                    </a:lnTo>
                    <a:lnTo>
                      <a:pt x="196" y="59"/>
                    </a:lnTo>
                    <a:lnTo>
                      <a:pt x="201" y="66"/>
                    </a:lnTo>
                    <a:lnTo>
                      <a:pt x="203" y="71"/>
                    </a:lnTo>
                    <a:lnTo>
                      <a:pt x="205" y="75"/>
                    </a:lnTo>
                    <a:lnTo>
                      <a:pt x="205" y="75"/>
                    </a:lnTo>
                    <a:lnTo>
                      <a:pt x="204" y="75"/>
                    </a:lnTo>
                    <a:lnTo>
                      <a:pt x="198" y="75"/>
                    </a:lnTo>
                    <a:lnTo>
                      <a:pt x="190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0" y="74"/>
                    </a:lnTo>
                    <a:lnTo>
                      <a:pt x="180" y="74"/>
                    </a:lnTo>
                    <a:lnTo>
                      <a:pt x="177" y="75"/>
                    </a:lnTo>
                    <a:lnTo>
                      <a:pt x="174" y="74"/>
                    </a:lnTo>
                    <a:lnTo>
                      <a:pt x="171" y="71"/>
                    </a:lnTo>
                    <a:lnTo>
                      <a:pt x="167" y="70"/>
                    </a:lnTo>
                    <a:lnTo>
                      <a:pt x="167" y="69"/>
                    </a:lnTo>
                    <a:lnTo>
                      <a:pt x="166" y="70"/>
                    </a:lnTo>
                    <a:lnTo>
                      <a:pt x="166" y="71"/>
                    </a:lnTo>
                    <a:lnTo>
                      <a:pt x="167" y="78"/>
                    </a:lnTo>
                    <a:lnTo>
                      <a:pt x="166" y="81"/>
                    </a:lnTo>
                    <a:lnTo>
                      <a:pt x="164" y="83"/>
                    </a:lnTo>
                    <a:lnTo>
                      <a:pt x="162" y="85"/>
                    </a:lnTo>
                    <a:lnTo>
                      <a:pt x="162" y="85"/>
                    </a:lnTo>
                    <a:lnTo>
                      <a:pt x="160" y="88"/>
                    </a:lnTo>
                    <a:lnTo>
                      <a:pt x="160" y="89"/>
                    </a:lnTo>
                    <a:lnTo>
                      <a:pt x="160" y="91"/>
                    </a:lnTo>
                    <a:lnTo>
                      <a:pt x="160" y="91"/>
                    </a:lnTo>
                    <a:lnTo>
                      <a:pt x="162" y="94"/>
                    </a:lnTo>
                    <a:lnTo>
                      <a:pt x="165" y="99"/>
                    </a:lnTo>
                    <a:lnTo>
                      <a:pt x="168" y="105"/>
                    </a:lnTo>
                    <a:lnTo>
                      <a:pt x="171" y="108"/>
                    </a:lnTo>
                    <a:lnTo>
                      <a:pt x="171" y="108"/>
                    </a:lnTo>
                    <a:lnTo>
                      <a:pt x="172" y="108"/>
                    </a:lnTo>
                    <a:lnTo>
                      <a:pt x="172" y="108"/>
                    </a:lnTo>
                    <a:lnTo>
                      <a:pt x="167" y="106"/>
                    </a:lnTo>
                    <a:lnTo>
                      <a:pt x="160" y="102"/>
                    </a:lnTo>
                    <a:lnTo>
                      <a:pt x="155" y="102"/>
                    </a:lnTo>
                    <a:lnTo>
                      <a:pt x="155" y="102"/>
                    </a:lnTo>
                    <a:lnTo>
                      <a:pt x="154" y="105"/>
                    </a:lnTo>
                    <a:lnTo>
                      <a:pt x="153" y="106"/>
                    </a:lnTo>
                    <a:lnTo>
                      <a:pt x="153" y="107"/>
                    </a:lnTo>
                    <a:lnTo>
                      <a:pt x="154" y="109"/>
                    </a:lnTo>
                    <a:lnTo>
                      <a:pt x="154" y="109"/>
                    </a:lnTo>
                    <a:lnTo>
                      <a:pt x="159" y="118"/>
                    </a:lnTo>
                    <a:lnTo>
                      <a:pt x="161" y="121"/>
                    </a:lnTo>
                    <a:lnTo>
                      <a:pt x="159" y="122"/>
                    </a:lnTo>
                    <a:lnTo>
                      <a:pt x="159" y="122"/>
                    </a:lnTo>
                    <a:lnTo>
                      <a:pt x="158" y="122"/>
                    </a:lnTo>
                    <a:lnTo>
                      <a:pt x="158" y="124"/>
                    </a:lnTo>
                    <a:lnTo>
                      <a:pt x="158" y="125"/>
                    </a:lnTo>
                    <a:lnTo>
                      <a:pt x="158" y="125"/>
                    </a:lnTo>
                    <a:lnTo>
                      <a:pt x="162" y="127"/>
                    </a:lnTo>
                    <a:lnTo>
                      <a:pt x="172" y="133"/>
                    </a:lnTo>
                    <a:lnTo>
                      <a:pt x="173" y="134"/>
                    </a:lnTo>
                    <a:lnTo>
                      <a:pt x="173" y="133"/>
                    </a:lnTo>
                    <a:lnTo>
                      <a:pt x="173" y="133"/>
                    </a:lnTo>
                    <a:lnTo>
                      <a:pt x="170" y="133"/>
                    </a:lnTo>
                    <a:lnTo>
                      <a:pt x="165" y="132"/>
                    </a:lnTo>
                    <a:lnTo>
                      <a:pt x="165" y="132"/>
                    </a:lnTo>
                    <a:lnTo>
                      <a:pt x="159" y="133"/>
                    </a:lnTo>
                    <a:lnTo>
                      <a:pt x="159" y="133"/>
                    </a:lnTo>
                    <a:lnTo>
                      <a:pt x="159" y="136"/>
                    </a:lnTo>
                    <a:lnTo>
                      <a:pt x="159" y="136"/>
                    </a:lnTo>
                    <a:lnTo>
                      <a:pt x="162" y="139"/>
                    </a:lnTo>
                    <a:lnTo>
                      <a:pt x="172" y="147"/>
                    </a:lnTo>
                    <a:lnTo>
                      <a:pt x="172" y="149"/>
                    </a:lnTo>
                    <a:lnTo>
                      <a:pt x="168" y="149"/>
                    </a:lnTo>
                    <a:lnTo>
                      <a:pt x="161" y="146"/>
                    </a:lnTo>
                    <a:lnTo>
                      <a:pt x="157" y="145"/>
                    </a:lnTo>
                    <a:lnTo>
                      <a:pt x="157" y="145"/>
                    </a:lnTo>
                    <a:lnTo>
                      <a:pt x="154" y="145"/>
                    </a:lnTo>
                    <a:lnTo>
                      <a:pt x="153" y="145"/>
                    </a:lnTo>
                    <a:lnTo>
                      <a:pt x="153" y="149"/>
                    </a:lnTo>
                    <a:lnTo>
                      <a:pt x="153" y="149"/>
                    </a:lnTo>
                    <a:lnTo>
                      <a:pt x="155" y="151"/>
                    </a:lnTo>
                    <a:lnTo>
                      <a:pt x="158" y="157"/>
                    </a:lnTo>
                    <a:lnTo>
                      <a:pt x="160" y="161"/>
                    </a:lnTo>
                    <a:lnTo>
                      <a:pt x="160" y="161"/>
                    </a:lnTo>
                    <a:lnTo>
                      <a:pt x="158" y="159"/>
                    </a:lnTo>
                    <a:lnTo>
                      <a:pt x="154" y="156"/>
                    </a:lnTo>
                    <a:lnTo>
                      <a:pt x="151" y="151"/>
                    </a:lnTo>
                    <a:lnTo>
                      <a:pt x="148" y="151"/>
                    </a:lnTo>
                    <a:lnTo>
                      <a:pt x="148" y="151"/>
                    </a:lnTo>
                    <a:lnTo>
                      <a:pt x="147" y="153"/>
                    </a:lnTo>
                    <a:lnTo>
                      <a:pt x="145" y="157"/>
                    </a:lnTo>
                    <a:lnTo>
                      <a:pt x="145" y="157"/>
                    </a:lnTo>
                    <a:lnTo>
                      <a:pt x="143" y="163"/>
                    </a:lnTo>
                    <a:lnTo>
                      <a:pt x="145" y="171"/>
                    </a:lnTo>
                    <a:lnTo>
                      <a:pt x="145" y="174"/>
                    </a:lnTo>
                    <a:lnTo>
                      <a:pt x="142" y="175"/>
                    </a:lnTo>
                    <a:lnTo>
                      <a:pt x="136" y="176"/>
                    </a:lnTo>
                    <a:lnTo>
                      <a:pt x="134" y="176"/>
                    </a:lnTo>
                    <a:lnTo>
                      <a:pt x="131" y="175"/>
                    </a:lnTo>
                    <a:lnTo>
                      <a:pt x="131" y="175"/>
                    </a:lnTo>
                    <a:lnTo>
                      <a:pt x="127" y="175"/>
                    </a:lnTo>
                    <a:lnTo>
                      <a:pt x="127" y="175"/>
                    </a:lnTo>
                    <a:lnTo>
                      <a:pt x="120" y="176"/>
                    </a:lnTo>
                    <a:lnTo>
                      <a:pt x="117" y="176"/>
                    </a:lnTo>
                    <a:lnTo>
                      <a:pt x="116" y="176"/>
                    </a:lnTo>
                    <a:lnTo>
                      <a:pt x="116" y="178"/>
                    </a:lnTo>
                    <a:lnTo>
                      <a:pt x="115" y="178"/>
                    </a:lnTo>
                    <a:lnTo>
                      <a:pt x="116" y="181"/>
                    </a:lnTo>
                    <a:lnTo>
                      <a:pt x="116" y="181"/>
                    </a:lnTo>
                    <a:lnTo>
                      <a:pt x="118" y="182"/>
                    </a:lnTo>
                    <a:lnTo>
                      <a:pt x="124" y="184"/>
                    </a:lnTo>
                    <a:lnTo>
                      <a:pt x="131" y="187"/>
                    </a:lnTo>
                    <a:lnTo>
                      <a:pt x="135" y="188"/>
                    </a:lnTo>
                    <a:lnTo>
                      <a:pt x="135" y="188"/>
                    </a:lnTo>
                    <a:lnTo>
                      <a:pt x="133" y="189"/>
                    </a:lnTo>
                    <a:lnTo>
                      <a:pt x="128" y="189"/>
                    </a:lnTo>
                    <a:lnTo>
                      <a:pt x="126" y="187"/>
                    </a:lnTo>
                    <a:lnTo>
                      <a:pt x="126" y="187"/>
                    </a:lnTo>
                    <a:lnTo>
                      <a:pt x="121" y="186"/>
                    </a:lnTo>
                    <a:lnTo>
                      <a:pt x="120" y="184"/>
                    </a:lnTo>
                    <a:lnTo>
                      <a:pt x="120" y="184"/>
                    </a:lnTo>
                    <a:lnTo>
                      <a:pt x="117" y="184"/>
                    </a:lnTo>
                    <a:lnTo>
                      <a:pt x="117" y="184"/>
                    </a:lnTo>
                    <a:lnTo>
                      <a:pt x="115" y="187"/>
                    </a:lnTo>
                    <a:lnTo>
                      <a:pt x="115" y="187"/>
                    </a:lnTo>
                    <a:lnTo>
                      <a:pt x="112" y="189"/>
                    </a:lnTo>
                    <a:lnTo>
                      <a:pt x="112" y="189"/>
                    </a:lnTo>
                    <a:lnTo>
                      <a:pt x="111" y="194"/>
                    </a:lnTo>
                    <a:lnTo>
                      <a:pt x="111" y="194"/>
                    </a:lnTo>
                    <a:lnTo>
                      <a:pt x="111" y="197"/>
                    </a:lnTo>
                    <a:lnTo>
                      <a:pt x="111" y="197"/>
                    </a:lnTo>
                    <a:lnTo>
                      <a:pt x="111" y="199"/>
                    </a:lnTo>
                    <a:lnTo>
                      <a:pt x="111" y="199"/>
                    </a:lnTo>
                    <a:lnTo>
                      <a:pt x="121" y="205"/>
                    </a:lnTo>
                    <a:lnTo>
                      <a:pt x="121" y="205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1" y="209"/>
                    </a:lnTo>
                    <a:lnTo>
                      <a:pt x="121" y="209"/>
                    </a:lnTo>
                    <a:lnTo>
                      <a:pt x="120" y="212"/>
                    </a:lnTo>
                    <a:lnTo>
                      <a:pt x="118" y="217"/>
                    </a:lnTo>
                    <a:lnTo>
                      <a:pt x="118" y="217"/>
                    </a:lnTo>
                    <a:lnTo>
                      <a:pt x="120" y="220"/>
                    </a:lnTo>
                    <a:lnTo>
                      <a:pt x="120" y="220"/>
                    </a:lnTo>
                    <a:lnTo>
                      <a:pt x="121" y="221"/>
                    </a:lnTo>
                    <a:lnTo>
                      <a:pt x="121" y="221"/>
                    </a:lnTo>
                    <a:lnTo>
                      <a:pt x="126" y="220"/>
                    </a:lnTo>
                    <a:lnTo>
                      <a:pt x="124" y="219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39" y="218"/>
                    </a:lnTo>
                    <a:lnTo>
                      <a:pt x="139" y="218"/>
                    </a:lnTo>
                    <a:lnTo>
                      <a:pt x="141" y="217"/>
                    </a:lnTo>
                    <a:lnTo>
                      <a:pt x="141" y="217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41" y="211"/>
                    </a:lnTo>
                    <a:lnTo>
                      <a:pt x="141" y="211"/>
                    </a:lnTo>
                    <a:lnTo>
                      <a:pt x="142" y="203"/>
                    </a:lnTo>
                    <a:lnTo>
                      <a:pt x="142" y="203"/>
                    </a:lnTo>
                    <a:lnTo>
                      <a:pt x="142" y="205"/>
                    </a:lnTo>
                    <a:lnTo>
                      <a:pt x="143" y="203"/>
                    </a:lnTo>
                    <a:lnTo>
                      <a:pt x="146" y="205"/>
                    </a:lnTo>
                    <a:lnTo>
                      <a:pt x="148" y="205"/>
                    </a:lnTo>
                    <a:lnTo>
                      <a:pt x="148" y="206"/>
                    </a:lnTo>
                    <a:lnTo>
                      <a:pt x="151" y="205"/>
                    </a:lnTo>
                    <a:lnTo>
                      <a:pt x="155" y="202"/>
                    </a:lnTo>
                    <a:lnTo>
                      <a:pt x="155" y="202"/>
                    </a:lnTo>
                    <a:lnTo>
                      <a:pt x="165" y="194"/>
                    </a:lnTo>
                    <a:lnTo>
                      <a:pt x="171" y="190"/>
                    </a:lnTo>
                    <a:lnTo>
                      <a:pt x="176" y="188"/>
                    </a:lnTo>
                    <a:lnTo>
                      <a:pt x="179" y="188"/>
                    </a:lnTo>
                    <a:lnTo>
                      <a:pt x="179" y="189"/>
                    </a:lnTo>
                    <a:lnTo>
                      <a:pt x="177" y="192"/>
                    </a:lnTo>
                    <a:lnTo>
                      <a:pt x="167" y="201"/>
                    </a:lnTo>
                    <a:lnTo>
                      <a:pt x="165" y="205"/>
                    </a:lnTo>
                    <a:lnTo>
                      <a:pt x="165" y="205"/>
                    </a:lnTo>
                    <a:lnTo>
                      <a:pt x="164" y="206"/>
                    </a:lnTo>
                    <a:lnTo>
                      <a:pt x="164" y="207"/>
                    </a:lnTo>
                    <a:lnTo>
                      <a:pt x="165" y="209"/>
                    </a:lnTo>
                    <a:lnTo>
                      <a:pt x="164" y="212"/>
                    </a:lnTo>
                    <a:lnTo>
                      <a:pt x="164" y="213"/>
                    </a:lnTo>
                    <a:lnTo>
                      <a:pt x="161" y="213"/>
                    </a:lnTo>
                    <a:lnTo>
                      <a:pt x="161" y="213"/>
                    </a:lnTo>
                    <a:lnTo>
                      <a:pt x="157" y="214"/>
                    </a:lnTo>
                    <a:lnTo>
                      <a:pt x="157" y="214"/>
                    </a:lnTo>
                    <a:lnTo>
                      <a:pt x="153" y="217"/>
                    </a:lnTo>
                    <a:lnTo>
                      <a:pt x="149" y="221"/>
                    </a:lnTo>
                    <a:lnTo>
                      <a:pt x="145" y="227"/>
                    </a:lnTo>
                    <a:lnTo>
                      <a:pt x="143" y="230"/>
                    </a:lnTo>
                    <a:lnTo>
                      <a:pt x="143" y="230"/>
                    </a:lnTo>
                    <a:lnTo>
                      <a:pt x="142" y="233"/>
                    </a:lnTo>
                    <a:lnTo>
                      <a:pt x="142" y="233"/>
                    </a:lnTo>
                    <a:lnTo>
                      <a:pt x="143" y="238"/>
                    </a:lnTo>
                    <a:lnTo>
                      <a:pt x="143" y="243"/>
                    </a:lnTo>
                    <a:lnTo>
                      <a:pt x="142" y="245"/>
                    </a:lnTo>
                    <a:lnTo>
                      <a:pt x="136" y="254"/>
                    </a:lnTo>
                    <a:lnTo>
                      <a:pt x="133" y="263"/>
                    </a:lnTo>
                    <a:lnTo>
                      <a:pt x="133" y="267"/>
                    </a:lnTo>
                    <a:lnTo>
                      <a:pt x="133" y="267"/>
                    </a:lnTo>
                    <a:lnTo>
                      <a:pt x="133" y="270"/>
                    </a:lnTo>
                    <a:lnTo>
                      <a:pt x="133" y="270"/>
                    </a:lnTo>
                    <a:lnTo>
                      <a:pt x="135" y="279"/>
                    </a:lnTo>
                    <a:lnTo>
                      <a:pt x="135" y="282"/>
                    </a:lnTo>
                    <a:lnTo>
                      <a:pt x="133" y="285"/>
                    </a:lnTo>
                    <a:lnTo>
                      <a:pt x="128" y="288"/>
                    </a:lnTo>
                    <a:lnTo>
                      <a:pt x="122" y="293"/>
                    </a:lnTo>
                    <a:lnTo>
                      <a:pt x="121" y="294"/>
                    </a:lnTo>
                    <a:lnTo>
                      <a:pt x="121" y="294"/>
                    </a:lnTo>
                    <a:lnTo>
                      <a:pt x="120" y="298"/>
                    </a:lnTo>
                    <a:lnTo>
                      <a:pt x="120" y="298"/>
                    </a:lnTo>
                    <a:lnTo>
                      <a:pt x="120" y="302"/>
                    </a:lnTo>
                    <a:lnTo>
                      <a:pt x="118" y="307"/>
                    </a:lnTo>
                    <a:lnTo>
                      <a:pt x="118" y="307"/>
                    </a:lnTo>
                    <a:lnTo>
                      <a:pt x="118" y="308"/>
                    </a:lnTo>
                    <a:lnTo>
                      <a:pt x="117" y="311"/>
                    </a:lnTo>
                    <a:lnTo>
                      <a:pt x="115" y="314"/>
                    </a:lnTo>
                    <a:lnTo>
                      <a:pt x="114" y="318"/>
                    </a:lnTo>
                    <a:lnTo>
                      <a:pt x="114" y="318"/>
                    </a:lnTo>
                    <a:lnTo>
                      <a:pt x="114" y="319"/>
                    </a:lnTo>
                    <a:lnTo>
                      <a:pt x="114" y="319"/>
                    </a:lnTo>
                    <a:lnTo>
                      <a:pt x="115" y="321"/>
                    </a:lnTo>
                    <a:lnTo>
                      <a:pt x="115" y="321"/>
                    </a:lnTo>
                    <a:lnTo>
                      <a:pt x="118" y="323"/>
                    </a:lnTo>
                    <a:lnTo>
                      <a:pt x="118" y="323"/>
                    </a:lnTo>
                    <a:lnTo>
                      <a:pt x="122" y="324"/>
                    </a:lnTo>
                    <a:lnTo>
                      <a:pt x="122" y="324"/>
                    </a:lnTo>
                    <a:lnTo>
                      <a:pt x="123" y="324"/>
                    </a:lnTo>
                    <a:lnTo>
                      <a:pt x="123" y="324"/>
                    </a:lnTo>
                    <a:lnTo>
                      <a:pt x="126" y="321"/>
                    </a:lnTo>
                    <a:lnTo>
                      <a:pt x="126" y="321"/>
                    </a:lnTo>
                    <a:lnTo>
                      <a:pt x="127" y="320"/>
                    </a:lnTo>
                    <a:lnTo>
                      <a:pt x="127" y="320"/>
                    </a:lnTo>
                    <a:lnTo>
                      <a:pt x="128" y="314"/>
                    </a:lnTo>
                    <a:lnTo>
                      <a:pt x="130" y="310"/>
                    </a:lnTo>
                    <a:lnTo>
                      <a:pt x="137" y="298"/>
                    </a:lnTo>
                    <a:lnTo>
                      <a:pt x="142" y="290"/>
                    </a:lnTo>
                    <a:lnTo>
                      <a:pt x="146" y="287"/>
                    </a:lnTo>
                    <a:lnTo>
                      <a:pt x="147" y="286"/>
                    </a:lnTo>
                    <a:lnTo>
                      <a:pt x="147" y="286"/>
                    </a:lnTo>
                    <a:lnTo>
                      <a:pt x="148" y="283"/>
                    </a:lnTo>
                    <a:lnTo>
                      <a:pt x="148" y="283"/>
                    </a:lnTo>
                    <a:lnTo>
                      <a:pt x="148" y="280"/>
                    </a:lnTo>
                    <a:lnTo>
                      <a:pt x="148" y="280"/>
                    </a:lnTo>
                    <a:lnTo>
                      <a:pt x="146" y="276"/>
                    </a:lnTo>
                    <a:lnTo>
                      <a:pt x="146" y="275"/>
                    </a:lnTo>
                    <a:lnTo>
                      <a:pt x="146" y="273"/>
                    </a:lnTo>
                    <a:lnTo>
                      <a:pt x="146" y="268"/>
                    </a:lnTo>
                    <a:lnTo>
                      <a:pt x="151" y="262"/>
                    </a:lnTo>
                    <a:lnTo>
                      <a:pt x="155" y="257"/>
                    </a:lnTo>
                    <a:lnTo>
                      <a:pt x="167" y="248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74" y="244"/>
                    </a:lnTo>
                    <a:lnTo>
                      <a:pt x="166" y="252"/>
                    </a:lnTo>
                    <a:lnTo>
                      <a:pt x="157" y="262"/>
                    </a:lnTo>
                    <a:lnTo>
                      <a:pt x="149" y="269"/>
                    </a:lnTo>
                    <a:lnTo>
                      <a:pt x="148" y="271"/>
                    </a:lnTo>
                    <a:lnTo>
                      <a:pt x="148" y="271"/>
                    </a:lnTo>
                    <a:lnTo>
                      <a:pt x="148" y="273"/>
                    </a:lnTo>
                    <a:lnTo>
                      <a:pt x="148" y="274"/>
                    </a:lnTo>
                    <a:lnTo>
                      <a:pt x="149" y="275"/>
                    </a:lnTo>
                    <a:lnTo>
                      <a:pt x="149" y="275"/>
                    </a:lnTo>
                    <a:lnTo>
                      <a:pt x="151" y="275"/>
                    </a:lnTo>
                    <a:lnTo>
                      <a:pt x="151" y="275"/>
                    </a:lnTo>
                    <a:lnTo>
                      <a:pt x="158" y="273"/>
                    </a:lnTo>
                    <a:lnTo>
                      <a:pt x="159" y="273"/>
                    </a:lnTo>
                    <a:lnTo>
                      <a:pt x="160" y="274"/>
                    </a:lnTo>
                    <a:lnTo>
                      <a:pt x="161" y="279"/>
                    </a:lnTo>
                    <a:lnTo>
                      <a:pt x="161" y="279"/>
                    </a:lnTo>
                    <a:lnTo>
                      <a:pt x="162" y="285"/>
                    </a:lnTo>
                    <a:lnTo>
                      <a:pt x="165" y="290"/>
                    </a:lnTo>
                    <a:lnTo>
                      <a:pt x="166" y="292"/>
                    </a:lnTo>
                    <a:lnTo>
                      <a:pt x="166" y="293"/>
                    </a:lnTo>
                    <a:lnTo>
                      <a:pt x="168" y="292"/>
                    </a:lnTo>
                    <a:lnTo>
                      <a:pt x="168" y="292"/>
                    </a:lnTo>
                    <a:lnTo>
                      <a:pt x="170" y="286"/>
                    </a:lnTo>
                    <a:lnTo>
                      <a:pt x="170" y="286"/>
                    </a:lnTo>
                    <a:lnTo>
                      <a:pt x="170" y="279"/>
                    </a:lnTo>
                    <a:lnTo>
                      <a:pt x="171" y="276"/>
                    </a:lnTo>
                    <a:lnTo>
                      <a:pt x="173" y="275"/>
                    </a:lnTo>
                    <a:lnTo>
                      <a:pt x="173" y="275"/>
                    </a:lnTo>
                    <a:lnTo>
                      <a:pt x="174" y="271"/>
                    </a:lnTo>
                    <a:lnTo>
                      <a:pt x="174" y="271"/>
                    </a:lnTo>
                    <a:lnTo>
                      <a:pt x="177" y="268"/>
                    </a:lnTo>
                    <a:lnTo>
                      <a:pt x="177" y="268"/>
                    </a:lnTo>
                    <a:lnTo>
                      <a:pt x="178" y="262"/>
                    </a:lnTo>
                    <a:lnTo>
                      <a:pt x="180" y="258"/>
                    </a:lnTo>
                    <a:lnTo>
                      <a:pt x="182" y="257"/>
                    </a:lnTo>
                    <a:lnTo>
                      <a:pt x="183" y="256"/>
                    </a:lnTo>
                    <a:lnTo>
                      <a:pt x="183" y="261"/>
                    </a:lnTo>
                    <a:lnTo>
                      <a:pt x="183" y="262"/>
                    </a:lnTo>
                    <a:lnTo>
                      <a:pt x="185" y="265"/>
                    </a:lnTo>
                    <a:lnTo>
                      <a:pt x="186" y="269"/>
                    </a:lnTo>
                    <a:lnTo>
                      <a:pt x="186" y="269"/>
                    </a:lnTo>
                    <a:lnTo>
                      <a:pt x="190" y="274"/>
                    </a:lnTo>
                    <a:lnTo>
                      <a:pt x="190" y="275"/>
                    </a:lnTo>
                    <a:lnTo>
                      <a:pt x="189" y="275"/>
                    </a:lnTo>
                    <a:lnTo>
                      <a:pt x="189" y="275"/>
                    </a:lnTo>
                    <a:lnTo>
                      <a:pt x="190" y="275"/>
                    </a:lnTo>
                    <a:lnTo>
                      <a:pt x="190" y="275"/>
                    </a:lnTo>
                    <a:lnTo>
                      <a:pt x="179" y="274"/>
                    </a:lnTo>
                    <a:lnTo>
                      <a:pt x="179" y="274"/>
                    </a:lnTo>
                    <a:lnTo>
                      <a:pt x="177" y="274"/>
                    </a:lnTo>
                    <a:lnTo>
                      <a:pt x="176" y="275"/>
                    </a:lnTo>
                    <a:lnTo>
                      <a:pt x="176" y="275"/>
                    </a:lnTo>
                    <a:lnTo>
                      <a:pt x="174" y="276"/>
                    </a:lnTo>
                    <a:lnTo>
                      <a:pt x="174" y="279"/>
                    </a:lnTo>
                    <a:lnTo>
                      <a:pt x="174" y="279"/>
                    </a:lnTo>
                    <a:lnTo>
                      <a:pt x="174" y="289"/>
                    </a:lnTo>
                    <a:lnTo>
                      <a:pt x="174" y="289"/>
                    </a:lnTo>
                    <a:lnTo>
                      <a:pt x="174" y="295"/>
                    </a:lnTo>
                    <a:lnTo>
                      <a:pt x="176" y="295"/>
                    </a:lnTo>
                    <a:lnTo>
                      <a:pt x="174" y="295"/>
                    </a:lnTo>
                    <a:lnTo>
                      <a:pt x="174" y="298"/>
                    </a:lnTo>
                    <a:lnTo>
                      <a:pt x="173" y="298"/>
                    </a:lnTo>
                    <a:lnTo>
                      <a:pt x="174" y="300"/>
                    </a:lnTo>
                    <a:lnTo>
                      <a:pt x="174" y="300"/>
                    </a:lnTo>
                    <a:lnTo>
                      <a:pt x="178" y="305"/>
                    </a:lnTo>
                    <a:lnTo>
                      <a:pt x="180" y="310"/>
                    </a:lnTo>
                    <a:lnTo>
                      <a:pt x="182" y="313"/>
                    </a:lnTo>
                    <a:lnTo>
                      <a:pt x="182" y="313"/>
                    </a:lnTo>
                    <a:lnTo>
                      <a:pt x="183" y="314"/>
                    </a:lnTo>
                    <a:lnTo>
                      <a:pt x="182" y="319"/>
                    </a:lnTo>
                    <a:lnTo>
                      <a:pt x="179" y="323"/>
                    </a:lnTo>
                    <a:lnTo>
                      <a:pt x="176" y="325"/>
                    </a:lnTo>
                    <a:lnTo>
                      <a:pt x="176" y="325"/>
                    </a:lnTo>
                    <a:lnTo>
                      <a:pt x="170" y="329"/>
                    </a:lnTo>
                    <a:lnTo>
                      <a:pt x="170" y="329"/>
                    </a:lnTo>
                    <a:lnTo>
                      <a:pt x="167" y="330"/>
                    </a:lnTo>
                    <a:lnTo>
                      <a:pt x="167" y="330"/>
                    </a:lnTo>
                    <a:lnTo>
                      <a:pt x="167" y="333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2" y="343"/>
                    </a:lnTo>
                    <a:lnTo>
                      <a:pt x="157" y="351"/>
                    </a:lnTo>
                    <a:lnTo>
                      <a:pt x="149" y="360"/>
                    </a:lnTo>
                    <a:lnTo>
                      <a:pt x="143" y="364"/>
                    </a:lnTo>
                    <a:lnTo>
                      <a:pt x="143" y="366"/>
                    </a:lnTo>
                    <a:lnTo>
                      <a:pt x="143" y="364"/>
                    </a:lnTo>
                    <a:lnTo>
                      <a:pt x="141" y="366"/>
                    </a:lnTo>
                    <a:lnTo>
                      <a:pt x="140" y="367"/>
                    </a:lnTo>
                    <a:lnTo>
                      <a:pt x="139" y="367"/>
                    </a:lnTo>
                    <a:lnTo>
                      <a:pt x="139" y="372"/>
                    </a:lnTo>
                    <a:lnTo>
                      <a:pt x="139" y="372"/>
                    </a:lnTo>
                    <a:lnTo>
                      <a:pt x="139" y="374"/>
                    </a:lnTo>
                    <a:lnTo>
                      <a:pt x="140" y="379"/>
                    </a:lnTo>
                    <a:lnTo>
                      <a:pt x="140" y="379"/>
                    </a:lnTo>
                    <a:lnTo>
                      <a:pt x="145" y="388"/>
                    </a:lnTo>
                    <a:lnTo>
                      <a:pt x="148" y="398"/>
                    </a:lnTo>
                    <a:lnTo>
                      <a:pt x="152" y="403"/>
                    </a:lnTo>
                    <a:lnTo>
                      <a:pt x="154" y="403"/>
                    </a:lnTo>
                    <a:lnTo>
                      <a:pt x="154" y="403"/>
                    </a:lnTo>
                    <a:lnTo>
                      <a:pt x="154" y="386"/>
                    </a:lnTo>
                    <a:lnTo>
                      <a:pt x="155" y="385"/>
                    </a:lnTo>
                    <a:lnTo>
                      <a:pt x="155" y="385"/>
                    </a:lnTo>
                    <a:lnTo>
                      <a:pt x="155" y="382"/>
                    </a:lnTo>
                    <a:lnTo>
                      <a:pt x="157" y="382"/>
                    </a:lnTo>
                    <a:lnTo>
                      <a:pt x="159" y="385"/>
                    </a:lnTo>
                    <a:lnTo>
                      <a:pt x="166" y="392"/>
                    </a:lnTo>
                    <a:lnTo>
                      <a:pt x="176" y="399"/>
                    </a:lnTo>
                    <a:lnTo>
                      <a:pt x="179" y="401"/>
                    </a:lnTo>
                    <a:lnTo>
                      <a:pt x="182" y="403"/>
                    </a:lnTo>
                    <a:lnTo>
                      <a:pt x="183" y="403"/>
                    </a:lnTo>
                    <a:lnTo>
                      <a:pt x="184" y="403"/>
                    </a:lnTo>
                    <a:lnTo>
                      <a:pt x="185" y="403"/>
                    </a:lnTo>
                    <a:lnTo>
                      <a:pt x="185" y="401"/>
                    </a:lnTo>
                    <a:lnTo>
                      <a:pt x="186" y="401"/>
                    </a:lnTo>
                    <a:lnTo>
                      <a:pt x="186" y="399"/>
                    </a:lnTo>
                    <a:lnTo>
                      <a:pt x="186" y="399"/>
                    </a:lnTo>
                    <a:lnTo>
                      <a:pt x="186" y="397"/>
                    </a:lnTo>
                    <a:lnTo>
                      <a:pt x="186" y="397"/>
                    </a:lnTo>
                    <a:lnTo>
                      <a:pt x="185" y="387"/>
                    </a:lnTo>
                    <a:lnTo>
                      <a:pt x="185" y="387"/>
                    </a:lnTo>
                    <a:lnTo>
                      <a:pt x="188" y="387"/>
                    </a:lnTo>
                    <a:lnTo>
                      <a:pt x="188" y="386"/>
                    </a:lnTo>
                    <a:lnTo>
                      <a:pt x="188" y="387"/>
                    </a:lnTo>
                    <a:lnTo>
                      <a:pt x="188" y="387"/>
                    </a:lnTo>
                    <a:lnTo>
                      <a:pt x="195" y="391"/>
                    </a:lnTo>
                    <a:lnTo>
                      <a:pt x="198" y="394"/>
                    </a:lnTo>
                    <a:lnTo>
                      <a:pt x="198" y="394"/>
                    </a:lnTo>
                    <a:lnTo>
                      <a:pt x="202" y="398"/>
                    </a:lnTo>
                    <a:lnTo>
                      <a:pt x="202" y="398"/>
                    </a:lnTo>
                    <a:lnTo>
                      <a:pt x="204" y="398"/>
                    </a:lnTo>
                    <a:lnTo>
                      <a:pt x="204" y="398"/>
                    </a:lnTo>
                    <a:lnTo>
                      <a:pt x="209" y="397"/>
                    </a:lnTo>
                    <a:lnTo>
                      <a:pt x="217" y="393"/>
                    </a:lnTo>
                    <a:lnTo>
                      <a:pt x="217" y="392"/>
                    </a:lnTo>
                    <a:lnTo>
                      <a:pt x="217" y="393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33" y="387"/>
                    </a:lnTo>
                    <a:lnTo>
                      <a:pt x="234" y="385"/>
                    </a:lnTo>
                    <a:lnTo>
                      <a:pt x="234" y="385"/>
                    </a:lnTo>
                    <a:lnTo>
                      <a:pt x="235" y="383"/>
                    </a:lnTo>
                    <a:lnTo>
                      <a:pt x="235" y="383"/>
                    </a:lnTo>
                    <a:lnTo>
                      <a:pt x="238" y="382"/>
                    </a:lnTo>
                    <a:lnTo>
                      <a:pt x="238" y="382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52" y="387"/>
                    </a:lnTo>
                    <a:lnTo>
                      <a:pt x="258" y="388"/>
                    </a:lnTo>
                    <a:lnTo>
                      <a:pt x="258" y="389"/>
                    </a:lnTo>
                    <a:lnTo>
                      <a:pt x="258" y="391"/>
                    </a:lnTo>
                    <a:lnTo>
                      <a:pt x="253" y="393"/>
                    </a:lnTo>
                    <a:lnTo>
                      <a:pt x="247" y="397"/>
                    </a:lnTo>
                    <a:lnTo>
                      <a:pt x="240" y="400"/>
                    </a:lnTo>
                    <a:lnTo>
                      <a:pt x="235" y="405"/>
                    </a:lnTo>
                    <a:lnTo>
                      <a:pt x="232" y="412"/>
                    </a:lnTo>
                    <a:lnTo>
                      <a:pt x="221" y="426"/>
                    </a:lnTo>
                    <a:lnTo>
                      <a:pt x="220" y="429"/>
                    </a:lnTo>
                    <a:lnTo>
                      <a:pt x="220" y="429"/>
                    </a:lnTo>
                    <a:lnTo>
                      <a:pt x="219" y="431"/>
                    </a:lnTo>
                    <a:lnTo>
                      <a:pt x="219" y="431"/>
                    </a:lnTo>
                    <a:lnTo>
                      <a:pt x="220" y="434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6" y="439"/>
                    </a:lnTo>
                    <a:lnTo>
                      <a:pt x="227" y="443"/>
                    </a:lnTo>
                    <a:lnTo>
                      <a:pt x="227" y="443"/>
                    </a:lnTo>
                    <a:lnTo>
                      <a:pt x="228" y="454"/>
                    </a:lnTo>
                    <a:lnTo>
                      <a:pt x="228" y="454"/>
                    </a:lnTo>
                    <a:lnTo>
                      <a:pt x="230" y="459"/>
                    </a:lnTo>
                    <a:lnTo>
                      <a:pt x="233" y="462"/>
                    </a:lnTo>
                    <a:lnTo>
                      <a:pt x="233" y="462"/>
                    </a:lnTo>
                    <a:lnTo>
                      <a:pt x="235" y="465"/>
                    </a:lnTo>
                    <a:lnTo>
                      <a:pt x="238" y="467"/>
                    </a:lnTo>
                    <a:lnTo>
                      <a:pt x="239" y="469"/>
                    </a:lnTo>
                    <a:lnTo>
                      <a:pt x="239" y="472"/>
                    </a:lnTo>
                    <a:lnTo>
                      <a:pt x="239" y="473"/>
                    </a:lnTo>
                    <a:lnTo>
                      <a:pt x="239" y="478"/>
                    </a:lnTo>
                    <a:lnTo>
                      <a:pt x="239" y="47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2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8" y="474"/>
                    </a:lnTo>
                    <a:lnTo>
                      <a:pt x="251" y="470"/>
                    </a:lnTo>
                    <a:lnTo>
                      <a:pt x="251" y="470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5" y="469"/>
                    </a:lnTo>
                    <a:lnTo>
                      <a:pt x="255" y="469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8"/>
                    </a:lnTo>
                    <a:lnTo>
                      <a:pt x="258" y="488"/>
                    </a:lnTo>
                    <a:lnTo>
                      <a:pt x="257" y="490"/>
                    </a:lnTo>
                    <a:lnTo>
                      <a:pt x="257" y="492"/>
                    </a:lnTo>
                    <a:lnTo>
                      <a:pt x="252" y="494"/>
                    </a:lnTo>
                    <a:lnTo>
                      <a:pt x="248" y="497"/>
                    </a:lnTo>
                    <a:lnTo>
                      <a:pt x="248" y="497"/>
                    </a:lnTo>
                    <a:lnTo>
                      <a:pt x="245" y="499"/>
                    </a:lnTo>
                    <a:lnTo>
                      <a:pt x="244" y="501"/>
                    </a:lnTo>
                    <a:lnTo>
                      <a:pt x="244" y="501"/>
                    </a:lnTo>
                    <a:lnTo>
                      <a:pt x="244" y="503"/>
                    </a:lnTo>
                    <a:lnTo>
                      <a:pt x="244" y="503"/>
                    </a:lnTo>
                    <a:lnTo>
                      <a:pt x="245" y="507"/>
                    </a:lnTo>
                    <a:lnTo>
                      <a:pt x="245" y="507"/>
                    </a:lnTo>
                    <a:lnTo>
                      <a:pt x="247" y="511"/>
                    </a:lnTo>
                    <a:lnTo>
                      <a:pt x="252" y="515"/>
                    </a:lnTo>
                    <a:lnTo>
                      <a:pt x="253" y="516"/>
                    </a:lnTo>
                    <a:lnTo>
                      <a:pt x="252" y="517"/>
                    </a:lnTo>
                    <a:lnTo>
                      <a:pt x="253" y="518"/>
                    </a:lnTo>
                    <a:lnTo>
                      <a:pt x="252" y="517"/>
                    </a:lnTo>
                    <a:lnTo>
                      <a:pt x="252" y="517"/>
                    </a:lnTo>
                    <a:lnTo>
                      <a:pt x="245" y="523"/>
                    </a:lnTo>
                    <a:lnTo>
                      <a:pt x="241" y="525"/>
                    </a:lnTo>
                    <a:lnTo>
                      <a:pt x="241" y="525"/>
                    </a:lnTo>
                    <a:lnTo>
                      <a:pt x="238" y="528"/>
                    </a:lnTo>
                    <a:lnTo>
                      <a:pt x="238" y="528"/>
                    </a:lnTo>
                    <a:lnTo>
                      <a:pt x="236" y="529"/>
                    </a:lnTo>
                    <a:lnTo>
                      <a:pt x="236" y="529"/>
                    </a:lnTo>
                    <a:lnTo>
                      <a:pt x="234" y="535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29" y="549"/>
                    </a:lnTo>
                    <a:lnTo>
                      <a:pt x="228" y="549"/>
                    </a:lnTo>
                    <a:lnTo>
                      <a:pt x="228" y="550"/>
                    </a:lnTo>
                    <a:lnTo>
                      <a:pt x="227" y="553"/>
                    </a:lnTo>
                    <a:lnTo>
                      <a:pt x="227" y="554"/>
                    </a:lnTo>
                    <a:lnTo>
                      <a:pt x="228" y="560"/>
                    </a:lnTo>
                    <a:lnTo>
                      <a:pt x="228" y="562"/>
                    </a:lnTo>
                    <a:lnTo>
                      <a:pt x="229" y="562"/>
                    </a:lnTo>
                    <a:lnTo>
                      <a:pt x="229" y="562"/>
                    </a:lnTo>
                    <a:lnTo>
                      <a:pt x="228" y="561"/>
                    </a:lnTo>
                    <a:lnTo>
                      <a:pt x="227" y="559"/>
                    </a:lnTo>
                    <a:lnTo>
                      <a:pt x="226" y="560"/>
                    </a:lnTo>
                    <a:lnTo>
                      <a:pt x="227" y="559"/>
                    </a:lnTo>
                    <a:lnTo>
                      <a:pt x="227" y="559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0" y="549"/>
                    </a:lnTo>
                    <a:lnTo>
                      <a:pt x="217" y="549"/>
                    </a:lnTo>
                    <a:lnTo>
                      <a:pt x="217" y="549"/>
                    </a:lnTo>
                    <a:lnTo>
                      <a:pt x="214" y="550"/>
                    </a:lnTo>
                    <a:lnTo>
                      <a:pt x="214" y="550"/>
                    </a:lnTo>
                    <a:lnTo>
                      <a:pt x="210" y="552"/>
                    </a:lnTo>
                    <a:lnTo>
                      <a:pt x="207" y="552"/>
                    </a:lnTo>
                    <a:lnTo>
                      <a:pt x="207" y="552"/>
                    </a:lnTo>
                    <a:lnTo>
                      <a:pt x="204" y="553"/>
                    </a:lnTo>
                    <a:lnTo>
                      <a:pt x="199" y="554"/>
                    </a:lnTo>
                    <a:lnTo>
                      <a:pt x="193" y="553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1" y="549"/>
                    </a:lnTo>
                    <a:lnTo>
                      <a:pt x="191" y="549"/>
                    </a:lnTo>
                    <a:lnTo>
                      <a:pt x="186" y="547"/>
                    </a:lnTo>
                    <a:lnTo>
                      <a:pt x="185" y="546"/>
                    </a:lnTo>
                    <a:lnTo>
                      <a:pt x="184" y="546"/>
                    </a:lnTo>
                    <a:lnTo>
                      <a:pt x="183" y="546"/>
                    </a:lnTo>
                    <a:lnTo>
                      <a:pt x="183" y="546"/>
                    </a:lnTo>
                    <a:lnTo>
                      <a:pt x="183" y="554"/>
                    </a:lnTo>
                    <a:lnTo>
                      <a:pt x="182" y="555"/>
                    </a:lnTo>
                    <a:lnTo>
                      <a:pt x="180" y="555"/>
                    </a:lnTo>
                    <a:lnTo>
                      <a:pt x="178" y="554"/>
                    </a:lnTo>
                    <a:lnTo>
                      <a:pt x="172" y="549"/>
                    </a:lnTo>
                    <a:lnTo>
                      <a:pt x="166" y="541"/>
                    </a:lnTo>
                    <a:lnTo>
                      <a:pt x="162" y="535"/>
                    </a:lnTo>
                    <a:lnTo>
                      <a:pt x="160" y="530"/>
                    </a:lnTo>
                    <a:lnTo>
                      <a:pt x="160" y="530"/>
                    </a:lnTo>
                    <a:lnTo>
                      <a:pt x="158" y="529"/>
                    </a:lnTo>
                    <a:lnTo>
                      <a:pt x="158" y="529"/>
                    </a:lnTo>
                    <a:lnTo>
                      <a:pt x="155" y="529"/>
                    </a:lnTo>
                    <a:lnTo>
                      <a:pt x="155" y="529"/>
                    </a:lnTo>
                    <a:lnTo>
                      <a:pt x="149" y="530"/>
                    </a:lnTo>
                    <a:lnTo>
                      <a:pt x="143" y="532"/>
                    </a:lnTo>
                    <a:lnTo>
                      <a:pt x="141" y="534"/>
                    </a:lnTo>
                    <a:lnTo>
                      <a:pt x="140" y="535"/>
                    </a:lnTo>
                    <a:lnTo>
                      <a:pt x="140" y="535"/>
                    </a:lnTo>
                    <a:lnTo>
                      <a:pt x="139" y="537"/>
                    </a:lnTo>
                    <a:lnTo>
                      <a:pt x="137" y="540"/>
                    </a:lnTo>
                    <a:lnTo>
                      <a:pt x="137" y="540"/>
                    </a:lnTo>
                    <a:lnTo>
                      <a:pt x="139" y="543"/>
                    </a:lnTo>
                    <a:lnTo>
                      <a:pt x="139" y="544"/>
                    </a:lnTo>
                    <a:lnTo>
                      <a:pt x="141" y="549"/>
                    </a:lnTo>
                    <a:lnTo>
                      <a:pt x="146" y="554"/>
                    </a:lnTo>
                    <a:lnTo>
                      <a:pt x="149" y="558"/>
                    </a:lnTo>
                    <a:lnTo>
                      <a:pt x="151" y="560"/>
                    </a:lnTo>
                    <a:lnTo>
                      <a:pt x="152" y="561"/>
                    </a:lnTo>
                    <a:lnTo>
                      <a:pt x="152" y="563"/>
                    </a:lnTo>
                    <a:lnTo>
                      <a:pt x="151" y="565"/>
                    </a:lnTo>
                    <a:lnTo>
                      <a:pt x="147" y="569"/>
                    </a:lnTo>
                    <a:lnTo>
                      <a:pt x="141" y="574"/>
                    </a:lnTo>
                    <a:lnTo>
                      <a:pt x="134" y="579"/>
                    </a:lnTo>
                    <a:lnTo>
                      <a:pt x="127" y="584"/>
                    </a:lnTo>
                    <a:lnTo>
                      <a:pt x="121" y="587"/>
                    </a:lnTo>
                    <a:lnTo>
                      <a:pt x="121" y="590"/>
                    </a:lnTo>
                    <a:lnTo>
                      <a:pt x="121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42" y="587"/>
                    </a:lnTo>
                    <a:lnTo>
                      <a:pt x="148" y="586"/>
                    </a:lnTo>
                    <a:lnTo>
                      <a:pt x="153" y="585"/>
                    </a:lnTo>
                    <a:lnTo>
                      <a:pt x="153" y="585"/>
                    </a:lnTo>
                    <a:lnTo>
                      <a:pt x="157" y="585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60" y="589"/>
                    </a:lnTo>
                    <a:lnTo>
                      <a:pt x="160" y="593"/>
                    </a:lnTo>
                    <a:lnTo>
                      <a:pt x="160" y="593"/>
                    </a:lnTo>
                    <a:lnTo>
                      <a:pt x="160" y="598"/>
                    </a:lnTo>
                    <a:lnTo>
                      <a:pt x="158" y="606"/>
                    </a:lnTo>
                    <a:lnTo>
                      <a:pt x="158" y="606"/>
                    </a:lnTo>
                    <a:lnTo>
                      <a:pt x="158" y="612"/>
                    </a:lnTo>
                    <a:lnTo>
                      <a:pt x="157" y="625"/>
                    </a:lnTo>
                    <a:lnTo>
                      <a:pt x="154" y="634"/>
                    </a:lnTo>
                    <a:lnTo>
                      <a:pt x="153" y="637"/>
                    </a:lnTo>
                    <a:lnTo>
                      <a:pt x="152" y="640"/>
                    </a:lnTo>
                    <a:lnTo>
                      <a:pt x="146" y="645"/>
                    </a:lnTo>
                    <a:lnTo>
                      <a:pt x="136" y="649"/>
                    </a:lnTo>
                    <a:lnTo>
                      <a:pt x="127" y="653"/>
                    </a:lnTo>
                    <a:lnTo>
                      <a:pt x="117" y="656"/>
                    </a:lnTo>
                    <a:lnTo>
                      <a:pt x="110" y="659"/>
                    </a:lnTo>
                    <a:lnTo>
                      <a:pt x="100" y="662"/>
                    </a:lnTo>
                    <a:lnTo>
                      <a:pt x="93" y="665"/>
                    </a:lnTo>
                    <a:lnTo>
                      <a:pt x="93" y="666"/>
                    </a:lnTo>
                    <a:lnTo>
                      <a:pt x="91" y="665"/>
                    </a:lnTo>
                    <a:lnTo>
                      <a:pt x="90" y="664"/>
                    </a:lnTo>
                    <a:lnTo>
                      <a:pt x="90" y="662"/>
                    </a:lnTo>
                    <a:lnTo>
                      <a:pt x="85" y="662"/>
                    </a:lnTo>
                    <a:lnTo>
                      <a:pt x="85" y="662"/>
                    </a:lnTo>
                    <a:lnTo>
                      <a:pt x="81" y="662"/>
                    </a:lnTo>
                    <a:lnTo>
                      <a:pt x="81" y="662"/>
                    </a:lnTo>
                    <a:lnTo>
                      <a:pt x="79" y="664"/>
                    </a:lnTo>
                    <a:lnTo>
                      <a:pt x="75" y="666"/>
                    </a:lnTo>
                    <a:lnTo>
                      <a:pt x="71" y="668"/>
                    </a:lnTo>
                    <a:lnTo>
                      <a:pt x="68" y="671"/>
                    </a:lnTo>
                    <a:lnTo>
                      <a:pt x="68" y="671"/>
                    </a:lnTo>
                    <a:lnTo>
                      <a:pt x="68" y="673"/>
                    </a:lnTo>
                    <a:lnTo>
                      <a:pt x="68" y="674"/>
                    </a:lnTo>
                    <a:lnTo>
                      <a:pt x="69" y="674"/>
                    </a:lnTo>
                    <a:lnTo>
                      <a:pt x="74" y="678"/>
                    </a:lnTo>
                    <a:lnTo>
                      <a:pt x="75" y="679"/>
                    </a:lnTo>
                    <a:lnTo>
                      <a:pt x="77" y="680"/>
                    </a:lnTo>
                    <a:lnTo>
                      <a:pt x="77" y="683"/>
                    </a:lnTo>
                    <a:lnTo>
                      <a:pt x="75" y="684"/>
                    </a:lnTo>
                    <a:lnTo>
                      <a:pt x="72" y="685"/>
                    </a:lnTo>
                    <a:lnTo>
                      <a:pt x="72" y="685"/>
                    </a:lnTo>
                    <a:lnTo>
                      <a:pt x="68" y="687"/>
                    </a:lnTo>
                    <a:lnTo>
                      <a:pt x="67" y="689"/>
                    </a:lnTo>
                    <a:lnTo>
                      <a:pt x="67" y="689"/>
                    </a:lnTo>
                    <a:lnTo>
                      <a:pt x="67" y="691"/>
                    </a:lnTo>
                    <a:lnTo>
                      <a:pt x="67" y="691"/>
                    </a:lnTo>
                    <a:lnTo>
                      <a:pt x="68" y="692"/>
                    </a:lnTo>
                    <a:lnTo>
                      <a:pt x="68" y="692"/>
                    </a:lnTo>
                    <a:lnTo>
                      <a:pt x="71" y="693"/>
                    </a:lnTo>
                    <a:lnTo>
                      <a:pt x="74" y="695"/>
                    </a:lnTo>
                    <a:lnTo>
                      <a:pt x="75" y="696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83" y="705"/>
                    </a:lnTo>
                    <a:lnTo>
                      <a:pt x="86" y="708"/>
                    </a:lnTo>
                    <a:lnTo>
                      <a:pt x="89" y="708"/>
                    </a:lnTo>
                    <a:lnTo>
                      <a:pt x="89" y="708"/>
                    </a:lnTo>
                    <a:lnTo>
                      <a:pt x="91" y="708"/>
                    </a:lnTo>
                    <a:lnTo>
                      <a:pt x="93" y="707"/>
                    </a:lnTo>
                    <a:lnTo>
                      <a:pt x="98" y="703"/>
                    </a:lnTo>
                    <a:lnTo>
                      <a:pt x="98" y="703"/>
                    </a:lnTo>
                    <a:lnTo>
                      <a:pt x="106" y="699"/>
                    </a:lnTo>
                    <a:lnTo>
                      <a:pt x="112" y="698"/>
                    </a:lnTo>
                    <a:lnTo>
                      <a:pt x="118" y="698"/>
                    </a:lnTo>
                    <a:lnTo>
                      <a:pt x="121" y="698"/>
                    </a:lnTo>
                    <a:lnTo>
                      <a:pt x="121" y="699"/>
                    </a:lnTo>
                    <a:lnTo>
                      <a:pt x="122" y="699"/>
                    </a:lnTo>
                    <a:lnTo>
                      <a:pt x="121" y="699"/>
                    </a:lnTo>
                    <a:lnTo>
                      <a:pt x="121" y="699"/>
                    </a:lnTo>
                    <a:lnTo>
                      <a:pt x="123" y="704"/>
                    </a:lnTo>
                    <a:lnTo>
                      <a:pt x="127" y="707"/>
                    </a:lnTo>
                    <a:lnTo>
                      <a:pt x="129" y="708"/>
                    </a:lnTo>
                    <a:lnTo>
                      <a:pt x="131" y="709"/>
                    </a:lnTo>
                    <a:lnTo>
                      <a:pt x="131" y="709"/>
                    </a:lnTo>
                    <a:lnTo>
                      <a:pt x="136" y="710"/>
                    </a:lnTo>
                    <a:lnTo>
                      <a:pt x="139" y="711"/>
                    </a:lnTo>
                    <a:lnTo>
                      <a:pt x="140" y="714"/>
                    </a:lnTo>
                    <a:lnTo>
                      <a:pt x="141" y="712"/>
                    </a:lnTo>
                    <a:lnTo>
                      <a:pt x="140" y="712"/>
                    </a:lnTo>
                    <a:lnTo>
                      <a:pt x="140" y="714"/>
                    </a:lnTo>
                    <a:lnTo>
                      <a:pt x="139" y="715"/>
                    </a:lnTo>
                    <a:lnTo>
                      <a:pt x="134" y="716"/>
                    </a:lnTo>
                    <a:lnTo>
                      <a:pt x="128" y="717"/>
                    </a:lnTo>
                    <a:lnTo>
                      <a:pt x="127" y="718"/>
                    </a:lnTo>
                    <a:lnTo>
                      <a:pt x="127" y="718"/>
                    </a:lnTo>
                    <a:lnTo>
                      <a:pt x="127" y="721"/>
                    </a:lnTo>
                    <a:lnTo>
                      <a:pt x="127" y="721"/>
                    </a:lnTo>
                    <a:lnTo>
                      <a:pt x="129" y="722"/>
                    </a:lnTo>
                    <a:lnTo>
                      <a:pt x="129" y="722"/>
                    </a:lnTo>
                    <a:lnTo>
                      <a:pt x="137" y="722"/>
                    </a:lnTo>
                    <a:lnTo>
                      <a:pt x="148" y="721"/>
                    </a:lnTo>
                    <a:lnTo>
                      <a:pt x="151" y="721"/>
                    </a:lnTo>
                    <a:lnTo>
                      <a:pt x="153" y="722"/>
                    </a:lnTo>
                    <a:lnTo>
                      <a:pt x="158" y="728"/>
                    </a:lnTo>
                    <a:lnTo>
                      <a:pt x="164" y="735"/>
                    </a:lnTo>
                    <a:lnTo>
                      <a:pt x="165" y="735"/>
                    </a:lnTo>
                    <a:lnTo>
                      <a:pt x="164" y="735"/>
                    </a:lnTo>
                    <a:lnTo>
                      <a:pt x="170" y="741"/>
                    </a:lnTo>
                    <a:lnTo>
                      <a:pt x="179" y="747"/>
                    </a:lnTo>
                    <a:lnTo>
                      <a:pt x="184" y="749"/>
                    </a:lnTo>
                    <a:lnTo>
                      <a:pt x="193" y="749"/>
                    </a:lnTo>
                    <a:lnTo>
                      <a:pt x="197" y="747"/>
                    </a:lnTo>
                    <a:lnTo>
                      <a:pt x="197" y="747"/>
                    </a:lnTo>
                    <a:lnTo>
                      <a:pt x="202" y="740"/>
                    </a:lnTo>
                    <a:lnTo>
                      <a:pt x="203" y="739"/>
                    </a:lnTo>
                    <a:lnTo>
                      <a:pt x="207" y="738"/>
                    </a:lnTo>
                    <a:lnTo>
                      <a:pt x="211" y="736"/>
                    </a:lnTo>
                    <a:lnTo>
                      <a:pt x="223" y="736"/>
                    </a:lnTo>
                    <a:lnTo>
                      <a:pt x="226" y="735"/>
                    </a:lnTo>
                    <a:lnTo>
                      <a:pt x="226" y="735"/>
                    </a:lnTo>
                    <a:lnTo>
                      <a:pt x="229" y="734"/>
                    </a:lnTo>
                    <a:lnTo>
                      <a:pt x="229" y="734"/>
                    </a:lnTo>
                    <a:lnTo>
                      <a:pt x="236" y="728"/>
                    </a:lnTo>
                    <a:lnTo>
                      <a:pt x="245" y="721"/>
                    </a:lnTo>
                    <a:lnTo>
                      <a:pt x="245" y="720"/>
                    </a:lnTo>
                    <a:lnTo>
                      <a:pt x="245" y="720"/>
                    </a:lnTo>
                    <a:lnTo>
                      <a:pt x="245" y="721"/>
                    </a:lnTo>
                    <a:lnTo>
                      <a:pt x="240" y="726"/>
                    </a:lnTo>
                    <a:lnTo>
                      <a:pt x="229" y="734"/>
                    </a:lnTo>
                    <a:lnTo>
                      <a:pt x="224" y="740"/>
                    </a:lnTo>
                    <a:lnTo>
                      <a:pt x="221" y="741"/>
                    </a:lnTo>
                    <a:lnTo>
                      <a:pt x="215" y="745"/>
                    </a:lnTo>
                    <a:lnTo>
                      <a:pt x="211" y="745"/>
                    </a:lnTo>
                    <a:lnTo>
                      <a:pt x="211" y="745"/>
                    </a:lnTo>
                    <a:lnTo>
                      <a:pt x="210" y="747"/>
                    </a:lnTo>
                    <a:lnTo>
                      <a:pt x="210" y="747"/>
                    </a:lnTo>
                    <a:lnTo>
                      <a:pt x="205" y="753"/>
                    </a:lnTo>
                    <a:lnTo>
                      <a:pt x="203" y="759"/>
                    </a:lnTo>
                    <a:lnTo>
                      <a:pt x="202" y="764"/>
                    </a:lnTo>
                    <a:lnTo>
                      <a:pt x="198" y="767"/>
                    </a:lnTo>
                    <a:lnTo>
                      <a:pt x="196" y="769"/>
                    </a:lnTo>
                    <a:lnTo>
                      <a:pt x="193" y="771"/>
                    </a:lnTo>
                    <a:lnTo>
                      <a:pt x="190" y="771"/>
                    </a:lnTo>
                    <a:lnTo>
                      <a:pt x="188" y="770"/>
                    </a:lnTo>
                    <a:lnTo>
                      <a:pt x="180" y="767"/>
                    </a:lnTo>
                    <a:lnTo>
                      <a:pt x="170" y="763"/>
                    </a:lnTo>
                    <a:lnTo>
                      <a:pt x="146" y="757"/>
                    </a:lnTo>
                    <a:lnTo>
                      <a:pt x="136" y="754"/>
                    </a:lnTo>
                    <a:lnTo>
                      <a:pt x="129" y="753"/>
                    </a:lnTo>
                    <a:lnTo>
                      <a:pt x="128" y="754"/>
                    </a:lnTo>
                    <a:lnTo>
                      <a:pt x="122" y="760"/>
                    </a:lnTo>
                    <a:lnTo>
                      <a:pt x="116" y="770"/>
                    </a:lnTo>
                    <a:lnTo>
                      <a:pt x="115" y="772"/>
                    </a:lnTo>
                    <a:lnTo>
                      <a:pt x="112" y="773"/>
                    </a:lnTo>
                    <a:lnTo>
                      <a:pt x="109" y="774"/>
                    </a:lnTo>
                    <a:lnTo>
                      <a:pt x="102" y="773"/>
                    </a:lnTo>
                    <a:lnTo>
                      <a:pt x="99" y="774"/>
                    </a:lnTo>
                    <a:lnTo>
                      <a:pt x="99" y="774"/>
                    </a:lnTo>
                    <a:lnTo>
                      <a:pt x="96" y="783"/>
                    </a:lnTo>
                    <a:lnTo>
                      <a:pt x="95" y="788"/>
                    </a:lnTo>
                    <a:lnTo>
                      <a:pt x="93" y="789"/>
                    </a:lnTo>
                    <a:lnTo>
                      <a:pt x="91" y="792"/>
                    </a:lnTo>
                    <a:lnTo>
                      <a:pt x="84" y="798"/>
                    </a:lnTo>
                    <a:lnTo>
                      <a:pt x="75" y="804"/>
                    </a:lnTo>
                    <a:lnTo>
                      <a:pt x="61" y="811"/>
                    </a:lnTo>
                    <a:lnTo>
                      <a:pt x="58" y="816"/>
                    </a:lnTo>
                    <a:lnTo>
                      <a:pt x="52" y="820"/>
                    </a:lnTo>
                    <a:lnTo>
                      <a:pt x="46" y="825"/>
                    </a:lnTo>
                    <a:lnTo>
                      <a:pt x="29" y="834"/>
                    </a:lnTo>
                    <a:lnTo>
                      <a:pt x="29" y="835"/>
                    </a:lnTo>
                    <a:lnTo>
                      <a:pt x="29" y="834"/>
                    </a:lnTo>
                    <a:lnTo>
                      <a:pt x="22" y="839"/>
                    </a:lnTo>
                    <a:lnTo>
                      <a:pt x="16" y="840"/>
                    </a:lnTo>
                    <a:lnTo>
                      <a:pt x="5" y="841"/>
                    </a:lnTo>
                    <a:lnTo>
                      <a:pt x="3" y="841"/>
                    </a:lnTo>
                    <a:lnTo>
                      <a:pt x="3" y="841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0" y="845"/>
                    </a:lnTo>
                    <a:lnTo>
                      <a:pt x="0" y="845"/>
                    </a:lnTo>
                    <a:lnTo>
                      <a:pt x="2" y="847"/>
                    </a:lnTo>
                    <a:lnTo>
                      <a:pt x="2" y="847"/>
                    </a:lnTo>
                    <a:lnTo>
                      <a:pt x="4" y="850"/>
                    </a:lnTo>
                    <a:lnTo>
                      <a:pt x="4" y="854"/>
                    </a:lnTo>
                    <a:lnTo>
                      <a:pt x="4" y="854"/>
                    </a:lnTo>
                    <a:lnTo>
                      <a:pt x="7" y="854"/>
                    </a:lnTo>
                    <a:lnTo>
                      <a:pt x="7" y="854"/>
                    </a:lnTo>
                    <a:lnTo>
                      <a:pt x="13" y="852"/>
                    </a:lnTo>
                    <a:lnTo>
                      <a:pt x="19" y="851"/>
                    </a:lnTo>
                    <a:lnTo>
                      <a:pt x="21" y="850"/>
                    </a:lnTo>
                    <a:lnTo>
                      <a:pt x="23" y="850"/>
                    </a:lnTo>
                    <a:lnTo>
                      <a:pt x="25" y="851"/>
                    </a:lnTo>
                    <a:lnTo>
                      <a:pt x="27" y="854"/>
                    </a:lnTo>
                    <a:lnTo>
                      <a:pt x="27" y="854"/>
                    </a:lnTo>
                    <a:lnTo>
                      <a:pt x="28" y="858"/>
                    </a:lnTo>
                    <a:lnTo>
                      <a:pt x="30" y="863"/>
                    </a:lnTo>
                    <a:lnTo>
                      <a:pt x="34" y="865"/>
                    </a:lnTo>
                    <a:lnTo>
                      <a:pt x="34" y="865"/>
                    </a:lnTo>
                    <a:lnTo>
                      <a:pt x="36" y="865"/>
                    </a:lnTo>
                    <a:lnTo>
                      <a:pt x="37" y="865"/>
                    </a:lnTo>
                    <a:lnTo>
                      <a:pt x="38" y="863"/>
                    </a:lnTo>
                    <a:lnTo>
                      <a:pt x="40" y="863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3" y="854"/>
                    </a:lnTo>
                    <a:lnTo>
                      <a:pt x="47" y="852"/>
                    </a:lnTo>
                    <a:lnTo>
                      <a:pt x="50" y="850"/>
                    </a:lnTo>
                    <a:lnTo>
                      <a:pt x="53" y="848"/>
                    </a:lnTo>
                    <a:lnTo>
                      <a:pt x="53" y="848"/>
                    </a:lnTo>
                    <a:lnTo>
                      <a:pt x="61" y="845"/>
                    </a:lnTo>
                    <a:lnTo>
                      <a:pt x="66" y="841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4" y="836"/>
                    </a:lnTo>
                    <a:lnTo>
                      <a:pt x="84" y="838"/>
                    </a:lnTo>
                    <a:lnTo>
                      <a:pt x="105" y="840"/>
                    </a:lnTo>
                    <a:lnTo>
                      <a:pt x="109" y="840"/>
                    </a:lnTo>
                    <a:lnTo>
                      <a:pt x="112" y="844"/>
                    </a:lnTo>
                    <a:lnTo>
                      <a:pt x="120" y="851"/>
                    </a:lnTo>
                    <a:lnTo>
                      <a:pt x="127" y="857"/>
                    </a:lnTo>
                    <a:lnTo>
                      <a:pt x="129" y="860"/>
                    </a:lnTo>
                    <a:lnTo>
                      <a:pt x="129" y="860"/>
                    </a:lnTo>
                    <a:lnTo>
                      <a:pt x="133" y="862"/>
                    </a:lnTo>
                    <a:lnTo>
                      <a:pt x="133" y="862"/>
                    </a:lnTo>
                    <a:lnTo>
                      <a:pt x="136" y="862"/>
                    </a:lnTo>
                    <a:lnTo>
                      <a:pt x="136" y="862"/>
                    </a:lnTo>
                    <a:lnTo>
                      <a:pt x="139" y="859"/>
                    </a:lnTo>
                    <a:lnTo>
                      <a:pt x="139" y="859"/>
                    </a:lnTo>
                    <a:lnTo>
                      <a:pt x="145" y="854"/>
                    </a:lnTo>
                    <a:lnTo>
                      <a:pt x="147" y="850"/>
                    </a:lnTo>
                    <a:lnTo>
                      <a:pt x="149" y="847"/>
                    </a:lnTo>
                    <a:lnTo>
                      <a:pt x="149" y="847"/>
                    </a:lnTo>
                    <a:lnTo>
                      <a:pt x="152" y="838"/>
                    </a:lnTo>
                    <a:lnTo>
                      <a:pt x="157" y="828"/>
                    </a:lnTo>
                    <a:lnTo>
                      <a:pt x="159" y="823"/>
                    </a:lnTo>
                    <a:lnTo>
                      <a:pt x="161" y="822"/>
                    </a:lnTo>
                    <a:lnTo>
                      <a:pt x="166" y="821"/>
                    </a:lnTo>
                    <a:lnTo>
                      <a:pt x="178" y="820"/>
                    </a:lnTo>
                    <a:lnTo>
                      <a:pt x="198" y="820"/>
                    </a:lnTo>
                    <a:lnTo>
                      <a:pt x="201" y="822"/>
                    </a:lnTo>
                    <a:lnTo>
                      <a:pt x="201" y="822"/>
                    </a:lnTo>
                    <a:lnTo>
                      <a:pt x="204" y="823"/>
                    </a:lnTo>
                    <a:lnTo>
                      <a:pt x="222" y="841"/>
                    </a:lnTo>
                    <a:lnTo>
                      <a:pt x="223" y="842"/>
                    </a:lnTo>
                    <a:lnTo>
                      <a:pt x="223" y="842"/>
                    </a:lnTo>
                    <a:lnTo>
                      <a:pt x="224" y="842"/>
                    </a:lnTo>
                    <a:lnTo>
                      <a:pt x="226" y="842"/>
                    </a:lnTo>
                    <a:lnTo>
                      <a:pt x="226" y="839"/>
                    </a:lnTo>
                    <a:lnTo>
                      <a:pt x="227" y="834"/>
                    </a:lnTo>
                    <a:lnTo>
                      <a:pt x="229" y="834"/>
                    </a:lnTo>
                    <a:lnTo>
                      <a:pt x="238" y="839"/>
                    </a:lnTo>
                    <a:lnTo>
                      <a:pt x="246" y="842"/>
                    </a:lnTo>
                    <a:lnTo>
                      <a:pt x="253" y="845"/>
                    </a:lnTo>
                    <a:lnTo>
                      <a:pt x="254" y="845"/>
                    </a:lnTo>
                    <a:lnTo>
                      <a:pt x="255" y="845"/>
                    </a:lnTo>
                    <a:lnTo>
                      <a:pt x="257" y="842"/>
                    </a:lnTo>
                    <a:lnTo>
                      <a:pt x="257" y="842"/>
                    </a:lnTo>
                    <a:lnTo>
                      <a:pt x="257" y="838"/>
                    </a:lnTo>
                    <a:lnTo>
                      <a:pt x="257" y="838"/>
                    </a:lnTo>
                    <a:lnTo>
                      <a:pt x="255" y="834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8" y="831"/>
                    </a:lnTo>
                    <a:lnTo>
                      <a:pt x="271" y="831"/>
                    </a:lnTo>
                    <a:lnTo>
                      <a:pt x="291" y="832"/>
                    </a:lnTo>
                    <a:lnTo>
                      <a:pt x="295" y="832"/>
                    </a:lnTo>
                    <a:lnTo>
                      <a:pt x="295" y="832"/>
                    </a:lnTo>
                    <a:lnTo>
                      <a:pt x="296" y="831"/>
                    </a:lnTo>
                    <a:lnTo>
                      <a:pt x="297" y="831"/>
                    </a:lnTo>
                    <a:lnTo>
                      <a:pt x="297" y="829"/>
                    </a:lnTo>
                    <a:lnTo>
                      <a:pt x="298" y="829"/>
                    </a:lnTo>
                    <a:lnTo>
                      <a:pt x="298" y="827"/>
                    </a:lnTo>
                    <a:lnTo>
                      <a:pt x="298" y="827"/>
                    </a:lnTo>
                    <a:lnTo>
                      <a:pt x="296" y="823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7" y="822"/>
                    </a:lnTo>
                    <a:lnTo>
                      <a:pt x="297" y="822"/>
                    </a:lnTo>
                    <a:lnTo>
                      <a:pt x="306" y="831"/>
                    </a:lnTo>
                    <a:lnTo>
                      <a:pt x="309" y="832"/>
                    </a:lnTo>
                    <a:lnTo>
                      <a:pt x="312" y="833"/>
                    </a:lnTo>
                    <a:lnTo>
                      <a:pt x="312" y="834"/>
                    </a:lnTo>
                    <a:lnTo>
                      <a:pt x="321" y="834"/>
                    </a:lnTo>
                    <a:lnTo>
                      <a:pt x="327" y="834"/>
                    </a:lnTo>
                    <a:lnTo>
                      <a:pt x="335" y="836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69" y="839"/>
                    </a:lnTo>
                    <a:lnTo>
                      <a:pt x="369" y="839"/>
                    </a:lnTo>
                    <a:lnTo>
                      <a:pt x="376" y="839"/>
                    </a:lnTo>
                    <a:lnTo>
                      <a:pt x="379" y="840"/>
                    </a:lnTo>
                    <a:lnTo>
                      <a:pt x="379" y="840"/>
                    </a:lnTo>
                    <a:lnTo>
                      <a:pt x="385" y="844"/>
                    </a:lnTo>
                    <a:lnTo>
                      <a:pt x="397" y="851"/>
                    </a:lnTo>
                    <a:lnTo>
                      <a:pt x="397" y="851"/>
                    </a:lnTo>
                    <a:lnTo>
                      <a:pt x="401" y="851"/>
                    </a:lnTo>
                    <a:lnTo>
                      <a:pt x="402" y="851"/>
                    </a:lnTo>
                    <a:lnTo>
                      <a:pt x="403" y="850"/>
                    </a:lnTo>
                    <a:lnTo>
                      <a:pt x="403" y="850"/>
                    </a:lnTo>
                    <a:lnTo>
                      <a:pt x="408" y="846"/>
                    </a:lnTo>
                    <a:lnTo>
                      <a:pt x="410" y="842"/>
                    </a:lnTo>
                    <a:lnTo>
                      <a:pt x="413" y="841"/>
                    </a:lnTo>
                    <a:lnTo>
                      <a:pt x="415" y="840"/>
                    </a:lnTo>
                    <a:lnTo>
                      <a:pt x="425" y="839"/>
                    </a:lnTo>
                    <a:lnTo>
                      <a:pt x="440" y="835"/>
                    </a:lnTo>
                    <a:lnTo>
                      <a:pt x="444" y="834"/>
                    </a:lnTo>
                    <a:lnTo>
                      <a:pt x="444" y="834"/>
                    </a:lnTo>
                    <a:lnTo>
                      <a:pt x="447" y="834"/>
                    </a:lnTo>
                    <a:lnTo>
                      <a:pt x="447" y="834"/>
                    </a:lnTo>
                    <a:lnTo>
                      <a:pt x="450" y="832"/>
                    </a:lnTo>
                    <a:lnTo>
                      <a:pt x="450" y="832"/>
                    </a:lnTo>
                    <a:lnTo>
                      <a:pt x="452" y="829"/>
                    </a:lnTo>
                    <a:lnTo>
                      <a:pt x="456" y="827"/>
                    </a:lnTo>
                    <a:lnTo>
                      <a:pt x="463" y="822"/>
                    </a:lnTo>
                    <a:lnTo>
                      <a:pt x="474" y="817"/>
                    </a:lnTo>
                    <a:lnTo>
                      <a:pt x="477" y="816"/>
                    </a:lnTo>
                    <a:lnTo>
                      <a:pt x="477" y="815"/>
                    </a:lnTo>
                    <a:lnTo>
                      <a:pt x="481" y="810"/>
                    </a:lnTo>
                    <a:lnTo>
                      <a:pt x="486" y="803"/>
                    </a:lnTo>
                    <a:lnTo>
                      <a:pt x="487" y="801"/>
                    </a:lnTo>
                    <a:lnTo>
                      <a:pt x="487" y="801"/>
                    </a:lnTo>
                    <a:lnTo>
                      <a:pt x="487" y="796"/>
                    </a:lnTo>
                    <a:lnTo>
                      <a:pt x="487" y="796"/>
                    </a:lnTo>
                    <a:lnTo>
                      <a:pt x="486" y="796"/>
                    </a:lnTo>
                    <a:lnTo>
                      <a:pt x="486" y="7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1" name="Freeform 363"/>
              <p:cNvSpPr>
                <a:spLocks/>
              </p:cNvSpPr>
              <p:nvPr/>
            </p:nvSpPr>
            <p:spPr bwMode="auto">
              <a:xfrm>
                <a:off x="4379913" y="3897313"/>
                <a:ext cx="39688" cy="28575"/>
              </a:xfrm>
              <a:custGeom>
                <a:avLst/>
                <a:gdLst>
                  <a:gd name="T0" fmla="*/ 13 w 25"/>
                  <a:gd name="T1" fmla="*/ 18 h 18"/>
                  <a:gd name="T2" fmla="*/ 10 w 25"/>
                  <a:gd name="T3" fmla="*/ 18 h 18"/>
                  <a:gd name="T4" fmla="*/ 7 w 25"/>
                  <a:gd name="T5" fmla="*/ 17 h 18"/>
                  <a:gd name="T6" fmla="*/ 2 w 25"/>
                  <a:gd name="T7" fmla="*/ 14 h 18"/>
                  <a:gd name="T8" fmla="*/ 0 w 25"/>
                  <a:gd name="T9" fmla="*/ 10 h 18"/>
                  <a:gd name="T10" fmla="*/ 0 w 25"/>
                  <a:gd name="T11" fmla="*/ 7 h 18"/>
                  <a:gd name="T12" fmla="*/ 6 w 25"/>
                  <a:gd name="T13" fmla="*/ 2 h 18"/>
                  <a:gd name="T14" fmla="*/ 9 w 25"/>
                  <a:gd name="T15" fmla="*/ 0 h 18"/>
                  <a:gd name="T16" fmla="*/ 13 w 25"/>
                  <a:gd name="T17" fmla="*/ 0 h 18"/>
                  <a:gd name="T18" fmla="*/ 18 w 25"/>
                  <a:gd name="T19" fmla="*/ 2 h 18"/>
                  <a:gd name="T20" fmla="*/ 21 w 25"/>
                  <a:gd name="T21" fmla="*/ 5 h 18"/>
                  <a:gd name="T22" fmla="*/ 24 w 25"/>
                  <a:gd name="T23" fmla="*/ 8 h 18"/>
                  <a:gd name="T24" fmla="*/ 25 w 25"/>
                  <a:gd name="T25" fmla="*/ 8 h 18"/>
                  <a:gd name="T26" fmla="*/ 24 w 25"/>
                  <a:gd name="T27" fmla="*/ 10 h 18"/>
                  <a:gd name="T28" fmla="*/ 24 w 25"/>
                  <a:gd name="T29" fmla="*/ 12 h 18"/>
                  <a:gd name="T30" fmla="*/ 22 w 25"/>
                  <a:gd name="T31" fmla="*/ 14 h 18"/>
                  <a:gd name="T32" fmla="*/ 22 w 25"/>
                  <a:gd name="T33" fmla="*/ 16 h 18"/>
                  <a:gd name="T34" fmla="*/ 20 w 25"/>
                  <a:gd name="T35" fmla="*/ 17 h 18"/>
                  <a:gd name="T36" fmla="*/ 13 w 25"/>
                  <a:gd name="T3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" h="18">
                    <a:moveTo>
                      <a:pt x="13" y="18"/>
                    </a:moveTo>
                    <a:lnTo>
                      <a:pt x="10" y="18"/>
                    </a:lnTo>
                    <a:lnTo>
                      <a:pt x="7" y="17"/>
                    </a:lnTo>
                    <a:lnTo>
                      <a:pt x="2" y="14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6" y="2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8" y="2"/>
                    </a:lnTo>
                    <a:lnTo>
                      <a:pt x="21" y="5"/>
                    </a:lnTo>
                    <a:lnTo>
                      <a:pt x="24" y="8"/>
                    </a:lnTo>
                    <a:lnTo>
                      <a:pt x="25" y="8"/>
                    </a:lnTo>
                    <a:lnTo>
                      <a:pt x="24" y="10"/>
                    </a:lnTo>
                    <a:lnTo>
                      <a:pt x="24" y="12"/>
                    </a:lnTo>
                    <a:lnTo>
                      <a:pt x="22" y="14"/>
                    </a:lnTo>
                    <a:lnTo>
                      <a:pt x="22" y="16"/>
                    </a:lnTo>
                    <a:lnTo>
                      <a:pt x="20" y="17"/>
                    </a:lnTo>
                    <a:lnTo>
                      <a:pt x="13" y="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2" name="Freeform 365"/>
              <p:cNvSpPr>
                <a:spLocks/>
              </p:cNvSpPr>
              <p:nvPr/>
            </p:nvSpPr>
            <p:spPr bwMode="auto">
              <a:xfrm>
                <a:off x="3849688" y="3076575"/>
                <a:ext cx="249238" cy="209550"/>
              </a:xfrm>
              <a:custGeom>
                <a:avLst/>
                <a:gdLst>
                  <a:gd name="T0" fmla="*/ 145 w 157"/>
                  <a:gd name="T1" fmla="*/ 65 h 132"/>
                  <a:gd name="T2" fmla="*/ 148 w 157"/>
                  <a:gd name="T3" fmla="*/ 62 h 132"/>
                  <a:gd name="T4" fmla="*/ 152 w 157"/>
                  <a:gd name="T5" fmla="*/ 61 h 132"/>
                  <a:gd name="T6" fmla="*/ 156 w 157"/>
                  <a:gd name="T7" fmla="*/ 61 h 132"/>
                  <a:gd name="T8" fmla="*/ 146 w 157"/>
                  <a:gd name="T9" fmla="*/ 52 h 132"/>
                  <a:gd name="T10" fmla="*/ 142 w 157"/>
                  <a:gd name="T11" fmla="*/ 44 h 132"/>
                  <a:gd name="T12" fmla="*/ 141 w 157"/>
                  <a:gd name="T13" fmla="*/ 32 h 132"/>
                  <a:gd name="T14" fmla="*/ 139 w 157"/>
                  <a:gd name="T15" fmla="*/ 16 h 132"/>
                  <a:gd name="T16" fmla="*/ 136 w 157"/>
                  <a:gd name="T17" fmla="*/ 15 h 132"/>
                  <a:gd name="T18" fmla="*/ 129 w 157"/>
                  <a:gd name="T19" fmla="*/ 10 h 132"/>
                  <a:gd name="T20" fmla="*/ 121 w 157"/>
                  <a:gd name="T21" fmla="*/ 4 h 132"/>
                  <a:gd name="T22" fmla="*/ 113 w 157"/>
                  <a:gd name="T23" fmla="*/ 4 h 132"/>
                  <a:gd name="T24" fmla="*/ 99 w 157"/>
                  <a:gd name="T25" fmla="*/ 8 h 132"/>
                  <a:gd name="T26" fmla="*/ 94 w 157"/>
                  <a:gd name="T27" fmla="*/ 7 h 132"/>
                  <a:gd name="T28" fmla="*/ 88 w 157"/>
                  <a:gd name="T29" fmla="*/ 0 h 132"/>
                  <a:gd name="T30" fmla="*/ 75 w 157"/>
                  <a:gd name="T31" fmla="*/ 6 h 132"/>
                  <a:gd name="T32" fmla="*/ 70 w 157"/>
                  <a:gd name="T33" fmla="*/ 8 h 132"/>
                  <a:gd name="T34" fmla="*/ 58 w 157"/>
                  <a:gd name="T35" fmla="*/ 12 h 132"/>
                  <a:gd name="T36" fmla="*/ 50 w 157"/>
                  <a:gd name="T37" fmla="*/ 26 h 132"/>
                  <a:gd name="T38" fmla="*/ 44 w 157"/>
                  <a:gd name="T39" fmla="*/ 35 h 132"/>
                  <a:gd name="T40" fmla="*/ 37 w 157"/>
                  <a:gd name="T41" fmla="*/ 38 h 132"/>
                  <a:gd name="T42" fmla="*/ 25 w 157"/>
                  <a:gd name="T43" fmla="*/ 38 h 132"/>
                  <a:gd name="T44" fmla="*/ 20 w 157"/>
                  <a:gd name="T45" fmla="*/ 38 h 132"/>
                  <a:gd name="T46" fmla="*/ 27 w 157"/>
                  <a:gd name="T47" fmla="*/ 49 h 132"/>
                  <a:gd name="T48" fmla="*/ 27 w 157"/>
                  <a:gd name="T49" fmla="*/ 52 h 132"/>
                  <a:gd name="T50" fmla="*/ 19 w 157"/>
                  <a:gd name="T51" fmla="*/ 53 h 132"/>
                  <a:gd name="T52" fmla="*/ 13 w 157"/>
                  <a:gd name="T53" fmla="*/ 55 h 132"/>
                  <a:gd name="T54" fmla="*/ 12 w 157"/>
                  <a:gd name="T55" fmla="*/ 53 h 132"/>
                  <a:gd name="T56" fmla="*/ 6 w 157"/>
                  <a:gd name="T57" fmla="*/ 56 h 132"/>
                  <a:gd name="T58" fmla="*/ 0 w 157"/>
                  <a:gd name="T59" fmla="*/ 61 h 132"/>
                  <a:gd name="T60" fmla="*/ 0 w 157"/>
                  <a:gd name="T61" fmla="*/ 64 h 132"/>
                  <a:gd name="T62" fmla="*/ 12 w 157"/>
                  <a:gd name="T63" fmla="*/ 84 h 132"/>
                  <a:gd name="T64" fmla="*/ 20 w 157"/>
                  <a:gd name="T65" fmla="*/ 97 h 132"/>
                  <a:gd name="T66" fmla="*/ 33 w 157"/>
                  <a:gd name="T67" fmla="*/ 103 h 132"/>
                  <a:gd name="T68" fmla="*/ 39 w 157"/>
                  <a:gd name="T69" fmla="*/ 105 h 132"/>
                  <a:gd name="T70" fmla="*/ 48 w 157"/>
                  <a:gd name="T71" fmla="*/ 99 h 132"/>
                  <a:gd name="T72" fmla="*/ 51 w 157"/>
                  <a:gd name="T73" fmla="*/ 92 h 132"/>
                  <a:gd name="T74" fmla="*/ 53 w 157"/>
                  <a:gd name="T75" fmla="*/ 86 h 132"/>
                  <a:gd name="T76" fmla="*/ 63 w 157"/>
                  <a:gd name="T77" fmla="*/ 82 h 132"/>
                  <a:gd name="T78" fmla="*/ 70 w 157"/>
                  <a:gd name="T79" fmla="*/ 84 h 132"/>
                  <a:gd name="T80" fmla="*/ 73 w 157"/>
                  <a:gd name="T81" fmla="*/ 96 h 132"/>
                  <a:gd name="T82" fmla="*/ 75 w 157"/>
                  <a:gd name="T83" fmla="*/ 102 h 132"/>
                  <a:gd name="T84" fmla="*/ 77 w 157"/>
                  <a:gd name="T85" fmla="*/ 105 h 132"/>
                  <a:gd name="T86" fmla="*/ 81 w 157"/>
                  <a:gd name="T87" fmla="*/ 103 h 132"/>
                  <a:gd name="T88" fmla="*/ 82 w 157"/>
                  <a:gd name="T89" fmla="*/ 108 h 132"/>
                  <a:gd name="T90" fmla="*/ 76 w 157"/>
                  <a:gd name="T91" fmla="*/ 120 h 132"/>
                  <a:gd name="T92" fmla="*/ 77 w 157"/>
                  <a:gd name="T93" fmla="*/ 122 h 132"/>
                  <a:gd name="T94" fmla="*/ 92 w 157"/>
                  <a:gd name="T95" fmla="*/ 124 h 132"/>
                  <a:gd name="T96" fmla="*/ 95 w 157"/>
                  <a:gd name="T97" fmla="*/ 120 h 132"/>
                  <a:gd name="T98" fmla="*/ 100 w 157"/>
                  <a:gd name="T99" fmla="*/ 120 h 132"/>
                  <a:gd name="T100" fmla="*/ 106 w 157"/>
                  <a:gd name="T101" fmla="*/ 126 h 132"/>
                  <a:gd name="T102" fmla="*/ 117 w 157"/>
                  <a:gd name="T103" fmla="*/ 131 h 132"/>
                  <a:gd name="T104" fmla="*/ 126 w 157"/>
                  <a:gd name="T105" fmla="*/ 120 h 132"/>
                  <a:gd name="T106" fmla="*/ 132 w 157"/>
                  <a:gd name="T107" fmla="*/ 114 h 132"/>
                  <a:gd name="T108" fmla="*/ 137 w 157"/>
                  <a:gd name="T109" fmla="*/ 114 h 132"/>
                  <a:gd name="T110" fmla="*/ 141 w 157"/>
                  <a:gd name="T111" fmla="*/ 117 h 132"/>
                  <a:gd name="T112" fmla="*/ 144 w 157"/>
                  <a:gd name="T113" fmla="*/ 115 h 132"/>
                  <a:gd name="T114" fmla="*/ 149 w 157"/>
                  <a:gd name="T115" fmla="*/ 112 h 132"/>
                  <a:gd name="T116" fmla="*/ 155 w 157"/>
                  <a:gd name="T117" fmla="*/ 103 h 132"/>
                  <a:gd name="T118" fmla="*/ 157 w 157"/>
                  <a:gd name="T119" fmla="*/ 93 h 132"/>
                  <a:gd name="T120" fmla="*/ 157 w 157"/>
                  <a:gd name="T121" fmla="*/ 81 h 132"/>
                  <a:gd name="T122" fmla="*/ 154 w 157"/>
                  <a:gd name="T123" fmla="*/ 7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7" h="132">
                    <a:moveTo>
                      <a:pt x="151" y="69"/>
                    </a:moveTo>
                    <a:lnTo>
                      <a:pt x="145" y="65"/>
                    </a:lnTo>
                    <a:lnTo>
                      <a:pt x="145" y="64"/>
                    </a:lnTo>
                    <a:lnTo>
                      <a:pt x="148" y="62"/>
                    </a:lnTo>
                    <a:lnTo>
                      <a:pt x="150" y="61"/>
                    </a:lnTo>
                    <a:lnTo>
                      <a:pt x="152" y="61"/>
                    </a:lnTo>
                    <a:lnTo>
                      <a:pt x="156" y="62"/>
                    </a:lnTo>
                    <a:lnTo>
                      <a:pt x="156" y="61"/>
                    </a:lnTo>
                    <a:lnTo>
                      <a:pt x="152" y="58"/>
                    </a:lnTo>
                    <a:lnTo>
                      <a:pt x="146" y="52"/>
                    </a:lnTo>
                    <a:lnTo>
                      <a:pt x="143" y="47"/>
                    </a:lnTo>
                    <a:lnTo>
                      <a:pt x="142" y="44"/>
                    </a:lnTo>
                    <a:lnTo>
                      <a:pt x="141" y="38"/>
                    </a:lnTo>
                    <a:lnTo>
                      <a:pt x="141" y="32"/>
                    </a:lnTo>
                    <a:lnTo>
                      <a:pt x="141" y="19"/>
                    </a:lnTo>
                    <a:lnTo>
                      <a:pt x="139" y="16"/>
                    </a:lnTo>
                    <a:lnTo>
                      <a:pt x="138" y="15"/>
                    </a:lnTo>
                    <a:lnTo>
                      <a:pt x="136" y="15"/>
                    </a:lnTo>
                    <a:lnTo>
                      <a:pt x="133" y="14"/>
                    </a:lnTo>
                    <a:lnTo>
                      <a:pt x="129" y="10"/>
                    </a:lnTo>
                    <a:lnTo>
                      <a:pt x="124" y="6"/>
                    </a:lnTo>
                    <a:lnTo>
                      <a:pt x="121" y="4"/>
                    </a:lnTo>
                    <a:lnTo>
                      <a:pt x="119" y="3"/>
                    </a:lnTo>
                    <a:lnTo>
                      <a:pt x="113" y="4"/>
                    </a:lnTo>
                    <a:lnTo>
                      <a:pt x="106" y="7"/>
                    </a:lnTo>
                    <a:lnTo>
                      <a:pt x="99" y="8"/>
                    </a:lnTo>
                    <a:lnTo>
                      <a:pt x="95" y="8"/>
                    </a:lnTo>
                    <a:lnTo>
                      <a:pt x="94" y="7"/>
                    </a:lnTo>
                    <a:lnTo>
                      <a:pt x="90" y="2"/>
                    </a:lnTo>
                    <a:lnTo>
                      <a:pt x="88" y="0"/>
                    </a:lnTo>
                    <a:lnTo>
                      <a:pt x="79" y="3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58" y="12"/>
                    </a:lnTo>
                    <a:lnTo>
                      <a:pt x="56" y="14"/>
                    </a:lnTo>
                    <a:lnTo>
                      <a:pt x="50" y="26"/>
                    </a:lnTo>
                    <a:lnTo>
                      <a:pt x="48" y="32"/>
                    </a:lnTo>
                    <a:lnTo>
                      <a:pt x="44" y="35"/>
                    </a:lnTo>
                    <a:lnTo>
                      <a:pt x="42" y="37"/>
                    </a:lnTo>
                    <a:lnTo>
                      <a:pt x="37" y="38"/>
                    </a:lnTo>
                    <a:lnTo>
                      <a:pt x="32" y="38"/>
                    </a:lnTo>
                    <a:lnTo>
                      <a:pt x="25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5" y="45"/>
                    </a:lnTo>
                    <a:lnTo>
                      <a:pt x="27" y="49"/>
                    </a:lnTo>
                    <a:lnTo>
                      <a:pt x="28" y="51"/>
                    </a:lnTo>
                    <a:lnTo>
                      <a:pt x="27" y="52"/>
                    </a:lnTo>
                    <a:lnTo>
                      <a:pt x="21" y="52"/>
                    </a:lnTo>
                    <a:lnTo>
                      <a:pt x="19" y="53"/>
                    </a:lnTo>
                    <a:lnTo>
                      <a:pt x="18" y="55"/>
                    </a:lnTo>
                    <a:lnTo>
                      <a:pt x="13" y="55"/>
                    </a:lnTo>
                    <a:lnTo>
                      <a:pt x="12" y="53"/>
                    </a:lnTo>
                    <a:lnTo>
                      <a:pt x="12" y="53"/>
                    </a:lnTo>
                    <a:lnTo>
                      <a:pt x="9" y="55"/>
                    </a:lnTo>
                    <a:lnTo>
                      <a:pt x="6" y="56"/>
                    </a:lnTo>
                    <a:lnTo>
                      <a:pt x="2" y="58"/>
                    </a:lnTo>
                    <a:lnTo>
                      <a:pt x="0" y="61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6" y="75"/>
                    </a:lnTo>
                    <a:lnTo>
                      <a:pt x="12" y="84"/>
                    </a:lnTo>
                    <a:lnTo>
                      <a:pt x="17" y="94"/>
                    </a:lnTo>
                    <a:lnTo>
                      <a:pt x="20" y="97"/>
                    </a:lnTo>
                    <a:lnTo>
                      <a:pt x="24" y="100"/>
                    </a:lnTo>
                    <a:lnTo>
                      <a:pt x="33" y="103"/>
                    </a:lnTo>
                    <a:lnTo>
                      <a:pt x="37" y="105"/>
                    </a:lnTo>
                    <a:lnTo>
                      <a:pt x="39" y="105"/>
                    </a:lnTo>
                    <a:lnTo>
                      <a:pt x="42" y="103"/>
                    </a:lnTo>
                    <a:lnTo>
                      <a:pt x="48" y="99"/>
                    </a:lnTo>
                    <a:lnTo>
                      <a:pt x="50" y="96"/>
                    </a:lnTo>
                    <a:lnTo>
                      <a:pt x="51" y="92"/>
                    </a:lnTo>
                    <a:lnTo>
                      <a:pt x="52" y="89"/>
                    </a:lnTo>
                    <a:lnTo>
                      <a:pt x="53" y="86"/>
                    </a:lnTo>
                    <a:lnTo>
                      <a:pt x="59" y="82"/>
                    </a:lnTo>
                    <a:lnTo>
                      <a:pt x="63" y="82"/>
                    </a:lnTo>
                    <a:lnTo>
                      <a:pt x="67" y="83"/>
                    </a:lnTo>
                    <a:lnTo>
                      <a:pt x="70" y="84"/>
                    </a:lnTo>
                    <a:lnTo>
                      <a:pt x="71" y="88"/>
                    </a:lnTo>
                    <a:lnTo>
                      <a:pt x="73" y="96"/>
                    </a:lnTo>
                    <a:lnTo>
                      <a:pt x="74" y="101"/>
                    </a:lnTo>
                    <a:lnTo>
                      <a:pt x="75" y="102"/>
                    </a:lnTo>
                    <a:lnTo>
                      <a:pt x="76" y="103"/>
                    </a:lnTo>
                    <a:lnTo>
                      <a:pt x="77" y="105"/>
                    </a:lnTo>
                    <a:lnTo>
                      <a:pt x="79" y="105"/>
                    </a:lnTo>
                    <a:lnTo>
                      <a:pt x="81" y="103"/>
                    </a:lnTo>
                    <a:lnTo>
                      <a:pt x="82" y="103"/>
                    </a:lnTo>
                    <a:lnTo>
                      <a:pt x="82" y="108"/>
                    </a:lnTo>
                    <a:lnTo>
                      <a:pt x="77" y="118"/>
                    </a:lnTo>
                    <a:lnTo>
                      <a:pt x="76" y="120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86" y="124"/>
                    </a:lnTo>
                    <a:lnTo>
                      <a:pt x="92" y="124"/>
                    </a:lnTo>
                    <a:lnTo>
                      <a:pt x="94" y="122"/>
                    </a:lnTo>
                    <a:lnTo>
                      <a:pt x="95" y="120"/>
                    </a:lnTo>
                    <a:lnTo>
                      <a:pt x="98" y="120"/>
                    </a:lnTo>
                    <a:lnTo>
                      <a:pt x="100" y="120"/>
                    </a:lnTo>
                    <a:lnTo>
                      <a:pt x="101" y="120"/>
                    </a:lnTo>
                    <a:lnTo>
                      <a:pt x="106" y="126"/>
                    </a:lnTo>
                    <a:lnTo>
                      <a:pt x="111" y="132"/>
                    </a:lnTo>
                    <a:lnTo>
                      <a:pt x="117" y="131"/>
                    </a:lnTo>
                    <a:lnTo>
                      <a:pt x="119" y="128"/>
                    </a:lnTo>
                    <a:lnTo>
                      <a:pt x="126" y="120"/>
                    </a:lnTo>
                    <a:lnTo>
                      <a:pt x="130" y="115"/>
                    </a:lnTo>
                    <a:lnTo>
                      <a:pt x="132" y="114"/>
                    </a:lnTo>
                    <a:lnTo>
                      <a:pt x="135" y="114"/>
                    </a:lnTo>
                    <a:lnTo>
                      <a:pt x="137" y="114"/>
                    </a:lnTo>
                    <a:lnTo>
                      <a:pt x="141" y="115"/>
                    </a:lnTo>
                    <a:lnTo>
                      <a:pt x="141" y="117"/>
                    </a:lnTo>
                    <a:lnTo>
                      <a:pt x="142" y="117"/>
                    </a:lnTo>
                    <a:lnTo>
                      <a:pt x="144" y="115"/>
                    </a:lnTo>
                    <a:lnTo>
                      <a:pt x="144" y="115"/>
                    </a:lnTo>
                    <a:lnTo>
                      <a:pt x="149" y="112"/>
                    </a:lnTo>
                    <a:lnTo>
                      <a:pt x="151" y="108"/>
                    </a:lnTo>
                    <a:lnTo>
                      <a:pt x="155" y="103"/>
                    </a:lnTo>
                    <a:lnTo>
                      <a:pt x="156" y="97"/>
                    </a:lnTo>
                    <a:lnTo>
                      <a:pt x="157" y="93"/>
                    </a:lnTo>
                    <a:lnTo>
                      <a:pt x="157" y="87"/>
                    </a:lnTo>
                    <a:lnTo>
                      <a:pt x="157" y="81"/>
                    </a:lnTo>
                    <a:lnTo>
                      <a:pt x="156" y="76"/>
                    </a:lnTo>
                    <a:lnTo>
                      <a:pt x="154" y="72"/>
                    </a:lnTo>
                    <a:lnTo>
                      <a:pt x="151" y="6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3" name="Freeform 366"/>
              <p:cNvSpPr>
                <a:spLocks/>
              </p:cNvSpPr>
              <p:nvPr/>
            </p:nvSpPr>
            <p:spPr bwMode="auto">
              <a:xfrm>
                <a:off x="3848100" y="3074988"/>
                <a:ext cx="252413" cy="211138"/>
              </a:xfrm>
              <a:custGeom>
                <a:avLst/>
                <a:gdLst>
                  <a:gd name="T0" fmla="*/ 151 w 159"/>
                  <a:gd name="T1" fmla="*/ 63 h 133"/>
                  <a:gd name="T2" fmla="*/ 153 w 159"/>
                  <a:gd name="T3" fmla="*/ 59 h 133"/>
                  <a:gd name="T4" fmla="*/ 142 w 159"/>
                  <a:gd name="T5" fmla="*/ 20 h 133"/>
                  <a:gd name="T6" fmla="*/ 134 w 159"/>
                  <a:gd name="T7" fmla="*/ 15 h 133"/>
                  <a:gd name="T8" fmla="*/ 114 w 159"/>
                  <a:gd name="T9" fmla="*/ 5 h 133"/>
                  <a:gd name="T10" fmla="*/ 90 w 159"/>
                  <a:gd name="T11" fmla="*/ 1 h 133"/>
                  <a:gd name="T12" fmla="*/ 71 w 159"/>
                  <a:gd name="T13" fmla="*/ 9 h 133"/>
                  <a:gd name="T14" fmla="*/ 47 w 159"/>
                  <a:gd name="T15" fmla="*/ 32 h 133"/>
                  <a:gd name="T16" fmla="*/ 21 w 159"/>
                  <a:gd name="T17" fmla="*/ 38 h 133"/>
                  <a:gd name="T18" fmla="*/ 28 w 159"/>
                  <a:gd name="T19" fmla="*/ 52 h 133"/>
                  <a:gd name="T20" fmla="*/ 14 w 159"/>
                  <a:gd name="T21" fmla="*/ 54 h 133"/>
                  <a:gd name="T22" fmla="*/ 6 w 159"/>
                  <a:gd name="T23" fmla="*/ 57 h 133"/>
                  <a:gd name="T24" fmla="*/ 0 w 159"/>
                  <a:gd name="T25" fmla="*/ 63 h 133"/>
                  <a:gd name="T26" fmla="*/ 25 w 159"/>
                  <a:gd name="T27" fmla="*/ 101 h 133"/>
                  <a:gd name="T28" fmla="*/ 40 w 159"/>
                  <a:gd name="T29" fmla="*/ 107 h 133"/>
                  <a:gd name="T30" fmla="*/ 52 w 159"/>
                  <a:gd name="T31" fmla="*/ 93 h 133"/>
                  <a:gd name="T32" fmla="*/ 71 w 159"/>
                  <a:gd name="T33" fmla="*/ 87 h 133"/>
                  <a:gd name="T34" fmla="*/ 75 w 159"/>
                  <a:gd name="T35" fmla="*/ 104 h 133"/>
                  <a:gd name="T36" fmla="*/ 80 w 159"/>
                  <a:gd name="T37" fmla="*/ 107 h 133"/>
                  <a:gd name="T38" fmla="*/ 77 w 159"/>
                  <a:gd name="T39" fmla="*/ 122 h 133"/>
                  <a:gd name="T40" fmla="*/ 93 w 159"/>
                  <a:gd name="T41" fmla="*/ 125 h 133"/>
                  <a:gd name="T42" fmla="*/ 102 w 159"/>
                  <a:gd name="T43" fmla="*/ 122 h 133"/>
                  <a:gd name="T44" fmla="*/ 127 w 159"/>
                  <a:gd name="T45" fmla="*/ 121 h 133"/>
                  <a:gd name="T46" fmla="*/ 142 w 159"/>
                  <a:gd name="T47" fmla="*/ 118 h 133"/>
                  <a:gd name="T48" fmla="*/ 145 w 159"/>
                  <a:gd name="T49" fmla="*/ 118 h 133"/>
                  <a:gd name="T50" fmla="*/ 159 w 159"/>
                  <a:gd name="T51" fmla="*/ 88 h 133"/>
                  <a:gd name="T52" fmla="*/ 152 w 159"/>
                  <a:gd name="T53" fmla="*/ 70 h 133"/>
                  <a:gd name="T54" fmla="*/ 157 w 159"/>
                  <a:gd name="T55" fmla="*/ 77 h 133"/>
                  <a:gd name="T56" fmla="*/ 158 w 159"/>
                  <a:gd name="T57" fmla="*/ 88 h 133"/>
                  <a:gd name="T58" fmla="*/ 145 w 159"/>
                  <a:gd name="T59" fmla="*/ 116 h 133"/>
                  <a:gd name="T60" fmla="*/ 136 w 159"/>
                  <a:gd name="T61" fmla="*/ 114 h 133"/>
                  <a:gd name="T62" fmla="*/ 120 w 159"/>
                  <a:gd name="T63" fmla="*/ 129 h 133"/>
                  <a:gd name="T64" fmla="*/ 101 w 159"/>
                  <a:gd name="T65" fmla="*/ 120 h 133"/>
                  <a:gd name="T66" fmla="*/ 93 w 159"/>
                  <a:gd name="T67" fmla="*/ 123 h 133"/>
                  <a:gd name="T68" fmla="*/ 80 w 159"/>
                  <a:gd name="T69" fmla="*/ 119 h 133"/>
                  <a:gd name="T70" fmla="*/ 80 w 159"/>
                  <a:gd name="T71" fmla="*/ 106 h 133"/>
                  <a:gd name="T72" fmla="*/ 74 w 159"/>
                  <a:gd name="T73" fmla="*/ 89 h 133"/>
                  <a:gd name="T74" fmla="*/ 64 w 159"/>
                  <a:gd name="T75" fmla="*/ 82 h 133"/>
                  <a:gd name="T76" fmla="*/ 51 w 159"/>
                  <a:gd name="T77" fmla="*/ 93 h 133"/>
                  <a:gd name="T78" fmla="*/ 38 w 159"/>
                  <a:gd name="T79" fmla="*/ 106 h 133"/>
                  <a:gd name="T80" fmla="*/ 7 w 159"/>
                  <a:gd name="T81" fmla="*/ 76 h 133"/>
                  <a:gd name="T82" fmla="*/ 10 w 159"/>
                  <a:gd name="T83" fmla="*/ 56 h 133"/>
                  <a:gd name="T84" fmla="*/ 19 w 159"/>
                  <a:gd name="T85" fmla="*/ 56 h 133"/>
                  <a:gd name="T86" fmla="*/ 29 w 159"/>
                  <a:gd name="T87" fmla="*/ 53 h 133"/>
                  <a:gd name="T88" fmla="*/ 22 w 159"/>
                  <a:gd name="T89" fmla="*/ 39 h 133"/>
                  <a:gd name="T90" fmla="*/ 43 w 159"/>
                  <a:gd name="T91" fmla="*/ 38 h 133"/>
                  <a:gd name="T92" fmla="*/ 57 w 159"/>
                  <a:gd name="T93" fmla="*/ 16 h 133"/>
                  <a:gd name="T94" fmla="*/ 76 w 159"/>
                  <a:gd name="T95" fmla="*/ 7 h 133"/>
                  <a:gd name="T96" fmla="*/ 94 w 159"/>
                  <a:gd name="T97" fmla="*/ 8 h 133"/>
                  <a:gd name="T98" fmla="*/ 114 w 159"/>
                  <a:gd name="T99" fmla="*/ 7 h 133"/>
                  <a:gd name="T100" fmla="*/ 137 w 159"/>
                  <a:gd name="T101" fmla="*/ 17 h 133"/>
                  <a:gd name="T102" fmla="*/ 142 w 159"/>
                  <a:gd name="T103" fmla="*/ 39 h 133"/>
                  <a:gd name="T104" fmla="*/ 156 w 159"/>
                  <a:gd name="T105" fmla="*/ 63 h 133"/>
                  <a:gd name="T106" fmla="*/ 151 w 159"/>
                  <a:gd name="T107" fmla="*/ 62 h 133"/>
                  <a:gd name="T108" fmla="*/ 145 w 159"/>
                  <a:gd name="T109" fmla="*/ 66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9" h="133">
                    <a:moveTo>
                      <a:pt x="152" y="70"/>
                    </a:moveTo>
                    <a:lnTo>
                      <a:pt x="152" y="70"/>
                    </a:lnTo>
                    <a:lnTo>
                      <a:pt x="146" y="66"/>
                    </a:lnTo>
                    <a:lnTo>
                      <a:pt x="146" y="65"/>
                    </a:lnTo>
                    <a:lnTo>
                      <a:pt x="150" y="64"/>
                    </a:lnTo>
                    <a:lnTo>
                      <a:pt x="151" y="63"/>
                    </a:lnTo>
                    <a:lnTo>
                      <a:pt x="153" y="63"/>
                    </a:lnTo>
                    <a:lnTo>
                      <a:pt x="157" y="64"/>
                    </a:lnTo>
                    <a:lnTo>
                      <a:pt x="157" y="64"/>
                    </a:lnTo>
                    <a:lnTo>
                      <a:pt x="157" y="62"/>
                    </a:lnTo>
                    <a:lnTo>
                      <a:pt x="157" y="62"/>
                    </a:lnTo>
                    <a:lnTo>
                      <a:pt x="153" y="59"/>
                    </a:lnTo>
                    <a:lnTo>
                      <a:pt x="147" y="53"/>
                    </a:lnTo>
                    <a:lnTo>
                      <a:pt x="145" y="48"/>
                    </a:lnTo>
                    <a:lnTo>
                      <a:pt x="144" y="44"/>
                    </a:lnTo>
                    <a:lnTo>
                      <a:pt x="143" y="38"/>
                    </a:lnTo>
                    <a:lnTo>
                      <a:pt x="142" y="33"/>
                    </a:lnTo>
                    <a:lnTo>
                      <a:pt x="142" y="20"/>
                    </a:lnTo>
                    <a:lnTo>
                      <a:pt x="140" y="17"/>
                    </a:lnTo>
                    <a:lnTo>
                      <a:pt x="140" y="17"/>
                    </a:lnTo>
                    <a:lnTo>
                      <a:pt x="139" y="16"/>
                    </a:lnTo>
                    <a:lnTo>
                      <a:pt x="139" y="16"/>
                    </a:lnTo>
                    <a:lnTo>
                      <a:pt x="137" y="16"/>
                    </a:lnTo>
                    <a:lnTo>
                      <a:pt x="134" y="15"/>
                    </a:lnTo>
                    <a:lnTo>
                      <a:pt x="130" y="11"/>
                    </a:lnTo>
                    <a:lnTo>
                      <a:pt x="125" y="7"/>
                    </a:lnTo>
                    <a:lnTo>
                      <a:pt x="122" y="5"/>
                    </a:lnTo>
                    <a:lnTo>
                      <a:pt x="120" y="4"/>
                    </a:lnTo>
                    <a:lnTo>
                      <a:pt x="120" y="4"/>
                    </a:lnTo>
                    <a:lnTo>
                      <a:pt x="114" y="5"/>
                    </a:lnTo>
                    <a:lnTo>
                      <a:pt x="106" y="7"/>
                    </a:lnTo>
                    <a:lnTo>
                      <a:pt x="100" y="8"/>
                    </a:lnTo>
                    <a:lnTo>
                      <a:pt x="96" y="8"/>
                    </a:lnTo>
                    <a:lnTo>
                      <a:pt x="95" y="7"/>
                    </a:lnTo>
                    <a:lnTo>
                      <a:pt x="93" y="3"/>
                    </a:lnTo>
                    <a:lnTo>
                      <a:pt x="90" y="1"/>
                    </a:lnTo>
                    <a:lnTo>
                      <a:pt x="90" y="0"/>
                    </a:lnTo>
                    <a:lnTo>
                      <a:pt x="80" y="4"/>
                    </a:lnTo>
                    <a:lnTo>
                      <a:pt x="76" y="5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59" y="11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51" y="26"/>
                    </a:lnTo>
                    <a:lnTo>
                      <a:pt x="47" y="32"/>
                    </a:lnTo>
                    <a:lnTo>
                      <a:pt x="45" y="35"/>
                    </a:lnTo>
                    <a:lnTo>
                      <a:pt x="41" y="36"/>
                    </a:lnTo>
                    <a:lnTo>
                      <a:pt x="38" y="38"/>
                    </a:lnTo>
                    <a:lnTo>
                      <a:pt x="33" y="39"/>
                    </a:lnTo>
                    <a:lnTo>
                      <a:pt x="26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9"/>
                    </a:lnTo>
                    <a:lnTo>
                      <a:pt x="21" y="40"/>
                    </a:lnTo>
                    <a:lnTo>
                      <a:pt x="26" y="46"/>
                    </a:lnTo>
                    <a:lnTo>
                      <a:pt x="27" y="50"/>
                    </a:lnTo>
                    <a:lnTo>
                      <a:pt x="28" y="52"/>
                    </a:lnTo>
                    <a:lnTo>
                      <a:pt x="28" y="53"/>
                    </a:lnTo>
                    <a:lnTo>
                      <a:pt x="22" y="53"/>
                    </a:lnTo>
                    <a:lnTo>
                      <a:pt x="22" y="53"/>
                    </a:lnTo>
                    <a:lnTo>
                      <a:pt x="20" y="53"/>
                    </a:lnTo>
                    <a:lnTo>
                      <a:pt x="18" y="54"/>
                    </a:lnTo>
                    <a:lnTo>
                      <a:pt x="14" y="54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2" y="53"/>
                    </a:lnTo>
                    <a:lnTo>
                      <a:pt x="10" y="54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3" y="59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1" y="65"/>
                    </a:lnTo>
                    <a:lnTo>
                      <a:pt x="6" y="76"/>
                    </a:lnTo>
                    <a:lnTo>
                      <a:pt x="12" y="87"/>
                    </a:lnTo>
                    <a:lnTo>
                      <a:pt x="16" y="95"/>
                    </a:lnTo>
                    <a:lnTo>
                      <a:pt x="21" y="100"/>
                    </a:lnTo>
                    <a:lnTo>
                      <a:pt x="25" y="101"/>
                    </a:lnTo>
                    <a:lnTo>
                      <a:pt x="25" y="101"/>
                    </a:lnTo>
                    <a:lnTo>
                      <a:pt x="34" y="106"/>
                    </a:lnTo>
                    <a:lnTo>
                      <a:pt x="38" y="107"/>
                    </a:lnTo>
                    <a:lnTo>
                      <a:pt x="38" y="107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3" y="106"/>
                    </a:lnTo>
                    <a:lnTo>
                      <a:pt x="49" y="100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2" y="93"/>
                    </a:lnTo>
                    <a:lnTo>
                      <a:pt x="53" y="90"/>
                    </a:lnTo>
                    <a:lnTo>
                      <a:pt x="56" y="88"/>
                    </a:lnTo>
                    <a:lnTo>
                      <a:pt x="60" y="83"/>
                    </a:lnTo>
                    <a:lnTo>
                      <a:pt x="64" y="83"/>
                    </a:lnTo>
                    <a:lnTo>
                      <a:pt x="68" y="84"/>
                    </a:lnTo>
                    <a:lnTo>
                      <a:pt x="71" y="87"/>
                    </a:lnTo>
                    <a:lnTo>
                      <a:pt x="72" y="89"/>
                    </a:lnTo>
                    <a:lnTo>
                      <a:pt x="74" y="97"/>
                    </a:lnTo>
                    <a:lnTo>
                      <a:pt x="74" y="102"/>
                    </a:lnTo>
                    <a:lnTo>
                      <a:pt x="74" y="102"/>
                    </a:lnTo>
                    <a:lnTo>
                      <a:pt x="75" y="104"/>
                    </a:lnTo>
                    <a:lnTo>
                      <a:pt x="75" y="104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8" y="107"/>
                    </a:lnTo>
                    <a:lnTo>
                      <a:pt x="78" y="107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82" y="106"/>
                    </a:lnTo>
                    <a:lnTo>
                      <a:pt x="82" y="106"/>
                    </a:lnTo>
                    <a:lnTo>
                      <a:pt x="82" y="108"/>
                    </a:lnTo>
                    <a:lnTo>
                      <a:pt x="78" y="119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78" y="122"/>
                    </a:lnTo>
                    <a:lnTo>
                      <a:pt x="78" y="123"/>
                    </a:lnTo>
                    <a:lnTo>
                      <a:pt x="78" y="123"/>
                    </a:lnTo>
                    <a:lnTo>
                      <a:pt x="87" y="125"/>
                    </a:lnTo>
                    <a:lnTo>
                      <a:pt x="93" y="125"/>
                    </a:lnTo>
                    <a:lnTo>
                      <a:pt x="93" y="125"/>
                    </a:lnTo>
                    <a:lnTo>
                      <a:pt x="95" y="123"/>
                    </a:lnTo>
                    <a:lnTo>
                      <a:pt x="95" y="123"/>
                    </a:lnTo>
                    <a:lnTo>
                      <a:pt x="97" y="122"/>
                    </a:lnTo>
                    <a:lnTo>
                      <a:pt x="99" y="121"/>
                    </a:lnTo>
                    <a:lnTo>
                      <a:pt x="100" y="121"/>
                    </a:lnTo>
                    <a:lnTo>
                      <a:pt x="102" y="122"/>
                    </a:lnTo>
                    <a:lnTo>
                      <a:pt x="107" y="127"/>
                    </a:lnTo>
                    <a:lnTo>
                      <a:pt x="111" y="133"/>
                    </a:lnTo>
                    <a:lnTo>
                      <a:pt x="118" y="132"/>
                    </a:lnTo>
                    <a:lnTo>
                      <a:pt x="120" y="129"/>
                    </a:lnTo>
                    <a:lnTo>
                      <a:pt x="121" y="129"/>
                    </a:lnTo>
                    <a:lnTo>
                      <a:pt x="127" y="121"/>
                    </a:lnTo>
                    <a:lnTo>
                      <a:pt x="132" y="118"/>
                    </a:lnTo>
                    <a:lnTo>
                      <a:pt x="133" y="115"/>
                    </a:lnTo>
                    <a:lnTo>
                      <a:pt x="136" y="115"/>
                    </a:lnTo>
                    <a:lnTo>
                      <a:pt x="138" y="116"/>
                    </a:lnTo>
                    <a:lnTo>
                      <a:pt x="140" y="118"/>
                    </a:lnTo>
                    <a:lnTo>
                      <a:pt x="142" y="118"/>
                    </a:lnTo>
                    <a:lnTo>
                      <a:pt x="142" y="119"/>
                    </a:lnTo>
                    <a:lnTo>
                      <a:pt x="143" y="119"/>
                    </a:lnTo>
                    <a:lnTo>
                      <a:pt x="143" y="119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51" y="112"/>
                    </a:lnTo>
                    <a:lnTo>
                      <a:pt x="156" y="104"/>
                    </a:lnTo>
                    <a:lnTo>
                      <a:pt x="158" y="96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2"/>
                    </a:lnTo>
                    <a:lnTo>
                      <a:pt x="156" y="72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5" y="7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58" y="83"/>
                    </a:lnTo>
                    <a:lnTo>
                      <a:pt x="158" y="88"/>
                    </a:lnTo>
                    <a:lnTo>
                      <a:pt x="158" y="88"/>
                    </a:lnTo>
                    <a:lnTo>
                      <a:pt x="157" y="96"/>
                    </a:lnTo>
                    <a:lnTo>
                      <a:pt x="155" y="104"/>
                    </a:lnTo>
                    <a:lnTo>
                      <a:pt x="151" y="110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3" y="118"/>
                    </a:lnTo>
                    <a:lnTo>
                      <a:pt x="143" y="118"/>
                    </a:lnTo>
                    <a:lnTo>
                      <a:pt x="142" y="116"/>
                    </a:lnTo>
                    <a:lnTo>
                      <a:pt x="142" y="116"/>
                    </a:lnTo>
                    <a:lnTo>
                      <a:pt x="138" y="115"/>
                    </a:lnTo>
                    <a:lnTo>
                      <a:pt x="136" y="114"/>
                    </a:lnTo>
                    <a:lnTo>
                      <a:pt x="136" y="114"/>
                    </a:lnTo>
                    <a:lnTo>
                      <a:pt x="133" y="114"/>
                    </a:lnTo>
                    <a:lnTo>
                      <a:pt x="133" y="114"/>
                    </a:lnTo>
                    <a:lnTo>
                      <a:pt x="131" y="116"/>
                    </a:lnTo>
                    <a:lnTo>
                      <a:pt x="127" y="120"/>
                    </a:lnTo>
                    <a:lnTo>
                      <a:pt x="120" y="129"/>
                    </a:lnTo>
                    <a:lnTo>
                      <a:pt x="118" y="131"/>
                    </a:lnTo>
                    <a:lnTo>
                      <a:pt x="112" y="132"/>
                    </a:lnTo>
                    <a:lnTo>
                      <a:pt x="108" y="126"/>
                    </a:lnTo>
                    <a:lnTo>
                      <a:pt x="103" y="121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9" y="120"/>
                    </a:lnTo>
                    <a:lnTo>
                      <a:pt x="99" y="120"/>
                    </a:lnTo>
                    <a:lnTo>
                      <a:pt x="96" y="121"/>
                    </a:lnTo>
                    <a:lnTo>
                      <a:pt x="96" y="121"/>
                    </a:lnTo>
                    <a:lnTo>
                      <a:pt x="94" y="123"/>
                    </a:lnTo>
                    <a:lnTo>
                      <a:pt x="93" y="123"/>
                    </a:lnTo>
                    <a:lnTo>
                      <a:pt x="87" y="123"/>
                    </a:lnTo>
                    <a:lnTo>
                      <a:pt x="80" y="123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78" y="121"/>
                    </a:lnTo>
                    <a:lnTo>
                      <a:pt x="80" y="119"/>
                    </a:lnTo>
                    <a:lnTo>
                      <a:pt x="83" y="109"/>
                    </a:lnTo>
                    <a:lnTo>
                      <a:pt x="83" y="104"/>
                    </a:lnTo>
                    <a:lnTo>
                      <a:pt x="83" y="104"/>
                    </a:lnTo>
                    <a:lnTo>
                      <a:pt x="82" y="104"/>
                    </a:lnTo>
                    <a:lnTo>
                      <a:pt x="82" y="104"/>
                    </a:lnTo>
                    <a:lnTo>
                      <a:pt x="80" y="106"/>
                    </a:lnTo>
                    <a:lnTo>
                      <a:pt x="78" y="106"/>
                    </a:lnTo>
                    <a:lnTo>
                      <a:pt x="77" y="104"/>
                    </a:lnTo>
                    <a:lnTo>
                      <a:pt x="76" y="103"/>
                    </a:lnTo>
                    <a:lnTo>
                      <a:pt x="75" y="102"/>
                    </a:lnTo>
                    <a:lnTo>
                      <a:pt x="75" y="97"/>
                    </a:lnTo>
                    <a:lnTo>
                      <a:pt x="74" y="89"/>
                    </a:lnTo>
                    <a:lnTo>
                      <a:pt x="72" y="85"/>
                    </a:lnTo>
                    <a:lnTo>
                      <a:pt x="72" y="85"/>
                    </a:lnTo>
                    <a:lnTo>
                      <a:pt x="68" y="83"/>
                    </a:lnTo>
                    <a:lnTo>
                      <a:pt x="68" y="83"/>
                    </a:lnTo>
                    <a:lnTo>
                      <a:pt x="64" y="82"/>
                    </a:lnTo>
                    <a:lnTo>
                      <a:pt x="64" y="82"/>
                    </a:lnTo>
                    <a:lnTo>
                      <a:pt x="60" y="82"/>
                    </a:lnTo>
                    <a:lnTo>
                      <a:pt x="60" y="82"/>
                    </a:lnTo>
                    <a:lnTo>
                      <a:pt x="54" y="87"/>
                    </a:lnTo>
                    <a:lnTo>
                      <a:pt x="52" y="89"/>
                    </a:lnTo>
                    <a:lnTo>
                      <a:pt x="52" y="90"/>
                    </a:lnTo>
                    <a:lnTo>
                      <a:pt x="51" y="93"/>
                    </a:lnTo>
                    <a:lnTo>
                      <a:pt x="51" y="93"/>
                    </a:lnTo>
                    <a:lnTo>
                      <a:pt x="51" y="96"/>
                    </a:lnTo>
                    <a:lnTo>
                      <a:pt x="47" y="100"/>
                    </a:lnTo>
                    <a:lnTo>
                      <a:pt x="41" y="104"/>
                    </a:lnTo>
                    <a:lnTo>
                      <a:pt x="40" y="106"/>
                    </a:lnTo>
                    <a:lnTo>
                      <a:pt x="38" y="106"/>
                    </a:lnTo>
                    <a:lnTo>
                      <a:pt x="34" y="104"/>
                    </a:lnTo>
                    <a:lnTo>
                      <a:pt x="26" y="100"/>
                    </a:lnTo>
                    <a:lnTo>
                      <a:pt x="21" y="98"/>
                    </a:lnTo>
                    <a:lnTo>
                      <a:pt x="18" y="95"/>
                    </a:lnTo>
                    <a:lnTo>
                      <a:pt x="13" y="85"/>
                    </a:lnTo>
                    <a:lnTo>
                      <a:pt x="7" y="76"/>
                    </a:lnTo>
                    <a:lnTo>
                      <a:pt x="2" y="65"/>
                    </a:lnTo>
                    <a:lnTo>
                      <a:pt x="1" y="63"/>
                    </a:lnTo>
                    <a:lnTo>
                      <a:pt x="1" y="62"/>
                    </a:lnTo>
                    <a:lnTo>
                      <a:pt x="3" y="59"/>
                    </a:lnTo>
                    <a:lnTo>
                      <a:pt x="7" y="58"/>
                    </a:lnTo>
                    <a:lnTo>
                      <a:pt x="10" y="56"/>
                    </a:lnTo>
                    <a:lnTo>
                      <a:pt x="10" y="56"/>
                    </a:lnTo>
                    <a:lnTo>
                      <a:pt x="13" y="54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20" y="54"/>
                    </a:lnTo>
                    <a:lnTo>
                      <a:pt x="22" y="54"/>
                    </a:lnTo>
                    <a:lnTo>
                      <a:pt x="28" y="54"/>
                    </a:lnTo>
                    <a:lnTo>
                      <a:pt x="28" y="54"/>
                    </a:lnTo>
                    <a:lnTo>
                      <a:pt x="29" y="53"/>
                    </a:lnTo>
                    <a:lnTo>
                      <a:pt x="29" y="52"/>
                    </a:lnTo>
                    <a:lnTo>
                      <a:pt x="28" y="50"/>
                    </a:lnTo>
                    <a:lnTo>
                      <a:pt x="28" y="48"/>
                    </a:lnTo>
                    <a:lnTo>
                      <a:pt x="27" y="46"/>
                    </a:lnTo>
                    <a:lnTo>
                      <a:pt x="27" y="46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6" y="39"/>
                    </a:lnTo>
                    <a:lnTo>
                      <a:pt x="33" y="40"/>
                    </a:lnTo>
                    <a:lnTo>
                      <a:pt x="38" y="39"/>
                    </a:lnTo>
                    <a:lnTo>
                      <a:pt x="38" y="39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9" y="33"/>
                    </a:lnTo>
                    <a:lnTo>
                      <a:pt x="51" y="27"/>
                    </a:lnTo>
                    <a:lnTo>
                      <a:pt x="57" y="16"/>
                    </a:lnTo>
                    <a:lnTo>
                      <a:pt x="60" y="13"/>
                    </a:lnTo>
                    <a:lnTo>
                      <a:pt x="70" y="11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5"/>
                    </a:lnTo>
                    <a:lnTo>
                      <a:pt x="89" y="2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94" y="8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107" y="8"/>
                    </a:lnTo>
                    <a:lnTo>
                      <a:pt x="114" y="7"/>
                    </a:lnTo>
                    <a:lnTo>
                      <a:pt x="120" y="5"/>
                    </a:lnTo>
                    <a:lnTo>
                      <a:pt x="122" y="7"/>
                    </a:lnTo>
                    <a:lnTo>
                      <a:pt x="124" y="7"/>
                    </a:lnTo>
                    <a:lnTo>
                      <a:pt x="128" y="11"/>
                    </a:lnTo>
                    <a:lnTo>
                      <a:pt x="134" y="16"/>
                    </a:lnTo>
                    <a:lnTo>
                      <a:pt x="137" y="17"/>
                    </a:lnTo>
                    <a:lnTo>
                      <a:pt x="137" y="17"/>
                    </a:lnTo>
                    <a:lnTo>
                      <a:pt x="139" y="17"/>
                    </a:lnTo>
                    <a:lnTo>
                      <a:pt x="139" y="17"/>
                    </a:lnTo>
                    <a:lnTo>
                      <a:pt x="140" y="20"/>
                    </a:lnTo>
                    <a:lnTo>
                      <a:pt x="140" y="33"/>
                    </a:lnTo>
                    <a:lnTo>
                      <a:pt x="142" y="39"/>
                    </a:lnTo>
                    <a:lnTo>
                      <a:pt x="143" y="45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6" y="53"/>
                    </a:lnTo>
                    <a:lnTo>
                      <a:pt x="152" y="59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7" y="63"/>
                    </a:lnTo>
                    <a:lnTo>
                      <a:pt x="157" y="63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1" y="62"/>
                    </a:lnTo>
                    <a:lnTo>
                      <a:pt x="151" y="62"/>
                    </a:lnTo>
                    <a:lnTo>
                      <a:pt x="149" y="63"/>
                    </a:lnTo>
                    <a:lnTo>
                      <a:pt x="149" y="63"/>
                    </a:lnTo>
                    <a:lnTo>
                      <a:pt x="146" y="65"/>
                    </a:lnTo>
                    <a:lnTo>
                      <a:pt x="145" y="65"/>
                    </a:lnTo>
                    <a:lnTo>
                      <a:pt x="145" y="66"/>
                    </a:lnTo>
                    <a:lnTo>
                      <a:pt x="145" y="66"/>
                    </a:lnTo>
                    <a:lnTo>
                      <a:pt x="152" y="71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2" y="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4" name="Freeform 369"/>
              <p:cNvSpPr>
                <a:spLocks/>
              </p:cNvSpPr>
              <p:nvPr/>
            </p:nvSpPr>
            <p:spPr bwMode="auto">
              <a:xfrm>
                <a:off x="4884738" y="3535363"/>
                <a:ext cx="396875" cy="439738"/>
              </a:xfrm>
              <a:custGeom>
                <a:avLst/>
                <a:gdLst>
                  <a:gd name="T0" fmla="*/ 27 w 250"/>
                  <a:gd name="T1" fmla="*/ 215 h 277"/>
                  <a:gd name="T2" fmla="*/ 45 w 250"/>
                  <a:gd name="T3" fmla="*/ 219 h 277"/>
                  <a:gd name="T4" fmla="*/ 67 w 250"/>
                  <a:gd name="T5" fmla="*/ 204 h 277"/>
                  <a:gd name="T6" fmla="*/ 70 w 250"/>
                  <a:gd name="T7" fmla="*/ 195 h 277"/>
                  <a:gd name="T8" fmla="*/ 82 w 250"/>
                  <a:gd name="T9" fmla="*/ 198 h 277"/>
                  <a:gd name="T10" fmla="*/ 88 w 250"/>
                  <a:gd name="T11" fmla="*/ 198 h 277"/>
                  <a:gd name="T12" fmla="*/ 95 w 250"/>
                  <a:gd name="T13" fmla="*/ 194 h 277"/>
                  <a:gd name="T14" fmla="*/ 100 w 250"/>
                  <a:gd name="T15" fmla="*/ 207 h 277"/>
                  <a:gd name="T16" fmla="*/ 111 w 250"/>
                  <a:gd name="T17" fmla="*/ 198 h 277"/>
                  <a:gd name="T18" fmla="*/ 112 w 250"/>
                  <a:gd name="T19" fmla="*/ 207 h 277"/>
                  <a:gd name="T20" fmla="*/ 119 w 250"/>
                  <a:gd name="T21" fmla="*/ 220 h 277"/>
                  <a:gd name="T22" fmla="*/ 130 w 250"/>
                  <a:gd name="T23" fmla="*/ 222 h 277"/>
                  <a:gd name="T24" fmla="*/ 144 w 250"/>
                  <a:gd name="T25" fmla="*/ 225 h 277"/>
                  <a:gd name="T26" fmla="*/ 156 w 250"/>
                  <a:gd name="T27" fmla="*/ 234 h 277"/>
                  <a:gd name="T28" fmla="*/ 155 w 250"/>
                  <a:gd name="T29" fmla="*/ 242 h 277"/>
                  <a:gd name="T30" fmla="*/ 148 w 250"/>
                  <a:gd name="T31" fmla="*/ 254 h 277"/>
                  <a:gd name="T32" fmla="*/ 148 w 250"/>
                  <a:gd name="T33" fmla="*/ 267 h 277"/>
                  <a:gd name="T34" fmla="*/ 165 w 250"/>
                  <a:gd name="T35" fmla="*/ 277 h 277"/>
                  <a:gd name="T36" fmla="*/ 168 w 250"/>
                  <a:gd name="T37" fmla="*/ 271 h 277"/>
                  <a:gd name="T38" fmla="*/ 171 w 250"/>
                  <a:gd name="T39" fmla="*/ 258 h 277"/>
                  <a:gd name="T40" fmla="*/ 165 w 250"/>
                  <a:gd name="T41" fmla="*/ 247 h 277"/>
                  <a:gd name="T42" fmla="*/ 178 w 250"/>
                  <a:gd name="T43" fmla="*/ 230 h 277"/>
                  <a:gd name="T44" fmla="*/ 173 w 250"/>
                  <a:gd name="T45" fmla="*/ 225 h 277"/>
                  <a:gd name="T46" fmla="*/ 182 w 250"/>
                  <a:gd name="T47" fmla="*/ 215 h 277"/>
                  <a:gd name="T48" fmla="*/ 178 w 250"/>
                  <a:gd name="T49" fmla="*/ 184 h 277"/>
                  <a:gd name="T50" fmla="*/ 176 w 250"/>
                  <a:gd name="T51" fmla="*/ 164 h 277"/>
                  <a:gd name="T52" fmla="*/ 197 w 250"/>
                  <a:gd name="T53" fmla="*/ 161 h 277"/>
                  <a:gd name="T54" fmla="*/ 223 w 250"/>
                  <a:gd name="T55" fmla="*/ 158 h 277"/>
                  <a:gd name="T56" fmla="*/ 221 w 250"/>
                  <a:gd name="T57" fmla="*/ 146 h 277"/>
                  <a:gd name="T58" fmla="*/ 230 w 250"/>
                  <a:gd name="T59" fmla="*/ 136 h 277"/>
                  <a:gd name="T60" fmla="*/ 243 w 250"/>
                  <a:gd name="T61" fmla="*/ 117 h 277"/>
                  <a:gd name="T62" fmla="*/ 242 w 250"/>
                  <a:gd name="T63" fmla="*/ 108 h 277"/>
                  <a:gd name="T64" fmla="*/ 224 w 250"/>
                  <a:gd name="T65" fmla="*/ 103 h 277"/>
                  <a:gd name="T66" fmla="*/ 221 w 250"/>
                  <a:gd name="T67" fmla="*/ 89 h 277"/>
                  <a:gd name="T68" fmla="*/ 244 w 250"/>
                  <a:gd name="T69" fmla="*/ 80 h 277"/>
                  <a:gd name="T70" fmla="*/ 250 w 250"/>
                  <a:gd name="T71" fmla="*/ 58 h 277"/>
                  <a:gd name="T72" fmla="*/ 240 w 250"/>
                  <a:gd name="T73" fmla="*/ 14 h 277"/>
                  <a:gd name="T74" fmla="*/ 224 w 250"/>
                  <a:gd name="T75" fmla="*/ 0 h 277"/>
                  <a:gd name="T76" fmla="*/ 160 w 250"/>
                  <a:gd name="T77" fmla="*/ 14 h 277"/>
                  <a:gd name="T78" fmla="*/ 144 w 250"/>
                  <a:gd name="T79" fmla="*/ 27 h 277"/>
                  <a:gd name="T80" fmla="*/ 125 w 250"/>
                  <a:gd name="T81" fmla="*/ 45 h 277"/>
                  <a:gd name="T82" fmla="*/ 109 w 250"/>
                  <a:gd name="T83" fmla="*/ 49 h 277"/>
                  <a:gd name="T84" fmla="*/ 100 w 250"/>
                  <a:gd name="T85" fmla="*/ 46 h 277"/>
                  <a:gd name="T86" fmla="*/ 94 w 250"/>
                  <a:gd name="T87" fmla="*/ 62 h 277"/>
                  <a:gd name="T88" fmla="*/ 83 w 250"/>
                  <a:gd name="T89" fmla="*/ 98 h 277"/>
                  <a:gd name="T90" fmla="*/ 66 w 250"/>
                  <a:gd name="T91" fmla="*/ 130 h 277"/>
                  <a:gd name="T92" fmla="*/ 57 w 250"/>
                  <a:gd name="T93" fmla="*/ 142 h 277"/>
                  <a:gd name="T94" fmla="*/ 50 w 250"/>
                  <a:gd name="T95" fmla="*/ 154 h 277"/>
                  <a:gd name="T96" fmla="*/ 35 w 250"/>
                  <a:gd name="T97" fmla="*/ 164 h 277"/>
                  <a:gd name="T98" fmla="*/ 24 w 250"/>
                  <a:gd name="T99" fmla="*/ 172 h 277"/>
                  <a:gd name="T100" fmla="*/ 33 w 250"/>
                  <a:gd name="T101" fmla="*/ 174 h 277"/>
                  <a:gd name="T102" fmla="*/ 18 w 250"/>
                  <a:gd name="T103" fmla="*/ 177 h 277"/>
                  <a:gd name="T104" fmla="*/ 12 w 250"/>
                  <a:gd name="T105" fmla="*/ 183 h 277"/>
                  <a:gd name="T106" fmla="*/ 13 w 250"/>
                  <a:gd name="T107" fmla="*/ 189 h 277"/>
                  <a:gd name="T108" fmla="*/ 1 w 250"/>
                  <a:gd name="T109" fmla="*/ 204 h 277"/>
                  <a:gd name="T110" fmla="*/ 10 w 250"/>
                  <a:gd name="T111" fmla="*/ 215 h 277"/>
                  <a:gd name="T112" fmla="*/ 19 w 250"/>
                  <a:gd name="T113" fmla="*/ 21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50" h="277">
                    <a:moveTo>
                      <a:pt x="19" y="213"/>
                    </a:moveTo>
                    <a:lnTo>
                      <a:pt x="24" y="213"/>
                    </a:lnTo>
                    <a:lnTo>
                      <a:pt x="27" y="215"/>
                    </a:lnTo>
                    <a:lnTo>
                      <a:pt x="27" y="215"/>
                    </a:lnTo>
                    <a:lnTo>
                      <a:pt x="33" y="219"/>
                    </a:lnTo>
                    <a:lnTo>
                      <a:pt x="38" y="221"/>
                    </a:lnTo>
                    <a:lnTo>
                      <a:pt x="42" y="220"/>
                    </a:lnTo>
                    <a:lnTo>
                      <a:pt x="45" y="219"/>
                    </a:lnTo>
                    <a:lnTo>
                      <a:pt x="51" y="214"/>
                    </a:lnTo>
                    <a:lnTo>
                      <a:pt x="57" y="208"/>
                    </a:lnTo>
                    <a:lnTo>
                      <a:pt x="60" y="207"/>
                    </a:lnTo>
                    <a:lnTo>
                      <a:pt x="67" y="204"/>
                    </a:lnTo>
                    <a:lnTo>
                      <a:pt x="68" y="203"/>
                    </a:lnTo>
                    <a:lnTo>
                      <a:pt x="68" y="201"/>
                    </a:lnTo>
                    <a:lnTo>
                      <a:pt x="69" y="198"/>
                    </a:lnTo>
                    <a:lnTo>
                      <a:pt x="70" y="195"/>
                    </a:lnTo>
                    <a:lnTo>
                      <a:pt x="73" y="194"/>
                    </a:lnTo>
                    <a:lnTo>
                      <a:pt x="76" y="194"/>
                    </a:lnTo>
                    <a:lnTo>
                      <a:pt x="79" y="195"/>
                    </a:lnTo>
                    <a:lnTo>
                      <a:pt x="82" y="198"/>
                    </a:lnTo>
                    <a:lnTo>
                      <a:pt x="85" y="199"/>
                    </a:lnTo>
                    <a:lnTo>
                      <a:pt x="86" y="201"/>
                    </a:lnTo>
                    <a:lnTo>
                      <a:pt x="87" y="199"/>
                    </a:lnTo>
                    <a:lnTo>
                      <a:pt x="88" y="198"/>
                    </a:lnTo>
                    <a:lnTo>
                      <a:pt x="89" y="196"/>
                    </a:lnTo>
                    <a:lnTo>
                      <a:pt x="91" y="195"/>
                    </a:lnTo>
                    <a:lnTo>
                      <a:pt x="93" y="194"/>
                    </a:lnTo>
                    <a:lnTo>
                      <a:pt x="95" y="194"/>
                    </a:lnTo>
                    <a:lnTo>
                      <a:pt x="97" y="195"/>
                    </a:lnTo>
                    <a:lnTo>
                      <a:pt x="98" y="199"/>
                    </a:lnTo>
                    <a:lnTo>
                      <a:pt x="100" y="204"/>
                    </a:lnTo>
                    <a:lnTo>
                      <a:pt x="100" y="207"/>
                    </a:lnTo>
                    <a:lnTo>
                      <a:pt x="104" y="207"/>
                    </a:lnTo>
                    <a:lnTo>
                      <a:pt x="105" y="205"/>
                    </a:lnTo>
                    <a:lnTo>
                      <a:pt x="107" y="201"/>
                    </a:lnTo>
                    <a:lnTo>
                      <a:pt x="111" y="198"/>
                    </a:lnTo>
                    <a:lnTo>
                      <a:pt x="112" y="197"/>
                    </a:lnTo>
                    <a:lnTo>
                      <a:pt x="113" y="197"/>
                    </a:lnTo>
                    <a:lnTo>
                      <a:pt x="113" y="199"/>
                    </a:lnTo>
                    <a:lnTo>
                      <a:pt x="112" y="207"/>
                    </a:lnTo>
                    <a:lnTo>
                      <a:pt x="113" y="211"/>
                    </a:lnTo>
                    <a:lnTo>
                      <a:pt x="114" y="213"/>
                    </a:lnTo>
                    <a:lnTo>
                      <a:pt x="117" y="215"/>
                    </a:lnTo>
                    <a:lnTo>
                      <a:pt x="119" y="220"/>
                    </a:lnTo>
                    <a:lnTo>
                      <a:pt x="120" y="222"/>
                    </a:lnTo>
                    <a:lnTo>
                      <a:pt x="123" y="223"/>
                    </a:lnTo>
                    <a:lnTo>
                      <a:pt x="125" y="223"/>
                    </a:lnTo>
                    <a:lnTo>
                      <a:pt x="130" y="222"/>
                    </a:lnTo>
                    <a:lnTo>
                      <a:pt x="137" y="221"/>
                    </a:lnTo>
                    <a:lnTo>
                      <a:pt x="142" y="221"/>
                    </a:lnTo>
                    <a:lnTo>
                      <a:pt x="143" y="222"/>
                    </a:lnTo>
                    <a:lnTo>
                      <a:pt x="144" y="225"/>
                    </a:lnTo>
                    <a:lnTo>
                      <a:pt x="148" y="228"/>
                    </a:lnTo>
                    <a:lnTo>
                      <a:pt x="151" y="232"/>
                    </a:lnTo>
                    <a:lnTo>
                      <a:pt x="154" y="233"/>
                    </a:lnTo>
                    <a:lnTo>
                      <a:pt x="156" y="234"/>
                    </a:lnTo>
                    <a:lnTo>
                      <a:pt x="159" y="236"/>
                    </a:lnTo>
                    <a:lnTo>
                      <a:pt x="159" y="239"/>
                    </a:lnTo>
                    <a:lnTo>
                      <a:pt x="159" y="240"/>
                    </a:lnTo>
                    <a:lnTo>
                      <a:pt x="155" y="242"/>
                    </a:lnTo>
                    <a:lnTo>
                      <a:pt x="154" y="244"/>
                    </a:lnTo>
                    <a:lnTo>
                      <a:pt x="153" y="246"/>
                    </a:lnTo>
                    <a:lnTo>
                      <a:pt x="151" y="251"/>
                    </a:lnTo>
                    <a:lnTo>
                      <a:pt x="148" y="254"/>
                    </a:lnTo>
                    <a:lnTo>
                      <a:pt x="145" y="259"/>
                    </a:lnTo>
                    <a:lnTo>
                      <a:pt x="143" y="263"/>
                    </a:lnTo>
                    <a:lnTo>
                      <a:pt x="143" y="265"/>
                    </a:lnTo>
                    <a:lnTo>
                      <a:pt x="148" y="267"/>
                    </a:lnTo>
                    <a:lnTo>
                      <a:pt x="153" y="271"/>
                    </a:lnTo>
                    <a:lnTo>
                      <a:pt x="159" y="275"/>
                    </a:lnTo>
                    <a:lnTo>
                      <a:pt x="161" y="277"/>
                    </a:lnTo>
                    <a:lnTo>
                      <a:pt x="165" y="277"/>
                    </a:lnTo>
                    <a:lnTo>
                      <a:pt x="167" y="277"/>
                    </a:lnTo>
                    <a:lnTo>
                      <a:pt x="171" y="277"/>
                    </a:lnTo>
                    <a:lnTo>
                      <a:pt x="168" y="275"/>
                    </a:lnTo>
                    <a:lnTo>
                      <a:pt x="168" y="271"/>
                    </a:lnTo>
                    <a:lnTo>
                      <a:pt x="168" y="271"/>
                    </a:lnTo>
                    <a:lnTo>
                      <a:pt x="172" y="264"/>
                    </a:lnTo>
                    <a:lnTo>
                      <a:pt x="173" y="261"/>
                    </a:lnTo>
                    <a:lnTo>
                      <a:pt x="171" y="258"/>
                    </a:lnTo>
                    <a:lnTo>
                      <a:pt x="166" y="253"/>
                    </a:lnTo>
                    <a:lnTo>
                      <a:pt x="165" y="250"/>
                    </a:lnTo>
                    <a:lnTo>
                      <a:pt x="165" y="248"/>
                    </a:lnTo>
                    <a:lnTo>
                      <a:pt x="165" y="247"/>
                    </a:lnTo>
                    <a:lnTo>
                      <a:pt x="173" y="241"/>
                    </a:lnTo>
                    <a:lnTo>
                      <a:pt x="176" y="236"/>
                    </a:lnTo>
                    <a:lnTo>
                      <a:pt x="179" y="233"/>
                    </a:lnTo>
                    <a:lnTo>
                      <a:pt x="178" y="230"/>
                    </a:lnTo>
                    <a:lnTo>
                      <a:pt x="176" y="230"/>
                    </a:lnTo>
                    <a:lnTo>
                      <a:pt x="175" y="228"/>
                    </a:lnTo>
                    <a:lnTo>
                      <a:pt x="173" y="227"/>
                    </a:lnTo>
                    <a:lnTo>
                      <a:pt x="173" y="225"/>
                    </a:lnTo>
                    <a:lnTo>
                      <a:pt x="174" y="225"/>
                    </a:lnTo>
                    <a:lnTo>
                      <a:pt x="178" y="221"/>
                    </a:lnTo>
                    <a:lnTo>
                      <a:pt x="178" y="221"/>
                    </a:lnTo>
                    <a:lnTo>
                      <a:pt x="182" y="215"/>
                    </a:lnTo>
                    <a:lnTo>
                      <a:pt x="185" y="209"/>
                    </a:lnTo>
                    <a:lnTo>
                      <a:pt x="185" y="203"/>
                    </a:lnTo>
                    <a:lnTo>
                      <a:pt x="182" y="197"/>
                    </a:lnTo>
                    <a:lnTo>
                      <a:pt x="178" y="184"/>
                    </a:lnTo>
                    <a:lnTo>
                      <a:pt x="175" y="178"/>
                    </a:lnTo>
                    <a:lnTo>
                      <a:pt x="173" y="172"/>
                    </a:lnTo>
                    <a:lnTo>
                      <a:pt x="175" y="166"/>
                    </a:lnTo>
                    <a:lnTo>
                      <a:pt x="176" y="164"/>
                    </a:lnTo>
                    <a:lnTo>
                      <a:pt x="180" y="161"/>
                    </a:lnTo>
                    <a:lnTo>
                      <a:pt x="184" y="160"/>
                    </a:lnTo>
                    <a:lnTo>
                      <a:pt x="190" y="160"/>
                    </a:lnTo>
                    <a:lnTo>
                      <a:pt x="197" y="161"/>
                    </a:lnTo>
                    <a:lnTo>
                      <a:pt x="205" y="161"/>
                    </a:lnTo>
                    <a:lnTo>
                      <a:pt x="212" y="160"/>
                    </a:lnTo>
                    <a:lnTo>
                      <a:pt x="218" y="159"/>
                    </a:lnTo>
                    <a:lnTo>
                      <a:pt x="223" y="158"/>
                    </a:lnTo>
                    <a:lnTo>
                      <a:pt x="224" y="154"/>
                    </a:lnTo>
                    <a:lnTo>
                      <a:pt x="224" y="149"/>
                    </a:lnTo>
                    <a:lnTo>
                      <a:pt x="224" y="148"/>
                    </a:lnTo>
                    <a:lnTo>
                      <a:pt x="221" y="146"/>
                    </a:lnTo>
                    <a:lnTo>
                      <a:pt x="221" y="143"/>
                    </a:lnTo>
                    <a:lnTo>
                      <a:pt x="222" y="142"/>
                    </a:lnTo>
                    <a:lnTo>
                      <a:pt x="224" y="140"/>
                    </a:lnTo>
                    <a:lnTo>
                      <a:pt x="230" y="136"/>
                    </a:lnTo>
                    <a:lnTo>
                      <a:pt x="235" y="130"/>
                    </a:lnTo>
                    <a:lnTo>
                      <a:pt x="238" y="127"/>
                    </a:lnTo>
                    <a:lnTo>
                      <a:pt x="241" y="122"/>
                    </a:lnTo>
                    <a:lnTo>
                      <a:pt x="243" y="117"/>
                    </a:lnTo>
                    <a:lnTo>
                      <a:pt x="244" y="112"/>
                    </a:lnTo>
                    <a:lnTo>
                      <a:pt x="244" y="111"/>
                    </a:lnTo>
                    <a:lnTo>
                      <a:pt x="243" y="109"/>
                    </a:lnTo>
                    <a:lnTo>
                      <a:pt x="242" y="108"/>
                    </a:lnTo>
                    <a:lnTo>
                      <a:pt x="240" y="106"/>
                    </a:lnTo>
                    <a:lnTo>
                      <a:pt x="234" y="105"/>
                    </a:lnTo>
                    <a:lnTo>
                      <a:pt x="228" y="105"/>
                    </a:lnTo>
                    <a:lnTo>
                      <a:pt x="224" y="103"/>
                    </a:lnTo>
                    <a:lnTo>
                      <a:pt x="223" y="101"/>
                    </a:lnTo>
                    <a:lnTo>
                      <a:pt x="223" y="98"/>
                    </a:lnTo>
                    <a:lnTo>
                      <a:pt x="222" y="92"/>
                    </a:lnTo>
                    <a:lnTo>
                      <a:pt x="221" y="89"/>
                    </a:lnTo>
                    <a:lnTo>
                      <a:pt x="221" y="86"/>
                    </a:lnTo>
                    <a:lnTo>
                      <a:pt x="241" y="86"/>
                    </a:lnTo>
                    <a:lnTo>
                      <a:pt x="243" y="85"/>
                    </a:lnTo>
                    <a:lnTo>
                      <a:pt x="244" y="80"/>
                    </a:lnTo>
                    <a:lnTo>
                      <a:pt x="246" y="73"/>
                    </a:lnTo>
                    <a:lnTo>
                      <a:pt x="247" y="66"/>
                    </a:lnTo>
                    <a:lnTo>
                      <a:pt x="249" y="60"/>
                    </a:lnTo>
                    <a:lnTo>
                      <a:pt x="250" y="58"/>
                    </a:lnTo>
                    <a:lnTo>
                      <a:pt x="250" y="47"/>
                    </a:lnTo>
                    <a:lnTo>
                      <a:pt x="248" y="35"/>
                    </a:lnTo>
                    <a:lnTo>
                      <a:pt x="244" y="18"/>
                    </a:lnTo>
                    <a:lnTo>
                      <a:pt x="240" y="14"/>
                    </a:lnTo>
                    <a:lnTo>
                      <a:pt x="235" y="10"/>
                    </a:lnTo>
                    <a:lnTo>
                      <a:pt x="231" y="5"/>
                    </a:lnTo>
                    <a:lnTo>
                      <a:pt x="227" y="2"/>
                    </a:lnTo>
                    <a:lnTo>
                      <a:pt x="224" y="0"/>
                    </a:lnTo>
                    <a:lnTo>
                      <a:pt x="224" y="0"/>
                    </a:lnTo>
                    <a:lnTo>
                      <a:pt x="188" y="5"/>
                    </a:lnTo>
                    <a:lnTo>
                      <a:pt x="167" y="10"/>
                    </a:lnTo>
                    <a:lnTo>
                      <a:pt x="160" y="14"/>
                    </a:lnTo>
                    <a:lnTo>
                      <a:pt x="155" y="16"/>
                    </a:lnTo>
                    <a:lnTo>
                      <a:pt x="151" y="18"/>
                    </a:lnTo>
                    <a:lnTo>
                      <a:pt x="148" y="21"/>
                    </a:lnTo>
                    <a:lnTo>
                      <a:pt x="144" y="27"/>
                    </a:lnTo>
                    <a:lnTo>
                      <a:pt x="141" y="34"/>
                    </a:lnTo>
                    <a:lnTo>
                      <a:pt x="137" y="37"/>
                    </a:lnTo>
                    <a:lnTo>
                      <a:pt x="132" y="41"/>
                    </a:lnTo>
                    <a:lnTo>
                      <a:pt x="125" y="45"/>
                    </a:lnTo>
                    <a:lnTo>
                      <a:pt x="117" y="48"/>
                    </a:lnTo>
                    <a:lnTo>
                      <a:pt x="112" y="49"/>
                    </a:lnTo>
                    <a:lnTo>
                      <a:pt x="110" y="50"/>
                    </a:lnTo>
                    <a:lnTo>
                      <a:pt x="109" y="49"/>
                    </a:lnTo>
                    <a:lnTo>
                      <a:pt x="106" y="48"/>
                    </a:lnTo>
                    <a:lnTo>
                      <a:pt x="105" y="47"/>
                    </a:lnTo>
                    <a:lnTo>
                      <a:pt x="104" y="46"/>
                    </a:lnTo>
                    <a:lnTo>
                      <a:pt x="100" y="46"/>
                    </a:lnTo>
                    <a:lnTo>
                      <a:pt x="99" y="48"/>
                    </a:lnTo>
                    <a:lnTo>
                      <a:pt x="97" y="50"/>
                    </a:lnTo>
                    <a:lnTo>
                      <a:pt x="95" y="54"/>
                    </a:lnTo>
                    <a:lnTo>
                      <a:pt x="94" y="62"/>
                    </a:lnTo>
                    <a:lnTo>
                      <a:pt x="93" y="72"/>
                    </a:lnTo>
                    <a:lnTo>
                      <a:pt x="93" y="72"/>
                    </a:lnTo>
                    <a:lnTo>
                      <a:pt x="88" y="84"/>
                    </a:lnTo>
                    <a:lnTo>
                      <a:pt x="83" y="98"/>
                    </a:lnTo>
                    <a:lnTo>
                      <a:pt x="78" y="112"/>
                    </a:lnTo>
                    <a:lnTo>
                      <a:pt x="74" y="118"/>
                    </a:lnTo>
                    <a:lnTo>
                      <a:pt x="70" y="123"/>
                    </a:lnTo>
                    <a:lnTo>
                      <a:pt x="66" y="130"/>
                    </a:lnTo>
                    <a:lnTo>
                      <a:pt x="63" y="136"/>
                    </a:lnTo>
                    <a:lnTo>
                      <a:pt x="60" y="140"/>
                    </a:lnTo>
                    <a:lnTo>
                      <a:pt x="58" y="142"/>
                    </a:lnTo>
                    <a:lnTo>
                      <a:pt x="57" y="142"/>
                    </a:lnTo>
                    <a:lnTo>
                      <a:pt x="55" y="142"/>
                    </a:lnTo>
                    <a:lnTo>
                      <a:pt x="54" y="143"/>
                    </a:lnTo>
                    <a:lnTo>
                      <a:pt x="52" y="147"/>
                    </a:lnTo>
                    <a:lnTo>
                      <a:pt x="50" y="154"/>
                    </a:lnTo>
                    <a:lnTo>
                      <a:pt x="48" y="155"/>
                    </a:lnTo>
                    <a:lnTo>
                      <a:pt x="44" y="158"/>
                    </a:lnTo>
                    <a:lnTo>
                      <a:pt x="38" y="161"/>
                    </a:lnTo>
                    <a:lnTo>
                      <a:pt x="35" y="164"/>
                    </a:lnTo>
                    <a:lnTo>
                      <a:pt x="30" y="165"/>
                    </a:lnTo>
                    <a:lnTo>
                      <a:pt x="27" y="166"/>
                    </a:lnTo>
                    <a:lnTo>
                      <a:pt x="24" y="170"/>
                    </a:lnTo>
                    <a:lnTo>
                      <a:pt x="24" y="172"/>
                    </a:lnTo>
                    <a:lnTo>
                      <a:pt x="25" y="172"/>
                    </a:lnTo>
                    <a:lnTo>
                      <a:pt x="30" y="173"/>
                    </a:lnTo>
                    <a:lnTo>
                      <a:pt x="32" y="173"/>
                    </a:lnTo>
                    <a:lnTo>
                      <a:pt x="33" y="174"/>
                    </a:lnTo>
                    <a:lnTo>
                      <a:pt x="32" y="174"/>
                    </a:lnTo>
                    <a:lnTo>
                      <a:pt x="27" y="176"/>
                    </a:lnTo>
                    <a:lnTo>
                      <a:pt x="23" y="176"/>
                    </a:lnTo>
                    <a:lnTo>
                      <a:pt x="18" y="177"/>
                    </a:lnTo>
                    <a:lnTo>
                      <a:pt x="14" y="178"/>
                    </a:lnTo>
                    <a:lnTo>
                      <a:pt x="13" y="179"/>
                    </a:lnTo>
                    <a:lnTo>
                      <a:pt x="12" y="182"/>
                    </a:lnTo>
                    <a:lnTo>
                      <a:pt x="12" y="183"/>
                    </a:lnTo>
                    <a:lnTo>
                      <a:pt x="13" y="185"/>
                    </a:lnTo>
                    <a:lnTo>
                      <a:pt x="14" y="186"/>
                    </a:lnTo>
                    <a:lnTo>
                      <a:pt x="14" y="189"/>
                    </a:lnTo>
                    <a:lnTo>
                      <a:pt x="13" y="189"/>
                    </a:lnTo>
                    <a:lnTo>
                      <a:pt x="12" y="192"/>
                    </a:lnTo>
                    <a:lnTo>
                      <a:pt x="7" y="195"/>
                    </a:lnTo>
                    <a:lnTo>
                      <a:pt x="0" y="199"/>
                    </a:lnTo>
                    <a:lnTo>
                      <a:pt x="1" y="204"/>
                    </a:lnTo>
                    <a:lnTo>
                      <a:pt x="1" y="204"/>
                    </a:lnTo>
                    <a:lnTo>
                      <a:pt x="6" y="214"/>
                    </a:lnTo>
                    <a:lnTo>
                      <a:pt x="8" y="215"/>
                    </a:lnTo>
                    <a:lnTo>
                      <a:pt x="10" y="215"/>
                    </a:lnTo>
                    <a:lnTo>
                      <a:pt x="13" y="214"/>
                    </a:lnTo>
                    <a:lnTo>
                      <a:pt x="16" y="213"/>
                    </a:lnTo>
                    <a:lnTo>
                      <a:pt x="18" y="213"/>
                    </a:lnTo>
                    <a:lnTo>
                      <a:pt x="19" y="2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5" name="Freeform 370"/>
              <p:cNvSpPr>
                <a:spLocks/>
              </p:cNvSpPr>
              <p:nvPr/>
            </p:nvSpPr>
            <p:spPr bwMode="auto">
              <a:xfrm>
                <a:off x="4884738" y="3533775"/>
                <a:ext cx="396875" cy="442913"/>
              </a:xfrm>
              <a:custGeom>
                <a:avLst/>
                <a:gdLst>
                  <a:gd name="T0" fmla="*/ 43 w 250"/>
                  <a:gd name="T1" fmla="*/ 222 h 279"/>
                  <a:gd name="T2" fmla="*/ 68 w 250"/>
                  <a:gd name="T3" fmla="*/ 204 h 279"/>
                  <a:gd name="T4" fmla="*/ 87 w 250"/>
                  <a:gd name="T5" fmla="*/ 200 h 279"/>
                  <a:gd name="T6" fmla="*/ 100 w 250"/>
                  <a:gd name="T7" fmla="*/ 208 h 279"/>
                  <a:gd name="T8" fmla="*/ 112 w 250"/>
                  <a:gd name="T9" fmla="*/ 208 h 279"/>
                  <a:gd name="T10" fmla="*/ 125 w 250"/>
                  <a:gd name="T11" fmla="*/ 224 h 279"/>
                  <a:gd name="T12" fmla="*/ 156 w 250"/>
                  <a:gd name="T13" fmla="*/ 235 h 279"/>
                  <a:gd name="T14" fmla="*/ 144 w 250"/>
                  <a:gd name="T15" fmla="*/ 259 h 279"/>
                  <a:gd name="T16" fmla="*/ 165 w 250"/>
                  <a:gd name="T17" fmla="*/ 279 h 279"/>
                  <a:gd name="T18" fmla="*/ 173 w 250"/>
                  <a:gd name="T19" fmla="*/ 262 h 279"/>
                  <a:gd name="T20" fmla="*/ 173 w 250"/>
                  <a:gd name="T21" fmla="*/ 242 h 279"/>
                  <a:gd name="T22" fmla="*/ 174 w 250"/>
                  <a:gd name="T23" fmla="*/ 226 h 279"/>
                  <a:gd name="T24" fmla="*/ 180 w 250"/>
                  <a:gd name="T25" fmla="*/ 190 h 279"/>
                  <a:gd name="T26" fmla="*/ 205 w 250"/>
                  <a:gd name="T27" fmla="*/ 164 h 279"/>
                  <a:gd name="T28" fmla="*/ 222 w 250"/>
                  <a:gd name="T29" fmla="*/ 144 h 279"/>
                  <a:gd name="T30" fmla="*/ 244 w 250"/>
                  <a:gd name="T31" fmla="*/ 112 h 279"/>
                  <a:gd name="T32" fmla="*/ 223 w 250"/>
                  <a:gd name="T33" fmla="*/ 99 h 279"/>
                  <a:gd name="T34" fmla="*/ 250 w 250"/>
                  <a:gd name="T35" fmla="*/ 61 h 279"/>
                  <a:gd name="T36" fmla="*/ 224 w 250"/>
                  <a:gd name="T37" fmla="*/ 0 h 279"/>
                  <a:gd name="T38" fmla="*/ 140 w 250"/>
                  <a:gd name="T39" fmla="*/ 34 h 279"/>
                  <a:gd name="T40" fmla="*/ 109 w 250"/>
                  <a:gd name="T41" fmla="*/ 50 h 279"/>
                  <a:gd name="T42" fmla="*/ 95 w 250"/>
                  <a:gd name="T43" fmla="*/ 55 h 279"/>
                  <a:gd name="T44" fmla="*/ 70 w 250"/>
                  <a:gd name="T45" fmla="*/ 123 h 279"/>
                  <a:gd name="T46" fmla="*/ 51 w 250"/>
                  <a:gd name="T47" fmla="*/ 147 h 279"/>
                  <a:gd name="T48" fmla="*/ 27 w 250"/>
                  <a:gd name="T49" fmla="*/ 167 h 279"/>
                  <a:gd name="T50" fmla="*/ 33 w 250"/>
                  <a:gd name="T51" fmla="*/ 175 h 279"/>
                  <a:gd name="T52" fmla="*/ 13 w 250"/>
                  <a:gd name="T53" fmla="*/ 180 h 279"/>
                  <a:gd name="T54" fmla="*/ 11 w 250"/>
                  <a:gd name="T55" fmla="*/ 193 h 279"/>
                  <a:gd name="T56" fmla="*/ 12 w 250"/>
                  <a:gd name="T57" fmla="*/ 216 h 279"/>
                  <a:gd name="T58" fmla="*/ 19 w 250"/>
                  <a:gd name="T59" fmla="*/ 212 h 279"/>
                  <a:gd name="T60" fmla="*/ 8 w 250"/>
                  <a:gd name="T61" fmla="*/ 215 h 279"/>
                  <a:gd name="T62" fmla="*/ 16 w 250"/>
                  <a:gd name="T63" fmla="*/ 190 h 279"/>
                  <a:gd name="T64" fmla="*/ 27 w 250"/>
                  <a:gd name="T65" fmla="*/ 177 h 279"/>
                  <a:gd name="T66" fmla="*/ 31 w 250"/>
                  <a:gd name="T67" fmla="*/ 166 h 279"/>
                  <a:gd name="T68" fmla="*/ 55 w 250"/>
                  <a:gd name="T69" fmla="*/ 146 h 279"/>
                  <a:gd name="T70" fmla="*/ 72 w 250"/>
                  <a:gd name="T71" fmla="*/ 124 h 279"/>
                  <a:gd name="T72" fmla="*/ 99 w 250"/>
                  <a:gd name="T73" fmla="*/ 49 h 279"/>
                  <a:gd name="T74" fmla="*/ 117 w 250"/>
                  <a:gd name="T75" fmla="*/ 50 h 279"/>
                  <a:gd name="T76" fmla="*/ 155 w 250"/>
                  <a:gd name="T77" fmla="*/ 17 h 279"/>
                  <a:gd name="T78" fmla="*/ 238 w 250"/>
                  <a:gd name="T79" fmla="*/ 16 h 279"/>
                  <a:gd name="T80" fmla="*/ 241 w 250"/>
                  <a:gd name="T81" fmla="*/ 87 h 279"/>
                  <a:gd name="T82" fmla="*/ 228 w 250"/>
                  <a:gd name="T83" fmla="*/ 106 h 279"/>
                  <a:gd name="T84" fmla="*/ 229 w 250"/>
                  <a:gd name="T85" fmla="*/ 136 h 279"/>
                  <a:gd name="T86" fmla="*/ 222 w 250"/>
                  <a:gd name="T87" fmla="*/ 158 h 279"/>
                  <a:gd name="T88" fmla="*/ 176 w 250"/>
                  <a:gd name="T89" fmla="*/ 164 h 279"/>
                  <a:gd name="T90" fmla="*/ 185 w 250"/>
                  <a:gd name="T91" fmla="*/ 208 h 279"/>
                  <a:gd name="T92" fmla="*/ 173 w 250"/>
                  <a:gd name="T93" fmla="*/ 228 h 279"/>
                  <a:gd name="T94" fmla="*/ 163 w 250"/>
                  <a:gd name="T95" fmla="*/ 251 h 279"/>
                  <a:gd name="T96" fmla="*/ 167 w 250"/>
                  <a:gd name="T97" fmla="*/ 272 h 279"/>
                  <a:gd name="T98" fmla="*/ 148 w 250"/>
                  <a:gd name="T99" fmla="*/ 268 h 279"/>
                  <a:gd name="T100" fmla="*/ 160 w 250"/>
                  <a:gd name="T101" fmla="*/ 240 h 279"/>
                  <a:gd name="T102" fmla="*/ 144 w 250"/>
                  <a:gd name="T103" fmla="*/ 223 h 279"/>
                  <a:gd name="T104" fmla="*/ 120 w 250"/>
                  <a:gd name="T105" fmla="*/ 221 h 279"/>
                  <a:gd name="T106" fmla="*/ 110 w 250"/>
                  <a:gd name="T107" fmla="*/ 199 h 279"/>
                  <a:gd name="T108" fmla="*/ 97 w 250"/>
                  <a:gd name="T109" fmla="*/ 193 h 279"/>
                  <a:gd name="T110" fmla="*/ 83 w 250"/>
                  <a:gd name="T111" fmla="*/ 199 h 279"/>
                  <a:gd name="T112" fmla="*/ 67 w 250"/>
                  <a:gd name="T113" fmla="*/ 204 h 279"/>
                  <a:gd name="T114" fmla="*/ 41 w 250"/>
                  <a:gd name="T115" fmla="*/ 221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50" h="279">
                    <a:moveTo>
                      <a:pt x="19" y="214"/>
                    </a:moveTo>
                    <a:lnTo>
                      <a:pt x="19" y="214"/>
                    </a:lnTo>
                    <a:lnTo>
                      <a:pt x="23" y="215"/>
                    </a:lnTo>
                    <a:lnTo>
                      <a:pt x="27" y="217"/>
                    </a:lnTo>
                    <a:lnTo>
                      <a:pt x="27" y="216"/>
                    </a:lnTo>
                    <a:lnTo>
                      <a:pt x="27" y="217"/>
                    </a:lnTo>
                    <a:lnTo>
                      <a:pt x="27" y="217"/>
                    </a:lnTo>
                    <a:lnTo>
                      <a:pt x="35" y="221"/>
                    </a:lnTo>
                    <a:lnTo>
                      <a:pt x="41" y="222"/>
                    </a:lnTo>
                    <a:lnTo>
                      <a:pt x="41" y="222"/>
                    </a:lnTo>
                    <a:lnTo>
                      <a:pt x="43" y="222"/>
                    </a:lnTo>
                    <a:lnTo>
                      <a:pt x="45" y="221"/>
                    </a:lnTo>
                    <a:lnTo>
                      <a:pt x="49" y="217"/>
                    </a:lnTo>
                    <a:lnTo>
                      <a:pt x="49" y="217"/>
                    </a:lnTo>
                    <a:lnTo>
                      <a:pt x="54" y="214"/>
                    </a:lnTo>
                    <a:lnTo>
                      <a:pt x="57" y="210"/>
                    </a:lnTo>
                    <a:lnTo>
                      <a:pt x="57" y="209"/>
                    </a:lnTo>
                    <a:lnTo>
                      <a:pt x="57" y="210"/>
                    </a:lnTo>
                    <a:lnTo>
                      <a:pt x="61" y="208"/>
                    </a:lnTo>
                    <a:lnTo>
                      <a:pt x="67" y="205"/>
                    </a:lnTo>
                    <a:lnTo>
                      <a:pt x="68" y="204"/>
                    </a:lnTo>
                    <a:lnTo>
                      <a:pt x="68" y="204"/>
                    </a:lnTo>
                    <a:lnTo>
                      <a:pt x="68" y="203"/>
                    </a:lnTo>
                    <a:lnTo>
                      <a:pt x="69" y="199"/>
                    </a:lnTo>
                    <a:lnTo>
                      <a:pt x="70" y="197"/>
                    </a:lnTo>
                    <a:lnTo>
                      <a:pt x="73" y="195"/>
                    </a:lnTo>
                    <a:lnTo>
                      <a:pt x="75" y="195"/>
                    </a:lnTo>
                    <a:lnTo>
                      <a:pt x="79" y="197"/>
                    </a:lnTo>
                    <a:lnTo>
                      <a:pt x="82" y="199"/>
                    </a:lnTo>
                    <a:lnTo>
                      <a:pt x="85" y="200"/>
                    </a:lnTo>
                    <a:lnTo>
                      <a:pt x="86" y="202"/>
                    </a:lnTo>
                    <a:lnTo>
                      <a:pt x="86" y="202"/>
                    </a:lnTo>
                    <a:lnTo>
                      <a:pt x="87" y="200"/>
                    </a:lnTo>
                    <a:lnTo>
                      <a:pt x="88" y="199"/>
                    </a:lnTo>
                    <a:lnTo>
                      <a:pt x="91" y="198"/>
                    </a:lnTo>
                    <a:lnTo>
                      <a:pt x="91" y="198"/>
                    </a:lnTo>
                    <a:lnTo>
                      <a:pt x="91" y="196"/>
                    </a:lnTo>
                    <a:lnTo>
                      <a:pt x="93" y="195"/>
                    </a:lnTo>
                    <a:lnTo>
                      <a:pt x="95" y="195"/>
                    </a:lnTo>
                    <a:lnTo>
                      <a:pt x="97" y="197"/>
                    </a:lnTo>
                    <a:lnTo>
                      <a:pt x="97" y="200"/>
                    </a:lnTo>
                    <a:lnTo>
                      <a:pt x="97" y="200"/>
                    </a:lnTo>
                    <a:lnTo>
                      <a:pt x="99" y="205"/>
                    </a:lnTo>
                    <a:lnTo>
                      <a:pt x="100" y="208"/>
                    </a:lnTo>
                    <a:lnTo>
                      <a:pt x="100" y="208"/>
                    </a:lnTo>
                    <a:lnTo>
                      <a:pt x="104" y="208"/>
                    </a:lnTo>
                    <a:lnTo>
                      <a:pt x="104" y="208"/>
                    </a:lnTo>
                    <a:lnTo>
                      <a:pt x="105" y="206"/>
                    </a:lnTo>
                    <a:lnTo>
                      <a:pt x="105" y="206"/>
                    </a:lnTo>
                    <a:lnTo>
                      <a:pt x="109" y="203"/>
                    </a:lnTo>
                    <a:lnTo>
                      <a:pt x="111" y="199"/>
                    </a:lnTo>
                    <a:lnTo>
                      <a:pt x="113" y="199"/>
                    </a:lnTo>
                    <a:lnTo>
                      <a:pt x="113" y="199"/>
                    </a:lnTo>
                    <a:lnTo>
                      <a:pt x="113" y="200"/>
                    </a:lnTo>
                    <a:lnTo>
                      <a:pt x="112" y="208"/>
                    </a:lnTo>
                    <a:lnTo>
                      <a:pt x="113" y="212"/>
                    </a:lnTo>
                    <a:lnTo>
                      <a:pt x="113" y="212"/>
                    </a:lnTo>
                    <a:lnTo>
                      <a:pt x="114" y="215"/>
                    </a:lnTo>
                    <a:lnTo>
                      <a:pt x="114" y="215"/>
                    </a:lnTo>
                    <a:lnTo>
                      <a:pt x="116" y="216"/>
                    </a:lnTo>
                    <a:lnTo>
                      <a:pt x="119" y="222"/>
                    </a:lnTo>
                    <a:lnTo>
                      <a:pt x="120" y="223"/>
                    </a:lnTo>
                    <a:lnTo>
                      <a:pt x="120" y="223"/>
                    </a:lnTo>
                    <a:lnTo>
                      <a:pt x="122" y="224"/>
                    </a:lnTo>
                    <a:lnTo>
                      <a:pt x="123" y="224"/>
                    </a:lnTo>
                    <a:lnTo>
                      <a:pt x="125" y="224"/>
                    </a:lnTo>
                    <a:lnTo>
                      <a:pt x="125" y="224"/>
                    </a:lnTo>
                    <a:lnTo>
                      <a:pt x="130" y="223"/>
                    </a:lnTo>
                    <a:lnTo>
                      <a:pt x="137" y="223"/>
                    </a:lnTo>
                    <a:lnTo>
                      <a:pt x="142" y="223"/>
                    </a:lnTo>
                    <a:lnTo>
                      <a:pt x="143" y="223"/>
                    </a:lnTo>
                    <a:lnTo>
                      <a:pt x="144" y="226"/>
                    </a:lnTo>
                    <a:lnTo>
                      <a:pt x="144" y="226"/>
                    </a:lnTo>
                    <a:lnTo>
                      <a:pt x="147" y="229"/>
                    </a:lnTo>
                    <a:lnTo>
                      <a:pt x="151" y="234"/>
                    </a:lnTo>
                    <a:lnTo>
                      <a:pt x="154" y="235"/>
                    </a:lnTo>
                    <a:lnTo>
                      <a:pt x="156" y="235"/>
                    </a:lnTo>
                    <a:lnTo>
                      <a:pt x="159" y="237"/>
                    </a:lnTo>
                    <a:lnTo>
                      <a:pt x="159" y="240"/>
                    </a:lnTo>
                    <a:lnTo>
                      <a:pt x="157" y="240"/>
                    </a:lnTo>
                    <a:lnTo>
                      <a:pt x="155" y="242"/>
                    </a:lnTo>
                    <a:lnTo>
                      <a:pt x="155" y="242"/>
                    </a:lnTo>
                    <a:lnTo>
                      <a:pt x="154" y="245"/>
                    </a:lnTo>
                    <a:lnTo>
                      <a:pt x="153" y="247"/>
                    </a:lnTo>
                    <a:lnTo>
                      <a:pt x="153" y="247"/>
                    </a:lnTo>
                    <a:lnTo>
                      <a:pt x="150" y="252"/>
                    </a:lnTo>
                    <a:lnTo>
                      <a:pt x="148" y="255"/>
                    </a:lnTo>
                    <a:lnTo>
                      <a:pt x="144" y="259"/>
                    </a:lnTo>
                    <a:lnTo>
                      <a:pt x="143" y="264"/>
                    </a:lnTo>
                    <a:lnTo>
                      <a:pt x="143" y="264"/>
                    </a:lnTo>
                    <a:lnTo>
                      <a:pt x="143" y="266"/>
                    </a:lnTo>
                    <a:lnTo>
                      <a:pt x="143" y="266"/>
                    </a:lnTo>
                    <a:lnTo>
                      <a:pt x="147" y="270"/>
                    </a:lnTo>
                    <a:lnTo>
                      <a:pt x="153" y="272"/>
                    </a:lnTo>
                    <a:lnTo>
                      <a:pt x="159" y="276"/>
                    </a:lnTo>
                    <a:lnTo>
                      <a:pt x="161" y="278"/>
                    </a:lnTo>
                    <a:lnTo>
                      <a:pt x="161" y="278"/>
                    </a:lnTo>
                    <a:lnTo>
                      <a:pt x="163" y="279"/>
                    </a:lnTo>
                    <a:lnTo>
                      <a:pt x="165" y="279"/>
                    </a:lnTo>
                    <a:lnTo>
                      <a:pt x="167" y="279"/>
                    </a:lnTo>
                    <a:lnTo>
                      <a:pt x="167" y="279"/>
                    </a:lnTo>
                    <a:lnTo>
                      <a:pt x="171" y="278"/>
                    </a:lnTo>
                    <a:lnTo>
                      <a:pt x="172" y="278"/>
                    </a:lnTo>
                    <a:lnTo>
                      <a:pt x="168" y="276"/>
                    </a:lnTo>
                    <a:lnTo>
                      <a:pt x="168" y="272"/>
                    </a:lnTo>
                    <a:lnTo>
                      <a:pt x="168" y="272"/>
                    </a:lnTo>
                    <a:lnTo>
                      <a:pt x="168" y="273"/>
                    </a:lnTo>
                    <a:lnTo>
                      <a:pt x="168" y="273"/>
                    </a:lnTo>
                    <a:lnTo>
                      <a:pt x="172" y="266"/>
                    </a:lnTo>
                    <a:lnTo>
                      <a:pt x="173" y="262"/>
                    </a:lnTo>
                    <a:lnTo>
                      <a:pt x="173" y="262"/>
                    </a:lnTo>
                    <a:lnTo>
                      <a:pt x="173" y="261"/>
                    </a:lnTo>
                    <a:lnTo>
                      <a:pt x="172" y="259"/>
                    </a:lnTo>
                    <a:lnTo>
                      <a:pt x="172" y="259"/>
                    </a:lnTo>
                    <a:lnTo>
                      <a:pt x="167" y="253"/>
                    </a:lnTo>
                    <a:lnTo>
                      <a:pt x="166" y="254"/>
                    </a:lnTo>
                    <a:lnTo>
                      <a:pt x="167" y="253"/>
                    </a:lnTo>
                    <a:lnTo>
                      <a:pt x="165" y="251"/>
                    </a:lnTo>
                    <a:lnTo>
                      <a:pt x="165" y="249"/>
                    </a:lnTo>
                    <a:lnTo>
                      <a:pt x="166" y="248"/>
                    </a:lnTo>
                    <a:lnTo>
                      <a:pt x="173" y="242"/>
                    </a:lnTo>
                    <a:lnTo>
                      <a:pt x="178" y="239"/>
                    </a:lnTo>
                    <a:lnTo>
                      <a:pt x="180" y="234"/>
                    </a:lnTo>
                    <a:lnTo>
                      <a:pt x="180" y="234"/>
                    </a:lnTo>
                    <a:lnTo>
                      <a:pt x="179" y="231"/>
                    </a:lnTo>
                    <a:lnTo>
                      <a:pt x="179" y="231"/>
                    </a:lnTo>
                    <a:lnTo>
                      <a:pt x="178" y="230"/>
                    </a:lnTo>
                    <a:lnTo>
                      <a:pt x="175" y="229"/>
                    </a:lnTo>
                    <a:lnTo>
                      <a:pt x="175" y="228"/>
                    </a:lnTo>
                    <a:lnTo>
                      <a:pt x="174" y="228"/>
                    </a:lnTo>
                    <a:lnTo>
                      <a:pt x="174" y="227"/>
                    </a:lnTo>
                    <a:lnTo>
                      <a:pt x="174" y="226"/>
                    </a:lnTo>
                    <a:lnTo>
                      <a:pt x="179" y="222"/>
                    </a:lnTo>
                    <a:lnTo>
                      <a:pt x="179" y="222"/>
                    </a:lnTo>
                    <a:lnTo>
                      <a:pt x="179" y="222"/>
                    </a:lnTo>
                    <a:lnTo>
                      <a:pt x="181" y="218"/>
                    </a:lnTo>
                    <a:lnTo>
                      <a:pt x="184" y="215"/>
                    </a:lnTo>
                    <a:lnTo>
                      <a:pt x="185" y="211"/>
                    </a:lnTo>
                    <a:lnTo>
                      <a:pt x="186" y="208"/>
                    </a:lnTo>
                    <a:lnTo>
                      <a:pt x="186" y="208"/>
                    </a:lnTo>
                    <a:lnTo>
                      <a:pt x="185" y="203"/>
                    </a:lnTo>
                    <a:lnTo>
                      <a:pt x="184" y="199"/>
                    </a:lnTo>
                    <a:lnTo>
                      <a:pt x="180" y="190"/>
                    </a:lnTo>
                    <a:lnTo>
                      <a:pt x="176" y="181"/>
                    </a:lnTo>
                    <a:lnTo>
                      <a:pt x="174" y="172"/>
                    </a:lnTo>
                    <a:lnTo>
                      <a:pt x="173" y="173"/>
                    </a:lnTo>
                    <a:lnTo>
                      <a:pt x="174" y="173"/>
                    </a:lnTo>
                    <a:lnTo>
                      <a:pt x="175" y="168"/>
                    </a:lnTo>
                    <a:lnTo>
                      <a:pt x="178" y="165"/>
                    </a:lnTo>
                    <a:lnTo>
                      <a:pt x="180" y="164"/>
                    </a:lnTo>
                    <a:lnTo>
                      <a:pt x="184" y="162"/>
                    </a:lnTo>
                    <a:lnTo>
                      <a:pt x="190" y="162"/>
                    </a:lnTo>
                    <a:lnTo>
                      <a:pt x="197" y="164"/>
                    </a:lnTo>
                    <a:lnTo>
                      <a:pt x="205" y="164"/>
                    </a:lnTo>
                    <a:lnTo>
                      <a:pt x="212" y="162"/>
                    </a:lnTo>
                    <a:lnTo>
                      <a:pt x="218" y="160"/>
                    </a:lnTo>
                    <a:lnTo>
                      <a:pt x="223" y="159"/>
                    </a:lnTo>
                    <a:lnTo>
                      <a:pt x="223" y="159"/>
                    </a:lnTo>
                    <a:lnTo>
                      <a:pt x="225" y="156"/>
                    </a:lnTo>
                    <a:lnTo>
                      <a:pt x="225" y="156"/>
                    </a:lnTo>
                    <a:lnTo>
                      <a:pt x="225" y="150"/>
                    </a:lnTo>
                    <a:lnTo>
                      <a:pt x="225" y="150"/>
                    </a:lnTo>
                    <a:lnTo>
                      <a:pt x="224" y="149"/>
                    </a:lnTo>
                    <a:lnTo>
                      <a:pt x="222" y="147"/>
                    </a:lnTo>
                    <a:lnTo>
                      <a:pt x="222" y="144"/>
                    </a:lnTo>
                    <a:lnTo>
                      <a:pt x="222" y="143"/>
                    </a:lnTo>
                    <a:lnTo>
                      <a:pt x="224" y="141"/>
                    </a:lnTo>
                    <a:lnTo>
                      <a:pt x="230" y="137"/>
                    </a:lnTo>
                    <a:lnTo>
                      <a:pt x="235" y="133"/>
                    </a:lnTo>
                    <a:lnTo>
                      <a:pt x="238" y="128"/>
                    </a:lnTo>
                    <a:lnTo>
                      <a:pt x="242" y="123"/>
                    </a:lnTo>
                    <a:lnTo>
                      <a:pt x="244" y="118"/>
                    </a:lnTo>
                    <a:lnTo>
                      <a:pt x="244" y="113"/>
                    </a:lnTo>
                    <a:lnTo>
                      <a:pt x="244" y="113"/>
                    </a:lnTo>
                    <a:lnTo>
                      <a:pt x="244" y="112"/>
                    </a:lnTo>
                    <a:lnTo>
                      <a:pt x="244" y="112"/>
                    </a:lnTo>
                    <a:lnTo>
                      <a:pt x="244" y="110"/>
                    </a:lnTo>
                    <a:lnTo>
                      <a:pt x="244" y="110"/>
                    </a:lnTo>
                    <a:lnTo>
                      <a:pt x="243" y="109"/>
                    </a:lnTo>
                    <a:lnTo>
                      <a:pt x="243" y="109"/>
                    </a:lnTo>
                    <a:lnTo>
                      <a:pt x="240" y="107"/>
                    </a:lnTo>
                    <a:lnTo>
                      <a:pt x="234" y="105"/>
                    </a:lnTo>
                    <a:lnTo>
                      <a:pt x="228" y="105"/>
                    </a:lnTo>
                    <a:lnTo>
                      <a:pt x="224" y="104"/>
                    </a:lnTo>
                    <a:lnTo>
                      <a:pt x="223" y="102"/>
                    </a:lnTo>
                    <a:lnTo>
                      <a:pt x="223" y="99"/>
                    </a:lnTo>
                    <a:lnTo>
                      <a:pt x="223" y="99"/>
                    </a:lnTo>
                    <a:lnTo>
                      <a:pt x="222" y="93"/>
                    </a:lnTo>
                    <a:lnTo>
                      <a:pt x="222" y="90"/>
                    </a:lnTo>
                    <a:lnTo>
                      <a:pt x="222" y="88"/>
                    </a:lnTo>
                    <a:lnTo>
                      <a:pt x="242" y="88"/>
                    </a:lnTo>
                    <a:lnTo>
                      <a:pt x="243" y="87"/>
                    </a:lnTo>
                    <a:lnTo>
                      <a:pt x="244" y="87"/>
                    </a:lnTo>
                    <a:lnTo>
                      <a:pt x="244" y="81"/>
                    </a:lnTo>
                    <a:lnTo>
                      <a:pt x="244" y="81"/>
                    </a:lnTo>
                    <a:lnTo>
                      <a:pt x="246" y="74"/>
                    </a:lnTo>
                    <a:lnTo>
                      <a:pt x="248" y="67"/>
                    </a:lnTo>
                    <a:lnTo>
                      <a:pt x="250" y="61"/>
                    </a:lnTo>
                    <a:lnTo>
                      <a:pt x="250" y="59"/>
                    </a:lnTo>
                    <a:lnTo>
                      <a:pt x="250" y="59"/>
                    </a:lnTo>
                    <a:lnTo>
                      <a:pt x="250" y="48"/>
                    </a:lnTo>
                    <a:lnTo>
                      <a:pt x="249" y="36"/>
                    </a:lnTo>
                    <a:lnTo>
                      <a:pt x="244" y="19"/>
                    </a:lnTo>
                    <a:lnTo>
                      <a:pt x="240" y="15"/>
                    </a:lnTo>
                    <a:lnTo>
                      <a:pt x="236" y="11"/>
                    </a:lnTo>
                    <a:lnTo>
                      <a:pt x="233" y="5"/>
                    </a:lnTo>
                    <a:lnTo>
                      <a:pt x="227" y="3"/>
                    </a:lnTo>
                    <a:lnTo>
                      <a:pt x="224" y="0"/>
                    </a:lnTo>
                    <a:lnTo>
                      <a:pt x="224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188" y="6"/>
                    </a:lnTo>
                    <a:lnTo>
                      <a:pt x="167" y="11"/>
                    </a:lnTo>
                    <a:lnTo>
                      <a:pt x="160" y="13"/>
                    </a:lnTo>
                    <a:lnTo>
                      <a:pt x="154" y="16"/>
                    </a:lnTo>
                    <a:lnTo>
                      <a:pt x="150" y="19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4" y="28"/>
                    </a:lnTo>
                    <a:lnTo>
                      <a:pt x="140" y="34"/>
                    </a:lnTo>
                    <a:lnTo>
                      <a:pt x="137" y="37"/>
                    </a:lnTo>
                    <a:lnTo>
                      <a:pt x="132" y="41"/>
                    </a:lnTo>
                    <a:lnTo>
                      <a:pt x="125" y="46"/>
                    </a:lnTo>
                    <a:lnTo>
                      <a:pt x="117" y="49"/>
                    </a:lnTo>
                    <a:lnTo>
                      <a:pt x="117" y="49"/>
                    </a:lnTo>
                    <a:lnTo>
                      <a:pt x="117" y="49"/>
                    </a:lnTo>
                    <a:lnTo>
                      <a:pt x="112" y="50"/>
                    </a:lnTo>
                    <a:lnTo>
                      <a:pt x="112" y="50"/>
                    </a:lnTo>
                    <a:lnTo>
                      <a:pt x="110" y="51"/>
                    </a:lnTo>
                    <a:lnTo>
                      <a:pt x="109" y="50"/>
                    </a:lnTo>
                    <a:lnTo>
                      <a:pt x="109" y="50"/>
                    </a:lnTo>
                    <a:lnTo>
                      <a:pt x="107" y="49"/>
                    </a:lnTo>
                    <a:lnTo>
                      <a:pt x="105" y="47"/>
                    </a:lnTo>
                    <a:lnTo>
                      <a:pt x="104" y="47"/>
                    </a:lnTo>
                    <a:lnTo>
                      <a:pt x="104" y="46"/>
                    </a:lnTo>
                    <a:lnTo>
                      <a:pt x="100" y="46"/>
                    </a:lnTo>
                    <a:lnTo>
                      <a:pt x="100" y="46"/>
                    </a:lnTo>
                    <a:lnTo>
                      <a:pt x="98" y="48"/>
                    </a:lnTo>
                    <a:lnTo>
                      <a:pt x="98" y="48"/>
                    </a:lnTo>
                    <a:lnTo>
                      <a:pt x="97" y="51"/>
                    </a:lnTo>
                    <a:lnTo>
                      <a:pt x="97" y="51"/>
                    </a:lnTo>
                    <a:lnTo>
                      <a:pt x="95" y="55"/>
                    </a:lnTo>
                    <a:lnTo>
                      <a:pt x="93" y="63"/>
                    </a:lnTo>
                    <a:lnTo>
                      <a:pt x="92" y="73"/>
                    </a:lnTo>
                    <a:lnTo>
                      <a:pt x="93" y="73"/>
                    </a:lnTo>
                    <a:lnTo>
                      <a:pt x="92" y="72"/>
                    </a:lnTo>
                    <a:lnTo>
                      <a:pt x="92" y="72"/>
                    </a:lnTo>
                    <a:lnTo>
                      <a:pt x="87" y="85"/>
                    </a:lnTo>
                    <a:lnTo>
                      <a:pt x="82" y="99"/>
                    </a:lnTo>
                    <a:lnTo>
                      <a:pt x="78" y="113"/>
                    </a:lnTo>
                    <a:lnTo>
                      <a:pt x="74" y="118"/>
                    </a:lnTo>
                    <a:lnTo>
                      <a:pt x="70" y="123"/>
                    </a:lnTo>
                    <a:lnTo>
                      <a:pt x="70" y="123"/>
                    </a:lnTo>
                    <a:lnTo>
                      <a:pt x="66" y="130"/>
                    </a:lnTo>
                    <a:lnTo>
                      <a:pt x="62" y="136"/>
                    </a:lnTo>
                    <a:lnTo>
                      <a:pt x="60" y="141"/>
                    </a:lnTo>
                    <a:lnTo>
                      <a:pt x="57" y="142"/>
                    </a:lnTo>
                    <a:lnTo>
                      <a:pt x="57" y="142"/>
                    </a:lnTo>
                    <a:lnTo>
                      <a:pt x="57" y="142"/>
                    </a:lnTo>
                    <a:lnTo>
                      <a:pt x="55" y="143"/>
                    </a:lnTo>
                    <a:lnTo>
                      <a:pt x="55" y="143"/>
                    </a:lnTo>
                    <a:lnTo>
                      <a:pt x="54" y="144"/>
                    </a:lnTo>
                    <a:lnTo>
                      <a:pt x="54" y="144"/>
                    </a:lnTo>
                    <a:lnTo>
                      <a:pt x="51" y="147"/>
                    </a:lnTo>
                    <a:lnTo>
                      <a:pt x="51" y="148"/>
                    </a:lnTo>
                    <a:lnTo>
                      <a:pt x="50" y="154"/>
                    </a:lnTo>
                    <a:lnTo>
                      <a:pt x="48" y="156"/>
                    </a:lnTo>
                    <a:lnTo>
                      <a:pt x="44" y="158"/>
                    </a:lnTo>
                    <a:lnTo>
                      <a:pt x="44" y="158"/>
                    </a:lnTo>
                    <a:lnTo>
                      <a:pt x="38" y="162"/>
                    </a:lnTo>
                    <a:lnTo>
                      <a:pt x="35" y="164"/>
                    </a:lnTo>
                    <a:lnTo>
                      <a:pt x="30" y="165"/>
                    </a:lnTo>
                    <a:lnTo>
                      <a:pt x="30" y="165"/>
                    </a:lnTo>
                    <a:lnTo>
                      <a:pt x="27" y="167"/>
                    </a:lnTo>
                    <a:lnTo>
                      <a:pt x="27" y="167"/>
                    </a:lnTo>
                    <a:lnTo>
                      <a:pt x="24" y="171"/>
                    </a:lnTo>
                    <a:lnTo>
                      <a:pt x="24" y="171"/>
                    </a:lnTo>
                    <a:lnTo>
                      <a:pt x="24" y="173"/>
                    </a:lnTo>
                    <a:lnTo>
                      <a:pt x="24" y="173"/>
                    </a:lnTo>
                    <a:lnTo>
                      <a:pt x="25" y="174"/>
                    </a:lnTo>
                    <a:lnTo>
                      <a:pt x="25" y="174"/>
                    </a:lnTo>
                    <a:lnTo>
                      <a:pt x="29" y="175"/>
                    </a:lnTo>
                    <a:lnTo>
                      <a:pt x="30" y="175"/>
                    </a:lnTo>
                    <a:lnTo>
                      <a:pt x="32" y="175"/>
                    </a:lnTo>
                    <a:lnTo>
                      <a:pt x="33" y="175"/>
                    </a:lnTo>
                    <a:lnTo>
                      <a:pt x="33" y="175"/>
                    </a:lnTo>
                    <a:lnTo>
                      <a:pt x="33" y="175"/>
                    </a:lnTo>
                    <a:lnTo>
                      <a:pt x="32" y="175"/>
                    </a:lnTo>
                    <a:lnTo>
                      <a:pt x="32" y="175"/>
                    </a:lnTo>
                    <a:lnTo>
                      <a:pt x="27" y="175"/>
                    </a:lnTo>
                    <a:lnTo>
                      <a:pt x="23" y="175"/>
                    </a:lnTo>
                    <a:lnTo>
                      <a:pt x="23" y="175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4" y="178"/>
                    </a:lnTo>
                    <a:lnTo>
                      <a:pt x="14" y="178"/>
                    </a:lnTo>
                    <a:lnTo>
                      <a:pt x="13" y="180"/>
                    </a:lnTo>
                    <a:lnTo>
                      <a:pt x="12" y="183"/>
                    </a:lnTo>
                    <a:lnTo>
                      <a:pt x="12" y="183"/>
                    </a:lnTo>
                    <a:lnTo>
                      <a:pt x="12" y="184"/>
                    </a:lnTo>
                    <a:lnTo>
                      <a:pt x="12" y="185"/>
                    </a:lnTo>
                    <a:lnTo>
                      <a:pt x="13" y="186"/>
                    </a:lnTo>
                    <a:lnTo>
                      <a:pt x="13" y="186"/>
                    </a:lnTo>
                    <a:lnTo>
                      <a:pt x="14" y="187"/>
                    </a:lnTo>
                    <a:lnTo>
                      <a:pt x="14" y="189"/>
                    </a:lnTo>
                    <a:lnTo>
                      <a:pt x="13" y="190"/>
                    </a:lnTo>
                    <a:lnTo>
                      <a:pt x="13" y="190"/>
                    </a:lnTo>
                    <a:lnTo>
                      <a:pt x="11" y="193"/>
                    </a:lnTo>
                    <a:lnTo>
                      <a:pt x="7" y="196"/>
                    </a:lnTo>
                    <a:lnTo>
                      <a:pt x="0" y="200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6" y="215"/>
                    </a:lnTo>
                    <a:lnTo>
                      <a:pt x="6" y="215"/>
                    </a:lnTo>
                    <a:lnTo>
                      <a:pt x="7" y="216"/>
                    </a:lnTo>
                    <a:lnTo>
                      <a:pt x="10" y="217"/>
                    </a:lnTo>
                    <a:lnTo>
                      <a:pt x="10" y="217"/>
                    </a:lnTo>
                    <a:lnTo>
                      <a:pt x="12" y="216"/>
                    </a:lnTo>
                    <a:lnTo>
                      <a:pt x="13" y="215"/>
                    </a:lnTo>
                    <a:lnTo>
                      <a:pt x="13" y="215"/>
                    </a:lnTo>
                    <a:lnTo>
                      <a:pt x="16" y="214"/>
                    </a:lnTo>
                    <a:lnTo>
                      <a:pt x="18" y="214"/>
                    </a:lnTo>
                    <a:lnTo>
                      <a:pt x="18" y="214"/>
                    </a:lnTo>
                    <a:lnTo>
                      <a:pt x="18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2"/>
                    </a:lnTo>
                    <a:lnTo>
                      <a:pt x="18" y="212"/>
                    </a:lnTo>
                    <a:lnTo>
                      <a:pt x="18" y="214"/>
                    </a:lnTo>
                    <a:lnTo>
                      <a:pt x="18" y="212"/>
                    </a:lnTo>
                    <a:lnTo>
                      <a:pt x="18" y="212"/>
                    </a:lnTo>
                    <a:lnTo>
                      <a:pt x="18" y="212"/>
                    </a:lnTo>
                    <a:lnTo>
                      <a:pt x="14" y="214"/>
                    </a:lnTo>
                    <a:lnTo>
                      <a:pt x="13" y="214"/>
                    </a:lnTo>
                    <a:lnTo>
                      <a:pt x="13" y="214"/>
                    </a:lnTo>
                    <a:lnTo>
                      <a:pt x="10" y="216"/>
                    </a:lnTo>
                    <a:lnTo>
                      <a:pt x="10" y="216"/>
                    </a:lnTo>
                    <a:lnTo>
                      <a:pt x="8" y="215"/>
                    </a:lnTo>
                    <a:lnTo>
                      <a:pt x="7" y="214"/>
                    </a:lnTo>
                    <a:lnTo>
                      <a:pt x="7" y="214"/>
                    </a:lnTo>
                    <a:lnTo>
                      <a:pt x="2" y="205"/>
                    </a:lnTo>
                    <a:lnTo>
                      <a:pt x="1" y="205"/>
                    </a:lnTo>
                    <a:lnTo>
                      <a:pt x="2" y="205"/>
                    </a:lnTo>
                    <a:lnTo>
                      <a:pt x="1" y="200"/>
                    </a:lnTo>
                    <a:lnTo>
                      <a:pt x="8" y="197"/>
                    </a:lnTo>
                    <a:lnTo>
                      <a:pt x="12" y="193"/>
                    </a:lnTo>
                    <a:lnTo>
                      <a:pt x="14" y="191"/>
                    </a:lnTo>
                    <a:lnTo>
                      <a:pt x="14" y="190"/>
                    </a:lnTo>
                    <a:lnTo>
                      <a:pt x="16" y="190"/>
                    </a:lnTo>
                    <a:lnTo>
                      <a:pt x="16" y="187"/>
                    </a:lnTo>
                    <a:lnTo>
                      <a:pt x="16" y="187"/>
                    </a:lnTo>
                    <a:lnTo>
                      <a:pt x="14" y="186"/>
                    </a:lnTo>
                    <a:lnTo>
                      <a:pt x="13" y="184"/>
                    </a:lnTo>
                    <a:lnTo>
                      <a:pt x="13" y="183"/>
                    </a:lnTo>
                    <a:lnTo>
                      <a:pt x="14" y="180"/>
                    </a:lnTo>
                    <a:lnTo>
                      <a:pt x="14" y="179"/>
                    </a:lnTo>
                    <a:lnTo>
                      <a:pt x="18" y="178"/>
                    </a:lnTo>
                    <a:lnTo>
                      <a:pt x="23" y="177"/>
                    </a:lnTo>
                    <a:lnTo>
                      <a:pt x="27" y="177"/>
                    </a:lnTo>
                    <a:lnTo>
                      <a:pt x="27" y="177"/>
                    </a:lnTo>
                    <a:lnTo>
                      <a:pt x="32" y="177"/>
                    </a:lnTo>
                    <a:lnTo>
                      <a:pt x="33" y="177"/>
                    </a:lnTo>
                    <a:lnTo>
                      <a:pt x="35" y="177"/>
                    </a:lnTo>
                    <a:lnTo>
                      <a:pt x="32" y="174"/>
                    </a:lnTo>
                    <a:lnTo>
                      <a:pt x="32" y="174"/>
                    </a:lnTo>
                    <a:lnTo>
                      <a:pt x="30" y="174"/>
                    </a:lnTo>
                    <a:lnTo>
                      <a:pt x="26" y="173"/>
                    </a:lnTo>
                    <a:lnTo>
                      <a:pt x="25" y="172"/>
                    </a:lnTo>
                    <a:lnTo>
                      <a:pt x="25" y="171"/>
                    </a:lnTo>
                    <a:lnTo>
                      <a:pt x="27" y="168"/>
                    </a:lnTo>
                    <a:lnTo>
                      <a:pt x="31" y="166"/>
                    </a:lnTo>
                    <a:lnTo>
                      <a:pt x="35" y="165"/>
                    </a:lnTo>
                    <a:lnTo>
                      <a:pt x="35" y="165"/>
                    </a:lnTo>
                    <a:lnTo>
                      <a:pt x="38" y="164"/>
                    </a:lnTo>
                    <a:lnTo>
                      <a:pt x="38" y="164"/>
                    </a:lnTo>
                    <a:lnTo>
                      <a:pt x="44" y="159"/>
                    </a:lnTo>
                    <a:lnTo>
                      <a:pt x="49" y="158"/>
                    </a:lnTo>
                    <a:lnTo>
                      <a:pt x="49" y="158"/>
                    </a:lnTo>
                    <a:lnTo>
                      <a:pt x="50" y="155"/>
                    </a:lnTo>
                    <a:lnTo>
                      <a:pt x="50" y="155"/>
                    </a:lnTo>
                    <a:lnTo>
                      <a:pt x="52" y="148"/>
                    </a:lnTo>
                    <a:lnTo>
                      <a:pt x="55" y="146"/>
                    </a:lnTo>
                    <a:lnTo>
                      <a:pt x="55" y="144"/>
                    </a:lnTo>
                    <a:lnTo>
                      <a:pt x="57" y="143"/>
                    </a:lnTo>
                    <a:lnTo>
                      <a:pt x="58" y="143"/>
                    </a:lnTo>
                    <a:lnTo>
                      <a:pt x="58" y="143"/>
                    </a:lnTo>
                    <a:lnTo>
                      <a:pt x="61" y="141"/>
                    </a:lnTo>
                    <a:lnTo>
                      <a:pt x="61" y="141"/>
                    </a:lnTo>
                    <a:lnTo>
                      <a:pt x="63" y="137"/>
                    </a:lnTo>
                    <a:lnTo>
                      <a:pt x="67" y="131"/>
                    </a:lnTo>
                    <a:lnTo>
                      <a:pt x="72" y="124"/>
                    </a:lnTo>
                    <a:lnTo>
                      <a:pt x="70" y="124"/>
                    </a:lnTo>
                    <a:lnTo>
                      <a:pt x="72" y="124"/>
                    </a:lnTo>
                    <a:lnTo>
                      <a:pt x="72" y="124"/>
                    </a:lnTo>
                    <a:lnTo>
                      <a:pt x="75" y="119"/>
                    </a:lnTo>
                    <a:lnTo>
                      <a:pt x="79" y="113"/>
                    </a:lnTo>
                    <a:lnTo>
                      <a:pt x="83" y="99"/>
                    </a:lnTo>
                    <a:lnTo>
                      <a:pt x="88" y="85"/>
                    </a:lnTo>
                    <a:lnTo>
                      <a:pt x="93" y="73"/>
                    </a:lnTo>
                    <a:lnTo>
                      <a:pt x="93" y="73"/>
                    </a:lnTo>
                    <a:lnTo>
                      <a:pt x="94" y="63"/>
                    </a:lnTo>
                    <a:lnTo>
                      <a:pt x="97" y="56"/>
                    </a:lnTo>
                    <a:lnTo>
                      <a:pt x="98" y="51"/>
                    </a:lnTo>
                    <a:lnTo>
                      <a:pt x="99" y="49"/>
                    </a:lnTo>
                    <a:lnTo>
                      <a:pt x="101" y="47"/>
                    </a:lnTo>
                    <a:lnTo>
                      <a:pt x="104" y="47"/>
                    </a:lnTo>
                    <a:lnTo>
                      <a:pt x="104" y="48"/>
                    </a:lnTo>
                    <a:lnTo>
                      <a:pt x="106" y="50"/>
                    </a:lnTo>
                    <a:lnTo>
                      <a:pt x="106" y="50"/>
                    </a:lnTo>
                    <a:lnTo>
                      <a:pt x="109" y="51"/>
                    </a:lnTo>
                    <a:lnTo>
                      <a:pt x="110" y="51"/>
                    </a:lnTo>
                    <a:lnTo>
                      <a:pt x="110" y="53"/>
                    </a:lnTo>
                    <a:lnTo>
                      <a:pt x="113" y="51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26" y="46"/>
                    </a:lnTo>
                    <a:lnTo>
                      <a:pt x="132" y="42"/>
                    </a:lnTo>
                    <a:lnTo>
                      <a:pt x="137" y="38"/>
                    </a:lnTo>
                    <a:lnTo>
                      <a:pt x="141" y="35"/>
                    </a:lnTo>
                    <a:lnTo>
                      <a:pt x="145" y="29"/>
                    </a:lnTo>
                    <a:lnTo>
                      <a:pt x="149" y="23"/>
                    </a:lnTo>
                    <a:lnTo>
                      <a:pt x="149" y="23"/>
                    </a:lnTo>
                    <a:lnTo>
                      <a:pt x="151" y="19"/>
                    </a:lnTo>
                    <a:lnTo>
                      <a:pt x="155" y="17"/>
                    </a:lnTo>
                    <a:lnTo>
                      <a:pt x="160" y="15"/>
                    </a:lnTo>
                    <a:lnTo>
                      <a:pt x="167" y="12"/>
                    </a:lnTo>
                    <a:lnTo>
                      <a:pt x="188" y="7"/>
                    </a:lnTo>
                    <a:lnTo>
                      <a:pt x="224" y="1"/>
                    </a:lnTo>
                    <a:lnTo>
                      <a:pt x="224" y="1"/>
                    </a:lnTo>
                    <a:lnTo>
                      <a:pt x="223" y="1"/>
                    </a:lnTo>
                    <a:lnTo>
                      <a:pt x="227" y="4"/>
                    </a:lnTo>
                    <a:lnTo>
                      <a:pt x="227" y="4"/>
                    </a:lnTo>
                    <a:lnTo>
                      <a:pt x="231" y="6"/>
                    </a:lnTo>
                    <a:lnTo>
                      <a:pt x="235" y="11"/>
                    </a:lnTo>
                    <a:lnTo>
                      <a:pt x="238" y="16"/>
                    </a:lnTo>
                    <a:lnTo>
                      <a:pt x="244" y="20"/>
                    </a:lnTo>
                    <a:lnTo>
                      <a:pt x="248" y="36"/>
                    </a:lnTo>
                    <a:lnTo>
                      <a:pt x="249" y="48"/>
                    </a:lnTo>
                    <a:lnTo>
                      <a:pt x="249" y="59"/>
                    </a:lnTo>
                    <a:lnTo>
                      <a:pt x="249" y="60"/>
                    </a:lnTo>
                    <a:lnTo>
                      <a:pt x="249" y="60"/>
                    </a:lnTo>
                    <a:lnTo>
                      <a:pt x="247" y="66"/>
                    </a:lnTo>
                    <a:lnTo>
                      <a:pt x="244" y="74"/>
                    </a:lnTo>
                    <a:lnTo>
                      <a:pt x="243" y="81"/>
                    </a:lnTo>
                    <a:lnTo>
                      <a:pt x="243" y="86"/>
                    </a:lnTo>
                    <a:lnTo>
                      <a:pt x="241" y="87"/>
                    </a:lnTo>
                    <a:lnTo>
                      <a:pt x="221" y="87"/>
                    </a:lnTo>
                    <a:lnTo>
                      <a:pt x="221" y="90"/>
                    </a:lnTo>
                    <a:lnTo>
                      <a:pt x="221" y="90"/>
                    </a:lnTo>
                    <a:lnTo>
                      <a:pt x="221" y="93"/>
                    </a:lnTo>
                    <a:lnTo>
                      <a:pt x="222" y="99"/>
                    </a:lnTo>
                    <a:lnTo>
                      <a:pt x="222" y="102"/>
                    </a:lnTo>
                    <a:lnTo>
                      <a:pt x="222" y="103"/>
                    </a:lnTo>
                    <a:lnTo>
                      <a:pt x="223" y="104"/>
                    </a:lnTo>
                    <a:lnTo>
                      <a:pt x="223" y="105"/>
                    </a:lnTo>
                    <a:lnTo>
                      <a:pt x="228" y="106"/>
                    </a:lnTo>
                    <a:lnTo>
                      <a:pt x="228" y="106"/>
                    </a:lnTo>
                    <a:lnTo>
                      <a:pt x="234" y="106"/>
                    </a:lnTo>
                    <a:lnTo>
                      <a:pt x="240" y="109"/>
                    </a:lnTo>
                    <a:lnTo>
                      <a:pt x="242" y="110"/>
                    </a:lnTo>
                    <a:lnTo>
                      <a:pt x="243" y="110"/>
                    </a:lnTo>
                    <a:lnTo>
                      <a:pt x="243" y="112"/>
                    </a:lnTo>
                    <a:lnTo>
                      <a:pt x="243" y="113"/>
                    </a:lnTo>
                    <a:lnTo>
                      <a:pt x="243" y="118"/>
                    </a:lnTo>
                    <a:lnTo>
                      <a:pt x="241" y="123"/>
                    </a:lnTo>
                    <a:lnTo>
                      <a:pt x="238" y="128"/>
                    </a:lnTo>
                    <a:lnTo>
                      <a:pt x="234" y="131"/>
                    </a:lnTo>
                    <a:lnTo>
                      <a:pt x="229" y="136"/>
                    </a:lnTo>
                    <a:lnTo>
                      <a:pt x="223" y="141"/>
                    </a:lnTo>
                    <a:lnTo>
                      <a:pt x="222" y="142"/>
                    </a:lnTo>
                    <a:lnTo>
                      <a:pt x="221" y="142"/>
                    </a:lnTo>
                    <a:lnTo>
                      <a:pt x="221" y="144"/>
                    </a:lnTo>
                    <a:lnTo>
                      <a:pt x="221" y="144"/>
                    </a:lnTo>
                    <a:lnTo>
                      <a:pt x="221" y="147"/>
                    </a:lnTo>
                    <a:lnTo>
                      <a:pt x="221" y="147"/>
                    </a:lnTo>
                    <a:lnTo>
                      <a:pt x="223" y="150"/>
                    </a:lnTo>
                    <a:lnTo>
                      <a:pt x="224" y="150"/>
                    </a:lnTo>
                    <a:lnTo>
                      <a:pt x="224" y="155"/>
                    </a:lnTo>
                    <a:lnTo>
                      <a:pt x="222" y="158"/>
                    </a:lnTo>
                    <a:lnTo>
                      <a:pt x="218" y="159"/>
                    </a:lnTo>
                    <a:lnTo>
                      <a:pt x="218" y="159"/>
                    </a:lnTo>
                    <a:lnTo>
                      <a:pt x="212" y="161"/>
                    </a:lnTo>
                    <a:lnTo>
                      <a:pt x="205" y="162"/>
                    </a:lnTo>
                    <a:lnTo>
                      <a:pt x="197" y="162"/>
                    </a:lnTo>
                    <a:lnTo>
                      <a:pt x="190" y="161"/>
                    </a:lnTo>
                    <a:lnTo>
                      <a:pt x="184" y="161"/>
                    </a:lnTo>
                    <a:lnTo>
                      <a:pt x="184" y="161"/>
                    </a:lnTo>
                    <a:lnTo>
                      <a:pt x="180" y="162"/>
                    </a:lnTo>
                    <a:lnTo>
                      <a:pt x="180" y="162"/>
                    </a:lnTo>
                    <a:lnTo>
                      <a:pt x="176" y="164"/>
                    </a:lnTo>
                    <a:lnTo>
                      <a:pt x="176" y="165"/>
                    </a:lnTo>
                    <a:lnTo>
                      <a:pt x="174" y="167"/>
                    </a:lnTo>
                    <a:lnTo>
                      <a:pt x="174" y="167"/>
                    </a:lnTo>
                    <a:lnTo>
                      <a:pt x="173" y="172"/>
                    </a:lnTo>
                    <a:lnTo>
                      <a:pt x="173" y="173"/>
                    </a:lnTo>
                    <a:lnTo>
                      <a:pt x="173" y="173"/>
                    </a:lnTo>
                    <a:lnTo>
                      <a:pt x="175" y="181"/>
                    </a:lnTo>
                    <a:lnTo>
                      <a:pt x="179" y="191"/>
                    </a:lnTo>
                    <a:lnTo>
                      <a:pt x="182" y="199"/>
                    </a:lnTo>
                    <a:lnTo>
                      <a:pt x="184" y="203"/>
                    </a:lnTo>
                    <a:lnTo>
                      <a:pt x="185" y="208"/>
                    </a:lnTo>
                    <a:lnTo>
                      <a:pt x="185" y="208"/>
                    </a:lnTo>
                    <a:lnTo>
                      <a:pt x="184" y="211"/>
                    </a:lnTo>
                    <a:lnTo>
                      <a:pt x="182" y="215"/>
                    </a:lnTo>
                    <a:lnTo>
                      <a:pt x="181" y="218"/>
                    </a:lnTo>
                    <a:lnTo>
                      <a:pt x="178" y="222"/>
                    </a:lnTo>
                    <a:lnTo>
                      <a:pt x="178" y="222"/>
                    </a:lnTo>
                    <a:lnTo>
                      <a:pt x="178" y="222"/>
                    </a:lnTo>
                    <a:lnTo>
                      <a:pt x="174" y="224"/>
                    </a:lnTo>
                    <a:lnTo>
                      <a:pt x="173" y="226"/>
                    </a:lnTo>
                    <a:lnTo>
                      <a:pt x="173" y="226"/>
                    </a:lnTo>
                    <a:lnTo>
                      <a:pt x="173" y="228"/>
                    </a:lnTo>
                    <a:lnTo>
                      <a:pt x="173" y="228"/>
                    </a:lnTo>
                    <a:lnTo>
                      <a:pt x="174" y="229"/>
                    </a:lnTo>
                    <a:lnTo>
                      <a:pt x="176" y="231"/>
                    </a:lnTo>
                    <a:lnTo>
                      <a:pt x="178" y="233"/>
                    </a:lnTo>
                    <a:lnTo>
                      <a:pt x="179" y="234"/>
                    </a:lnTo>
                    <a:lnTo>
                      <a:pt x="176" y="237"/>
                    </a:lnTo>
                    <a:lnTo>
                      <a:pt x="173" y="241"/>
                    </a:lnTo>
                    <a:lnTo>
                      <a:pt x="165" y="247"/>
                    </a:lnTo>
                    <a:lnTo>
                      <a:pt x="163" y="248"/>
                    </a:lnTo>
                    <a:lnTo>
                      <a:pt x="163" y="248"/>
                    </a:lnTo>
                    <a:lnTo>
                      <a:pt x="163" y="251"/>
                    </a:lnTo>
                    <a:lnTo>
                      <a:pt x="163" y="251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71" y="260"/>
                    </a:lnTo>
                    <a:lnTo>
                      <a:pt x="171" y="260"/>
                    </a:lnTo>
                    <a:lnTo>
                      <a:pt x="172" y="262"/>
                    </a:lnTo>
                    <a:lnTo>
                      <a:pt x="172" y="262"/>
                    </a:lnTo>
                    <a:lnTo>
                      <a:pt x="171" y="265"/>
                    </a:lnTo>
                    <a:lnTo>
                      <a:pt x="167" y="272"/>
                    </a:lnTo>
                    <a:lnTo>
                      <a:pt x="167" y="272"/>
                    </a:lnTo>
                    <a:lnTo>
                      <a:pt x="167" y="276"/>
                    </a:lnTo>
                    <a:lnTo>
                      <a:pt x="167" y="276"/>
                    </a:lnTo>
                    <a:lnTo>
                      <a:pt x="169" y="277"/>
                    </a:lnTo>
                    <a:lnTo>
                      <a:pt x="167" y="278"/>
                    </a:lnTo>
                    <a:lnTo>
                      <a:pt x="165" y="278"/>
                    </a:lnTo>
                    <a:lnTo>
                      <a:pt x="161" y="277"/>
                    </a:lnTo>
                    <a:lnTo>
                      <a:pt x="160" y="276"/>
                    </a:lnTo>
                    <a:lnTo>
                      <a:pt x="160" y="276"/>
                    </a:lnTo>
                    <a:lnTo>
                      <a:pt x="154" y="271"/>
                    </a:lnTo>
                    <a:lnTo>
                      <a:pt x="148" y="268"/>
                    </a:lnTo>
                    <a:lnTo>
                      <a:pt x="144" y="265"/>
                    </a:lnTo>
                    <a:lnTo>
                      <a:pt x="144" y="264"/>
                    </a:lnTo>
                    <a:lnTo>
                      <a:pt x="145" y="260"/>
                    </a:lnTo>
                    <a:lnTo>
                      <a:pt x="149" y="257"/>
                    </a:lnTo>
                    <a:lnTo>
                      <a:pt x="151" y="252"/>
                    </a:lnTo>
                    <a:lnTo>
                      <a:pt x="154" y="247"/>
                    </a:lnTo>
                    <a:lnTo>
                      <a:pt x="155" y="245"/>
                    </a:lnTo>
                    <a:lnTo>
                      <a:pt x="156" y="243"/>
                    </a:lnTo>
                    <a:lnTo>
                      <a:pt x="159" y="241"/>
                    </a:lnTo>
                    <a:lnTo>
                      <a:pt x="159" y="241"/>
                    </a:lnTo>
                    <a:lnTo>
                      <a:pt x="160" y="240"/>
                    </a:lnTo>
                    <a:lnTo>
                      <a:pt x="160" y="240"/>
                    </a:lnTo>
                    <a:lnTo>
                      <a:pt x="160" y="237"/>
                    </a:lnTo>
                    <a:lnTo>
                      <a:pt x="160" y="236"/>
                    </a:lnTo>
                    <a:lnTo>
                      <a:pt x="156" y="234"/>
                    </a:lnTo>
                    <a:lnTo>
                      <a:pt x="156" y="234"/>
                    </a:lnTo>
                    <a:lnTo>
                      <a:pt x="155" y="234"/>
                    </a:lnTo>
                    <a:lnTo>
                      <a:pt x="155" y="234"/>
                    </a:lnTo>
                    <a:lnTo>
                      <a:pt x="151" y="233"/>
                    </a:lnTo>
                    <a:lnTo>
                      <a:pt x="148" y="229"/>
                    </a:lnTo>
                    <a:lnTo>
                      <a:pt x="144" y="224"/>
                    </a:lnTo>
                    <a:lnTo>
                      <a:pt x="144" y="223"/>
                    </a:lnTo>
                    <a:lnTo>
                      <a:pt x="144" y="223"/>
                    </a:lnTo>
                    <a:lnTo>
                      <a:pt x="143" y="222"/>
                    </a:lnTo>
                    <a:lnTo>
                      <a:pt x="143" y="222"/>
                    </a:lnTo>
                    <a:lnTo>
                      <a:pt x="137" y="222"/>
                    </a:lnTo>
                    <a:lnTo>
                      <a:pt x="137" y="222"/>
                    </a:lnTo>
                    <a:lnTo>
                      <a:pt x="130" y="222"/>
                    </a:lnTo>
                    <a:lnTo>
                      <a:pt x="125" y="223"/>
                    </a:lnTo>
                    <a:lnTo>
                      <a:pt x="123" y="223"/>
                    </a:lnTo>
                    <a:lnTo>
                      <a:pt x="120" y="223"/>
                    </a:lnTo>
                    <a:lnTo>
                      <a:pt x="120" y="221"/>
                    </a:lnTo>
                    <a:lnTo>
                      <a:pt x="120" y="221"/>
                    </a:lnTo>
                    <a:lnTo>
                      <a:pt x="117" y="216"/>
                    </a:lnTo>
                    <a:lnTo>
                      <a:pt x="114" y="214"/>
                    </a:lnTo>
                    <a:lnTo>
                      <a:pt x="114" y="212"/>
                    </a:lnTo>
                    <a:lnTo>
                      <a:pt x="113" y="208"/>
                    </a:lnTo>
                    <a:lnTo>
                      <a:pt x="114" y="200"/>
                    </a:lnTo>
                    <a:lnTo>
                      <a:pt x="114" y="198"/>
                    </a:lnTo>
                    <a:lnTo>
                      <a:pt x="114" y="198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1" y="199"/>
                    </a:lnTo>
                    <a:lnTo>
                      <a:pt x="110" y="199"/>
                    </a:lnTo>
                    <a:lnTo>
                      <a:pt x="107" y="202"/>
                    </a:lnTo>
                    <a:lnTo>
                      <a:pt x="107" y="202"/>
                    </a:lnTo>
                    <a:lnTo>
                      <a:pt x="104" y="205"/>
                    </a:lnTo>
                    <a:lnTo>
                      <a:pt x="104" y="206"/>
                    </a:lnTo>
                    <a:lnTo>
                      <a:pt x="101" y="206"/>
                    </a:lnTo>
                    <a:lnTo>
                      <a:pt x="100" y="205"/>
                    </a:lnTo>
                    <a:lnTo>
                      <a:pt x="98" y="200"/>
                    </a:lnTo>
                    <a:lnTo>
                      <a:pt x="98" y="196"/>
                    </a:lnTo>
                    <a:lnTo>
                      <a:pt x="98" y="196"/>
                    </a:lnTo>
                    <a:lnTo>
                      <a:pt x="97" y="195"/>
                    </a:lnTo>
                    <a:lnTo>
                      <a:pt x="97" y="193"/>
                    </a:lnTo>
                    <a:lnTo>
                      <a:pt x="93" y="193"/>
                    </a:lnTo>
                    <a:lnTo>
                      <a:pt x="93" y="193"/>
                    </a:lnTo>
                    <a:lnTo>
                      <a:pt x="91" y="195"/>
                    </a:lnTo>
                    <a:lnTo>
                      <a:pt x="91" y="195"/>
                    </a:lnTo>
                    <a:lnTo>
                      <a:pt x="89" y="197"/>
                    </a:lnTo>
                    <a:lnTo>
                      <a:pt x="87" y="199"/>
                    </a:lnTo>
                    <a:lnTo>
                      <a:pt x="86" y="199"/>
                    </a:lnTo>
                    <a:lnTo>
                      <a:pt x="86" y="200"/>
                    </a:lnTo>
                    <a:lnTo>
                      <a:pt x="85" y="199"/>
                    </a:lnTo>
                    <a:lnTo>
                      <a:pt x="85" y="199"/>
                    </a:lnTo>
                    <a:lnTo>
                      <a:pt x="83" y="199"/>
                    </a:lnTo>
                    <a:lnTo>
                      <a:pt x="79" y="196"/>
                    </a:lnTo>
                    <a:lnTo>
                      <a:pt x="76" y="193"/>
                    </a:lnTo>
                    <a:lnTo>
                      <a:pt x="76" y="193"/>
                    </a:lnTo>
                    <a:lnTo>
                      <a:pt x="73" y="193"/>
                    </a:lnTo>
                    <a:lnTo>
                      <a:pt x="73" y="193"/>
                    </a:lnTo>
                    <a:lnTo>
                      <a:pt x="69" y="196"/>
                    </a:lnTo>
                    <a:lnTo>
                      <a:pt x="69" y="196"/>
                    </a:lnTo>
                    <a:lnTo>
                      <a:pt x="68" y="199"/>
                    </a:lnTo>
                    <a:lnTo>
                      <a:pt x="68" y="202"/>
                    </a:lnTo>
                    <a:lnTo>
                      <a:pt x="67" y="202"/>
                    </a:lnTo>
                    <a:lnTo>
                      <a:pt x="67" y="204"/>
                    </a:lnTo>
                    <a:lnTo>
                      <a:pt x="67" y="205"/>
                    </a:lnTo>
                    <a:lnTo>
                      <a:pt x="60" y="206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2" y="212"/>
                    </a:lnTo>
                    <a:lnTo>
                      <a:pt x="49" y="217"/>
                    </a:lnTo>
                    <a:lnTo>
                      <a:pt x="49" y="217"/>
                    </a:lnTo>
                    <a:lnTo>
                      <a:pt x="44" y="220"/>
                    </a:lnTo>
                    <a:lnTo>
                      <a:pt x="41" y="221"/>
                    </a:lnTo>
                    <a:lnTo>
                      <a:pt x="41" y="221"/>
                    </a:lnTo>
                    <a:lnTo>
                      <a:pt x="35" y="220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4" y="214"/>
                    </a:lnTo>
                    <a:lnTo>
                      <a:pt x="24" y="214"/>
                    </a:lnTo>
                    <a:lnTo>
                      <a:pt x="19" y="212"/>
                    </a:lnTo>
                    <a:lnTo>
                      <a:pt x="19" y="212"/>
                    </a:lnTo>
                    <a:lnTo>
                      <a:pt x="19" y="212"/>
                    </a:lnTo>
                    <a:lnTo>
                      <a:pt x="19" y="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6" name="Freeform 371"/>
              <p:cNvSpPr>
                <a:spLocks/>
              </p:cNvSpPr>
              <p:nvPr/>
            </p:nvSpPr>
            <p:spPr bwMode="auto">
              <a:xfrm>
                <a:off x="4799013" y="3843338"/>
                <a:ext cx="392113" cy="338138"/>
              </a:xfrm>
              <a:custGeom>
                <a:avLst/>
                <a:gdLst>
                  <a:gd name="T0" fmla="*/ 236 w 247"/>
                  <a:gd name="T1" fmla="*/ 97 h 213"/>
                  <a:gd name="T2" fmla="*/ 230 w 247"/>
                  <a:gd name="T3" fmla="*/ 89 h 213"/>
                  <a:gd name="T4" fmla="*/ 221 w 247"/>
                  <a:gd name="T5" fmla="*/ 83 h 213"/>
                  <a:gd name="T6" fmla="*/ 213 w 247"/>
                  <a:gd name="T7" fmla="*/ 81 h 213"/>
                  <a:gd name="T8" fmla="*/ 197 w 247"/>
                  <a:gd name="T9" fmla="*/ 71 h 213"/>
                  <a:gd name="T10" fmla="*/ 202 w 247"/>
                  <a:gd name="T11" fmla="*/ 60 h 213"/>
                  <a:gd name="T12" fmla="*/ 208 w 247"/>
                  <a:gd name="T13" fmla="*/ 50 h 213"/>
                  <a:gd name="T14" fmla="*/ 213 w 247"/>
                  <a:gd name="T15" fmla="*/ 45 h 213"/>
                  <a:gd name="T16" fmla="*/ 208 w 247"/>
                  <a:gd name="T17" fmla="*/ 39 h 213"/>
                  <a:gd name="T18" fmla="*/ 198 w 247"/>
                  <a:gd name="T19" fmla="*/ 31 h 213"/>
                  <a:gd name="T20" fmla="*/ 191 w 247"/>
                  <a:gd name="T21" fmla="*/ 27 h 213"/>
                  <a:gd name="T22" fmla="*/ 177 w 247"/>
                  <a:gd name="T23" fmla="*/ 29 h 213"/>
                  <a:gd name="T24" fmla="*/ 171 w 247"/>
                  <a:gd name="T25" fmla="*/ 21 h 213"/>
                  <a:gd name="T26" fmla="*/ 166 w 247"/>
                  <a:gd name="T27" fmla="*/ 13 h 213"/>
                  <a:gd name="T28" fmla="*/ 166 w 247"/>
                  <a:gd name="T29" fmla="*/ 3 h 213"/>
                  <a:gd name="T30" fmla="*/ 159 w 247"/>
                  <a:gd name="T31" fmla="*/ 11 h 213"/>
                  <a:gd name="T32" fmla="*/ 154 w 247"/>
                  <a:gd name="T33" fmla="*/ 10 h 213"/>
                  <a:gd name="T34" fmla="*/ 149 w 247"/>
                  <a:gd name="T35" fmla="*/ 0 h 213"/>
                  <a:gd name="T36" fmla="*/ 143 w 247"/>
                  <a:gd name="T37" fmla="*/ 2 h 213"/>
                  <a:gd name="T38" fmla="*/ 140 w 247"/>
                  <a:gd name="T39" fmla="*/ 7 h 213"/>
                  <a:gd name="T40" fmla="*/ 133 w 247"/>
                  <a:gd name="T41" fmla="*/ 1 h 213"/>
                  <a:gd name="T42" fmla="*/ 124 w 247"/>
                  <a:gd name="T43" fmla="*/ 1 h 213"/>
                  <a:gd name="T44" fmla="*/ 122 w 247"/>
                  <a:gd name="T45" fmla="*/ 9 h 213"/>
                  <a:gd name="T46" fmla="*/ 111 w 247"/>
                  <a:gd name="T47" fmla="*/ 14 h 213"/>
                  <a:gd name="T48" fmla="*/ 102 w 247"/>
                  <a:gd name="T49" fmla="*/ 25 h 213"/>
                  <a:gd name="T50" fmla="*/ 85 w 247"/>
                  <a:gd name="T51" fmla="*/ 25 h 213"/>
                  <a:gd name="T52" fmla="*/ 73 w 247"/>
                  <a:gd name="T53" fmla="*/ 19 h 213"/>
                  <a:gd name="T54" fmla="*/ 65 w 247"/>
                  <a:gd name="T55" fmla="*/ 21 h 213"/>
                  <a:gd name="T56" fmla="*/ 60 w 247"/>
                  <a:gd name="T57" fmla="*/ 19 h 213"/>
                  <a:gd name="T58" fmla="*/ 54 w 247"/>
                  <a:gd name="T59" fmla="*/ 5 h 213"/>
                  <a:gd name="T60" fmla="*/ 19 w 247"/>
                  <a:gd name="T61" fmla="*/ 23 h 213"/>
                  <a:gd name="T62" fmla="*/ 0 w 247"/>
                  <a:gd name="T63" fmla="*/ 33 h 213"/>
                  <a:gd name="T64" fmla="*/ 5 w 247"/>
                  <a:gd name="T65" fmla="*/ 45 h 213"/>
                  <a:gd name="T66" fmla="*/ 30 w 247"/>
                  <a:gd name="T67" fmla="*/ 69 h 213"/>
                  <a:gd name="T68" fmla="*/ 42 w 247"/>
                  <a:gd name="T69" fmla="*/ 77 h 213"/>
                  <a:gd name="T70" fmla="*/ 48 w 247"/>
                  <a:gd name="T71" fmla="*/ 91 h 213"/>
                  <a:gd name="T72" fmla="*/ 67 w 247"/>
                  <a:gd name="T73" fmla="*/ 100 h 213"/>
                  <a:gd name="T74" fmla="*/ 66 w 247"/>
                  <a:gd name="T75" fmla="*/ 104 h 213"/>
                  <a:gd name="T76" fmla="*/ 66 w 247"/>
                  <a:gd name="T77" fmla="*/ 110 h 213"/>
                  <a:gd name="T78" fmla="*/ 85 w 247"/>
                  <a:gd name="T79" fmla="*/ 110 h 213"/>
                  <a:gd name="T80" fmla="*/ 96 w 247"/>
                  <a:gd name="T81" fmla="*/ 115 h 213"/>
                  <a:gd name="T82" fmla="*/ 99 w 247"/>
                  <a:gd name="T83" fmla="*/ 139 h 213"/>
                  <a:gd name="T84" fmla="*/ 96 w 247"/>
                  <a:gd name="T85" fmla="*/ 149 h 213"/>
                  <a:gd name="T86" fmla="*/ 101 w 247"/>
                  <a:gd name="T87" fmla="*/ 153 h 213"/>
                  <a:gd name="T88" fmla="*/ 118 w 247"/>
                  <a:gd name="T89" fmla="*/ 156 h 213"/>
                  <a:gd name="T90" fmla="*/ 130 w 247"/>
                  <a:gd name="T91" fmla="*/ 145 h 213"/>
                  <a:gd name="T92" fmla="*/ 145 w 247"/>
                  <a:gd name="T93" fmla="*/ 140 h 213"/>
                  <a:gd name="T94" fmla="*/ 140 w 247"/>
                  <a:gd name="T95" fmla="*/ 157 h 213"/>
                  <a:gd name="T96" fmla="*/ 139 w 247"/>
                  <a:gd name="T97" fmla="*/ 170 h 213"/>
                  <a:gd name="T98" fmla="*/ 147 w 247"/>
                  <a:gd name="T99" fmla="*/ 171 h 213"/>
                  <a:gd name="T100" fmla="*/ 166 w 247"/>
                  <a:gd name="T101" fmla="*/ 190 h 213"/>
                  <a:gd name="T102" fmla="*/ 185 w 247"/>
                  <a:gd name="T103" fmla="*/ 207 h 213"/>
                  <a:gd name="T104" fmla="*/ 209 w 247"/>
                  <a:gd name="T105" fmla="*/ 208 h 213"/>
                  <a:gd name="T106" fmla="*/ 217 w 247"/>
                  <a:gd name="T107" fmla="*/ 213 h 213"/>
                  <a:gd name="T108" fmla="*/ 229 w 247"/>
                  <a:gd name="T109" fmla="*/ 200 h 213"/>
                  <a:gd name="T110" fmla="*/ 230 w 247"/>
                  <a:gd name="T111" fmla="*/ 189 h 213"/>
                  <a:gd name="T112" fmla="*/ 230 w 247"/>
                  <a:gd name="T113" fmla="*/ 181 h 213"/>
                  <a:gd name="T114" fmla="*/ 226 w 247"/>
                  <a:gd name="T115" fmla="*/ 169 h 213"/>
                  <a:gd name="T116" fmla="*/ 230 w 247"/>
                  <a:gd name="T117" fmla="*/ 144 h 213"/>
                  <a:gd name="T118" fmla="*/ 241 w 247"/>
                  <a:gd name="T119" fmla="*/ 137 h 213"/>
                  <a:gd name="T120" fmla="*/ 247 w 247"/>
                  <a:gd name="T121" fmla="*/ 129 h 213"/>
                  <a:gd name="T122" fmla="*/ 239 w 247"/>
                  <a:gd name="T123" fmla="*/ 1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7" h="213">
                    <a:moveTo>
                      <a:pt x="234" y="101"/>
                    </a:moveTo>
                    <a:lnTo>
                      <a:pt x="235" y="98"/>
                    </a:lnTo>
                    <a:lnTo>
                      <a:pt x="236" y="97"/>
                    </a:lnTo>
                    <a:lnTo>
                      <a:pt x="236" y="95"/>
                    </a:lnTo>
                    <a:lnTo>
                      <a:pt x="235" y="94"/>
                    </a:lnTo>
                    <a:lnTo>
                      <a:pt x="230" y="89"/>
                    </a:lnTo>
                    <a:lnTo>
                      <a:pt x="226" y="85"/>
                    </a:lnTo>
                    <a:lnTo>
                      <a:pt x="225" y="83"/>
                    </a:lnTo>
                    <a:lnTo>
                      <a:pt x="221" y="83"/>
                    </a:lnTo>
                    <a:lnTo>
                      <a:pt x="219" y="83"/>
                    </a:lnTo>
                    <a:lnTo>
                      <a:pt x="215" y="83"/>
                    </a:lnTo>
                    <a:lnTo>
                      <a:pt x="213" y="81"/>
                    </a:lnTo>
                    <a:lnTo>
                      <a:pt x="207" y="77"/>
                    </a:lnTo>
                    <a:lnTo>
                      <a:pt x="202" y="73"/>
                    </a:lnTo>
                    <a:lnTo>
                      <a:pt x="197" y="71"/>
                    </a:lnTo>
                    <a:lnTo>
                      <a:pt x="197" y="69"/>
                    </a:lnTo>
                    <a:lnTo>
                      <a:pt x="199" y="65"/>
                    </a:lnTo>
                    <a:lnTo>
                      <a:pt x="202" y="60"/>
                    </a:lnTo>
                    <a:lnTo>
                      <a:pt x="205" y="57"/>
                    </a:lnTo>
                    <a:lnTo>
                      <a:pt x="207" y="52"/>
                    </a:lnTo>
                    <a:lnTo>
                      <a:pt x="208" y="50"/>
                    </a:lnTo>
                    <a:lnTo>
                      <a:pt x="209" y="48"/>
                    </a:lnTo>
                    <a:lnTo>
                      <a:pt x="213" y="46"/>
                    </a:lnTo>
                    <a:lnTo>
                      <a:pt x="213" y="45"/>
                    </a:lnTo>
                    <a:lnTo>
                      <a:pt x="213" y="42"/>
                    </a:lnTo>
                    <a:lnTo>
                      <a:pt x="210" y="40"/>
                    </a:lnTo>
                    <a:lnTo>
                      <a:pt x="208" y="39"/>
                    </a:lnTo>
                    <a:lnTo>
                      <a:pt x="205" y="38"/>
                    </a:lnTo>
                    <a:lnTo>
                      <a:pt x="202" y="34"/>
                    </a:lnTo>
                    <a:lnTo>
                      <a:pt x="198" y="31"/>
                    </a:lnTo>
                    <a:lnTo>
                      <a:pt x="197" y="28"/>
                    </a:lnTo>
                    <a:lnTo>
                      <a:pt x="196" y="27"/>
                    </a:lnTo>
                    <a:lnTo>
                      <a:pt x="191" y="27"/>
                    </a:lnTo>
                    <a:lnTo>
                      <a:pt x="184" y="28"/>
                    </a:lnTo>
                    <a:lnTo>
                      <a:pt x="179" y="29"/>
                    </a:lnTo>
                    <a:lnTo>
                      <a:pt x="177" y="29"/>
                    </a:lnTo>
                    <a:lnTo>
                      <a:pt x="174" y="28"/>
                    </a:lnTo>
                    <a:lnTo>
                      <a:pt x="173" y="26"/>
                    </a:lnTo>
                    <a:lnTo>
                      <a:pt x="171" y="21"/>
                    </a:lnTo>
                    <a:lnTo>
                      <a:pt x="168" y="19"/>
                    </a:lnTo>
                    <a:lnTo>
                      <a:pt x="167" y="17"/>
                    </a:lnTo>
                    <a:lnTo>
                      <a:pt x="166" y="13"/>
                    </a:lnTo>
                    <a:lnTo>
                      <a:pt x="167" y="5"/>
                    </a:lnTo>
                    <a:lnTo>
                      <a:pt x="167" y="3"/>
                    </a:lnTo>
                    <a:lnTo>
                      <a:pt x="166" y="3"/>
                    </a:lnTo>
                    <a:lnTo>
                      <a:pt x="165" y="4"/>
                    </a:lnTo>
                    <a:lnTo>
                      <a:pt x="161" y="7"/>
                    </a:lnTo>
                    <a:lnTo>
                      <a:pt x="159" y="11"/>
                    </a:lnTo>
                    <a:lnTo>
                      <a:pt x="158" y="13"/>
                    </a:lnTo>
                    <a:lnTo>
                      <a:pt x="154" y="13"/>
                    </a:lnTo>
                    <a:lnTo>
                      <a:pt x="154" y="10"/>
                    </a:lnTo>
                    <a:lnTo>
                      <a:pt x="152" y="5"/>
                    </a:lnTo>
                    <a:lnTo>
                      <a:pt x="151" y="1"/>
                    </a:lnTo>
                    <a:lnTo>
                      <a:pt x="149" y="0"/>
                    </a:lnTo>
                    <a:lnTo>
                      <a:pt x="147" y="0"/>
                    </a:lnTo>
                    <a:lnTo>
                      <a:pt x="145" y="1"/>
                    </a:lnTo>
                    <a:lnTo>
                      <a:pt x="143" y="2"/>
                    </a:lnTo>
                    <a:lnTo>
                      <a:pt x="142" y="4"/>
                    </a:lnTo>
                    <a:lnTo>
                      <a:pt x="141" y="5"/>
                    </a:lnTo>
                    <a:lnTo>
                      <a:pt x="140" y="7"/>
                    </a:lnTo>
                    <a:lnTo>
                      <a:pt x="139" y="5"/>
                    </a:lnTo>
                    <a:lnTo>
                      <a:pt x="136" y="4"/>
                    </a:lnTo>
                    <a:lnTo>
                      <a:pt x="133" y="1"/>
                    </a:lnTo>
                    <a:lnTo>
                      <a:pt x="130" y="0"/>
                    </a:lnTo>
                    <a:lnTo>
                      <a:pt x="127" y="0"/>
                    </a:lnTo>
                    <a:lnTo>
                      <a:pt x="124" y="1"/>
                    </a:lnTo>
                    <a:lnTo>
                      <a:pt x="123" y="4"/>
                    </a:lnTo>
                    <a:lnTo>
                      <a:pt x="122" y="7"/>
                    </a:lnTo>
                    <a:lnTo>
                      <a:pt x="122" y="9"/>
                    </a:lnTo>
                    <a:lnTo>
                      <a:pt x="121" y="10"/>
                    </a:lnTo>
                    <a:lnTo>
                      <a:pt x="114" y="13"/>
                    </a:lnTo>
                    <a:lnTo>
                      <a:pt x="111" y="14"/>
                    </a:lnTo>
                    <a:lnTo>
                      <a:pt x="108" y="17"/>
                    </a:lnTo>
                    <a:lnTo>
                      <a:pt x="104" y="21"/>
                    </a:lnTo>
                    <a:lnTo>
                      <a:pt x="102" y="25"/>
                    </a:lnTo>
                    <a:lnTo>
                      <a:pt x="96" y="26"/>
                    </a:lnTo>
                    <a:lnTo>
                      <a:pt x="91" y="26"/>
                    </a:lnTo>
                    <a:lnTo>
                      <a:pt x="85" y="25"/>
                    </a:lnTo>
                    <a:lnTo>
                      <a:pt x="81" y="21"/>
                    </a:lnTo>
                    <a:lnTo>
                      <a:pt x="78" y="19"/>
                    </a:lnTo>
                    <a:lnTo>
                      <a:pt x="73" y="19"/>
                    </a:lnTo>
                    <a:lnTo>
                      <a:pt x="70" y="19"/>
                    </a:lnTo>
                    <a:lnTo>
                      <a:pt x="66" y="20"/>
                    </a:lnTo>
                    <a:lnTo>
                      <a:pt x="65" y="21"/>
                    </a:lnTo>
                    <a:lnTo>
                      <a:pt x="62" y="21"/>
                    </a:lnTo>
                    <a:lnTo>
                      <a:pt x="61" y="20"/>
                    </a:lnTo>
                    <a:lnTo>
                      <a:pt x="60" y="19"/>
                    </a:lnTo>
                    <a:lnTo>
                      <a:pt x="56" y="13"/>
                    </a:lnTo>
                    <a:lnTo>
                      <a:pt x="55" y="10"/>
                    </a:lnTo>
                    <a:lnTo>
                      <a:pt x="54" y="5"/>
                    </a:lnTo>
                    <a:lnTo>
                      <a:pt x="37" y="14"/>
                    </a:lnTo>
                    <a:lnTo>
                      <a:pt x="28" y="19"/>
                    </a:lnTo>
                    <a:lnTo>
                      <a:pt x="19" y="23"/>
                    </a:lnTo>
                    <a:lnTo>
                      <a:pt x="10" y="31"/>
                    </a:lnTo>
                    <a:lnTo>
                      <a:pt x="5" y="32"/>
                    </a:lnTo>
                    <a:lnTo>
                      <a:pt x="0" y="33"/>
                    </a:lnTo>
                    <a:lnTo>
                      <a:pt x="3" y="40"/>
                    </a:lnTo>
                    <a:lnTo>
                      <a:pt x="3" y="40"/>
                    </a:lnTo>
                    <a:lnTo>
                      <a:pt x="5" y="45"/>
                    </a:lnTo>
                    <a:lnTo>
                      <a:pt x="9" y="50"/>
                    </a:lnTo>
                    <a:lnTo>
                      <a:pt x="19" y="59"/>
                    </a:lnTo>
                    <a:lnTo>
                      <a:pt x="30" y="69"/>
                    </a:lnTo>
                    <a:lnTo>
                      <a:pt x="40" y="75"/>
                    </a:lnTo>
                    <a:lnTo>
                      <a:pt x="42" y="76"/>
                    </a:lnTo>
                    <a:lnTo>
                      <a:pt x="42" y="77"/>
                    </a:lnTo>
                    <a:lnTo>
                      <a:pt x="42" y="82"/>
                    </a:lnTo>
                    <a:lnTo>
                      <a:pt x="46" y="88"/>
                    </a:lnTo>
                    <a:lnTo>
                      <a:pt x="48" y="91"/>
                    </a:lnTo>
                    <a:lnTo>
                      <a:pt x="54" y="95"/>
                    </a:lnTo>
                    <a:lnTo>
                      <a:pt x="61" y="97"/>
                    </a:lnTo>
                    <a:lnTo>
                      <a:pt x="67" y="100"/>
                    </a:lnTo>
                    <a:lnTo>
                      <a:pt x="68" y="101"/>
                    </a:lnTo>
                    <a:lnTo>
                      <a:pt x="68" y="101"/>
                    </a:lnTo>
                    <a:lnTo>
                      <a:pt x="66" y="104"/>
                    </a:lnTo>
                    <a:lnTo>
                      <a:pt x="66" y="106"/>
                    </a:lnTo>
                    <a:lnTo>
                      <a:pt x="66" y="108"/>
                    </a:lnTo>
                    <a:lnTo>
                      <a:pt x="66" y="110"/>
                    </a:lnTo>
                    <a:lnTo>
                      <a:pt x="68" y="112"/>
                    </a:lnTo>
                    <a:lnTo>
                      <a:pt x="77" y="112"/>
                    </a:lnTo>
                    <a:lnTo>
                      <a:pt x="85" y="110"/>
                    </a:lnTo>
                    <a:lnTo>
                      <a:pt x="89" y="110"/>
                    </a:lnTo>
                    <a:lnTo>
                      <a:pt x="92" y="113"/>
                    </a:lnTo>
                    <a:lnTo>
                      <a:pt x="96" y="115"/>
                    </a:lnTo>
                    <a:lnTo>
                      <a:pt x="97" y="119"/>
                    </a:lnTo>
                    <a:lnTo>
                      <a:pt x="97" y="134"/>
                    </a:lnTo>
                    <a:lnTo>
                      <a:pt x="99" y="139"/>
                    </a:lnTo>
                    <a:lnTo>
                      <a:pt x="101" y="143"/>
                    </a:lnTo>
                    <a:lnTo>
                      <a:pt x="99" y="144"/>
                    </a:lnTo>
                    <a:lnTo>
                      <a:pt x="96" y="149"/>
                    </a:lnTo>
                    <a:lnTo>
                      <a:pt x="96" y="151"/>
                    </a:lnTo>
                    <a:lnTo>
                      <a:pt x="97" y="153"/>
                    </a:lnTo>
                    <a:lnTo>
                      <a:pt x="101" y="153"/>
                    </a:lnTo>
                    <a:lnTo>
                      <a:pt x="108" y="155"/>
                    </a:lnTo>
                    <a:lnTo>
                      <a:pt x="114" y="155"/>
                    </a:lnTo>
                    <a:lnTo>
                      <a:pt x="118" y="156"/>
                    </a:lnTo>
                    <a:lnTo>
                      <a:pt x="122" y="153"/>
                    </a:lnTo>
                    <a:lnTo>
                      <a:pt x="127" y="150"/>
                    </a:lnTo>
                    <a:lnTo>
                      <a:pt x="130" y="145"/>
                    </a:lnTo>
                    <a:lnTo>
                      <a:pt x="135" y="143"/>
                    </a:lnTo>
                    <a:lnTo>
                      <a:pt x="142" y="140"/>
                    </a:lnTo>
                    <a:lnTo>
                      <a:pt x="145" y="140"/>
                    </a:lnTo>
                    <a:lnTo>
                      <a:pt x="146" y="143"/>
                    </a:lnTo>
                    <a:lnTo>
                      <a:pt x="142" y="149"/>
                    </a:lnTo>
                    <a:lnTo>
                      <a:pt x="140" y="157"/>
                    </a:lnTo>
                    <a:lnTo>
                      <a:pt x="139" y="160"/>
                    </a:lnTo>
                    <a:lnTo>
                      <a:pt x="137" y="165"/>
                    </a:lnTo>
                    <a:lnTo>
                      <a:pt x="139" y="170"/>
                    </a:lnTo>
                    <a:lnTo>
                      <a:pt x="141" y="171"/>
                    </a:lnTo>
                    <a:lnTo>
                      <a:pt x="143" y="171"/>
                    </a:lnTo>
                    <a:lnTo>
                      <a:pt x="147" y="171"/>
                    </a:lnTo>
                    <a:lnTo>
                      <a:pt x="149" y="175"/>
                    </a:lnTo>
                    <a:lnTo>
                      <a:pt x="159" y="182"/>
                    </a:lnTo>
                    <a:lnTo>
                      <a:pt x="166" y="190"/>
                    </a:lnTo>
                    <a:lnTo>
                      <a:pt x="176" y="199"/>
                    </a:lnTo>
                    <a:lnTo>
                      <a:pt x="182" y="205"/>
                    </a:lnTo>
                    <a:lnTo>
                      <a:pt x="185" y="207"/>
                    </a:lnTo>
                    <a:lnTo>
                      <a:pt x="202" y="207"/>
                    </a:lnTo>
                    <a:lnTo>
                      <a:pt x="207" y="207"/>
                    </a:lnTo>
                    <a:lnTo>
                      <a:pt x="209" y="208"/>
                    </a:lnTo>
                    <a:lnTo>
                      <a:pt x="213" y="213"/>
                    </a:lnTo>
                    <a:lnTo>
                      <a:pt x="215" y="213"/>
                    </a:lnTo>
                    <a:lnTo>
                      <a:pt x="217" y="213"/>
                    </a:lnTo>
                    <a:lnTo>
                      <a:pt x="222" y="213"/>
                    </a:lnTo>
                    <a:lnTo>
                      <a:pt x="225" y="206"/>
                    </a:lnTo>
                    <a:lnTo>
                      <a:pt x="229" y="200"/>
                    </a:lnTo>
                    <a:lnTo>
                      <a:pt x="230" y="197"/>
                    </a:lnTo>
                    <a:lnTo>
                      <a:pt x="232" y="195"/>
                    </a:lnTo>
                    <a:lnTo>
                      <a:pt x="230" y="189"/>
                    </a:lnTo>
                    <a:lnTo>
                      <a:pt x="230" y="187"/>
                    </a:lnTo>
                    <a:lnTo>
                      <a:pt x="230" y="183"/>
                    </a:lnTo>
                    <a:lnTo>
                      <a:pt x="230" y="181"/>
                    </a:lnTo>
                    <a:lnTo>
                      <a:pt x="229" y="176"/>
                    </a:lnTo>
                    <a:lnTo>
                      <a:pt x="227" y="172"/>
                    </a:lnTo>
                    <a:lnTo>
                      <a:pt x="226" y="169"/>
                    </a:lnTo>
                    <a:lnTo>
                      <a:pt x="226" y="159"/>
                    </a:lnTo>
                    <a:lnTo>
                      <a:pt x="227" y="151"/>
                    </a:lnTo>
                    <a:lnTo>
                      <a:pt x="230" y="144"/>
                    </a:lnTo>
                    <a:lnTo>
                      <a:pt x="230" y="143"/>
                    </a:lnTo>
                    <a:lnTo>
                      <a:pt x="234" y="140"/>
                    </a:lnTo>
                    <a:lnTo>
                      <a:pt x="241" y="137"/>
                    </a:lnTo>
                    <a:lnTo>
                      <a:pt x="244" y="134"/>
                    </a:lnTo>
                    <a:lnTo>
                      <a:pt x="246" y="131"/>
                    </a:lnTo>
                    <a:lnTo>
                      <a:pt x="247" y="129"/>
                    </a:lnTo>
                    <a:lnTo>
                      <a:pt x="247" y="126"/>
                    </a:lnTo>
                    <a:lnTo>
                      <a:pt x="244" y="119"/>
                    </a:lnTo>
                    <a:lnTo>
                      <a:pt x="239" y="113"/>
                    </a:lnTo>
                    <a:lnTo>
                      <a:pt x="236" y="107"/>
                    </a:lnTo>
                    <a:lnTo>
                      <a:pt x="234" y="1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7" name="Freeform 372"/>
              <p:cNvSpPr>
                <a:spLocks/>
              </p:cNvSpPr>
              <p:nvPr/>
            </p:nvSpPr>
            <p:spPr bwMode="auto">
              <a:xfrm>
                <a:off x="4797425" y="3840163"/>
                <a:ext cx="393700" cy="342900"/>
              </a:xfrm>
              <a:custGeom>
                <a:avLst/>
                <a:gdLst>
                  <a:gd name="T0" fmla="*/ 236 w 248"/>
                  <a:gd name="T1" fmla="*/ 96 h 216"/>
                  <a:gd name="T2" fmla="*/ 216 w 248"/>
                  <a:gd name="T3" fmla="*/ 84 h 216"/>
                  <a:gd name="T4" fmla="*/ 204 w 248"/>
                  <a:gd name="T5" fmla="*/ 64 h 216"/>
                  <a:gd name="T6" fmla="*/ 215 w 248"/>
                  <a:gd name="T7" fmla="*/ 47 h 216"/>
                  <a:gd name="T8" fmla="*/ 206 w 248"/>
                  <a:gd name="T9" fmla="*/ 40 h 216"/>
                  <a:gd name="T10" fmla="*/ 192 w 248"/>
                  <a:gd name="T11" fmla="*/ 29 h 216"/>
                  <a:gd name="T12" fmla="*/ 169 w 248"/>
                  <a:gd name="T13" fmla="*/ 21 h 216"/>
                  <a:gd name="T14" fmla="*/ 166 w 248"/>
                  <a:gd name="T15" fmla="*/ 6 h 216"/>
                  <a:gd name="T16" fmla="*/ 153 w 248"/>
                  <a:gd name="T17" fmla="*/ 7 h 216"/>
                  <a:gd name="T18" fmla="*/ 146 w 248"/>
                  <a:gd name="T19" fmla="*/ 2 h 216"/>
                  <a:gd name="T20" fmla="*/ 134 w 248"/>
                  <a:gd name="T21" fmla="*/ 3 h 216"/>
                  <a:gd name="T22" fmla="*/ 123 w 248"/>
                  <a:gd name="T23" fmla="*/ 9 h 216"/>
                  <a:gd name="T24" fmla="*/ 105 w 248"/>
                  <a:gd name="T25" fmla="*/ 23 h 216"/>
                  <a:gd name="T26" fmla="*/ 74 w 248"/>
                  <a:gd name="T27" fmla="*/ 19 h 216"/>
                  <a:gd name="T28" fmla="*/ 61 w 248"/>
                  <a:gd name="T29" fmla="*/ 19 h 216"/>
                  <a:gd name="T30" fmla="*/ 11 w 248"/>
                  <a:gd name="T31" fmla="*/ 31 h 216"/>
                  <a:gd name="T32" fmla="*/ 6 w 248"/>
                  <a:gd name="T33" fmla="*/ 47 h 216"/>
                  <a:gd name="T34" fmla="*/ 42 w 248"/>
                  <a:gd name="T35" fmla="*/ 79 h 216"/>
                  <a:gd name="T36" fmla="*/ 68 w 248"/>
                  <a:gd name="T37" fmla="*/ 102 h 216"/>
                  <a:gd name="T38" fmla="*/ 67 w 248"/>
                  <a:gd name="T39" fmla="*/ 112 h 216"/>
                  <a:gd name="T40" fmla="*/ 96 w 248"/>
                  <a:gd name="T41" fmla="*/ 117 h 216"/>
                  <a:gd name="T42" fmla="*/ 96 w 248"/>
                  <a:gd name="T43" fmla="*/ 153 h 216"/>
                  <a:gd name="T44" fmla="*/ 119 w 248"/>
                  <a:gd name="T45" fmla="*/ 159 h 216"/>
                  <a:gd name="T46" fmla="*/ 146 w 248"/>
                  <a:gd name="T47" fmla="*/ 145 h 216"/>
                  <a:gd name="T48" fmla="*/ 142 w 248"/>
                  <a:gd name="T49" fmla="*/ 173 h 216"/>
                  <a:gd name="T50" fmla="*/ 177 w 248"/>
                  <a:gd name="T51" fmla="*/ 201 h 216"/>
                  <a:gd name="T52" fmla="*/ 216 w 248"/>
                  <a:gd name="T53" fmla="*/ 216 h 216"/>
                  <a:gd name="T54" fmla="*/ 233 w 248"/>
                  <a:gd name="T55" fmla="*/ 199 h 216"/>
                  <a:gd name="T56" fmla="*/ 233 w 248"/>
                  <a:gd name="T57" fmla="*/ 183 h 216"/>
                  <a:gd name="T58" fmla="*/ 233 w 248"/>
                  <a:gd name="T59" fmla="*/ 145 h 216"/>
                  <a:gd name="T60" fmla="*/ 248 w 248"/>
                  <a:gd name="T61" fmla="*/ 131 h 216"/>
                  <a:gd name="T62" fmla="*/ 235 w 248"/>
                  <a:gd name="T63" fmla="*/ 104 h 216"/>
                  <a:gd name="T64" fmla="*/ 246 w 248"/>
                  <a:gd name="T65" fmla="*/ 133 h 216"/>
                  <a:gd name="T66" fmla="*/ 228 w 248"/>
                  <a:gd name="T67" fmla="*/ 153 h 216"/>
                  <a:gd name="T68" fmla="*/ 230 w 248"/>
                  <a:gd name="T69" fmla="*/ 189 h 216"/>
                  <a:gd name="T70" fmla="*/ 226 w 248"/>
                  <a:gd name="T71" fmla="*/ 208 h 216"/>
                  <a:gd name="T72" fmla="*/ 203 w 248"/>
                  <a:gd name="T73" fmla="*/ 208 h 216"/>
                  <a:gd name="T74" fmla="*/ 148 w 248"/>
                  <a:gd name="T75" fmla="*/ 173 h 216"/>
                  <a:gd name="T76" fmla="*/ 144 w 248"/>
                  <a:gd name="T77" fmla="*/ 151 h 216"/>
                  <a:gd name="T78" fmla="*/ 128 w 248"/>
                  <a:gd name="T79" fmla="*/ 152 h 216"/>
                  <a:gd name="T80" fmla="*/ 97 w 248"/>
                  <a:gd name="T81" fmla="*/ 153 h 216"/>
                  <a:gd name="T82" fmla="*/ 99 w 248"/>
                  <a:gd name="T83" fmla="*/ 120 h 216"/>
                  <a:gd name="T84" fmla="*/ 86 w 248"/>
                  <a:gd name="T85" fmla="*/ 111 h 216"/>
                  <a:gd name="T86" fmla="*/ 71 w 248"/>
                  <a:gd name="T87" fmla="*/ 104 h 216"/>
                  <a:gd name="T88" fmla="*/ 50 w 248"/>
                  <a:gd name="T89" fmla="*/ 93 h 216"/>
                  <a:gd name="T90" fmla="*/ 41 w 248"/>
                  <a:gd name="T91" fmla="*/ 77 h 216"/>
                  <a:gd name="T92" fmla="*/ 5 w 248"/>
                  <a:gd name="T93" fmla="*/ 42 h 216"/>
                  <a:gd name="T94" fmla="*/ 55 w 248"/>
                  <a:gd name="T95" fmla="*/ 9 h 216"/>
                  <a:gd name="T96" fmla="*/ 63 w 248"/>
                  <a:gd name="T97" fmla="*/ 24 h 216"/>
                  <a:gd name="T98" fmla="*/ 82 w 248"/>
                  <a:gd name="T99" fmla="*/ 24 h 216"/>
                  <a:gd name="T100" fmla="*/ 109 w 248"/>
                  <a:gd name="T101" fmla="*/ 19 h 216"/>
                  <a:gd name="T102" fmla="*/ 125 w 248"/>
                  <a:gd name="T103" fmla="*/ 4 h 216"/>
                  <a:gd name="T104" fmla="*/ 142 w 248"/>
                  <a:gd name="T105" fmla="*/ 7 h 216"/>
                  <a:gd name="T106" fmla="*/ 152 w 248"/>
                  <a:gd name="T107" fmla="*/ 7 h 216"/>
                  <a:gd name="T108" fmla="*/ 160 w 248"/>
                  <a:gd name="T109" fmla="*/ 13 h 216"/>
                  <a:gd name="T110" fmla="*/ 168 w 248"/>
                  <a:gd name="T111" fmla="*/ 19 h 216"/>
                  <a:gd name="T112" fmla="*/ 178 w 248"/>
                  <a:gd name="T113" fmla="*/ 31 h 216"/>
                  <a:gd name="T114" fmla="*/ 199 w 248"/>
                  <a:gd name="T115" fmla="*/ 33 h 216"/>
                  <a:gd name="T116" fmla="*/ 210 w 248"/>
                  <a:gd name="T117" fmla="*/ 49 h 216"/>
                  <a:gd name="T118" fmla="*/ 198 w 248"/>
                  <a:gd name="T119" fmla="*/ 71 h 216"/>
                  <a:gd name="T120" fmla="*/ 216 w 248"/>
                  <a:gd name="T121" fmla="*/ 85 h 216"/>
                  <a:gd name="T122" fmla="*/ 230 w 248"/>
                  <a:gd name="T123" fmla="*/ 91 h 216"/>
                  <a:gd name="T124" fmla="*/ 234 w 248"/>
                  <a:gd name="T125" fmla="*/ 104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8" h="216">
                    <a:moveTo>
                      <a:pt x="235" y="103"/>
                    </a:moveTo>
                    <a:lnTo>
                      <a:pt x="235" y="104"/>
                    </a:lnTo>
                    <a:lnTo>
                      <a:pt x="236" y="100"/>
                    </a:lnTo>
                    <a:lnTo>
                      <a:pt x="237" y="99"/>
                    </a:lnTo>
                    <a:lnTo>
                      <a:pt x="237" y="99"/>
                    </a:lnTo>
                    <a:lnTo>
                      <a:pt x="237" y="97"/>
                    </a:lnTo>
                    <a:lnTo>
                      <a:pt x="237" y="97"/>
                    </a:lnTo>
                    <a:lnTo>
                      <a:pt x="236" y="96"/>
                    </a:lnTo>
                    <a:lnTo>
                      <a:pt x="236" y="95"/>
                    </a:lnTo>
                    <a:lnTo>
                      <a:pt x="231" y="90"/>
                    </a:lnTo>
                    <a:lnTo>
                      <a:pt x="228" y="87"/>
                    </a:lnTo>
                    <a:lnTo>
                      <a:pt x="226" y="84"/>
                    </a:lnTo>
                    <a:lnTo>
                      <a:pt x="226" y="84"/>
                    </a:lnTo>
                    <a:lnTo>
                      <a:pt x="222" y="85"/>
                    </a:lnTo>
                    <a:lnTo>
                      <a:pt x="220" y="85"/>
                    </a:lnTo>
                    <a:lnTo>
                      <a:pt x="216" y="84"/>
                    </a:lnTo>
                    <a:lnTo>
                      <a:pt x="215" y="83"/>
                    </a:lnTo>
                    <a:lnTo>
                      <a:pt x="215" y="83"/>
                    </a:lnTo>
                    <a:lnTo>
                      <a:pt x="209" y="78"/>
                    </a:lnTo>
                    <a:lnTo>
                      <a:pt x="203" y="75"/>
                    </a:lnTo>
                    <a:lnTo>
                      <a:pt x="199" y="72"/>
                    </a:lnTo>
                    <a:lnTo>
                      <a:pt x="199" y="71"/>
                    </a:lnTo>
                    <a:lnTo>
                      <a:pt x="200" y="67"/>
                    </a:lnTo>
                    <a:lnTo>
                      <a:pt x="204" y="64"/>
                    </a:lnTo>
                    <a:lnTo>
                      <a:pt x="206" y="59"/>
                    </a:lnTo>
                    <a:lnTo>
                      <a:pt x="209" y="54"/>
                    </a:lnTo>
                    <a:lnTo>
                      <a:pt x="210" y="52"/>
                    </a:lnTo>
                    <a:lnTo>
                      <a:pt x="210" y="52"/>
                    </a:lnTo>
                    <a:lnTo>
                      <a:pt x="211" y="50"/>
                    </a:lnTo>
                    <a:lnTo>
                      <a:pt x="214" y="48"/>
                    </a:lnTo>
                    <a:lnTo>
                      <a:pt x="214" y="48"/>
                    </a:lnTo>
                    <a:lnTo>
                      <a:pt x="215" y="47"/>
                    </a:lnTo>
                    <a:lnTo>
                      <a:pt x="215" y="47"/>
                    </a:lnTo>
                    <a:lnTo>
                      <a:pt x="215" y="44"/>
                    </a:lnTo>
                    <a:lnTo>
                      <a:pt x="215" y="43"/>
                    </a:lnTo>
                    <a:lnTo>
                      <a:pt x="211" y="41"/>
                    </a:lnTo>
                    <a:lnTo>
                      <a:pt x="211" y="41"/>
                    </a:lnTo>
                    <a:lnTo>
                      <a:pt x="210" y="41"/>
                    </a:lnTo>
                    <a:lnTo>
                      <a:pt x="210" y="41"/>
                    </a:lnTo>
                    <a:lnTo>
                      <a:pt x="206" y="40"/>
                    </a:lnTo>
                    <a:lnTo>
                      <a:pt x="203" y="36"/>
                    </a:lnTo>
                    <a:lnTo>
                      <a:pt x="199" y="31"/>
                    </a:lnTo>
                    <a:lnTo>
                      <a:pt x="199" y="30"/>
                    </a:lnTo>
                    <a:lnTo>
                      <a:pt x="199" y="30"/>
                    </a:lnTo>
                    <a:lnTo>
                      <a:pt x="198" y="29"/>
                    </a:lnTo>
                    <a:lnTo>
                      <a:pt x="198" y="29"/>
                    </a:lnTo>
                    <a:lnTo>
                      <a:pt x="192" y="29"/>
                    </a:lnTo>
                    <a:lnTo>
                      <a:pt x="192" y="29"/>
                    </a:lnTo>
                    <a:lnTo>
                      <a:pt x="185" y="29"/>
                    </a:lnTo>
                    <a:lnTo>
                      <a:pt x="180" y="30"/>
                    </a:lnTo>
                    <a:lnTo>
                      <a:pt x="178" y="30"/>
                    </a:lnTo>
                    <a:lnTo>
                      <a:pt x="175" y="30"/>
                    </a:lnTo>
                    <a:lnTo>
                      <a:pt x="175" y="28"/>
                    </a:lnTo>
                    <a:lnTo>
                      <a:pt x="175" y="28"/>
                    </a:lnTo>
                    <a:lnTo>
                      <a:pt x="172" y="23"/>
                    </a:lnTo>
                    <a:lnTo>
                      <a:pt x="169" y="21"/>
                    </a:lnTo>
                    <a:lnTo>
                      <a:pt x="169" y="19"/>
                    </a:lnTo>
                    <a:lnTo>
                      <a:pt x="168" y="15"/>
                    </a:lnTo>
                    <a:lnTo>
                      <a:pt x="169" y="7"/>
                    </a:lnTo>
                    <a:lnTo>
                      <a:pt x="169" y="5"/>
                    </a:lnTo>
                    <a:lnTo>
                      <a:pt x="169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6" y="6"/>
                    </a:lnTo>
                    <a:lnTo>
                      <a:pt x="165" y="6"/>
                    </a:lnTo>
                    <a:lnTo>
                      <a:pt x="162" y="9"/>
                    </a:lnTo>
                    <a:lnTo>
                      <a:pt x="162" y="9"/>
                    </a:lnTo>
                    <a:lnTo>
                      <a:pt x="159" y="12"/>
                    </a:lnTo>
                    <a:lnTo>
                      <a:pt x="159" y="13"/>
                    </a:lnTo>
                    <a:lnTo>
                      <a:pt x="156" y="13"/>
                    </a:lnTo>
                    <a:lnTo>
                      <a:pt x="155" y="12"/>
                    </a:lnTo>
                    <a:lnTo>
                      <a:pt x="153" y="7"/>
                    </a:lnTo>
                    <a:lnTo>
                      <a:pt x="153" y="3"/>
                    </a:lnTo>
                    <a:lnTo>
                      <a:pt x="153" y="3"/>
                    </a:lnTo>
                    <a:lnTo>
                      <a:pt x="152" y="2"/>
                    </a:lnTo>
                    <a:lnTo>
                      <a:pt x="152" y="0"/>
                    </a:lnTo>
                    <a:lnTo>
                      <a:pt x="148" y="0"/>
                    </a:lnTo>
                    <a:lnTo>
                      <a:pt x="148" y="0"/>
                    </a:lnTo>
                    <a:lnTo>
                      <a:pt x="146" y="2"/>
                    </a:lnTo>
                    <a:lnTo>
                      <a:pt x="146" y="2"/>
                    </a:lnTo>
                    <a:lnTo>
                      <a:pt x="144" y="4"/>
                    </a:lnTo>
                    <a:lnTo>
                      <a:pt x="142" y="6"/>
                    </a:lnTo>
                    <a:lnTo>
                      <a:pt x="141" y="6"/>
                    </a:lnTo>
                    <a:lnTo>
                      <a:pt x="141" y="7"/>
                    </a:lnTo>
                    <a:lnTo>
                      <a:pt x="141" y="6"/>
                    </a:lnTo>
                    <a:lnTo>
                      <a:pt x="140" y="6"/>
                    </a:lnTo>
                    <a:lnTo>
                      <a:pt x="138" y="6"/>
                    </a:lnTo>
                    <a:lnTo>
                      <a:pt x="134" y="3"/>
                    </a:lnTo>
                    <a:lnTo>
                      <a:pt x="131" y="0"/>
                    </a:lnTo>
                    <a:lnTo>
                      <a:pt x="131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4" y="3"/>
                    </a:lnTo>
                    <a:lnTo>
                      <a:pt x="124" y="3"/>
                    </a:lnTo>
                    <a:lnTo>
                      <a:pt x="123" y="6"/>
                    </a:lnTo>
                    <a:lnTo>
                      <a:pt x="123" y="9"/>
                    </a:lnTo>
                    <a:lnTo>
                      <a:pt x="122" y="9"/>
                    </a:lnTo>
                    <a:lnTo>
                      <a:pt x="122" y="11"/>
                    </a:lnTo>
                    <a:lnTo>
                      <a:pt x="122" y="12"/>
                    </a:lnTo>
                    <a:lnTo>
                      <a:pt x="115" y="13"/>
                    </a:lnTo>
                    <a:lnTo>
                      <a:pt x="112" y="16"/>
                    </a:lnTo>
                    <a:lnTo>
                      <a:pt x="112" y="16"/>
                    </a:lnTo>
                    <a:lnTo>
                      <a:pt x="107" y="18"/>
                    </a:lnTo>
                    <a:lnTo>
                      <a:pt x="105" y="23"/>
                    </a:lnTo>
                    <a:lnTo>
                      <a:pt x="102" y="25"/>
                    </a:lnTo>
                    <a:lnTo>
                      <a:pt x="97" y="28"/>
                    </a:lnTo>
                    <a:lnTo>
                      <a:pt x="92" y="28"/>
                    </a:lnTo>
                    <a:lnTo>
                      <a:pt x="86" y="25"/>
                    </a:lnTo>
                    <a:lnTo>
                      <a:pt x="82" y="23"/>
                    </a:lnTo>
                    <a:lnTo>
                      <a:pt x="79" y="21"/>
                    </a:lnTo>
                    <a:lnTo>
                      <a:pt x="79" y="21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1" y="19"/>
                    </a:lnTo>
                    <a:lnTo>
                      <a:pt x="71" y="19"/>
                    </a:lnTo>
                    <a:lnTo>
                      <a:pt x="67" y="22"/>
                    </a:lnTo>
                    <a:lnTo>
                      <a:pt x="66" y="23"/>
                    </a:lnTo>
                    <a:lnTo>
                      <a:pt x="63" y="23"/>
                    </a:lnTo>
                    <a:lnTo>
                      <a:pt x="63" y="22"/>
                    </a:lnTo>
                    <a:lnTo>
                      <a:pt x="61" y="19"/>
                    </a:lnTo>
                    <a:lnTo>
                      <a:pt x="59" y="15"/>
                    </a:lnTo>
                    <a:lnTo>
                      <a:pt x="57" y="12"/>
                    </a:lnTo>
                    <a:lnTo>
                      <a:pt x="56" y="7"/>
                    </a:lnTo>
                    <a:lnTo>
                      <a:pt x="56" y="6"/>
                    </a:lnTo>
                    <a:lnTo>
                      <a:pt x="37" y="16"/>
                    </a:lnTo>
                    <a:lnTo>
                      <a:pt x="29" y="21"/>
                    </a:lnTo>
                    <a:lnTo>
                      <a:pt x="20" y="24"/>
                    </a:lnTo>
                    <a:lnTo>
                      <a:pt x="11" y="31"/>
                    </a:lnTo>
                    <a:lnTo>
                      <a:pt x="6" y="34"/>
                    </a:lnTo>
                    <a:lnTo>
                      <a:pt x="1" y="35"/>
                    </a:lnTo>
                    <a:lnTo>
                      <a:pt x="0" y="35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6" y="47"/>
                    </a:lnTo>
                    <a:lnTo>
                      <a:pt x="10" y="52"/>
                    </a:lnTo>
                    <a:lnTo>
                      <a:pt x="19" y="62"/>
                    </a:lnTo>
                    <a:lnTo>
                      <a:pt x="19" y="62"/>
                    </a:lnTo>
                    <a:lnTo>
                      <a:pt x="31" y="71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2" y="78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7" y="90"/>
                    </a:lnTo>
                    <a:lnTo>
                      <a:pt x="49" y="95"/>
                    </a:lnTo>
                    <a:lnTo>
                      <a:pt x="54" y="97"/>
                    </a:lnTo>
                    <a:lnTo>
                      <a:pt x="62" y="100"/>
                    </a:lnTo>
                    <a:lnTo>
                      <a:pt x="68" y="102"/>
                    </a:lnTo>
                    <a:lnTo>
                      <a:pt x="69" y="103"/>
                    </a:lnTo>
                    <a:lnTo>
                      <a:pt x="69" y="103"/>
                    </a:lnTo>
                    <a:lnTo>
                      <a:pt x="67" y="106"/>
                    </a:lnTo>
                    <a:lnTo>
                      <a:pt x="67" y="106"/>
                    </a:lnTo>
                    <a:lnTo>
                      <a:pt x="67" y="108"/>
                    </a:lnTo>
                    <a:lnTo>
                      <a:pt x="66" y="110"/>
                    </a:lnTo>
                    <a:lnTo>
                      <a:pt x="66" y="110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9" y="114"/>
                    </a:lnTo>
                    <a:lnTo>
                      <a:pt x="69" y="114"/>
                    </a:lnTo>
                    <a:lnTo>
                      <a:pt x="78" y="114"/>
                    </a:lnTo>
                    <a:lnTo>
                      <a:pt x="86" y="112"/>
                    </a:lnTo>
                    <a:lnTo>
                      <a:pt x="90" y="112"/>
                    </a:lnTo>
                    <a:lnTo>
                      <a:pt x="93" y="115"/>
                    </a:lnTo>
                    <a:lnTo>
                      <a:pt x="96" y="117"/>
                    </a:lnTo>
                    <a:lnTo>
                      <a:pt x="98" y="121"/>
                    </a:lnTo>
                    <a:lnTo>
                      <a:pt x="98" y="136"/>
                    </a:lnTo>
                    <a:lnTo>
                      <a:pt x="99" y="141"/>
                    </a:lnTo>
                    <a:lnTo>
                      <a:pt x="100" y="143"/>
                    </a:lnTo>
                    <a:lnTo>
                      <a:pt x="99" y="146"/>
                    </a:lnTo>
                    <a:lnTo>
                      <a:pt x="97" y="149"/>
                    </a:lnTo>
                    <a:lnTo>
                      <a:pt x="96" y="153"/>
                    </a:lnTo>
                    <a:lnTo>
                      <a:pt x="96" y="153"/>
                    </a:lnTo>
                    <a:lnTo>
                      <a:pt x="98" y="155"/>
                    </a:lnTo>
                    <a:lnTo>
                      <a:pt x="98" y="155"/>
                    </a:lnTo>
                    <a:lnTo>
                      <a:pt x="102" y="157"/>
                    </a:lnTo>
                    <a:lnTo>
                      <a:pt x="102" y="157"/>
                    </a:lnTo>
                    <a:lnTo>
                      <a:pt x="107" y="158"/>
                    </a:lnTo>
                    <a:lnTo>
                      <a:pt x="113" y="158"/>
                    </a:lnTo>
                    <a:lnTo>
                      <a:pt x="119" y="159"/>
                    </a:lnTo>
                    <a:lnTo>
                      <a:pt x="119" y="159"/>
                    </a:lnTo>
                    <a:lnTo>
                      <a:pt x="123" y="157"/>
                    </a:lnTo>
                    <a:lnTo>
                      <a:pt x="123" y="157"/>
                    </a:lnTo>
                    <a:lnTo>
                      <a:pt x="129" y="153"/>
                    </a:lnTo>
                    <a:lnTo>
                      <a:pt x="133" y="147"/>
                    </a:lnTo>
                    <a:lnTo>
                      <a:pt x="136" y="145"/>
                    </a:lnTo>
                    <a:lnTo>
                      <a:pt x="144" y="142"/>
                    </a:lnTo>
                    <a:lnTo>
                      <a:pt x="146" y="142"/>
                    </a:lnTo>
                    <a:lnTo>
                      <a:pt x="146" y="145"/>
                    </a:lnTo>
                    <a:lnTo>
                      <a:pt x="143" y="149"/>
                    </a:lnTo>
                    <a:lnTo>
                      <a:pt x="140" y="159"/>
                    </a:lnTo>
                    <a:lnTo>
                      <a:pt x="140" y="162"/>
                    </a:lnTo>
                    <a:lnTo>
                      <a:pt x="138" y="167"/>
                    </a:lnTo>
                    <a:lnTo>
                      <a:pt x="138" y="167"/>
                    </a:lnTo>
                    <a:lnTo>
                      <a:pt x="140" y="172"/>
                    </a:lnTo>
                    <a:lnTo>
                      <a:pt x="140" y="172"/>
                    </a:lnTo>
                    <a:lnTo>
                      <a:pt x="142" y="173"/>
                    </a:lnTo>
                    <a:lnTo>
                      <a:pt x="142" y="173"/>
                    </a:lnTo>
                    <a:lnTo>
                      <a:pt x="144" y="173"/>
                    </a:lnTo>
                    <a:lnTo>
                      <a:pt x="148" y="174"/>
                    </a:lnTo>
                    <a:lnTo>
                      <a:pt x="150" y="177"/>
                    </a:lnTo>
                    <a:lnTo>
                      <a:pt x="150" y="177"/>
                    </a:lnTo>
                    <a:lnTo>
                      <a:pt x="159" y="184"/>
                    </a:lnTo>
                    <a:lnTo>
                      <a:pt x="167" y="193"/>
                    </a:lnTo>
                    <a:lnTo>
                      <a:pt x="177" y="201"/>
                    </a:lnTo>
                    <a:lnTo>
                      <a:pt x="183" y="207"/>
                    </a:lnTo>
                    <a:lnTo>
                      <a:pt x="186" y="209"/>
                    </a:lnTo>
                    <a:lnTo>
                      <a:pt x="186" y="209"/>
                    </a:lnTo>
                    <a:lnTo>
                      <a:pt x="202" y="209"/>
                    </a:lnTo>
                    <a:lnTo>
                      <a:pt x="208" y="210"/>
                    </a:lnTo>
                    <a:lnTo>
                      <a:pt x="210" y="211"/>
                    </a:lnTo>
                    <a:lnTo>
                      <a:pt x="214" y="215"/>
                    </a:lnTo>
                    <a:lnTo>
                      <a:pt x="216" y="216"/>
                    </a:lnTo>
                    <a:lnTo>
                      <a:pt x="216" y="216"/>
                    </a:lnTo>
                    <a:lnTo>
                      <a:pt x="218" y="216"/>
                    </a:lnTo>
                    <a:lnTo>
                      <a:pt x="218" y="216"/>
                    </a:lnTo>
                    <a:lnTo>
                      <a:pt x="223" y="215"/>
                    </a:lnTo>
                    <a:lnTo>
                      <a:pt x="223" y="215"/>
                    </a:lnTo>
                    <a:lnTo>
                      <a:pt x="227" y="208"/>
                    </a:lnTo>
                    <a:lnTo>
                      <a:pt x="230" y="202"/>
                    </a:lnTo>
                    <a:lnTo>
                      <a:pt x="233" y="199"/>
                    </a:lnTo>
                    <a:lnTo>
                      <a:pt x="233" y="199"/>
                    </a:lnTo>
                    <a:lnTo>
                      <a:pt x="234" y="197"/>
                    </a:lnTo>
                    <a:lnTo>
                      <a:pt x="234" y="197"/>
                    </a:lnTo>
                    <a:lnTo>
                      <a:pt x="231" y="191"/>
                    </a:lnTo>
                    <a:lnTo>
                      <a:pt x="231" y="189"/>
                    </a:lnTo>
                    <a:lnTo>
                      <a:pt x="233" y="186"/>
                    </a:lnTo>
                    <a:lnTo>
                      <a:pt x="233" y="186"/>
                    </a:lnTo>
                    <a:lnTo>
                      <a:pt x="233" y="183"/>
                    </a:lnTo>
                    <a:lnTo>
                      <a:pt x="233" y="183"/>
                    </a:lnTo>
                    <a:lnTo>
                      <a:pt x="230" y="178"/>
                    </a:lnTo>
                    <a:lnTo>
                      <a:pt x="229" y="174"/>
                    </a:lnTo>
                    <a:lnTo>
                      <a:pt x="228" y="171"/>
                    </a:lnTo>
                    <a:lnTo>
                      <a:pt x="228" y="161"/>
                    </a:lnTo>
                    <a:lnTo>
                      <a:pt x="229" y="153"/>
                    </a:lnTo>
                    <a:lnTo>
                      <a:pt x="231" y="146"/>
                    </a:lnTo>
                    <a:lnTo>
                      <a:pt x="233" y="145"/>
                    </a:lnTo>
                    <a:lnTo>
                      <a:pt x="235" y="142"/>
                    </a:lnTo>
                    <a:lnTo>
                      <a:pt x="242" y="139"/>
                    </a:lnTo>
                    <a:lnTo>
                      <a:pt x="246" y="136"/>
                    </a:lnTo>
                    <a:lnTo>
                      <a:pt x="246" y="136"/>
                    </a:lnTo>
                    <a:lnTo>
                      <a:pt x="247" y="134"/>
                    </a:lnTo>
                    <a:lnTo>
                      <a:pt x="247" y="134"/>
                    </a:lnTo>
                    <a:lnTo>
                      <a:pt x="248" y="131"/>
                    </a:lnTo>
                    <a:lnTo>
                      <a:pt x="248" y="131"/>
                    </a:lnTo>
                    <a:lnTo>
                      <a:pt x="248" y="128"/>
                    </a:lnTo>
                    <a:lnTo>
                      <a:pt x="248" y="128"/>
                    </a:lnTo>
                    <a:lnTo>
                      <a:pt x="246" y="121"/>
                    </a:lnTo>
                    <a:lnTo>
                      <a:pt x="241" y="114"/>
                    </a:lnTo>
                    <a:lnTo>
                      <a:pt x="237" y="108"/>
                    </a:lnTo>
                    <a:lnTo>
                      <a:pt x="235" y="103"/>
                    </a:lnTo>
                    <a:lnTo>
                      <a:pt x="235" y="103"/>
                    </a:lnTo>
                    <a:lnTo>
                      <a:pt x="235" y="104"/>
                    </a:lnTo>
                    <a:lnTo>
                      <a:pt x="235" y="103"/>
                    </a:lnTo>
                    <a:lnTo>
                      <a:pt x="234" y="104"/>
                    </a:lnTo>
                    <a:lnTo>
                      <a:pt x="236" y="109"/>
                    </a:lnTo>
                    <a:lnTo>
                      <a:pt x="240" y="115"/>
                    </a:lnTo>
                    <a:lnTo>
                      <a:pt x="245" y="122"/>
                    </a:lnTo>
                    <a:lnTo>
                      <a:pt x="247" y="128"/>
                    </a:lnTo>
                    <a:lnTo>
                      <a:pt x="247" y="131"/>
                    </a:lnTo>
                    <a:lnTo>
                      <a:pt x="246" y="133"/>
                    </a:lnTo>
                    <a:lnTo>
                      <a:pt x="245" y="136"/>
                    </a:lnTo>
                    <a:lnTo>
                      <a:pt x="241" y="137"/>
                    </a:lnTo>
                    <a:lnTo>
                      <a:pt x="235" y="141"/>
                    </a:lnTo>
                    <a:lnTo>
                      <a:pt x="231" y="143"/>
                    </a:lnTo>
                    <a:lnTo>
                      <a:pt x="231" y="143"/>
                    </a:lnTo>
                    <a:lnTo>
                      <a:pt x="230" y="146"/>
                    </a:lnTo>
                    <a:lnTo>
                      <a:pt x="230" y="146"/>
                    </a:lnTo>
                    <a:lnTo>
                      <a:pt x="228" y="153"/>
                    </a:lnTo>
                    <a:lnTo>
                      <a:pt x="227" y="161"/>
                    </a:lnTo>
                    <a:lnTo>
                      <a:pt x="227" y="171"/>
                    </a:lnTo>
                    <a:lnTo>
                      <a:pt x="228" y="174"/>
                    </a:lnTo>
                    <a:lnTo>
                      <a:pt x="228" y="174"/>
                    </a:lnTo>
                    <a:lnTo>
                      <a:pt x="229" y="178"/>
                    </a:lnTo>
                    <a:lnTo>
                      <a:pt x="231" y="183"/>
                    </a:lnTo>
                    <a:lnTo>
                      <a:pt x="231" y="185"/>
                    </a:lnTo>
                    <a:lnTo>
                      <a:pt x="230" y="189"/>
                    </a:lnTo>
                    <a:lnTo>
                      <a:pt x="230" y="189"/>
                    </a:lnTo>
                    <a:lnTo>
                      <a:pt x="230" y="191"/>
                    </a:lnTo>
                    <a:lnTo>
                      <a:pt x="230" y="192"/>
                    </a:lnTo>
                    <a:lnTo>
                      <a:pt x="233" y="197"/>
                    </a:lnTo>
                    <a:lnTo>
                      <a:pt x="231" y="199"/>
                    </a:lnTo>
                    <a:lnTo>
                      <a:pt x="229" y="201"/>
                    </a:lnTo>
                    <a:lnTo>
                      <a:pt x="229" y="201"/>
                    </a:lnTo>
                    <a:lnTo>
                      <a:pt x="226" y="208"/>
                    </a:lnTo>
                    <a:lnTo>
                      <a:pt x="223" y="214"/>
                    </a:lnTo>
                    <a:lnTo>
                      <a:pt x="218" y="215"/>
                    </a:lnTo>
                    <a:lnTo>
                      <a:pt x="216" y="215"/>
                    </a:lnTo>
                    <a:lnTo>
                      <a:pt x="215" y="214"/>
                    </a:lnTo>
                    <a:lnTo>
                      <a:pt x="210" y="210"/>
                    </a:lnTo>
                    <a:lnTo>
                      <a:pt x="209" y="209"/>
                    </a:lnTo>
                    <a:lnTo>
                      <a:pt x="209" y="209"/>
                    </a:lnTo>
                    <a:lnTo>
                      <a:pt x="203" y="208"/>
                    </a:lnTo>
                    <a:lnTo>
                      <a:pt x="186" y="208"/>
                    </a:lnTo>
                    <a:lnTo>
                      <a:pt x="183" y="205"/>
                    </a:lnTo>
                    <a:lnTo>
                      <a:pt x="177" y="201"/>
                    </a:lnTo>
                    <a:lnTo>
                      <a:pt x="168" y="192"/>
                    </a:lnTo>
                    <a:lnTo>
                      <a:pt x="160" y="183"/>
                    </a:lnTo>
                    <a:lnTo>
                      <a:pt x="152" y="177"/>
                    </a:lnTo>
                    <a:lnTo>
                      <a:pt x="148" y="173"/>
                    </a:lnTo>
                    <a:lnTo>
                      <a:pt x="148" y="173"/>
                    </a:lnTo>
                    <a:lnTo>
                      <a:pt x="144" y="172"/>
                    </a:lnTo>
                    <a:lnTo>
                      <a:pt x="144" y="172"/>
                    </a:lnTo>
                    <a:lnTo>
                      <a:pt x="142" y="172"/>
                    </a:lnTo>
                    <a:lnTo>
                      <a:pt x="141" y="171"/>
                    </a:lnTo>
                    <a:lnTo>
                      <a:pt x="140" y="167"/>
                    </a:lnTo>
                    <a:lnTo>
                      <a:pt x="141" y="162"/>
                    </a:lnTo>
                    <a:lnTo>
                      <a:pt x="141" y="159"/>
                    </a:lnTo>
                    <a:lnTo>
                      <a:pt x="144" y="151"/>
                    </a:lnTo>
                    <a:lnTo>
                      <a:pt x="148" y="145"/>
                    </a:lnTo>
                    <a:lnTo>
                      <a:pt x="147" y="142"/>
                    </a:lnTo>
                    <a:lnTo>
                      <a:pt x="146" y="141"/>
                    </a:lnTo>
                    <a:lnTo>
                      <a:pt x="143" y="141"/>
                    </a:lnTo>
                    <a:lnTo>
                      <a:pt x="143" y="141"/>
                    </a:lnTo>
                    <a:lnTo>
                      <a:pt x="136" y="143"/>
                    </a:lnTo>
                    <a:lnTo>
                      <a:pt x="131" y="147"/>
                    </a:lnTo>
                    <a:lnTo>
                      <a:pt x="128" y="152"/>
                    </a:lnTo>
                    <a:lnTo>
                      <a:pt x="123" y="155"/>
                    </a:lnTo>
                    <a:lnTo>
                      <a:pt x="119" y="158"/>
                    </a:lnTo>
                    <a:lnTo>
                      <a:pt x="115" y="157"/>
                    </a:lnTo>
                    <a:lnTo>
                      <a:pt x="115" y="157"/>
                    </a:lnTo>
                    <a:lnTo>
                      <a:pt x="109" y="157"/>
                    </a:lnTo>
                    <a:lnTo>
                      <a:pt x="102" y="155"/>
                    </a:lnTo>
                    <a:lnTo>
                      <a:pt x="98" y="154"/>
                    </a:lnTo>
                    <a:lnTo>
                      <a:pt x="97" y="153"/>
                    </a:lnTo>
                    <a:lnTo>
                      <a:pt x="98" y="151"/>
                    </a:lnTo>
                    <a:lnTo>
                      <a:pt x="100" y="146"/>
                    </a:lnTo>
                    <a:lnTo>
                      <a:pt x="102" y="145"/>
                    </a:lnTo>
                    <a:lnTo>
                      <a:pt x="102" y="145"/>
                    </a:lnTo>
                    <a:lnTo>
                      <a:pt x="100" y="141"/>
                    </a:lnTo>
                    <a:lnTo>
                      <a:pt x="100" y="141"/>
                    </a:lnTo>
                    <a:lnTo>
                      <a:pt x="99" y="136"/>
                    </a:lnTo>
                    <a:lnTo>
                      <a:pt x="99" y="120"/>
                    </a:lnTo>
                    <a:lnTo>
                      <a:pt x="97" y="117"/>
                    </a:lnTo>
                    <a:lnTo>
                      <a:pt x="97" y="117"/>
                    </a:lnTo>
                    <a:lnTo>
                      <a:pt x="93" y="114"/>
                    </a:lnTo>
                    <a:lnTo>
                      <a:pt x="93" y="114"/>
                    </a:lnTo>
                    <a:lnTo>
                      <a:pt x="90" y="111"/>
                    </a:lnTo>
                    <a:lnTo>
                      <a:pt x="90" y="111"/>
                    </a:lnTo>
                    <a:lnTo>
                      <a:pt x="86" y="111"/>
                    </a:lnTo>
                    <a:lnTo>
                      <a:pt x="86" y="111"/>
                    </a:lnTo>
                    <a:lnTo>
                      <a:pt x="78" y="112"/>
                    </a:lnTo>
                    <a:lnTo>
                      <a:pt x="69" y="112"/>
                    </a:lnTo>
                    <a:lnTo>
                      <a:pt x="68" y="112"/>
                    </a:lnTo>
                    <a:lnTo>
                      <a:pt x="67" y="110"/>
                    </a:lnTo>
                    <a:lnTo>
                      <a:pt x="68" y="108"/>
                    </a:lnTo>
                    <a:lnTo>
                      <a:pt x="68" y="108"/>
                    </a:lnTo>
                    <a:lnTo>
                      <a:pt x="68" y="106"/>
                    </a:lnTo>
                    <a:lnTo>
                      <a:pt x="71" y="104"/>
                    </a:lnTo>
                    <a:lnTo>
                      <a:pt x="71" y="104"/>
                    </a:lnTo>
                    <a:lnTo>
                      <a:pt x="71" y="103"/>
                    </a:lnTo>
                    <a:lnTo>
                      <a:pt x="71" y="102"/>
                    </a:lnTo>
                    <a:lnTo>
                      <a:pt x="69" y="100"/>
                    </a:lnTo>
                    <a:lnTo>
                      <a:pt x="69" y="100"/>
                    </a:lnTo>
                    <a:lnTo>
                      <a:pt x="62" y="99"/>
                    </a:lnTo>
                    <a:lnTo>
                      <a:pt x="55" y="96"/>
                    </a:lnTo>
                    <a:lnTo>
                      <a:pt x="50" y="93"/>
                    </a:lnTo>
                    <a:lnTo>
                      <a:pt x="47" y="90"/>
                    </a:lnTo>
                    <a:lnTo>
                      <a:pt x="44" y="84"/>
                    </a:lnTo>
                    <a:lnTo>
                      <a:pt x="43" y="79"/>
                    </a:lnTo>
                    <a:lnTo>
                      <a:pt x="43" y="78"/>
                    </a:lnTo>
                    <a:lnTo>
                      <a:pt x="43" y="78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31" y="71"/>
                    </a:lnTo>
                    <a:lnTo>
                      <a:pt x="20" y="61"/>
                    </a:lnTo>
                    <a:lnTo>
                      <a:pt x="20" y="61"/>
                    </a:lnTo>
                    <a:lnTo>
                      <a:pt x="11" y="52"/>
                    </a:lnTo>
                    <a:lnTo>
                      <a:pt x="7" y="47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1" y="35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11" y="33"/>
                    </a:lnTo>
                    <a:lnTo>
                      <a:pt x="22" y="25"/>
                    </a:lnTo>
                    <a:lnTo>
                      <a:pt x="29" y="22"/>
                    </a:lnTo>
                    <a:lnTo>
                      <a:pt x="38" y="17"/>
                    </a:lnTo>
                    <a:lnTo>
                      <a:pt x="55" y="9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57" y="16"/>
                    </a:lnTo>
                    <a:lnTo>
                      <a:pt x="57" y="16"/>
                    </a:lnTo>
                    <a:lnTo>
                      <a:pt x="60" y="21"/>
                    </a:lnTo>
                    <a:lnTo>
                      <a:pt x="62" y="23"/>
                    </a:lnTo>
                    <a:lnTo>
                      <a:pt x="63" y="23"/>
                    </a:lnTo>
                    <a:lnTo>
                      <a:pt x="63" y="24"/>
                    </a:lnTo>
                    <a:lnTo>
                      <a:pt x="66" y="24"/>
                    </a:lnTo>
                    <a:lnTo>
                      <a:pt x="66" y="24"/>
                    </a:lnTo>
                    <a:lnTo>
                      <a:pt x="68" y="23"/>
                    </a:lnTo>
                    <a:lnTo>
                      <a:pt x="68" y="23"/>
                    </a:lnTo>
                    <a:lnTo>
                      <a:pt x="71" y="21"/>
                    </a:lnTo>
                    <a:lnTo>
                      <a:pt x="74" y="21"/>
                    </a:lnTo>
                    <a:lnTo>
                      <a:pt x="78" y="22"/>
                    </a:lnTo>
                    <a:lnTo>
                      <a:pt x="82" y="24"/>
                    </a:lnTo>
                    <a:lnTo>
                      <a:pt x="86" y="27"/>
                    </a:lnTo>
                    <a:lnTo>
                      <a:pt x="92" y="29"/>
                    </a:lnTo>
                    <a:lnTo>
                      <a:pt x="97" y="29"/>
                    </a:lnTo>
                    <a:lnTo>
                      <a:pt x="97" y="29"/>
                    </a:lnTo>
                    <a:lnTo>
                      <a:pt x="103" y="27"/>
                    </a:lnTo>
                    <a:lnTo>
                      <a:pt x="105" y="23"/>
                    </a:lnTo>
                    <a:lnTo>
                      <a:pt x="105" y="23"/>
                    </a:lnTo>
                    <a:lnTo>
                      <a:pt x="109" y="19"/>
                    </a:lnTo>
                    <a:lnTo>
                      <a:pt x="112" y="17"/>
                    </a:lnTo>
                    <a:lnTo>
                      <a:pt x="116" y="15"/>
                    </a:lnTo>
                    <a:lnTo>
                      <a:pt x="122" y="12"/>
                    </a:lnTo>
                    <a:lnTo>
                      <a:pt x="123" y="11"/>
                    </a:lnTo>
                    <a:lnTo>
                      <a:pt x="123" y="11"/>
                    </a:lnTo>
                    <a:lnTo>
                      <a:pt x="123" y="10"/>
                    </a:lnTo>
                    <a:lnTo>
                      <a:pt x="124" y="6"/>
                    </a:lnTo>
                    <a:lnTo>
                      <a:pt x="125" y="4"/>
                    </a:lnTo>
                    <a:lnTo>
                      <a:pt x="128" y="2"/>
                    </a:lnTo>
                    <a:lnTo>
                      <a:pt x="131" y="2"/>
                    </a:lnTo>
                    <a:lnTo>
                      <a:pt x="134" y="4"/>
                    </a:lnTo>
                    <a:lnTo>
                      <a:pt x="137" y="6"/>
                    </a:lnTo>
                    <a:lnTo>
                      <a:pt x="140" y="7"/>
                    </a:lnTo>
                    <a:lnTo>
                      <a:pt x="141" y="9"/>
                    </a:lnTo>
                    <a:lnTo>
                      <a:pt x="141" y="9"/>
                    </a:lnTo>
                    <a:lnTo>
                      <a:pt x="142" y="7"/>
                    </a:lnTo>
                    <a:lnTo>
                      <a:pt x="143" y="6"/>
                    </a:lnTo>
                    <a:lnTo>
                      <a:pt x="146" y="5"/>
                    </a:lnTo>
                    <a:lnTo>
                      <a:pt x="146" y="5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50" y="2"/>
                    </a:lnTo>
                    <a:lnTo>
                      <a:pt x="152" y="4"/>
                    </a:lnTo>
                    <a:lnTo>
                      <a:pt x="152" y="7"/>
                    </a:lnTo>
                    <a:lnTo>
                      <a:pt x="152" y="7"/>
                    </a:lnTo>
                    <a:lnTo>
                      <a:pt x="154" y="12"/>
                    </a:lnTo>
                    <a:lnTo>
                      <a:pt x="155" y="15"/>
                    </a:lnTo>
                    <a:lnTo>
                      <a:pt x="155" y="15"/>
                    </a:lnTo>
                    <a:lnTo>
                      <a:pt x="159" y="15"/>
                    </a:lnTo>
                    <a:lnTo>
                      <a:pt x="159" y="15"/>
                    </a:lnTo>
                    <a:lnTo>
                      <a:pt x="160" y="13"/>
                    </a:lnTo>
                    <a:lnTo>
                      <a:pt x="160" y="13"/>
                    </a:lnTo>
                    <a:lnTo>
                      <a:pt x="164" y="10"/>
                    </a:lnTo>
                    <a:lnTo>
                      <a:pt x="166" y="6"/>
                    </a:lnTo>
                    <a:lnTo>
                      <a:pt x="168" y="6"/>
                    </a:lnTo>
                    <a:lnTo>
                      <a:pt x="168" y="6"/>
                    </a:lnTo>
                    <a:lnTo>
                      <a:pt x="168" y="7"/>
                    </a:lnTo>
                    <a:lnTo>
                      <a:pt x="167" y="15"/>
                    </a:lnTo>
                    <a:lnTo>
                      <a:pt x="168" y="19"/>
                    </a:lnTo>
                    <a:lnTo>
                      <a:pt x="168" y="19"/>
                    </a:lnTo>
                    <a:lnTo>
                      <a:pt x="169" y="22"/>
                    </a:lnTo>
                    <a:lnTo>
                      <a:pt x="169" y="22"/>
                    </a:lnTo>
                    <a:lnTo>
                      <a:pt x="171" y="23"/>
                    </a:lnTo>
                    <a:lnTo>
                      <a:pt x="174" y="29"/>
                    </a:lnTo>
                    <a:lnTo>
                      <a:pt x="175" y="30"/>
                    </a:lnTo>
                    <a:lnTo>
                      <a:pt x="175" y="30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80" y="31"/>
                    </a:lnTo>
                    <a:lnTo>
                      <a:pt x="180" y="31"/>
                    </a:lnTo>
                    <a:lnTo>
                      <a:pt x="185" y="30"/>
                    </a:lnTo>
                    <a:lnTo>
                      <a:pt x="192" y="30"/>
                    </a:lnTo>
                    <a:lnTo>
                      <a:pt x="197" y="30"/>
                    </a:lnTo>
                    <a:lnTo>
                      <a:pt x="198" y="30"/>
                    </a:lnTo>
                    <a:lnTo>
                      <a:pt x="199" y="33"/>
                    </a:lnTo>
                    <a:lnTo>
                      <a:pt x="199" y="33"/>
                    </a:lnTo>
                    <a:lnTo>
                      <a:pt x="202" y="36"/>
                    </a:lnTo>
                    <a:lnTo>
                      <a:pt x="206" y="41"/>
                    </a:lnTo>
                    <a:lnTo>
                      <a:pt x="209" y="42"/>
                    </a:lnTo>
                    <a:lnTo>
                      <a:pt x="211" y="42"/>
                    </a:lnTo>
                    <a:lnTo>
                      <a:pt x="214" y="44"/>
                    </a:lnTo>
                    <a:lnTo>
                      <a:pt x="214" y="47"/>
                    </a:lnTo>
                    <a:lnTo>
                      <a:pt x="212" y="47"/>
                    </a:lnTo>
                    <a:lnTo>
                      <a:pt x="210" y="49"/>
                    </a:lnTo>
                    <a:lnTo>
                      <a:pt x="210" y="49"/>
                    </a:lnTo>
                    <a:lnTo>
                      <a:pt x="209" y="52"/>
                    </a:lnTo>
                    <a:lnTo>
                      <a:pt x="208" y="54"/>
                    </a:lnTo>
                    <a:lnTo>
                      <a:pt x="208" y="54"/>
                    </a:lnTo>
                    <a:lnTo>
                      <a:pt x="205" y="59"/>
                    </a:lnTo>
                    <a:lnTo>
                      <a:pt x="203" y="62"/>
                    </a:lnTo>
                    <a:lnTo>
                      <a:pt x="199" y="66"/>
                    </a:lnTo>
                    <a:lnTo>
                      <a:pt x="198" y="71"/>
                    </a:lnTo>
                    <a:lnTo>
                      <a:pt x="198" y="71"/>
                    </a:lnTo>
                    <a:lnTo>
                      <a:pt x="198" y="73"/>
                    </a:lnTo>
                    <a:lnTo>
                      <a:pt x="198" y="73"/>
                    </a:lnTo>
                    <a:lnTo>
                      <a:pt x="202" y="77"/>
                    </a:lnTo>
                    <a:lnTo>
                      <a:pt x="208" y="79"/>
                    </a:lnTo>
                    <a:lnTo>
                      <a:pt x="214" y="83"/>
                    </a:lnTo>
                    <a:lnTo>
                      <a:pt x="216" y="85"/>
                    </a:lnTo>
                    <a:lnTo>
                      <a:pt x="216" y="85"/>
                    </a:lnTo>
                    <a:lnTo>
                      <a:pt x="218" y="86"/>
                    </a:lnTo>
                    <a:lnTo>
                      <a:pt x="220" y="86"/>
                    </a:lnTo>
                    <a:lnTo>
                      <a:pt x="222" y="86"/>
                    </a:lnTo>
                    <a:lnTo>
                      <a:pt x="222" y="86"/>
                    </a:lnTo>
                    <a:lnTo>
                      <a:pt x="224" y="85"/>
                    </a:lnTo>
                    <a:lnTo>
                      <a:pt x="227" y="87"/>
                    </a:lnTo>
                    <a:lnTo>
                      <a:pt x="227" y="87"/>
                    </a:lnTo>
                    <a:lnTo>
                      <a:pt x="230" y="91"/>
                    </a:lnTo>
                    <a:lnTo>
                      <a:pt x="235" y="96"/>
                    </a:lnTo>
                    <a:lnTo>
                      <a:pt x="236" y="98"/>
                    </a:lnTo>
                    <a:lnTo>
                      <a:pt x="236" y="99"/>
                    </a:lnTo>
                    <a:lnTo>
                      <a:pt x="235" y="100"/>
                    </a:lnTo>
                    <a:lnTo>
                      <a:pt x="235" y="100"/>
                    </a:lnTo>
                    <a:lnTo>
                      <a:pt x="234" y="103"/>
                    </a:lnTo>
                    <a:lnTo>
                      <a:pt x="234" y="103"/>
                    </a:lnTo>
                    <a:lnTo>
                      <a:pt x="234" y="104"/>
                    </a:lnTo>
                    <a:lnTo>
                      <a:pt x="235" y="1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8" name="Freeform 376"/>
              <p:cNvSpPr>
                <a:spLocks/>
              </p:cNvSpPr>
              <p:nvPr/>
            </p:nvSpPr>
            <p:spPr bwMode="auto">
              <a:xfrm>
                <a:off x="5889625" y="5992813"/>
                <a:ext cx="420688" cy="274638"/>
              </a:xfrm>
              <a:custGeom>
                <a:avLst/>
                <a:gdLst>
                  <a:gd name="T0" fmla="*/ 265 w 265"/>
                  <a:gd name="T1" fmla="*/ 3 h 173"/>
                  <a:gd name="T2" fmla="*/ 259 w 265"/>
                  <a:gd name="T3" fmla="*/ 7 h 173"/>
                  <a:gd name="T4" fmla="*/ 233 w 265"/>
                  <a:gd name="T5" fmla="*/ 63 h 173"/>
                  <a:gd name="T6" fmla="*/ 228 w 265"/>
                  <a:gd name="T7" fmla="*/ 84 h 173"/>
                  <a:gd name="T8" fmla="*/ 226 w 265"/>
                  <a:gd name="T9" fmla="*/ 96 h 173"/>
                  <a:gd name="T10" fmla="*/ 227 w 265"/>
                  <a:gd name="T11" fmla="*/ 105 h 173"/>
                  <a:gd name="T12" fmla="*/ 236 w 265"/>
                  <a:gd name="T13" fmla="*/ 117 h 173"/>
                  <a:gd name="T14" fmla="*/ 241 w 265"/>
                  <a:gd name="T15" fmla="*/ 125 h 173"/>
                  <a:gd name="T16" fmla="*/ 241 w 265"/>
                  <a:gd name="T17" fmla="*/ 136 h 173"/>
                  <a:gd name="T18" fmla="*/ 233 w 265"/>
                  <a:gd name="T19" fmla="*/ 150 h 173"/>
                  <a:gd name="T20" fmla="*/ 231 w 265"/>
                  <a:gd name="T21" fmla="*/ 167 h 173"/>
                  <a:gd name="T22" fmla="*/ 230 w 265"/>
                  <a:gd name="T23" fmla="*/ 171 h 173"/>
                  <a:gd name="T24" fmla="*/ 205 w 265"/>
                  <a:gd name="T25" fmla="*/ 171 h 173"/>
                  <a:gd name="T26" fmla="*/ 192 w 265"/>
                  <a:gd name="T27" fmla="*/ 169 h 173"/>
                  <a:gd name="T28" fmla="*/ 178 w 265"/>
                  <a:gd name="T29" fmla="*/ 164 h 173"/>
                  <a:gd name="T30" fmla="*/ 172 w 265"/>
                  <a:gd name="T31" fmla="*/ 154 h 173"/>
                  <a:gd name="T32" fmla="*/ 167 w 265"/>
                  <a:gd name="T33" fmla="*/ 145 h 173"/>
                  <a:gd name="T34" fmla="*/ 140 w 265"/>
                  <a:gd name="T35" fmla="*/ 131 h 173"/>
                  <a:gd name="T36" fmla="*/ 127 w 265"/>
                  <a:gd name="T37" fmla="*/ 133 h 173"/>
                  <a:gd name="T38" fmla="*/ 105 w 265"/>
                  <a:gd name="T39" fmla="*/ 123 h 173"/>
                  <a:gd name="T40" fmla="*/ 92 w 265"/>
                  <a:gd name="T41" fmla="*/ 115 h 173"/>
                  <a:gd name="T42" fmla="*/ 53 w 265"/>
                  <a:gd name="T43" fmla="*/ 93 h 173"/>
                  <a:gd name="T44" fmla="*/ 24 w 265"/>
                  <a:gd name="T45" fmla="*/ 88 h 173"/>
                  <a:gd name="T46" fmla="*/ 14 w 265"/>
                  <a:gd name="T47" fmla="*/ 84 h 173"/>
                  <a:gd name="T48" fmla="*/ 0 w 265"/>
                  <a:gd name="T49" fmla="*/ 68 h 173"/>
                  <a:gd name="T50" fmla="*/ 4 w 265"/>
                  <a:gd name="T51" fmla="*/ 45 h 173"/>
                  <a:gd name="T52" fmla="*/ 18 w 265"/>
                  <a:gd name="T53" fmla="*/ 33 h 173"/>
                  <a:gd name="T54" fmla="*/ 26 w 265"/>
                  <a:gd name="T55" fmla="*/ 28 h 173"/>
                  <a:gd name="T56" fmla="*/ 36 w 265"/>
                  <a:gd name="T57" fmla="*/ 37 h 173"/>
                  <a:gd name="T58" fmla="*/ 49 w 265"/>
                  <a:gd name="T59" fmla="*/ 36 h 173"/>
                  <a:gd name="T60" fmla="*/ 54 w 265"/>
                  <a:gd name="T61" fmla="*/ 27 h 173"/>
                  <a:gd name="T62" fmla="*/ 62 w 265"/>
                  <a:gd name="T63" fmla="*/ 24 h 173"/>
                  <a:gd name="T64" fmla="*/ 67 w 265"/>
                  <a:gd name="T65" fmla="*/ 19 h 173"/>
                  <a:gd name="T66" fmla="*/ 78 w 265"/>
                  <a:gd name="T67" fmla="*/ 24 h 173"/>
                  <a:gd name="T68" fmla="*/ 91 w 265"/>
                  <a:gd name="T69" fmla="*/ 31 h 173"/>
                  <a:gd name="T70" fmla="*/ 102 w 265"/>
                  <a:gd name="T71" fmla="*/ 42 h 173"/>
                  <a:gd name="T72" fmla="*/ 112 w 265"/>
                  <a:gd name="T73" fmla="*/ 43 h 173"/>
                  <a:gd name="T74" fmla="*/ 125 w 265"/>
                  <a:gd name="T75" fmla="*/ 37 h 173"/>
                  <a:gd name="T76" fmla="*/ 162 w 265"/>
                  <a:gd name="T77" fmla="*/ 34 h 173"/>
                  <a:gd name="T78" fmla="*/ 173 w 265"/>
                  <a:gd name="T79" fmla="*/ 31 h 173"/>
                  <a:gd name="T80" fmla="*/ 187 w 265"/>
                  <a:gd name="T81" fmla="*/ 19 h 173"/>
                  <a:gd name="T82" fmla="*/ 204 w 265"/>
                  <a:gd name="T83" fmla="*/ 16 h 173"/>
                  <a:gd name="T84" fmla="*/ 221 w 265"/>
                  <a:gd name="T85" fmla="*/ 16 h 173"/>
                  <a:gd name="T86" fmla="*/ 235 w 265"/>
                  <a:gd name="T87" fmla="*/ 11 h 173"/>
                  <a:gd name="T88" fmla="*/ 248 w 265"/>
                  <a:gd name="T89" fmla="*/ 5 h 173"/>
                  <a:gd name="T90" fmla="*/ 260 w 265"/>
                  <a:gd name="T91" fmla="*/ 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5" h="173">
                    <a:moveTo>
                      <a:pt x="264" y="2"/>
                    </a:moveTo>
                    <a:lnTo>
                      <a:pt x="265" y="2"/>
                    </a:lnTo>
                    <a:lnTo>
                      <a:pt x="265" y="3"/>
                    </a:lnTo>
                    <a:lnTo>
                      <a:pt x="262" y="5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45" y="34"/>
                    </a:lnTo>
                    <a:lnTo>
                      <a:pt x="239" y="50"/>
                    </a:lnTo>
                    <a:lnTo>
                      <a:pt x="233" y="63"/>
                    </a:lnTo>
                    <a:lnTo>
                      <a:pt x="233" y="70"/>
                    </a:lnTo>
                    <a:lnTo>
                      <a:pt x="231" y="75"/>
                    </a:lnTo>
                    <a:lnTo>
                      <a:pt x="228" y="84"/>
                    </a:lnTo>
                    <a:lnTo>
                      <a:pt x="227" y="88"/>
                    </a:lnTo>
                    <a:lnTo>
                      <a:pt x="227" y="93"/>
                    </a:lnTo>
                    <a:lnTo>
                      <a:pt x="226" y="96"/>
                    </a:lnTo>
                    <a:lnTo>
                      <a:pt x="226" y="99"/>
                    </a:lnTo>
                    <a:lnTo>
                      <a:pt x="226" y="102"/>
                    </a:lnTo>
                    <a:lnTo>
                      <a:pt x="227" y="105"/>
                    </a:lnTo>
                    <a:lnTo>
                      <a:pt x="233" y="108"/>
                    </a:lnTo>
                    <a:lnTo>
                      <a:pt x="235" y="111"/>
                    </a:lnTo>
                    <a:lnTo>
                      <a:pt x="236" y="117"/>
                    </a:lnTo>
                    <a:lnTo>
                      <a:pt x="237" y="118"/>
                    </a:lnTo>
                    <a:lnTo>
                      <a:pt x="237" y="121"/>
                    </a:lnTo>
                    <a:lnTo>
                      <a:pt x="241" y="125"/>
                    </a:lnTo>
                    <a:lnTo>
                      <a:pt x="243" y="129"/>
                    </a:lnTo>
                    <a:lnTo>
                      <a:pt x="243" y="133"/>
                    </a:lnTo>
                    <a:lnTo>
                      <a:pt x="241" y="136"/>
                    </a:lnTo>
                    <a:lnTo>
                      <a:pt x="241" y="136"/>
                    </a:lnTo>
                    <a:lnTo>
                      <a:pt x="236" y="143"/>
                    </a:lnTo>
                    <a:lnTo>
                      <a:pt x="233" y="150"/>
                    </a:lnTo>
                    <a:lnTo>
                      <a:pt x="230" y="158"/>
                    </a:lnTo>
                    <a:lnTo>
                      <a:pt x="230" y="162"/>
                    </a:lnTo>
                    <a:lnTo>
                      <a:pt x="231" y="167"/>
                    </a:lnTo>
                    <a:lnTo>
                      <a:pt x="231" y="169"/>
                    </a:lnTo>
                    <a:lnTo>
                      <a:pt x="231" y="170"/>
                    </a:lnTo>
                    <a:lnTo>
                      <a:pt x="230" y="171"/>
                    </a:lnTo>
                    <a:lnTo>
                      <a:pt x="220" y="169"/>
                    </a:lnTo>
                    <a:lnTo>
                      <a:pt x="210" y="169"/>
                    </a:lnTo>
                    <a:lnTo>
                      <a:pt x="205" y="171"/>
                    </a:lnTo>
                    <a:lnTo>
                      <a:pt x="202" y="173"/>
                    </a:lnTo>
                    <a:lnTo>
                      <a:pt x="197" y="171"/>
                    </a:lnTo>
                    <a:lnTo>
                      <a:pt x="192" y="169"/>
                    </a:lnTo>
                    <a:lnTo>
                      <a:pt x="185" y="169"/>
                    </a:lnTo>
                    <a:lnTo>
                      <a:pt x="180" y="167"/>
                    </a:lnTo>
                    <a:lnTo>
                      <a:pt x="178" y="164"/>
                    </a:lnTo>
                    <a:lnTo>
                      <a:pt x="177" y="163"/>
                    </a:lnTo>
                    <a:lnTo>
                      <a:pt x="173" y="157"/>
                    </a:lnTo>
                    <a:lnTo>
                      <a:pt x="172" y="154"/>
                    </a:lnTo>
                    <a:lnTo>
                      <a:pt x="171" y="149"/>
                    </a:lnTo>
                    <a:lnTo>
                      <a:pt x="167" y="145"/>
                    </a:lnTo>
                    <a:lnTo>
                      <a:pt x="167" y="145"/>
                    </a:lnTo>
                    <a:lnTo>
                      <a:pt x="155" y="136"/>
                    </a:lnTo>
                    <a:lnTo>
                      <a:pt x="146" y="131"/>
                    </a:lnTo>
                    <a:lnTo>
                      <a:pt x="140" y="131"/>
                    </a:lnTo>
                    <a:lnTo>
                      <a:pt x="136" y="132"/>
                    </a:lnTo>
                    <a:lnTo>
                      <a:pt x="133" y="133"/>
                    </a:lnTo>
                    <a:lnTo>
                      <a:pt x="127" y="133"/>
                    </a:lnTo>
                    <a:lnTo>
                      <a:pt x="119" y="131"/>
                    </a:lnTo>
                    <a:lnTo>
                      <a:pt x="107" y="125"/>
                    </a:lnTo>
                    <a:lnTo>
                      <a:pt x="105" y="123"/>
                    </a:lnTo>
                    <a:lnTo>
                      <a:pt x="100" y="119"/>
                    </a:lnTo>
                    <a:lnTo>
                      <a:pt x="97" y="117"/>
                    </a:lnTo>
                    <a:lnTo>
                      <a:pt x="92" y="115"/>
                    </a:lnTo>
                    <a:lnTo>
                      <a:pt x="92" y="115"/>
                    </a:lnTo>
                    <a:lnTo>
                      <a:pt x="65" y="99"/>
                    </a:lnTo>
                    <a:lnTo>
                      <a:pt x="53" y="93"/>
                    </a:lnTo>
                    <a:lnTo>
                      <a:pt x="37" y="87"/>
                    </a:lnTo>
                    <a:lnTo>
                      <a:pt x="26" y="88"/>
                    </a:lnTo>
                    <a:lnTo>
                      <a:pt x="24" y="88"/>
                    </a:lnTo>
                    <a:lnTo>
                      <a:pt x="19" y="87"/>
                    </a:lnTo>
                    <a:lnTo>
                      <a:pt x="17" y="87"/>
                    </a:lnTo>
                    <a:lnTo>
                      <a:pt x="14" y="84"/>
                    </a:lnTo>
                    <a:lnTo>
                      <a:pt x="9" y="78"/>
                    </a:lnTo>
                    <a:lnTo>
                      <a:pt x="3" y="74"/>
                    </a:lnTo>
                    <a:lnTo>
                      <a:pt x="0" y="68"/>
                    </a:lnTo>
                    <a:lnTo>
                      <a:pt x="0" y="63"/>
                    </a:lnTo>
                    <a:lnTo>
                      <a:pt x="3" y="51"/>
                    </a:lnTo>
                    <a:lnTo>
                      <a:pt x="4" y="45"/>
                    </a:lnTo>
                    <a:lnTo>
                      <a:pt x="6" y="43"/>
                    </a:lnTo>
                    <a:lnTo>
                      <a:pt x="7" y="42"/>
                    </a:lnTo>
                    <a:lnTo>
                      <a:pt x="18" y="33"/>
                    </a:lnTo>
                    <a:lnTo>
                      <a:pt x="24" y="28"/>
                    </a:lnTo>
                    <a:lnTo>
                      <a:pt x="25" y="28"/>
                    </a:lnTo>
                    <a:lnTo>
                      <a:pt x="26" y="28"/>
                    </a:lnTo>
                    <a:lnTo>
                      <a:pt x="29" y="31"/>
                    </a:lnTo>
                    <a:lnTo>
                      <a:pt x="31" y="34"/>
                    </a:lnTo>
                    <a:lnTo>
                      <a:pt x="36" y="37"/>
                    </a:lnTo>
                    <a:lnTo>
                      <a:pt x="40" y="39"/>
                    </a:lnTo>
                    <a:lnTo>
                      <a:pt x="44" y="38"/>
                    </a:lnTo>
                    <a:lnTo>
                      <a:pt x="49" y="36"/>
                    </a:lnTo>
                    <a:lnTo>
                      <a:pt x="53" y="33"/>
                    </a:lnTo>
                    <a:lnTo>
                      <a:pt x="54" y="30"/>
                    </a:lnTo>
                    <a:lnTo>
                      <a:pt x="54" y="27"/>
                    </a:lnTo>
                    <a:lnTo>
                      <a:pt x="55" y="26"/>
                    </a:lnTo>
                    <a:lnTo>
                      <a:pt x="59" y="26"/>
                    </a:lnTo>
                    <a:lnTo>
                      <a:pt x="62" y="24"/>
                    </a:lnTo>
                    <a:lnTo>
                      <a:pt x="65" y="22"/>
                    </a:lnTo>
                    <a:lnTo>
                      <a:pt x="66" y="2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72" y="21"/>
                    </a:lnTo>
                    <a:lnTo>
                      <a:pt x="78" y="24"/>
                    </a:lnTo>
                    <a:lnTo>
                      <a:pt x="84" y="27"/>
                    </a:lnTo>
                    <a:lnTo>
                      <a:pt x="90" y="28"/>
                    </a:lnTo>
                    <a:lnTo>
                      <a:pt x="91" y="31"/>
                    </a:lnTo>
                    <a:lnTo>
                      <a:pt x="93" y="33"/>
                    </a:lnTo>
                    <a:lnTo>
                      <a:pt x="97" y="38"/>
                    </a:lnTo>
                    <a:lnTo>
                      <a:pt x="102" y="42"/>
                    </a:lnTo>
                    <a:lnTo>
                      <a:pt x="107" y="44"/>
                    </a:lnTo>
                    <a:lnTo>
                      <a:pt x="109" y="44"/>
                    </a:lnTo>
                    <a:lnTo>
                      <a:pt x="112" y="43"/>
                    </a:lnTo>
                    <a:lnTo>
                      <a:pt x="117" y="40"/>
                    </a:lnTo>
                    <a:lnTo>
                      <a:pt x="121" y="39"/>
                    </a:lnTo>
                    <a:lnTo>
                      <a:pt x="125" y="37"/>
                    </a:lnTo>
                    <a:lnTo>
                      <a:pt x="131" y="36"/>
                    </a:lnTo>
                    <a:lnTo>
                      <a:pt x="150" y="36"/>
                    </a:lnTo>
                    <a:lnTo>
                      <a:pt x="162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73" y="31"/>
                    </a:lnTo>
                    <a:lnTo>
                      <a:pt x="178" y="28"/>
                    </a:lnTo>
                    <a:lnTo>
                      <a:pt x="184" y="21"/>
                    </a:lnTo>
                    <a:lnTo>
                      <a:pt x="187" y="19"/>
                    </a:lnTo>
                    <a:lnTo>
                      <a:pt x="192" y="16"/>
                    </a:lnTo>
                    <a:lnTo>
                      <a:pt x="197" y="15"/>
                    </a:lnTo>
                    <a:lnTo>
                      <a:pt x="204" y="16"/>
                    </a:lnTo>
                    <a:lnTo>
                      <a:pt x="209" y="16"/>
                    </a:lnTo>
                    <a:lnTo>
                      <a:pt x="217" y="16"/>
                    </a:lnTo>
                    <a:lnTo>
                      <a:pt x="221" y="16"/>
                    </a:lnTo>
                    <a:lnTo>
                      <a:pt x="224" y="14"/>
                    </a:lnTo>
                    <a:lnTo>
                      <a:pt x="228" y="12"/>
                    </a:lnTo>
                    <a:lnTo>
                      <a:pt x="235" y="11"/>
                    </a:lnTo>
                    <a:lnTo>
                      <a:pt x="239" y="9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2" y="2"/>
                    </a:lnTo>
                    <a:lnTo>
                      <a:pt x="255" y="0"/>
                    </a:lnTo>
                    <a:lnTo>
                      <a:pt x="260" y="1"/>
                    </a:lnTo>
                    <a:lnTo>
                      <a:pt x="264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9" name="Freeform 377"/>
              <p:cNvSpPr>
                <a:spLocks/>
              </p:cNvSpPr>
              <p:nvPr/>
            </p:nvSpPr>
            <p:spPr bwMode="auto">
              <a:xfrm>
                <a:off x="5889625" y="5992813"/>
                <a:ext cx="420688" cy="274638"/>
              </a:xfrm>
              <a:custGeom>
                <a:avLst/>
                <a:gdLst>
                  <a:gd name="T0" fmla="*/ 265 w 265"/>
                  <a:gd name="T1" fmla="*/ 3 h 173"/>
                  <a:gd name="T2" fmla="*/ 259 w 265"/>
                  <a:gd name="T3" fmla="*/ 7 h 173"/>
                  <a:gd name="T4" fmla="*/ 233 w 265"/>
                  <a:gd name="T5" fmla="*/ 63 h 173"/>
                  <a:gd name="T6" fmla="*/ 228 w 265"/>
                  <a:gd name="T7" fmla="*/ 84 h 173"/>
                  <a:gd name="T8" fmla="*/ 226 w 265"/>
                  <a:gd name="T9" fmla="*/ 96 h 173"/>
                  <a:gd name="T10" fmla="*/ 227 w 265"/>
                  <a:gd name="T11" fmla="*/ 105 h 173"/>
                  <a:gd name="T12" fmla="*/ 236 w 265"/>
                  <a:gd name="T13" fmla="*/ 117 h 173"/>
                  <a:gd name="T14" fmla="*/ 241 w 265"/>
                  <a:gd name="T15" fmla="*/ 125 h 173"/>
                  <a:gd name="T16" fmla="*/ 241 w 265"/>
                  <a:gd name="T17" fmla="*/ 136 h 173"/>
                  <a:gd name="T18" fmla="*/ 233 w 265"/>
                  <a:gd name="T19" fmla="*/ 150 h 173"/>
                  <a:gd name="T20" fmla="*/ 231 w 265"/>
                  <a:gd name="T21" fmla="*/ 167 h 173"/>
                  <a:gd name="T22" fmla="*/ 230 w 265"/>
                  <a:gd name="T23" fmla="*/ 171 h 173"/>
                  <a:gd name="T24" fmla="*/ 205 w 265"/>
                  <a:gd name="T25" fmla="*/ 171 h 173"/>
                  <a:gd name="T26" fmla="*/ 192 w 265"/>
                  <a:gd name="T27" fmla="*/ 169 h 173"/>
                  <a:gd name="T28" fmla="*/ 178 w 265"/>
                  <a:gd name="T29" fmla="*/ 164 h 173"/>
                  <a:gd name="T30" fmla="*/ 172 w 265"/>
                  <a:gd name="T31" fmla="*/ 154 h 173"/>
                  <a:gd name="T32" fmla="*/ 167 w 265"/>
                  <a:gd name="T33" fmla="*/ 145 h 173"/>
                  <a:gd name="T34" fmla="*/ 140 w 265"/>
                  <a:gd name="T35" fmla="*/ 131 h 173"/>
                  <a:gd name="T36" fmla="*/ 127 w 265"/>
                  <a:gd name="T37" fmla="*/ 133 h 173"/>
                  <a:gd name="T38" fmla="*/ 105 w 265"/>
                  <a:gd name="T39" fmla="*/ 123 h 173"/>
                  <a:gd name="T40" fmla="*/ 92 w 265"/>
                  <a:gd name="T41" fmla="*/ 115 h 173"/>
                  <a:gd name="T42" fmla="*/ 53 w 265"/>
                  <a:gd name="T43" fmla="*/ 93 h 173"/>
                  <a:gd name="T44" fmla="*/ 24 w 265"/>
                  <a:gd name="T45" fmla="*/ 88 h 173"/>
                  <a:gd name="T46" fmla="*/ 14 w 265"/>
                  <a:gd name="T47" fmla="*/ 84 h 173"/>
                  <a:gd name="T48" fmla="*/ 0 w 265"/>
                  <a:gd name="T49" fmla="*/ 68 h 173"/>
                  <a:gd name="T50" fmla="*/ 4 w 265"/>
                  <a:gd name="T51" fmla="*/ 45 h 173"/>
                  <a:gd name="T52" fmla="*/ 18 w 265"/>
                  <a:gd name="T53" fmla="*/ 33 h 173"/>
                  <a:gd name="T54" fmla="*/ 26 w 265"/>
                  <a:gd name="T55" fmla="*/ 28 h 173"/>
                  <a:gd name="T56" fmla="*/ 36 w 265"/>
                  <a:gd name="T57" fmla="*/ 37 h 173"/>
                  <a:gd name="T58" fmla="*/ 49 w 265"/>
                  <a:gd name="T59" fmla="*/ 36 h 173"/>
                  <a:gd name="T60" fmla="*/ 54 w 265"/>
                  <a:gd name="T61" fmla="*/ 27 h 173"/>
                  <a:gd name="T62" fmla="*/ 62 w 265"/>
                  <a:gd name="T63" fmla="*/ 24 h 173"/>
                  <a:gd name="T64" fmla="*/ 67 w 265"/>
                  <a:gd name="T65" fmla="*/ 19 h 173"/>
                  <a:gd name="T66" fmla="*/ 78 w 265"/>
                  <a:gd name="T67" fmla="*/ 24 h 173"/>
                  <a:gd name="T68" fmla="*/ 91 w 265"/>
                  <a:gd name="T69" fmla="*/ 31 h 173"/>
                  <a:gd name="T70" fmla="*/ 102 w 265"/>
                  <a:gd name="T71" fmla="*/ 42 h 173"/>
                  <a:gd name="T72" fmla="*/ 112 w 265"/>
                  <a:gd name="T73" fmla="*/ 43 h 173"/>
                  <a:gd name="T74" fmla="*/ 125 w 265"/>
                  <a:gd name="T75" fmla="*/ 37 h 173"/>
                  <a:gd name="T76" fmla="*/ 162 w 265"/>
                  <a:gd name="T77" fmla="*/ 34 h 173"/>
                  <a:gd name="T78" fmla="*/ 173 w 265"/>
                  <a:gd name="T79" fmla="*/ 31 h 173"/>
                  <a:gd name="T80" fmla="*/ 187 w 265"/>
                  <a:gd name="T81" fmla="*/ 19 h 173"/>
                  <a:gd name="T82" fmla="*/ 204 w 265"/>
                  <a:gd name="T83" fmla="*/ 16 h 173"/>
                  <a:gd name="T84" fmla="*/ 221 w 265"/>
                  <a:gd name="T85" fmla="*/ 16 h 173"/>
                  <a:gd name="T86" fmla="*/ 235 w 265"/>
                  <a:gd name="T87" fmla="*/ 11 h 173"/>
                  <a:gd name="T88" fmla="*/ 248 w 265"/>
                  <a:gd name="T89" fmla="*/ 5 h 173"/>
                  <a:gd name="T90" fmla="*/ 260 w 265"/>
                  <a:gd name="T91" fmla="*/ 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5" h="173">
                    <a:moveTo>
                      <a:pt x="264" y="2"/>
                    </a:moveTo>
                    <a:lnTo>
                      <a:pt x="265" y="2"/>
                    </a:lnTo>
                    <a:lnTo>
                      <a:pt x="265" y="3"/>
                    </a:lnTo>
                    <a:lnTo>
                      <a:pt x="262" y="5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45" y="34"/>
                    </a:lnTo>
                    <a:lnTo>
                      <a:pt x="239" y="50"/>
                    </a:lnTo>
                    <a:lnTo>
                      <a:pt x="233" y="63"/>
                    </a:lnTo>
                    <a:lnTo>
                      <a:pt x="233" y="70"/>
                    </a:lnTo>
                    <a:lnTo>
                      <a:pt x="231" y="75"/>
                    </a:lnTo>
                    <a:lnTo>
                      <a:pt x="228" y="84"/>
                    </a:lnTo>
                    <a:lnTo>
                      <a:pt x="227" y="88"/>
                    </a:lnTo>
                    <a:lnTo>
                      <a:pt x="227" y="93"/>
                    </a:lnTo>
                    <a:lnTo>
                      <a:pt x="226" y="96"/>
                    </a:lnTo>
                    <a:lnTo>
                      <a:pt x="226" y="99"/>
                    </a:lnTo>
                    <a:lnTo>
                      <a:pt x="226" y="102"/>
                    </a:lnTo>
                    <a:lnTo>
                      <a:pt x="227" y="105"/>
                    </a:lnTo>
                    <a:lnTo>
                      <a:pt x="233" y="108"/>
                    </a:lnTo>
                    <a:lnTo>
                      <a:pt x="235" y="111"/>
                    </a:lnTo>
                    <a:lnTo>
                      <a:pt x="236" y="117"/>
                    </a:lnTo>
                    <a:lnTo>
                      <a:pt x="237" y="118"/>
                    </a:lnTo>
                    <a:lnTo>
                      <a:pt x="237" y="121"/>
                    </a:lnTo>
                    <a:lnTo>
                      <a:pt x="241" y="125"/>
                    </a:lnTo>
                    <a:lnTo>
                      <a:pt x="243" y="129"/>
                    </a:lnTo>
                    <a:lnTo>
                      <a:pt x="243" y="133"/>
                    </a:lnTo>
                    <a:lnTo>
                      <a:pt x="241" y="136"/>
                    </a:lnTo>
                    <a:lnTo>
                      <a:pt x="241" y="136"/>
                    </a:lnTo>
                    <a:lnTo>
                      <a:pt x="236" y="143"/>
                    </a:lnTo>
                    <a:lnTo>
                      <a:pt x="233" y="150"/>
                    </a:lnTo>
                    <a:lnTo>
                      <a:pt x="230" y="158"/>
                    </a:lnTo>
                    <a:lnTo>
                      <a:pt x="230" y="162"/>
                    </a:lnTo>
                    <a:lnTo>
                      <a:pt x="231" y="167"/>
                    </a:lnTo>
                    <a:lnTo>
                      <a:pt x="231" y="169"/>
                    </a:lnTo>
                    <a:lnTo>
                      <a:pt x="231" y="170"/>
                    </a:lnTo>
                    <a:lnTo>
                      <a:pt x="230" y="171"/>
                    </a:lnTo>
                    <a:lnTo>
                      <a:pt x="220" y="169"/>
                    </a:lnTo>
                    <a:lnTo>
                      <a:pt x="210" y="169"/>
                    </a:lnTo>
                    <a:lnTo>
                      <a:pt x="205" y="171"/>
                    </a:lnTo>
                    <a:lnTo>
                      <a:pt x="202" y="173"/>
                    </a:lnTo>
                    <a:lnTo>
                      <a:pt x="197" y="171"/>
                    </a:lnTo>
                    <a:lnTo>
                      <a:pt x="192" y="169"/>
                    </a:lnTo>
                    <a:lnTo>
                      <a:pt x="185" y="169"/>
                    </a:lnTo>
                    <a:lnTo>
                      <a:pt x="180" y="167"/>
                    </a:lnTo>
                    <a:lnTo>
                      <a:pt x="178" y="164"/>
                    </a:lnTo>
                    <a:lnTo>
                      <a:pt x="177" y="163"/>
                    </a:lnTo>
                    <a:lnTo>
                      <a:pt x="173" y="157"/>
                    </a:lnTo>
                    <a:lnTo>
                      <a:pt x="172" y="154"/>
                    </a:lnTo>
                    <a:lnTo>
                      <a:pt x="171" y="149"/>
                    </a:lnTo>
                    <a:lnTo>
                      <a:pt x="167" y="145"/>
                    </a:lnTo>
                    <a:lnTo>
                      <a:pt x="167" y="145"/>
                    </a:lnTo>
                    <a:lnTo>
                      <a:pt x="155" y="136"/>
                    </a:lnTo>
                    <a:lnTo>
                      <a:pt x="146" y="131"/>
                    </a:lnTo>
                    <a:lnTo>
                      <a:pt x="140" y="131"/>
                    </a:lnTo>
                    <a:lnTo>
                      <a:pt x="136" y="132"/>
                    </a:lnTo>
                    <a:lnTo>
                      <a:pt x="133" y="133"/>
                    </a:lnTo>
                    <a:lnTo>
                      <a:pt x="127" y="133"/>
                    </a:lnTo>
                    <a:lnTo>
                      <a:pt x="119" y="131"/>
                    </a:lnTo>
                    <a:lnTo>
                      <a:pt x="107" y="125"/>
                    </a:lnTo>
                    <a:lnTo>
                      <a:pt x="105" y="123"/>
                    </a:lnTo>
                    <a:lnTo>
                      <a:pt x="100" y="119"/>
                    </a:lnTo>
                    <a:lnTo>
                      <a:pt x="97" y="117"/>
                    </a:lnTo>
                    <a:lnTo>
                      <a:pt x="92" y="115"/>
                    </a:lnTo>
                    <a:lnTo>
                      <a:pt x="92" y="115"/>
                    </a:lnTo>
                    <a:lnTo>
                      <a:pt x="65" y="99"/>
                    </a:lnTo>
                    <a:lnTo>
                      <a:pt x="53" y="93"/>
                    </a:lnTo>
                    <a:lnTo>
                      <a:pt x="37" y="87"/>
                    </a:lnTo>
                    <a:lnTo>
                      <a:pt x="26" y="88"/>
                    </a:lnTo>
                    <a:lnTo>
                      <a:pt x="24" y="88"/>
                    </a:lnTo>
                    <a:lnTo>
                      <a:pt x="19" y="87"/>
                    </a:lnTo>
                    <a:lnTo>
                      <a:pt x="17" y="87"/>
                    </a:lnTo>
                    <a:lnTo>
                      <a:pt x="14" y="84"/>
                    </a:lnTo>
                    <a:lnTo>
                      <a:pt x="9" y="78"/>
                    </a:lnTo>
                    <a:lnTo>
                      <a:pt x="3" y="74"/>
                    </a:lnTo>
                    <a:lnTo>
                      <a:pt x="0" y="68"/>
                    </a:lnTo>
                    <a:lnTo>
                      <a:pt x="0" y="63"/>
                    </a:lnTo>
                    <a:lnTo>
                      <a:pt x="3" y="51"/>
                    </a:lnTo>
                    <a:lnTo>
                      <a:pt x="4" y="45"/>
                    </a:lnTo>
                    <a:lnTo>
                      <a:pt x="6" y="43"/>
                    </a:lnTo>
                    <a:lnTo>
                      <a:pt x="7" y="42"/>
                    </a:lnTo>
                    <a:lnTo>
                      <a:pt x="18" y="33"/>
                    </a:lnTo>
                    <a:lnTo>
                      <a:pt x="24" y="28"/>
                    </a:lnTo>
                    <a:lnTo>
                      <a:pt x="25" y="28"/>
                    </a:lnTo>
                    <a:lnTo>
                      <a:pt x="26" y="28"/>
                    </a:lnTo>
                    <a:lnTo>
                      <a:pt x="29" y="31"/>
                    </a:lnTo>
                    <a:lnTo>
                      <a:pt x="31" y="34"/>
                    </a:lnTo>
                    <a:lnTo>
                      <a:pt x="36" y="37"/>
                    </a:lnTo>
                    <a:lnTo>
                      <a:pt x="40" y="39"/>
                    </a:lnTo>
                    <a:lnTo>
                      <a:pt x="44" y="38"/>
                    </a:lnTo>
                    <a:lnTo>
                      <a:pt x="49" y="36"/>
                    </a:lnTo>
                    <a:lnTo>
                      <a:pt x="53" y="33"/>
                    </a:lnTo>
                    <a:lnTo>
                      <a:pt x="54" y="30"/>
                    </a:lnTo>
                    <a:lnTo>
                      <a:pt x="54" y="27"/>
                    </a:lnTo>
                    <a:lnTo>
                      <a:pt x="55" y="26"/>
                    </a:lnTo>
                    <a:lnTo>
                      <a:pt x="59" y="26"/>
                    </a:lnTo>
                    <a:lnTo>
                      <a:pt x="62" y="24"/>
                    </a:lnTo>
                    <a:lnTo>
                      <a:pt x="65" y="22"/>
                    </a:lnTo>
                    <a:lnTo>
                      <a:pt x="66" y="20"/>
                    </a:lnTo>
                    <a:lnTo>
                      <a:pt x="67" y="19"/>
                    </a:lnTo>
                    <a:lnTo>
                      <a:pt x="67" y="19"/>
                    </a:lnTo>
                    <a:lnTo>
                      <a:pt x="72" y="21"/>
                    </a:lnTo>
                    <a:lnTo>
                      <a:pt x="78" y="24"/>
                    </a:lnTo>
                    <a:lnTo>
                      <a:pt x="84" y="27"/>
                    </a:lnTo>
                    <a:lnTo>
                      <a:pt x="90" y="28"/>
                    </a:lnTo>
                    <a:lnTo>
                      <a:pt x="91" y="31"/>
                    </a:lnTo>
                    <a:lnTo>
                      <a:pt x="93" y="33"/>
                    </a:lnTo>
                    <a:lnTo>
                      <a:pt x="97" y="38"/>
                    </a:lnTo>
                    <a:lnTo>
                      <a:pt x="102" y="42"/>
                    </a:lnTo>
                    <a:lnTo>
                      <a:pt x="107" y="44"/>
                    </a:lnTo>
                    <a:lnTo>
                      <a:pt x="109" y="44"/>
                    </a:lnTo>
                    <a:lnTo>
                      <a:pt x="112" y="43"/>
                    </a:lnTo>
                    <a:lnTo>
                      <a:pt x="117" y="40"/>
                    </a:lnTo>
                    <a:lnTo>
                      <a:pt x="121" y="39"/>
                    </a:lnTo>
                    <a:lnTo>
                      <a:pt x="125" y="37"/>
                    </a:lnTo>
                    <a:lnTo>
                      <a:pt x="131" y="36"/>
                    </a:lnTo>
                    <a:lnTo>
                      <a:pt x="150" y="36"/>
                    </a:lnTo>
                    <a:lnTo>
                      <a:pt x="162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73" y="31"/>
                    </a:lnTo>
                    <a:lnTo>
                      <a:pt x="178" y="28"/>
                    </a:lnTo>
                    <a:lnTo>
                      <a:pt x="184" y="21"/>
                    </a:lnTo>
                    <a:lnTo>
                      <a:pt x="187" y="19"/>
                    </a:lnTo>
                    <a:lnTo>
                      <a:pt x="192" y="16"/>
                    </a:lnTo>
                    <a:lnTo>
                      <a:pt x="197" y="15"/>
                    </a:lnTo>
                    <a:lnTo>
                      <a:pt x="204" y="16"/>
                    </a:lnTo>
                    <a:lnTo>
                      <a:pt x="209" y="16"/>
                    </a:lnTo>
                    <a:lnTo>
                      <a:pt x="217" y="16"/>
                    </a:lnTo>
                    <a:lnTo>
                      <a:pt x="221" y="16"/>
                    </a:lnTo>
                    <a:lnTo>
                      <a:pt x="224" y="14"/>
                    </a:lnTo>
                    <a:lnTo>
                      <a:pt x="228" y="12"/>
                    </a:lnTo>
                    <a:lnTo>
                      <a:pt x="235" y="11"/>
                    </a:lnTo>
                    <a:lnTo>
                      <a:pt x="239" y="9"/>
                    </a:lnTo>
                    <a:lnTo>
                      <a:pt x="242" y="8"/>
                    </a:lnTo>
                    <a:lnTo>
                      <a:pt x="248" y="5"/>
                    </a:lnTo>
                    <a:lnTo>
                      <a:pt x="252" y="2"/>
                    </a:lnTo>
                    <a:lnTo>
                      <a:pt x="255" y="0"/>
                    </a:lnTo>
                    <a:lnTo>
                      <a:pt x="260" y="1"/>
                    </a:lnTo>
                    <a:lnTo>
                      <a:pt x="264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0" name="Freeform 378"/>
              <p:cNvSpPr>
                <a:spLocks/>
              </p:cNvSpPr>
              <p:nvPr/>
            </p:nvSpPr>
            <p:spPr bwMode="auto">
              <a:xfrm>
                <a:off x="5888038" y="5992813"/>
                <a:ext cx="422275" cy="274638"/>
              </a:xfrm>
              <a:custGeom>
                <a:avLst/>
                <a:gdLst>
                  <a:gd name="T0" fmla="*/ 259 w 266"/>
                  <a:gd name="T1" fmla="*/ 7 h 173"/>
                  <a:gd name="T2" fmla="*/ 232 w 266"/>
                  <a:gd name="T3" fmla="*/ 74 h 173"/>
                  <a:gd name="T4" fmla="*/ 227 w 266"/>
                  <a:gd name="T5" fmla="*/ 99 h 173"/>
                  <a:gd name="T6" fmla="*/ 236 w 266"/>
                  <a:gd name="T7" fmla="*/ 117 h 173"/>
                  <a:gd name="T8" fmla="*/ 244 w 266"/>
                  <a:gd name="T9" fmla="*/ 132 h 173"/>
                  <a:gd name="T10" fmla="*/ 231 w 266"/>
                  <a:gd name="T11" fmla="*/ 154 h 173"/>
                  <a:gd name="T12" fmla="*/ 231 w 266"/>
                  <a:gd name="T13" fmla="*/ 171 h 173"/>
                  <a:gd name="T14" fmla="*/ 186 w 266"/>
                  <a:gd name="T15" fmla="*/ 168 h 173"/>
                  <a:gd name="T16" fmla="*/ 172 w 266"/>
                  <a:gd name="T17" fmla="*/ 149 h 173"/>
                  <a:gd name="T18" fmla="*/ 147 w 266"/>
                  <a:gd name="T19" fmla="*/ 131 h 173"/>
                  <a:gd name="T20" fmla="*/ 130 w 266"/>
                  <a:gd name="T21" fmla="*/ 133 h 173"/>
                  <a:gd name="T22" fmla="*/ 106 w 266"/>
                  <a:gd name="T23" fmla="*/ 123 h 173"/>
                  <a:gd name="T24" fmla="*/ 93 w 266"/>
                  <a:gd name="T25" fmla="*/ 114 h 173"/>
                  <a:gd name="T26" fmla="*/ 21 w 266"/>
                  <a:gd name="T27" fmla="*/ 87 h 173"/>
                  <a:gd name="T28" fmla="*/ 5 w 266"/>
                  <a:gd name="T29" fmla="*/ 51 h 173"/>
                  <a:gd name="T30" fmla="*/ 26 w 266"/>
                  <a:gd name="T31" fmla="*/ 28 h 173"/>
                  <a:gd name="T32" fmla="*/ 41 w 266"/>
                  <a:gd name="T33" fmla="*/ 39 h 173"/>
                  <a:gd name="T34" fmla="*/ 55 w 266"/>
                  <a:gd name="T35" fmla="*/ 30 h 173"/>
                  <a:gd name="T36" fmla="*/ 64 w 266"/>
                  <a:gd name="T37" fmla="*/ 25 h 173"/>
                  <a:gd name="T38" fmla="*/ 77 w 266"/>
                  <a:gd name="T39" fmla="*/ 25 h 173"/>
                  <a:gd name="T40" fmla="*/ 101 w 266"/>
                  <a:gd name="T41" fmla="*/ 43 h 173"/>
                  <a:gd name="T42" fmla="*/ 122 w 266"/>
                  <a:gd name="T43" fmla="*/ 39 h 173"/>
                  <a:gd name="T44" fmla="*/ 169 w 266"/>
                  <a:gd name="T45" fmla="*/ 34 h 173"/>
                  <a:gd name="T46" fmla="*/ 191 w 266"/>
                  <a:gd name="T47" fmla="*/ 18 h 173"/>
                  <a:gd name="T48" fmla="*/ 210 w 266"/>
                  <a:gd name="T49" fmla="*/ 18 h 173"/>
                  <a:gd name="T50" fmla="*/ 236 w 266"/>
                  <a:gd name="T51" fmla="*/ 11 h 173"/>
                  <a:gd name="T52" fmla="*/ 253 w 266"/>
                  <a:gd name="T53" fmla="*/ 2 h 173"/>
                  <a:gd name="T54" fmla="*/ 256 w 266"/>
                  <a:gd name="T55" fmla="*/ 0 h 173"/>
                  <a:gd name="T56" fmla="*/ 236 w 266"/>
                  <a:gd name="T57" fmla="*/ 9 h 173"/>
                  <a:gd name="T58" fmla="*/ 210 w 266"/>
                  <a:gd name="T59" fmla="*/ 16 h 173"/>
                  <a:gd name="T60" fmla="*/ 194 w 266"/>
                  <a:gd name="T61" fmla="*/ 15 h 173"/>
                  <a:gd name="T62" fmla="*/ 168 w 266"/>
                  <a:gd name="T63" fmla="*/ 33 h 173"/>
                  <a:gd name="T64" fmla="*/ 126 w 266"/>
                  <a:gd name="T65" fmla="*/ 37 h 173"/>
                  <a:gd name="T66" fmla="*/ 99 w 266"/>
                  <a:gd name="T67" fmla="*/ 38 h 173"/>
                  <a:gd name="T68" fmla="*/ 85 w 266"/>
                  <a:gd name="T69" fmla="*/ 26 h 173"/>
                  <a:gd name="T70" fmla="*/ 68 w 266"/>
                  <a:gd name="T71" fmla="*/ 19 h 173"/>
                  <a:gd name="T72" fmla="*/ 56 w 266"/>
                  <a:gd name="T73" fmla="*/ 25 h 173"/>
                  <a:gd name="T74" fmla="*/ 45 w 266"/>
                  <a:gd name="T75" fmla="*/ 37 h 173"/>
                  <a:gd name="T76" fmla="*/ 27 w 266"/>
                  <a:gd name="T77" fmla="*/ 28 h 173"/>
                  <a:gd name="T78" fmla="*/ 7 w 266"/>
                  <a:gd name="T79" fmla="*/ 42 h 173"/>
                  <a:gd name="T80" fmla="*/ 0 w 266"/>
                  <a:gd name="T81" fmla="*/ 68 h 173"/>
                  <a:gd name="T82" fmla="*/ 20 w 266"/>
                  <a:gd name="T83" fmla="*/ 88 h 173"/>
                  <a:gd name="T84" fmla="*/ 38 w 266"/>
                  <a:gd name="T85" fmla="*/ 87 h 173"/>
                  <a:gd name="T86" fmla="*/ 98 w 266"/>
                  <a:gd name="T87" fmla="*/ 118 h 173"/>
                  <a:gd name="T88" fmla="*/ 122 w 266"/>
                  <a:gd name="T89" fmla="*/ 132 h 173"/>
                  <a:gd name="T90" fmla="*/ 139 w 266"/>
                  <a:gd name="T91" fmla="*/ 132 h 173"/>
                  <a:gd name="T92" fmla="*/ 168 w 266"/>
                  <a:gd name="T93" fmla="*/ 145 h 173"/>
                  <a:gd name="T94" fmla="*/ 176 w 266"/>
                  <a:gd name="T95" fmla="*/ 163 h 173"/>
                  <a:gd name="T96" fmla="*/ 198 w 266"/>
                  <a:gd name="T97" fmla="*/ 173 h 173"/>
                  <a:gd name="T98" fmla="*/ 231 w 266"/>
                  <a:gd name="T99" fmla="*/ 173 h 173"/>
                  <a:gd name="T100" fmla="*/ 232 w 266"/>
                  <a:gd name="T101" fmla="*/ 167 h 173"/>
                  <a:gd name="T102" fmla="*/ 242 w 266"/>
                  <a:gd name="T103" fmla="*/ 136 h 173"/>
                  <a:gd name="T104" fmla="*/ 242 w 266"/>
                  <a:gd name="T105" fmla="*/ 125 h 173"/>
                  <a:gd name="T106" fmla="*/ 235 w 266"/>
                  <a:gd name="T107" fmla="*/ 108 h 173"/>
                  <a:gd name="T108" fmla="*/ 229 w 266"/>
                  <a:gd name="T109" fmla="*/ 94 h 173"/>
                  <a:gd name="T110" fmla="*/ 235 w 266"/>
                  <a:gd name="T111" fmla="*/ 63 h 173"/>
                  <a:gd name="T112" fmla="*/ 260 w 266"/>
                  <a:gd name="T113" fmla="*/ 7 h 173"/>
                  <a:gd name="T114" fmla="*/ 265 w 266"/>
                  <a:gd name="T115" fmla="*/ 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66" h="173">
                    <a:moveTo>
                      <a:pt x="265" y="2"/>
                    </a:moveTo>
                    <a:lnTo>
                      <a:pt x="265" y="2"/>
                    </a:lnTo>
                    <a:lnTo>
                      <a:pt x="265" y="2"/>
                    </a:lnTo>
                    <a:lnTo>
                      <a:pt x="263" y="3"/>
                    </a:lnTo>
                    <a:lnTo>
                      <a:pt x="263" y="3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46" y="34"/>
                    </a:lnTo>
                    <a:lnTo>
                      <a:pt x="238" y="50"/>
                    </a:lnTo>
                    <a:lnTo>
                      <a:pt x="234" y="63"/>
                    </a:lnTo>
                    <a:lnTo>
                      <a:pt x="234" y="63"/>
                    </a:lnTo>
                    <a:lnTo>
                      <a:pt x="234" y="70"/>
                    </a:lnTo>
                    <a:lnTo>
                      <a:pt x="232" y="74"/>
                    </a:lnTo>
                    <a:lnTo>
                      <a:pt x="229" y="84"/>
                    </a:lnTo>
                    <a:lnTo>
                      <a:pt x="228" y="88"/>
                    </a:lnTo>
                    <a:lnTo>
                      <a:pt x="228" y="88"/>
                    </a:lnTo>
                    <a:lnTo>
                      <a:pt x="228" y="93"/>
                    </a:lnTo>
                    <a:lnTo>
                      <a:pt x="227" y="96"/>
                    </a:lnTo>
                    <a:lnTo>
                      <a:pt x="227" y="96"/>
                    </a:lnTo>
                    <a:lnTo>
                      <a:pt x="227" y="99"/>
                    </a:lnTo>
                    <a:lnTo>
                      <a:pt x="225" y="102"/>
                    </a:lnTo>
                    <a:lnTo>
                      <a:pt x="225" y="102"/>
                    </a:lnTo>
                    <a:lnTo>
                      <a:pt x="228" y="105"/>
                    </a:lnTo>
                    <a:lnTo>
                      <a:pt x="228" y="105"/>
                    </a:lnTo>
                    <a:lnTo>
                      <a:pt x="234" y="108"/>
                    </a:lnTo>
                    <a:lnTo>
                      <a:pt x="235" y="112"/>
                    </a:lnTo>
                    <a:lnTo>
                      <a:pt x="236" y="117"/>
                    </a:lnTo>
                    <a:lnTo>
                      <a:pt x="236" y="117"/>
                    </a:lnTo>
                    <a:lnTo>
                      <a:pt x="237" y="118"/>
                    </a:lnTo>
                    <a:lnTo>
                      <a:pt x="238" y="121"/>
                    </a:lnTo>
                    <a:lnTo>
                      <a:pt x="238" y="121"/>
                    </a:lnTo>
                    <a:lnTo>
                      <a:pt x="241" y="125"/>
                    </a:lnTo>
                    <a:lnTo>
                      <a:pt x="244" y="129"/>
                    </a:lnTo>
                    <a:lnTo>
                      <a:pt x="244" y="132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37" y="140"/>
                    </a:lnTo>
                    <a:lnTo>
                      <a:pt x="234" y="148"/>
                    </a:lnTo>
                    <a:lnTo>
                      <a:pt x="231" y="154"/>
                    </a:lnTo>
                    <a:lnTo>
                      <a:pt x="230" y="161"/>
                    </a:lnTo>
                    <a:lnTo>
                      <a:pt x="230" y="161"/>
                    </a:lnTo>
                    <a:lnTo>
                      <a:pt x="231" y="167"/>
                    </a:lnTo>
                    <a:lnTo>
                      <a:pt x="231" y="167"/>
                    </a:lnTo>
                    <a:lnTo>
                      <a:pt x="232" y="169"/>
                    </a:lnTo>
                    <a:lnTo>
                      <a:pt x="232" y="170"/>
                    </a:lnTo>
                    <a:lnTo>
                      <a:pt x="231" y="171"/>
                    </a:lnTo>
                    <a:lnTo>
                      <a:pt x="221" y="169"/>
                    </a:lnTo>
                    <a:lnTo>
                      <a:pt x="211" y="169"/>
                    </a:lnTo>
                    <a:lnTo>
                      <a:pt x="206" y="171"/>
                    </a:lnTo>
                    <a:lnTo>
                      <a:pt x="203" y="171"/>
                    </a:lnTo>
                    <a:lnTo>
                      <a:pt x="198" y="171"/>
                    </a:lnTo>
                    <a:lnTo>
                      <a:pt x="193" y="169"/>
                    </a:lnTo>
                    <a:lnTo>
                      <a:pt x="186" y="168"/>
                    </a:lnTo>
                    <a:lnTo>
                      <a:pt x="181" y="166"/>
                    </a:lnTo>
                    <a:lnTo>
                      <a:pt x="179" y="164"/>
                    </a:lnTo>
                    <a:lnTo>
                      <a:pt x="178" y="162"/>
                    </a:lnTo>
                    <a:lnTo>
                      <a:pt x="178" y="162"/>
                    </a:lnTo>
                    <a:lnTo>
                      <a:pt x="175" y="157"/>
                    </a:lnTo>
                    <a:lnTo>
                      <a:pt x="173" y="154"/>
                    </a:lnTo>
                    <a:lnTo>
                      <a:pt x="172" y="149"/>
                    </a:lnTo>
                    <a:lnTo>
                      <a:pt x="172" y="149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60" y="137"/>
                    </a:lnTo>
                    <a:lnTo>
                      <a:pt x="151" y="133"/>
                    </a:lnTo>
                    <a:lnTo>
                      <a:pt x="147" y="131"/>
                    </a:lnTo>
                    <a:lnTo>
                      <a:pt x="142" y="130"/>
                    </a:lnTo>
                    <a:lnTo>
                      <a:pt x="142" y="130"/>
                    </a:lnTo>
                    <a:lnTo>
                      <a:pt x="138" y="131"/>
                    </a:lnTo>
                    <a:lnTo>
                      <a:pt x="136" y="131"/>
                    </a:lnTo>
                    <a:lnTo>
                      <a:pt x="136" y="131"/>
                    </a:lnTo>
                    <a:lnTo>
                      <a:pt x="132" y="132"/>
                    </a:lnTo>
                    <a:lnTo>
                      <a:pt x="130" y="133"/>
                    </a:lnTo>
                    <a:lnTo>
                      <a:pt x="130" y="133"/>
                    </a:lnTo>
                    <a:lnTo>
                      <a:pt x="126" y="132"/>
                    </a:lnTo>
                    <a:lnTo>
                      <a:pt x="122" y="131"/>
                    </a:lnTo>
                    <a:lnTo>
                      <a:pt x="110" y="125"/>
                    </a:lnTo>
                    <a:lnTo>
                      <a:pt x="108" y="125"/>
                    </a:lnTo>
                    <a:lnTo>
                      <a:pt x="110" y="125"/>
                    </a:lnTo>
                    <a:lnTo>
                      <a:pt x="106" y="123"/>
                    </a:lnTo>
                    <a:lnTo>
                      <a:pt x="101" y="119"/>
                    </a:lnTo>
                    <a:lnTo>
                      <a:pt x="99" y="117"/>
                    </a:lnTo>
                    <a:lnTo>
                      <a:pt x="99" y="117"/>
                    </a:lnTo>
                    <a:lnTo>
                      <a:pt x="93" y="114"/>
                    </a:lnTo>
                    <a:lnTo>
                      <a:pt x="93" y="115"/>
                    </a:lnTo>
                    <a:lnTo>
                      <a:pt x="93" y="114"/>
                    </a:lnTo>
                    <a:lnTo>
                      <a:pt x="93" y="114"/>
                    </a:lnTo>
                    <a:lnTo>
                      <a:pt x="67" y="99"/>
                    </a:lnTo>
                    <a:lnTo>
                      <a:pt x="55" y="93"/>
                    </a:lnTo>
                    <a:lnTo>
                      <a:pt x="38" y="86"/>
                    </a:lnTo>
                    <a:lnTo>
                      <a:pt x="38" y="86"/>
                    </a:lnTo>
                    <a:lnTo>
                      <a:pt x="27" y="88"/>
                    </a:lnTo>
                    <a:lnTo>
                      <a:pt x="25" y="88"/>
                    </a:lnTo>
                    <a:lnTo>
                      <a:pt x="21" y="87"/>
                    </a:lnTo>
                    <a:lnTo>
                      <a:pt x="18" y="86"/>
                    </a:lnTo>
                    <a:lnTo>
                      <a:pt x="15" y="84"/>
                    </a:lnTo>
                    <a:lnTo>
                      <a:pt x="11" y="78"/>
                    </a:lnTo>
                    <a:lnTo>
                      <a:pt x="5" y="73"/>
                    </a:lnTo>
                    <a:lnTo>
                      <a:pt x="1" y="68"/>
                    </a:lnTo>
                    <a:lnTo>
                      <a:pt x="1" y="63"/>
                    </a:lnTo>
                    <a:lnTo>
                      <a:pt x="5" y="51"/>
                    </a:lnTo>
                    <a:lnTo>
                      <a:pt x="6" y="45"/>
                    </a:lnTo>
                    <a:lnTo>
                      <a:pt x="7" y="43"/>
                    </a:lnTo>
                    <a:lnTo>
                      <a:pt x="7" y="43"/>
                    </a:lnTo>
                    <a:lnTo>
                      <a:pt x="8" y="43"/>
                    </a:lnTo>
                    <a:lnTo>
                      <a:pt x="19" y="33"/>
                    </a:lnTo>
                    <a:lnTo>
                      <a:pt x="25" y="30"/>
                    </a:lnTo>
                    <a:lnTo>
                      <a:pt x="26" y="28"/>
                    </a:lnTo>
                    <a:lnTo>
                      <a:pt x="27" y="30"/>
                    </a:lnTo>
                    <a:lnTo>
                      <a:pt x="27" y="30"/>
                    </a:lnTo>
                    <a:lnTo>
                      <a:pt x="30" y="31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7" y="37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5" y="38"/>
                    </a:lnTo>
                    <a:lnTo>
                      <a:pt x="45" y="38"/>
                    </a:lnTo>
                    <a:lnTo>
                      <a:pt x="51" y="37"/>
                    </a:lnTo>
                    <a:lnTo>
                      <a:pt x="54" y="33"/>
                    </a:lnTo>
                    <a:lnTo>
                      <a:pt x="54" y="33"/>
                    </a:lnTo>
                    <a:lnTo>
                      <a:pt x="55" y="30"/>
                    </a:lnTo>
                    <a:lnTo>
                      <a:pt x="55" y="30"/>
                    </a:lnTo>
                    <a:lnTo>
                      <a:pt x="55" y="27"/>
                    </a:lnTo>
                    <a:lnTo>
                      <a:pt x="57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3" y="25"/>
                    </a:lnTo>
                    <a:lnTo>
                      <a:pt x="64" y="25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7" y="20"/>
                    </a:lnTo>
                    <a:lnTo>
                      <a:pt x="68" y="20"/>
                    </a:lnTo>
                    <a:lnTo>
                      <a:pt x="68" y="20"/>
                    </a:lnTo>
                    <a:lnTo>
                      <a:pt x="72" y="21"/>
                    </a:lnTo>
                    <a:lnTo>
                      <a:pt x="77" y="25"/>
                    </a:lnTo>
                    <a:lnTo>
                      <a:pt x="85" y="27"/>
                    </a:lnTo>
                    <a:lnTo>
                      <a:pt x="89" y="30"/>
                    </a:lnTo>
                    <a:lnTo>
                      <a:pt x="92" y="31"/>
                    </a:lnTo>
                    <a:lnTo>
                      <a:pt x="92" y="31"/>
                    </a:lnTo>
                    <a:lnTo>
                      <a:pt x="94" y="33"/>
                    </a:lnTo>
                    <a:lnTo>
                      <a:pt x="98" y="38"/>
                    </a:lnTo>
                    <a:lnTo>
                      <a:pt x="101" y="43"/>
                    </a:lnTo>
                    <a:lnTo>
                      <a:pt x="108" y="44"/>
                    </a:lnTo>
                    <a:lnTo>
                      <a:pt x="110" y="44"/>
                    </a:lnTo>
                    <a:lnTo>
                      <a:pt x="110" y="44"/>
                    </a:lnTo>
                    <a:lnTo>
                      <a:pt x="113" y="43"/>
                    </a:lnTo>
                    <a:lnTo>
                      <a:pt x="113" y="43"/>
                    </a:lnTo>
                    <a:lnTo>
                      <a:pt x="118" y="42"/>
                    </a:lnTo>
                    <a:lnTo>
                      <a:pt x="122" y="39"/>
                    </a:lnTo>
                    <a:lnTo>
                      <a:pt x="128" y="38"/>
                    </a:lnTo>
                    <a:lnTo>
                      <a:pt x="132" y="37"/>
                    </a:lnTo>
                    <a:lnTo>
                      <a:pt x="151" y="37"/>
                    </a:lnTo>
                    <a:lnTo>
                      <a:pt x="163" y="36"/>
                    </a:lnTo>
                    <a:lnTo>
                      <a:pt x="168" y="34"/>
                    </a:lnTo>
                    <a:lnTo>
                      <a:pt x="169" y="34"/>
                    </a:lnTo>
                    <a:lnTo>
                      <a:pt x="169" y="34"/>
                    </a:lnTo>
                    <a:lnTo>
                      <a:pt x="169" y="34"/>
                    </a:lnTo>
                    <a:lnTo>
                      <a:pt x="174" y="32"/>
                    </a:lnTo>
                    <a:lnTo>
                      <a:pt x="179" y="28"/>
                    </a:lnTo>
                    <a:lnTo>
                      <a:pt x="185" y="22"/>
                    </a:lnTo>
                    <a:lnTo>
                      <a:pt x="185" y="22"/>
                    </a:lnTo>
                    <a:lnTo>
                      <a:pt x="187" y="20"/>
                    </a:lnTo>
                    <a:lnTo>
                      <a:pt x="191" y="18"/>
                    </a:lnTo>
                    <a:lnTo>
                      <a:pt x="196" y="16"/>
                    </a:lnTo>
                    <a:lnTo>
                      <a:pt x="200" y="16"/>
                    </a:lnTo>
                    <a:lnTo>
                      <a:pt x="200" y="16"/>
                    </a:lnTo>
                    <a:lnTo>
                      <a:pt x="205" y="16"/>
                    </a:lnTo>
                    <a:lnTo>
                      <a:pt x="205" y="16"/>
                    </a:lnTo>
                    <a:lnTo>
                      <a:pt x="205" y="16"/>
                    </a:lnTo>
                    <a:lnTo>
                      <a:pt x="210" y="18"/>
                    </a:lnTo>
                    <a:lnTo>
                      <a:pt x="210" y="18"/>
                    </a:lnTo>
                    <a:lnTo>
                      <a:pt x="218" y="18"/>
                    </a:lnTo>
                    <a:lnTo>
                      <a:pt x="222" y="16"/>
                    </a:lnTo>
                    <a:lnTo>
                      <a:pt x="222" y="16"/>
                    </a:lnTo>
                    <a:lnTo>
                      <a:pt x="225" y="14"/>
                    </a:lnTo>
                    <a:lnTo>
                      <a:pt x="229" y="13"/>
                    </a:lnTo>
                    <a:lnTo>
                      <a:pt x="236" y="11"/>
                    </a:lnTo>
                    <a:lnTo>
                      <a:pt x="240" y="9"/>
                    </a:lnTo>
                    <a:lnTo>
                      <a:pt x="240" y="9"/>
                    </a:lnTo>
                    <a:lnTo>
                      <a:pt x="243" y="8"/>
                    </a:lnTo>
                    <a:lnTo>
                      <a:pt x="243" y="8"/>
                    </a:lnTo>
                    <a:lnTo>
                      <a:pt x="249" y="5"/>
                    </a:lnTo>
                    <a:lnTo>
                      <a:pt x="253" y="2"/>
                    </a:lnTo>
                    <a:lnTo>
                      <a:pt x="253" y="2"/>
                    </a:lnTo>
                    <a:lnTo>
                      <a:pt x="256" y="1"/>
                    </a:lnTo>
                    <a:lnTo>
                      <a:pt x="261" y="2"/>
                    </a:lnTo>
                    <a:lnTo>
                      <a:pt x="265" y="2"/>
                    </a:lnTo>
                    <a:lnTo>
                      <a:pt x="265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56" y="0"/>
                    </a:lnTo>
                    <a:lnTo>
                      <a:pt x="255" y="0"/>
                    </a:lnTo>
                    <a:lnTo>
                      <a:pt x="253" y="1"/>
                    </a:lnTo>
                    <a:lnTo>
                      <a:pt x="248" y="3"/>
                    </a:lnTo>
                    <a:lnTo>
                      <a:pt x="248" y="3"/>
                    </a:lnTo>
                    <a:lnTo>
                      <a:pt x="243" y="7"/>
                    </a:lnTo>
                    <a:lnTo>
                      <a:pt x="240" y="8"/>
                    </a:lnTo>
                    <a:lnTo>
                      <a:pt x="236" y="9"/>
                    </a:lnTo>
                    <a:lnTo>
                      <a:pt x="236" y="9"/>
                    </a:lnTo>
                    <a:lnTo>
                      <a:pt x="229" y="12"/>
                    </a:lnTo>
                    <a:lnTo>
                      <a:pt x="225" y="13"/>
                    </a:lnTo>
                    <a:lnTo>
                      <a:pt x="225" y="13"/>
                    </a:lnTo>
                    <a:lnTo>
                      <a:pt x="222" y="15"/>
                    </a:lnTo>
                    <a:lnTo>
                      <a:pt x="218" y="16"/>
                    </a:lnTo>
                    <a:lnTo>
                      <a:pt x="210" y="16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0" y="15"/>
                    </a:lnTo>
                    <a:lnTo>
                      <a:pt x="200" y="15"/>
                    </a:lnTo>
                    <a:lnTo>
                      <a:pt x="194" y="15"/>
                    </a:lnTo>
                    <a:lnTo>
                      <a:pt x="191" y="18"/>
                    </a:lnTo>
                    <a:lnTo>
                      <a:pt x="187" y="19"/>
                    </a:lnTo>
                    <a:lnTo>
                      <a:pt x="184" y="22"/>
                    </a:lnTo>
                    <a:lnTo>
                      <a:pt x="184" y="22"/>
                    </a:lnTo>
                    <a:lnTo>
                      <a:pt x="178" y="28"/>
                    </a:lnTo>
                    <a:lnTo>
                      <a:pt x="174" y="31"/>
                    </a:lnTo>
                    <a:lnTo>
                      <a:pt x="168" y="33"/>
                    </a:lnTo>
                    <a:lnTo>
                      <a:pt x="168" y="34"/>
                    </a:lnTo>
                    <a:lnTo>
                      <a:pt x="168" y="33"/>
                    </a:lnTo>
                    <a:lnTo>
                      <a:pt x="163" y="34"/>
                    </a:lnTo>
                    <a:lnTo>
                      <a:pt x="151" y="36"/>
                    </a:lnTo>
                    <a:lnTo>
                      <a:pt x="132" y="36"/>
                    </a:lnTo>
                    <a:lnTo>
                      <a:pt x="126" y="37"/>
                    </a:lnTo>
                    <a:lnTo>
                      <a:pt x="126" y="37"/>
                    </a:lnTo>
                    <a:lnTo>
                      <a:pt x="122" y="38"/>
                    </a:lnTo>
                    <a:lnTo>
                      <a:pt x="118" y="40"/>
                    </a:lnTo>
                    <a:lnTo>
                      <a:pt x="113" y="43"/>
                    </a:lnTo>
                    <a:lnTo>
                      <a:pt x="110" y="43"/>
                    </a:lnTo>
                    <a:lnTo>
                      <a:pt x="108" y="43"/>
                    </a:lnTo>
                    <a:lnTo>
                      <a:pt x="103" y="42"/>
                    </a:lnTo>
                    <a:lnTo>
                      <a:pt x="99" y="38"/>
                    </a:lnTo>
                    <a:lnTo>
                      <a:pt x="94" y="32"/>
                    </a:lnTo>
                    <a:lnTo>
                      <a:pt x="93" y="31"/>
                    </a:lnTo>
                    <a:lnTo>
                      <a:pt x="92" y="31"/>
                    </a:lnTo>
                    <a:lnTo>
                      <a:pt x="93" y="31"/>
                    </a:lnTo>
                    <a:lnTo>
                      <a:pt x="91" y="28"/>
                    </a:lnTo>
                    <a:lnTo>
                      <a:pt x="91" y="28"/>
                    </a:lnTo>
                    <a:lnTo>
                      <a:pt x="85" y="26"/>
                    </a:lnTo>
                    <a:lnTo>
                      <a:pt x="79" y="24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19"/>
                    </a:lnTo>
                    <a:lnTo>
                      <a:pt x="67" y="19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4" y="21"/>
                    </a:lnTo>
                    <a:lnTo>
                      <a:pt x="63" y="24"/>
                    </a:lnTo>
                    <a:lnTo>
                      <a:pt x="60" y="25"/>
                    </a:lnTo>
                    <a:lnTo>
                      <a:pt x="56" y="25"/>
                    </a:lnTo>
                    <a:lnTo>
                      <a:pt x="56" y="25"/>
                    </a:lnTo>
                    <a:lnTo>
                      <a:pt x="55" y="26"/>
                    </a:lnTo>
                    <a:lnTo>
                      <a:pt x="54" y="26"/>
                    </a:lnTo>
                    <a:lnTo>
                      <a:pt x="54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45" y="37"/>
                    </a:lnTo>
                    <a:lnTo>
                      <a:pt x="41" y="38"/>
                    </a:lnTo>
                    <a:lnTo>
                      <a:pt x="37" y="37"/>
                    </a:lnTo>
                    <a:lnTo>
                      <a:pt x="33" y="33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29" y="28"/>
                    </a:lnTo>
                    <a:lnTo>
                      <a:pt x="27" y="28"/>
                    </a:lnTo>
                    <a:lnTo>
                      <a:pt x="29" y="28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5" y="28"/>
                    </a:lnTo>
                    <a:lnTo>
                      <a:pt x="19" y="32"/>
                    </a:lnTo>
                    <a:lnTo>
                      <a:pt x="7" y="42"/>
                    </a:lnTo>
                    <a:lnTo>
                      <a:pt x="6" y="43"/>
                    </a:lnTo>
                    <a:lnTo>
                      <a:pt x="7" y="43"/>
                    </a:lnTo>
                    <a:lnTo>
                      <a:pt x="5" y="44"/>
                    </a:lnTo>
                    <a:lnTo>
                      <a:pt x="5" y="44"/>
                    </a:lnTo>
                    <a:lnTo>
                      <a:pt x="4" y="51"/>
                    </a:lnTo>
                    <a:lnTo>
                      <a:pt x="0" y="63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4" y="74"/>
                    </a:lnTo>
                    <a:lnTo>
                      <a:pt x="10" y="78"/>
                    </a:lnTo>
                    <a:lnTo>
                      <a:pt x="14" y="84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7" y="89"/>
                    </a:lnTo>
                    <a:lnTo>
                      <a:pt x="27" y="89"/>
                    </a:lnTo>
                    <a:lnTo>
                      <a:pt x="38" y="87"/>
                    </a:lnTo>
                    <a:lnTo>
                      <a:pt x="38" y="87"/>
                    </a:lnTo>
                    <a:lnTo>
                      <a:pt x="37" y="87"/>
                    </a:lnTo>
                    <a:lnTo>
                      <a:pt x="37" y="87"/>
                    </a:lnTo>
                    <a:lnTo>
                      <a:pt x="54" y="94"/>
                    </a:lnTo>
                    <a:lnTo>
                      <a:pt x="66" y="99"/>
                    </a:lnTo>
                    <a:lnTo>
                      <a:pt x="93" y="115"/>
                    </a:lnTo>
                    <a:lnTo>
                      <a:pt x="93" y="115"/>
                    </a:lnTo>
                    <a:lnTo>
                      <a:pt x="98" y="118"/>
                    </a:lnTo>
                    <a:lnTo>
                      <a:pt x="101" y="119"/>
                    </a:lnTo>
                    <a:lnTo>
                      <a:pt x="106" y="124"/>
                    </a:lnTo>
                    <a:lnTo>
                      <a:pt x="108" y="125"/>
                    </a:lnTo>
                    <a:lnTo>
                      <a:pt x="108" y="125"/>
                    </a:lnTo>
                    <a:lnTo>
                      <a:pt x="108" y="125"/>
                    </a:lnTo>
                    <a:lnTo>
                      <a:pt x="116" y="130"/>
                    </a:lnTo>
                    <a:lnTo>
                      <a:pt x="122" y="132"/>
                    </a:lnTo>
                    <a:lnTo>
                      <a:pt x="126" y="133"/>
                    </a:lnTo>
                    <a:lnTo>
                      <a:pt x="130" y="135"/>
                    </a:lnTo>
                    <a:lnTo>
                      <a:pt x="130" y="135"/>
                    </a:lnTo>
                    <a:lnTo>
                      <a:pt x="134" y="133"/>
                    </a:lnTo>
                    <a:lnTo>
                      <a:pt x="136" y="132"/>
                    </a:lnTo>
                    <a:lnTo>
                      <a:pt x="136" y="132"/>
                    </a:lnTo>
                    <a:lnTo>
                      <a:pt x="139" y="132"/>
                    </a:lnTo>
                    <a:lnTo>
                      <a:pt x="142" y="131"/>
                    </a:lnTo>
                    <a:lnTo>
                      <a:pt x="142" y="131"/>
                    </a:lnTo>
                    <a:lnTo>
                      <a:pt x="145" y="132"/>
                    </a:lnTo>
                    <a:lnTo>
                      <a:pt x="151" y="135"/>
                    </a:lnTo>
                    <a:lnTo>
                      <a:pt x="159" y="138"/>
                    </a:lnTo>
                    <a:lnTo>
                      <a:pt x="168" y="145"/>
                    </a:lnTo>
                    <a:lnTo>
                      <a:pt x="168" y="145"/>
                    </a:lnTo>
                    <a:lnTo>
                      <a:pt x="168" y="145"/>
                    </a:lnTo>
                    <a:lnTo>
                      <a:pt x="170" y="149"/>
                    </a:lnTo>
                    <a:lnTo>
                      <a:pt x="172" y="154"/>
                    </a:lnTo>
                    <a:lnTo>
                      <a:pt x="172" y="154"/>
                    </a:lnTo>
                    <a:lnTo>
                      <a:pt x="174" y="158"/>
                    </a:lnTo>
                    <a:lnTo>
                      <a:pt x="174" y="158"/>
                    </a:lnTo>
                    <a:lnTo>
                      <a:pt x="176" y="163"/>
                    </a:lnTo>
                    <a:lnTo>
                      <a:pt x="178" y="164"/>
                    </a:lnTo>
                    <a:lnTo>
                      <a:pt x="178" y="166"/>
                    </a:lnTo>
                    <a:lnTo>
                      <a:pt x="181" y="167"/>
                    </a:lnTo>
                    <a:lnTo>
                      <a:pt x="181" y="167"/>
                    </a:lnTo>
                    <a:lnTo>
                      <a:pt x="186" y="169"/>
                    </a:lnTo>
                    <a:lnTo>
                      <a:pt x="193" y="170"/>
                    </a:lnTo>
                    <a:lnTo>
                      <a:pt x="198" y="173"/>
                    </a:lnTo>
                    <a:lnTo>
                      <a:pt x="203" y="173"/>
                    </a:lnTo>
                    <a:lnTo>
                      <a:pt x="204" y="173"/>
                    </a:lnTo>
                    <a:lnTo>
                      <a:pt x="206" y="173"/>
                    </a:lnTo>
                    <a:lnTo>
                      <a:pt x="206" y="173"/>
                    </a:lnTo>
                    <a:lnTo>
                      <a:pt x="211" y="170"/>
                    </a:lnTo>
                    <a:lnTo>
                      <a:pt x="221" y="170"/>
                    </a:lnTo>
                    <a:lnTo>
                      <a:pt x="231" y="173"/>
                    </a:lnTo>
                    <a:lnTo>
                      <a:pt x="234" y="171"/>
                    </a:lnTo>
                    <a:lnTo>
                      <a:pt x="234" y="171"/>
                    </a:lnTo>
                    <a:lnTo>
                      <a:pt x="234" y="169"/>
                    </a:lnTo>
                    <a:lnTo>
                      <a:pt x="234" y="169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1" y="161"/>
                    </a:lnTo>
                    <a:lnTo>
                      <a:pt x="231" y="161"/>
                    </a:lnTo>
                    <a:lnTo>
                      <a:pt x="232" y="154"/>
                    </a:lnTo>
                    <a:lnTo>
                      <a:pt x="235" y="148"/>
                    </a:lnTo>
                    <a:lnTo>
                      <a:pt x="238" y="142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6" y="133"/>
                    </a:lnTo>
                    <a:lnTo>
                      <a:pt x="246" y="133"/>
                    </a:lnTo>
                    <a:lnTo>
                      <a:pt x="246" y="129"/>
                    </a:lnTo>
                    <a:lnTo>
                      <a:pt x="246" y="129"/>
                    </a:lnTo>
                    <a:lnTo>
                      <a:pt x="242" y="125"/>
                    </a:lnTo>
                    <a:lnTo>
                      <a:pt x="240" y="120"/>
                    </a:lnTo>
                    <a:lnTo>
                      <a:pt x="238" y="118"/>
                    </a:lnTo>
                    <a:lnTo>
                      <a:pt x="238" y="118"/>
                    </a:lnTo>
                    <a:lnTo>
                      <a:pt x="237" y="115"/>
                    </a:lnTo>
                    <a:lnTo>
                      <a:pt x="236" y="111"/>
                    </a:lnTo>
                    <a:lnTo>
                      <a:pt x="236" y="111"/>
                    </a:lnTo>
                    <a:lnTo>
                      <a:pt x="235" y="108"/>
                    </a:lnTo>
                    <a:lnTo>
                      <a:pt x="235" y="108"/>
                    </a:lnTo>
                    <a:lnTo>
                      <a:pt x="229" y="104"/>
                    </a:lnTo>
                    <a:lnTo>
                      <a:pt x="227" y="102"/>
                    </a:lnTo>
                    <a:lnTo>
                      <a:pt x="228" y="100"/>
                    </a:lnTo>
                    <a:lnTo>
                      <a:pt x="228" y="99"/>
                    </a:lnTo>
                    <a:lnTo>
                      <a:pt x="228" y="96"/>
                    </a:lnTo>
                    <a:lnTo>
                      <a:pt x="229" y="94"/>
                    </a:lnTo>
                    <a:lnTo>
                      <a:pt x="229" y="93"/>
                    </a:lnTo>
                    <a:lnTo>
                      <a:pt x="229" y="88"/>
                    </a:lnTo>
                    <a:lnTo>
                      <a:pt x="230" y="84"/>
                    </a:lnTo>
                    <a:lnTo>
                      <a:pt x="234" y="75"/>
                    </a:lnTo>
                    <a:lnTo>
                      <a:pt x="235" y="70"/>
                    </a:lnTo>
                    <a:lnTo>
                      <a:pt x="235" y="70"/>
                    </a:lnTo>
                    <a:lnTo>
                      <a:pt x="235" y="63"/>
                    </a:lnTo>
                    <a:lnTo>
                      <a:pt x="234" y="63"/>
                    </a:lnTo>
                    <a:lnTo>
                      <a:pt x="235" y="64"/>
                    </a:lnTo>
                    <a:lnTo>
                      <a:pt x="235" y="64"/>
                    </a:lnTo>
                    <a:lnTo>
                      <a:pt x="240" y="50"/>
                    </a:lnTo>
                    <a:lnTo>
                      <a:pt x="247" y="36"/>
                    </a:lnTo>
                    <a:lnTo>
                      <a:pt x="260" y="7"/>
                    </a:lnTo>
                    <a:lnTo>
                      <a:pt x="260" y="7"/>
                    </a:lnTo>
                    <a:lnTo>
                      <a:pt x="260" y="7"/>
                    </a:lnTo>
                    <a:lnTo>
                      <a:pt x="263" y="5"/>
                    </a:lnTo>
                    <a:lnTo>
                      <a:pt x="266" y="3"/>
                    </a:lnTo>
                    <a:lnTo>
                      <a:pt x="266" y="3"/>
                    </a:lnTo>
                    <a:lnTo>
                      <a:pt x="266" y="2"/>
                    </a:lnTo>
                    <a:lnTo>
                      <a:pt x="266" y="1"/>
                    </a:lnTo>
                    <a:lnTo>
                      <a:pt x="265" y="1"/>
                    </a:lnTo>
                    <a:lnTo>
                      <a:pt x="265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1" name="Freeform 379"/>
              <p:cNvSpPr>
                <a:spLocks/>
              </p:cNvSpPr>
              <p:nvPr/>
            </p:nvSpPr>
            <p:spPr bwMode="auto">
              <a:xfrm>
                <a:off x="6081713" y="4862513"/>
                <a:ext cx="39688" cy="46038"/>
              </a:xfrm>
              <a:custGeom>
                <a:avLst/>
                <a:gdLst>
                  <a:gd name="T0" fmla="*/ 21 w 25"/>
                  <a:gd name="T1" fmla="*/ 29 h 29"/>
                  <a:gd name="T2" fmla="*/ 19 w 25"/>
                  <a:gd name="T3" fmla="*/ 29 h 29"/>
                  <a:gd name="T4" fmla="*/ 16 w 25"/>
                  <a:gd name="T5" fmla="*/ 26 h 29"/>
                  <a:gd name="T6" fmla="*/ 10 w 25"/>
                  <a:gd name="T7" fmla="*/ 22 h 29"/>
                  <a:gd name="T8" fmla="*/ 3 w 25"/>
                  <a:gd name="T9" fmla="*/ 19 h 29"/>
                  <a:gd name="T10" fmla="*/ 0 w 25"/>
                  <a:gd name="T11" fmla="*/ 17 h 29"/>
                  <a:gd name="T12" fmla="*/ 0 w 25"/>
                  <a:gd name="T13" fmla="*/ 17 h 29"/>
                  <a:gd name="T14" fmla="*/ 0 w 25"/>
                  <a:gd name="T15" fmla="*/ 17 h 29"/>
                  <a:gd name="T16" fmla="*/ 4 w 25"/>
                  <a:gd name="T17" fmla="*/ 12 h 29"/>
                  <a:gd name="T18" fmla="*/ 4 w 25"/>
                  <a:gd name="T19" fmla="*/ 10 h 29"/>
                  <a:gd name="T20" fmla="*/ 3 w 25"/>
                  <a:gd name="T21" fmla="*/ 7 h 29"/>
                  <a:gd name="T22" fmla="*/ 2 w 25"/>
                  <a:gd name="T23" fmla="*/ 1 h 29"/>
                  <a:gd name="T24" fmla="*/ 2 w 25"/>
                  <a:gd name="T25" fmla="*/ 0 h 29"/>
                  <a:gd name="T26" fmla="*/ 4 w 25"/>
                  <a:gd name="T27" fmla="*/ 2 h 29"/>
                  <a:gd name="T28" fmla="*/ 4 w 25"/>
                  <a:gd name="T29" fmla="*/ 2 h 29"/>
                  <a:gd name="T30" fmla="*/ 10 w 25"/>
                  <a:gd name="T31" fmla="*/ 7 h 29"/>
                  <a:gd name="T32" fmla="*/ 19 w 25"/>
                  <a:gd name="T33" fmla="*/ 13 h 29"/>
                  <a:gd name="T34" fmla="*/ 22 w 25"/>
                  <a:gd name="T35" fmla="*/ 17 h 29"/>
                  <a:gd name="T36" fmla="*/ 25 w 25"/>
                  <a:gd name="T37" fmla="*/ 22 h 29"/>
                  <a:gd name="T38" fmla="*/ 25 w 25"/>
                  <a:gd name="T39" fmla="*/ 25 h 29"/>
                  <a:gd name="T40" fmla="*/ 23 w 25"/>
                  <a:gd name="T41" fmla="*/ 29 h 29"/>
                  <a:gd name="T42" fmla="*/ 21 w 25"/>
                  <a:gd name="T4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29">
                    <a:moveTo>
                      <a:pt x="21" y="29"/>
                    </a:moveTo>
                    <a:lnTo>
                      <a:pt x="19" y="29"/>
                    </a:lnTo>
                    <a:lnTo>
                      <a:pt x="16" y="26"/>
                    </a:lnTo>
                    <a:lnTo>
                      <a:pt x="10" y="22"/>
                    </a:lnTo>
                    <a:lnTo>
                      <a:pt x="3" y="1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3" y="7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10" y="7"/>
                    </a:lnTo>
                    <a:lnTo>
                      <a:pt x="19" y="13"/>
                    </a:lnTo>
                    <a:lnTo>
                      <a:pt x="22" y="17"/>
                    </a:lnTo>
                    <a:lnTo>
                      <a:pt x="25" y="22"/>
                    </a:lnTo>
                    <a:lnTo>
                      <a:pt x="25" y="25"/>
                    </a:lnTo>
                    <a:lnTo>
                      <a:pt x="23" y="29"/>
                    </a:lnTo>
                    <a:lnTo>
                      <a:pt x="21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2" name="Freeform 380"/>
              <p:cNvSpPr>
                <a:spLocks/>
              </p:cNvSpPr>
              <p:nvPr/>
            </p:nvSpPr>
            <p:spPr bwMode="auto">
              <a:xfrm>
                <a:off x="6081713" y="4860925"/>
                <a:ext cx="41275" cy="49213"/>
              </a:xfrm>
              <a:custGeom>
                <a:avLst/>
                <a:gdLst>
                  <a:gd name="T0" fmla="*/ 21 w 26"/>
                  <a:gd name="T1" fmla="*/ 30 h 31"/>
                  <a:gd name="T2" fmla="*/ 16 w 26"/>
                  <a:gd name="T3" fmla="*/ 27 h 31"/>
                  <a:gd name="T4" fmla="*/ 3 w 26"/>
                  <a:gd name="T5" fmla="*/ 20 h 31"/>
                  <a:gd name="T6" fmla="*/ 1 w 26"/>
                  <a:gd name="T7" fmla="*/ 18 h 31"/>
                  <a:gd name="T8" fmla="*/ 1 w 26"/>
                  <a:gd name="T9" fmla="*/ 18 h 31"/>
                  <a:gd name="T10" fmla="*/ 4 w 26"/>
                  <a:gd name="T11" fmla="*/ 13 h 31"/>
                  <a:gd name="T12" fmla="*/ 6 w 26"/>
                  <a:gd name="T13" fmla="*/ 11 h 31"/>
                  <a:gd name="T14" fmla="*/ 4 w 26"/>
                  <a:gd name="T15" fmla="*/ 8 h 31"/>
                  <a:gd name="T16" fmla="*/ 2 w 26"/>
                  <a:gd name="T17" fmla="*/ 2 h 31"/>
                  <a:gd name="T18" fmla="*/ 2 w 26"/>
                  <a:gd name="T19" fmla="*/ 1 h 31"/>
                  <a:gd name="T20" fmla="*/ 2 w 26"/>
                  <a:gd name="T21" fmla="*/ 2 h 31"/>
                  <a:gd name="T22" fmla="*/ 4 w 26"/>
                  <a:gd name="T23" fmla="*/ 3 h 31"/>
                  <a:gd name="T24" fmla="*/ 16 w 26"/>
                  <a:gd name="T25" fmla="*/ 13 h 31"/>
                  <a:gd name="T26" fmla="*/ 22 w 26"/>
                  <a:gd name="T27" fmla="*/ 19 h 31"/>
                  <a:gd name="T28" fmla="*/ 25 w 26"/>
                  <a:gd name="T29" fmla="*/ 26 h 31"/>
                  <a:gd name="T30" fmla="*/ 23 w 26"/>
                  <a:gd name="T31" fmla="*/ 29 h 31"/>
                  <a:gd name="T32" fmla="*/ 23 w 26"/>
                  <a:gd name="T33" fmla="*/ 29 h 31"/>
                  <a:gd name="T34" fmla="*/ 21 w 26"/>
                  <a:gd name="T35" fmla="*/ 30 h 31"/>
                  <a:gd name="T36" fmla="*/ 21 w 26"/>
                  <a:gd name="T37" fmla="*/ 30 h 31"/>
                  <a:gd name="T38" fmla="*/ 23 w 26"/>
                  <a:gd name="T39" fmla="*/ 30 h 31"/>
                  <a:gd name="T40" fmla="*/ 25 w 26"/>
                  <a:gd name="T41" fmla="*/ 30 h 31"/>
                  <a:gd name="T42" fmla="*/ 26 w 26"/>
                  <a:gd name="T43" fmla="*/ 27 h 31"/>
                  <a:gd name="T44" fmla="*/ 26 w 26"/>
                  <a:gd name="T45" fmla="*/ 26 h 31"/>
                  <a:gd name="T46" fmla="*/ 23 w 26"/>
                  <a:gd name="T47" fmla="*/ 19 h 31"/>
                  <a:gd name="T48" fmla="*/ 17 w 26"/>
                  <a:gd name="T49" fmla="*/ 12 h 31"/>
                  <a:gd name="T50" fmla="*/ 6 w 26"/>
                  <a:gd name="T51" fmla="*/ 3 h 31"/>
                  <a:gd name="T52" fmla="*/ 1 w 26"/>
                  <a:gd name="T53" fmla="*/ 0 h 31"/>
                  <a:gd name="T54" fmla="*/ 1 w 26"/>
                  <a:gd name="T55" fmla="*/ 2 h 31"/>
                  <a:gd name="T56" fmla="*/ 1 w 26"/>
                  <a:gd name="T57" fmla="*/ 2 h 31"/>
                  <a:gd name="T58" fmla="*/ 3 w 26"/>
                  <a:gd name="T59" fmla="*/ 8 h 31"/>
                  <a:gd name="T60" fmla="*/ 4 w 26"/>
                  <a:gd name="T61" fmla="*/ 11 h 31"/>
                  <a:gd name="T62" fmla="*/ 0 w 26"/>
                  <a:gd name="T63" fmla="*/ 17 h 31"/>
                  <a:gd name="T64" fmla="*/ 0 w 26"/>
                  <a:gd name="T65" fmla="*/ 19 h 31"/>
                  <a:gd name="T66" fmla="*/ 3 w 26"/>
                  <a:gd name="T67" fmla="*/ 21 h 31"/>
                  <a:gd name="T68" fmla="*/ 15 w 26"/>
                  <a:gd name="T69" fmla="*/ 27 h 31"/>
                  <a:gd name="T70" fmla="*/ 19 w 26"/>
                  <a:gd name="T71" fmla="*/ 30 h 31"/>
                  <a:gd name="T72" fmla="*/ 21 w 26"/>
                  <a:gd name="T73" fmla="*/ 31 h 31"/>
                  <a:gd name="T74" fmla="*/ 21 w 26"/>
                  <a:gd name="T75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6" h="31">
                    <a:moveTo>
                      <a:pt x="21" y="30"/>
                    </a:moveTo>
                    <a:lnTo>
                      <a:pt x="21" y="30"/>
                    </a:lnTo>
                    <a:lnTo>
                      <a:pt x="19" y="29"/>
                    </a:lnTo>
                    <a:lnTo>
                      <a:pt x="16" y="27"/>
                    </a:lnTo>
                    <a:lnTo>
                      <a:pt x="10" y="21"/>
                    </a:lnTo>
                    <a:lnTo>
                      <a:pt x="3" y="20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4" y="13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22" y="19"/>
                    </a:lnTo>
                    <a:lnTo>
                      <a:pt x="23" y="23"/>
                    </a:lnTo>
                    <a:lnTo>
                      <a:pt x="25" y="26"/>
                    </a:lnTo>
                    <a:lnTo>
                      <a:pt x="25" y="26"/>
                    </a:lnTo>
                    <a:lnTo>
                      <a:pt x="23" y="29"/>
                    </a:lnTo>
                    <a:lnTo>
                      <a:pt x="23" y="30"/>
                    </a:lnTo>
                    <a:lnTo>
                      <a:pt x="23" y="29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1"/>
                    </a:lnTo>
                    <a:lnTo>
                      <a:pt x="23" y="30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25" y="23"/>
                    </a:lnTo>
                    <a:lnTo>
                      <a:pt x="23" y="19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0" y="7"/>
                    </a:lnTo>
                    <a:lnTo>
                      <a:pt x="6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9" y="23"/>
                    </a:lnTo>
                    <a:lnTo>
                      <a:pt x="15" y="27"/>
                    </a:lnTo>
                    <a:lnTo>
                      <a:pt x="19" y="30"/>
                    </a:lnTo>
                    <a:lnTo>
                      <a:pt x="19" y="30"/>
                    </a:lnTo>
                    <a:lnTo>
                      <a:pt x="21" y="31"/>
                    </a:lnTo>
                    <a:lnTo>
                      <a:pt x="21" y="31"/>
                    </a:lnTo>
                    <a:lnTo>
                      <a:pt x="21" y="31"/>
                    </a:lnTo>
                    <a:lnTo>
                      <a:pt x="21" y="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3" name="Freeform 381"/>
              <p:cNvSpPr>
                <a:spLocks/>
              </p:cNvSpPr>
              <p:nvPr/>
            </p:nvSpPr>
            <p:spPr bwMode="auto">
              <a:xfrm>
                <a:off x="6065838" y="4881563"/>
                <a:ext cx="22225" cy="100013"/>
              </a:xfrm>
              <a:custGeom>
                <a:avLst/>
                <a:gdLst>
                  <a:gd name="T0" fmla="*/ 0 w 14"/>
                  <a:gd name="T1" fmla="*/ 0 h 63"/>
                  <a:gd name="T2" fmla="*/ 0 w 14"/>
                  <a:gd name="T3" fmla="*/ 2 h 63"/>
                  <a:gd name="T4" fmla="*/ 2 w 14"/>
                  <a:gd name="T5" fmla="*/ 8 h 63"/>
                  <a:gd name="T6" fmla="*/ 4 w 14"/>
                  <a:gd name="T7" fmla="*/ 16 h 63"/>
                  <a:gd name="T8" fmla="*/ 4 w 14"/>
                  <a:gd name="T9" fmla="*/ 20 h 63"/>
                  <a:gd name="T10" fmla="*/ 1 w 14"/>
                  <a:gd name="T11" fmla="*/ 25 h 63"/>
                  <a:gd name="T12" fmla="*/ 0 w 14"/>
                  <a:gd name="T13" fmla="*/ 29 h 63"/>
                  <a:gd name="T14" fmla="*/ 1 w 14"/>
                  <a:gd name="T15" fmla="*/ 31 h 63"/>
                  <a:gd name="T16" fmla="*/ 1 w 14"/>
                  <a:gd name="T17" fmla="*/ 31 h 63"/>
                  <a:gd name="T18" fmla="*/ 5 w 14"/>
                  <a:gd name="T19" fmla="*/ 36 h 63"/>
                  <a:gd name="T20" fmla="*/ 6 w 14"/>
                  <a:gd name="T21" fmla="*/ 41 h 63"/>
                  <a:gd name="T22" fmla="*/ 6 w 14"/>
                  <a:gd name="T23" fmla="*/ 51 h 63"/>
                  <a:gd name="T24" fmla="*/ 8 w 14"/>
                  <a:gd name="T25" fmla="*/ 58 h 63"/>
                  <a:gd name="T26" fmla="*/ 11 w 14"/>
                  <a:gd name="T27" fmla="*/ 63 h 63"/>
                  <a:gd name="T28" fmla="*/ 13 w 14"/>
                  <a:gd name="T29" fmla="*/ 63 h 63"/>
                  <a:gd name="T30" fmla="*/ 13 w 14"/>
                  <a:gd name="T31" fmla="*/ 62 h 63"/>
                  <a:gd name="T32" fmla="*/ 14 w 14"/>
                  <a:gd name="T33" fmla="*/ 52 h 63"/>
                  <a:gd name="T34" fmla="*/ 14 w 14"/>
                  <a:gd name="T35" fmla="*/ 48 h 63"/>
                  <a:gd name="T36" fmla="*/ 13 w 14"/>
                  <a:gd name="T37" fmla="*/ 43 h 63"/>
                  <a:gd name="T38" fmla="*/ 10 w 14"/>
                  <a:gd name="T39" fmla="*/ 35 h 63"/>
                  <a:gd name="T40" fmla="*/ 8 w 14"/>
                  <a:gd name="T41" fmla="*/ 30 h 63"/>
                  <a:gd name="T42" fmla="*/ 10 w 14"/>
                  <a:gd name="T43" fmla="*/ 25 h 63"/>
                  <a:gd name="T44" fmla="*/ 10 w 14"/>
                  <a:gd name="T45" fmla="*/ 21 h 63"/>
                  <a:gd name="T46" fmla="*/ 8 w 14"/>
                  <a:gd name="T47" fmla="*/ 18 h 63"/>
                  <a:gd name="T48" fmla="*/ 7 w 14"/>
                  <a:gd name="T49" fmla="*/ 10 h 63"/>
                  <a:gd name="T50" fmla="*/ 4 w 14"/>
                  <a:gd name="T51" fmla="*/ 4 h 63"/>
                  <a:gd name="T52" fmla="*/ 2 w 14"/>
                  <a:gd name="T53" fmla="*/ 0 h 63"/>
                  <a:gd name="T54" fmla="*/ 0 w 14"/>
                  <a:gd name="T55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" h="63">
                    <a:moveTo>
                      <a:pt x="0" y="0"/>
                    </a:moveTo>
                    <a:lnTo>
                      <a:pt x="0" y="2"/>
                    </a:lnTo>
                    <a:lnTo>
                      <a:pt x="2" y="8"/>
                    </a:lnTo>
                    <a:lnTo>
                      <a:pt x="4" y="16"/>
                    </a:lnTo>
                    <a:lnTo>
                      <a:pt x="4" y="20"/>
                    </a:lnTo>
                    <a:lnTo>
                      <a:pt x="1" y="25"/>
                    </a:lnTo>
                    <a:lnTo>
                      <a:pt x="0" y="29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5" y="36"/>
                    </a:lnTo>
                    <a:lnTo>
                      <a:pt x="6" y="41"/>
                    </a:lnTo>
                    <a:lnTo>
                      <a:pt x="6" y="51"/>
                    </a:lnTo>
                    <a:lnTo>
                      <a:pt x="8" y="58"/>
                    </a:lnTo>
                    <a:lnTo>
                      <a:pt x="11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52"/>
                    </a:lnTo>
                    <a:lnTo>
                      <a:pt x="14" y="48"/>
                    </a:lnTo>
                    <a:lnTo>
                      <a:pt x="13" y="43"/>
                    </a:lnTo>
                    <a:lnTo>
                      <a:pt x="10" y="35"/>
                    </a:lnTo>
                    <a:lnTo>
                      <a:pt x="8" y="30"/>
                    </a:lnTo>
                    <a:lnTo>
                      <a:pt x="10" y="25"/>
                    </a:lnTo>
                    <a:lnTo>
                      <a:pt x="10" y="21"/>
                    </a:lnTo>
                    <a:lnTo>
                      <a:pt x="8" y="18"/>
                    </a:lnTo>
                    <a:lnTo>
                      <a:pt x="7" y="10"/>
                    </a:lnTo>
                    <a:lnTo>
                      <a:pt x="4" y="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4" name="Freeform 382"/>
              <p:cNvSpPr>
                <a:spLocks/>
              </p:cNvSpPr>
              <p:nvPr/>
            </p:nvSpPr>
            <p:spPr bwMode="auto">
              <a:xfrm>
                <a:off x="6064250" y="4879975"/>
                <a:ext cx="23813" cy="101600"/>
              </a:xfrm>
              <a:custGeom>
                <a:avLst/>
                <a:gdLst>
                  <a:gd name="T0" fmla="*/ 0 w 15"/>
                  <a:gd name="T1" fmla="*/ 1 h 64"/>
                  <a:gd name="T2" fmla="*/ 0 w 15"/>
                  <a:gd name="T3" fmla="*/ 3 h 64"/>
                  <a:gd name="T4" fmla="*/ 5 w 15"/>
                  <a:gd name="T5" fmla="*/ 17 h 64"/>
                  <a:gd name="T6" fmla="*/ 1 w 15"/>
                  <a:gd name="T7" fmla="*/ 26 h 64"/>
                  <a:gd name="T8" fmla="*/ 0 w 15"/>
                  <a:gd name="T9" fmla="*/ 30 h 64"/>
                  <a:gd name="T10" fmla="*/ 1 w 15"/>
                  <a:gd name="T11" fmla="*/ 32 h 64"/>
                  <a:gd name="T12" fmla="*/ 1 w 15"/>
                  <a:gd name="T13" fmla="*/ 32 h 64"/>
                  <a:gd name="T14" fmla="*/ 6 w 15"/>
                  <a:gd name="T15" fmla="*/ 38 h 64"/>
                  <a:gd name="T16" fmla="*/ 7 w 15"/>
                  <a:gd name="T17" fmla="*/ 43 h 64"/>
                  <a:gd name="T18" fmla="*/ 6 w 15"/>
                  <a:gd name="T19" fmla="*/ 50 h 64"/>
                  <a:gd name="T20" fmla="*/ 6 w 15"/>
                  <a:gd name="T21" fmla="*/ 52 h 64"/>
                  <a:gd name="T22" fmla="*/ 12 w 15"/>
                  <a:gd name="T23" fmla="*/ 64 h 64"/>
                  <a:gd name="T24" fmla="*/ 14 w 15"/>
                  <a:gd name="T25" fmla="*/ 64 h 64"/>
                  <a:gd name="T26" fmla="*/ 14 w 15"/>
                  <a:gd name="T27" fmla="*/ 63 h 64"/>
                  <a:gd name="T28" fmla="*/ 15 w 15"/>
                  <a:gd name="T29" fmla="*/ 49 h 64"/>
                  <a:gd name="T30" fmla="*/ 14 w 15"/>
                  <a:gd name="T31" fmla="*/ 44 h 64"/>
                  <a:gd name="T32" fmla="*/ 12 w 15"/>
                  <a:gd name="T33" fmla="*/ 36 h 64"/>
                  <a:gd name="T34" fmla="*/ 12 w 15"/>
                  <a:gd name="T35" fmla="*/ 26 h 64"/>
                  <a:gd name="T36" fmla="*/ 12 w 15"/>
                  <a:gd name="T37" fmla="*/ 22 h 64"/>
                  <a:gd name="T38" fmla="*/ 11 w 15"/>
                  <a:gd name="T39" fmla="*/ 19 h 64"/>
                  <a:gd name="T40" fmla="*/ 6 w 15"/>
                  <a:gd name="T41" fmla="*/ 5 h 64"/>
                  <a:gd name="T42" fmla="*/ 3 w 15"/>
                  <a:gd name="T43" fmla="*/ 1 h 64"/>
                  <a:gd name="T44" fmla="*/ 0 w 15"/>
                  <a:gd name="T45" fmla="*/ 0 h 64"/>
                  <a:gd name="T46" fmla="*/ 1 w 15"/>
                  <a:gd name="T47" fmla="*/ 1 h 64"/>
                  <a:gd name="T48" fmla="*/ 2 w 15"/>
                  <a:gd name="T49" fmla="*/ 2 h 64"/>
                  <a:gd name="T50" fmla="*/ 7 w 15"/>
                  <a:gd name="T51" fmla="*/ 11 h 64"/>
                  <a:gd name="T52" fmla="*/ 11 w 15"/>
                  <a:gd name="T53" fmla="*/ 22 h 64"/>
                  <a:gd name="T54" fmla="*/ 9 w 15"/>
                  <a:gd name="T55" fmla="*/ 31 h 64"/>
                  <a:gd name="T56" fmla="*/ 11 w 15"/>
                  <a:gd name="T57" fmla="*/ 37 h 64"/>
                  <a:gd name="T58" fmla="*/ 13 w 15"/>
                  <a:gd name="T59" fmla="*/ 44 h 64"/>
                  <a:gd name="T60" fmla="*/ 14 w 15"/>
                  <a:gd name="T61" fmla="*/ 53 h 64"/>
                  <a:gd name="T62" fmla="*/ 13 w 15"/>
                  <a:gd name="T63" fmla="*/ 63 h 64"/>
                  <a:gd name="T64" fmla="*/ 11 w 15"/>
                  <a:gd name="T65" fmla="*/ 59 h 64"/>
                  <a:gd name="T66" fmla="*/ 7 w 15"/>
                  <a:gd name="T67" fmla="*/ 52 h 64"/>
                  <a:gd name="T68" fmla="*/ 7 w 15"/>
                  <a:gd name="T69" fmla="*/ 52 h 64"/>
                  <a:gd name="T70" fmla="*/ 7 w 15"/>
                  <a:gd name="T71" fmla="*/ 50 h 64"/>
                  <a:gd name="T72" fmla="*/ 8 w 15"/>
                  <a:gd name="T73" fmla="*/ 43 h 64"/>
                  <a:gd name="T74" fmla="*/ 5 w 15"/>
                  <a:gd name="T75" fmla="*/ 34 h 64"/>
                  <a:gd name="T76" fmla="*/ 2 w 15"/>
                  <a:gd name="T77" fmla="*/ 32 h 64"/>
                  <a:gd name="T78" fmla="*/ 1 w 15"/>
                  <a:gd name="T79" fmla="*/ 30 h 64"/>
                  <a:gd name="T80" fmla="*/ 6 w 15"/>
                  <a:gd name="T81" fmla="*/ 21 h 64"/>
                  <a:gd name="T82" fmla="*/ 6 w 15"/>
                  <a:gd name="T83" fmla="*/ 17 h 64"/>
                  <a:gd name="T84" fmla="*/ 1 w 15"/>
                  <a:gd name="T85" fmla="*/ 3 h 64"/>
                  <a:gd name="T86" fmla="*/ 1 w 15"/>
                  <a:gd name="T87" fmla="*/ 1 h 64"/>
                  <a:gd name="T88" fmla="*/ 1 w 15"/>
                  <a:gd name="T89" fmla="*/ 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5" h="64">
                    <a:moveTo>
                      <a:pt x="1" y="1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5" y="17"/>
                    </a:lnTo>
                    <a:lnTo>
                      <a:pt x="5" y="21"/>
                    </a:lnTo>
                    <a:lnTo>
                      <a:pt x="1" y="26"/>
                    </a:lnTo>
                    <a:lnTo>
                      <a:pt x="0" y="28"/>
                    </a:lnTo>
                    <a:lnTo>
                      <a:pt x="0" y="30"/>
                    </a:lnTo>
                    <a:lnTo>
                      <a:pt x="1" y="32"/>
                    </a:lnTo>
                    <a:lnTo>
                      <a:pt x="1" y="32"/>
                    </a:lnTo>
                    <a:lnTo>
                      <a:pt x="1" y="32"/>
                    </a:lnTo>
                    <a:lnTo>
                      <a:pt x="1" y="32"/>
                    </a:lnTo>
                    <a:lnTo>
                      <a:pt x="5" y="36"/>
                    </a:lnTo>
                    <a:lnTo>
                      <a:pt x="6" y="38"/>
                    </a:lnTo>
                    <a:lnTo>
                      <a:pt x="7" y="43"/>
                    </a:lnTo>
                    <a:lnTo>
                      <a:pt x="7" y="43"/>
                    </a:lnTo>
                    <a:lnTo>
                      <a:pt x="6" y="50"/>
                    </a:lnTo>
                    <a:lnTo>
                      <a:pt x="6" y="50"/>
                    </a:lnTo>
                    <a:lnTo>
                      <a:pt x="6" y="52"/>
                    </a:lnTo>
                    <a:lnTo>
                      <a:pt x="6" y="52"/>
                    </a:lnTo>
                    <a:lnTo>
                      <a:pt x="9" y="61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4" y="64"/>
                    </a:lnTo>
                    <a:lnTo>
                      <a:pt x="14" y="64"/>
                    </a:lnTo>
                    <a:lnTo>
                      <a:pt x="14" y="63"/>
                    </a:lnTo>
                    <a:lnTo>
                      <a:pt x="15" y="53"/>
                    </a:lnTo>
                    <a:lnTo>
                      <a:pt x="15" y="49"/>
                    </a:lnTo>
                    <a:lnTo>
                      <a:pt x="15" y="49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2" y="36"/>
                    </a:lnTo>
                    <a:lnTo>
                      <a:pt x="11" y="31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1" y="19"/>
                    </a:lnTo>
                    <a:lnTo>
                      <a:pt x="8" y="11"/>
                    </a:lnTo>
                    <a:lnTo>
                      <a:pt x="6" y="5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5" y="5"/>
                    </a:lnTo>
                    <a:lnTo>
                      <a:pt x="7" y="11"/>
                    </a:lnTo>
                    <a:lnTo>
                      <a:pt x="9" y="19"/>
                    </a:lnTo>
                    <a:lnTo>
                      <a:pt x="11" y="22"/>
                    </a:lnTo>
                    <a:lnTo>
                      <a:pt x="11" y="26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1" y="37"/>
                    </a:lnTo>
                    <a:lnTo>
                      <a:pt x="11" y="37"/>
                    </a:lnTo>
                    <a:lnTo>
                      <a:pt x="13" y="44"/>
                    </a:lnTo>
                    <a:lnTo>
                      <a:pt x="14" y="49"/>
                    </a:lnTo>
                    <a:lnTo>
                      <a:pt x="14" y="5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2" y="63"/>
                    </a:lnTo>
                    <a:lnTo>
                      <a:pt x="11" y="59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7" y="52"/>
                    </a:lnTo>
                    <a:lnTo>
                      <a:pt x="7" y="50"/>
                    </a:lnTo>
                    <a:lnTo>
                      <a:pt x="7" y="50"/>
                    </a:lnTo>
                    <a:lnTo>
                      <a:pt x="8" y="43"/>
                    </a:lnTo>
                    <a:lnTo>
                      <a:pt x="8" y="43"/>
                    </a:lnTo>
                    <a:lnTo>
                      <a:pt x="7" y="37"/>
                    </a:lnTo>
                    <a:lnTo>
                      <a:pt x="5" y="34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1" y="30"/>
                    </a:lnTo>
                    <a:lnTo>
                      <a:pt x="2" y="26"/>
                    </a:lnTo>
                    <a:lnTo>
                      <a:pt x="6" y="21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3" y="9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5" name="Freeform 383"/>
              <p:cNvSpPr>
                <a:spLocks/>
              </p:cNvSpPr>
              <p:nvPr/>
            </p:nvSpPr>
            <p:spPr bwMode="auto">
              <a:xfrm>
                <a:off x="6140450" y="5037138"/>
                <a:ext cx="69850" cy="58738"/>
              </a:xfrm>
              <a:custGeom>
                <a:avLst/>
                <a:gdLst>
                  <a:gd name="T0" fmla="*/ 40 w 44"/>
                  <a:gd name="T1" fmla="*/ 37 h 37"/>
                  <a:gd name="T2" fmla="*/ 38 w 44"/>
                  <a:gd name="T3" fmla="*/ 37 h 37"/>
                  <a:gd name="T4" fmla="*/ 32 w 44"/>
                  <a:gd name="T5" fmla="*/ 31 h 37"/>
                  <a:gd name="T6" fmla="*/ 16 w 44"/>
                  <a:gd name="T7" fmla="*/ 19 h 37"/>
                  <a:gd name="T8" fmla="*/ 3 w 44"/>
                  <a:gd name="T9" fmla="*/ 5 h 37"/>
                  <a:gd name="T10" fmla="*/ 0 w 44"/>
                  <a:gd name="T11" fmla="*/ 1 h 37"/>
                  <a:gd name="T12" fmla="*/ 0 w 44"/>
                  <a:gd name="T13" fmla="*/ 0 h 37"/>
                  <a:gd name="T14" fmla="*/ 10 w 44"/>
                  <a:gd name="T15" fmla="*/ 7 h 37"/>
                  <a:gd name="T16" fmla="*/ 27 w 44"/>
                  <a:gd name="T17" fmla="*/ 19 h 37"/>
                  <a:gd name="T18" fmla="*/ 35 w 44"/>
                  <a:gd name="T19" fmla="*/ 26 h 37"/>
                  <a:gd name="T20" fmla="*/ 40 w 44"/>
                  <a:gd name="T21" fmla="*/ 32 h 37"/>
                  <a:gd name="T22" fmla="*/ 44 w 44"/>
                  <a:gd name="T23" fmla="*/ 37 h 37"/>
                  <a:gd name="T24" fmla="*/ 42 w 44"/>
                  <a:gd name="T25" fmla="*/ 37 h 37"/>
                  <a:gd name="T26" fmla="*/ 40 w 44"/>
                  <a:gd name="T2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37">
                    <a:moveTo>
                      <a:pt x="40" y="37"/>
                    </a:moveTo>
                    <a:lnTo>
                      <a:pt x="38" y="37"/>
                    </a:lnTo>
                    <a:lnTo>
                      <a:pt x="32" y="31"/>
                    </a:lnTo>
                    <a:lnTo>
                      <a:pt x="16" y="19"/>
                    </a:lnTo>
                    <a:lnTo>
                      <a:pt x="3" y="5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0" y="7"/>
                    </a:lnTo>
                    <a:lnTo>
                      <a:pt x="27" y="19"/>
                    </a:lnTo>
                    <a:lnTo>
                      <a:pt x="35" y="26"/>
                    </a:lnTo>
                    <a:lnTo>
                      <a:pt x="40" y="32"/>
                    </a:lnTo>
                    <a:lnTo>
                      <a:pt x="44" y="37"/>
                    </a:lnTo>
                    <a:lnTo>
                      <a:pt x="42" y="37"/>
                    </a:lnTo>
                    <a:lnTo>
                      <a:pt x="40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6" name="Freeform 384"/>
              <p:cNvSpPr>
                <a:spLocks/>
              </p:cNvSpPr>
              <p:nvPr/>
            </p:nvSpPr>
            <p:spPr bwMode="auto">
              <a:xfrm>
                <a:off x="6140450" y="5035550"/>
                <a:ext cx="69850" cy="61913"/>
              </a:xfrm>
              <a:custGeom>
                <a:avLst/>
                <a:gdLst>
                  <a:gd name="T0" fmla="*/ 40 w 44"/>
                  <a:gd name="T1" fmla="*/ 38 h 39"/>
                  <a:gd name="T2" fmla="*/ 40 w 44"/>
                  <a:gd name="T3" fmla="*/ 38 h 39"/>
                  <a:gd name="T4" fmla="*/ 38 w 44"/>
                  <a:gd name="T5" fmla="*/ 37 h 39"/>
                  <a:gd name="T6" fmla="*/ 32 w 44"/>
                  <a:gd name="T7" fmla="*/ 32 h 39"/>
                  <a:gd name="T8" fmla="*/ 32 w 44"/>
                  <a:gd name="T9" fmla="*/ 32 h 39"/>
                  <a:gd name="T10" fmla="*/ 32 w 44"/>
                  <a:gd name="T11" fmla="*/ 32 h 39"/>
                  <a:gd name="T12" fmla="*/ 17 w 44"/>
                  <a:gd name="T13" fmla="*/ 19 h 39"/>
                  <a:gd name="T14" fmla="*/ 3 w 44"/>
                  <a:gd name="T15" fmla="*/ 6 h 39"/>
                  <a:gd name="T16" fmla="*/ 1 w 44"/>
                  <a:gd name="T17" fmla="*/ 1 h 39"/>
                  <a:gd name="T18" fmla="*/ 1 w 44"/>
                  <a:gd name="T19" fmla="*/ 1 h 39"/>
                  <a:gd name="T20" fmla="*/ 0 w 44"/>
                  <a:gd name="T21" fmla="*/ 1 h 39"/>
                  <a:gd name="T22" fmla="*/ 0 w 44"/>
                  <a:gd name="T23" fmla="*/ 1 h 39"/>
                  <a:gd name="T24" fmla="*/ 10 w 44"/>
                  <a:gd name="T25" fmla="*/ 8 h 39"/>
                  <a:gd name="T26" fmla="*/ 27 w 44"/>
                  <a:gd name="T27" fmla="*/ 21 h 39"/>
                  <a:gd name="T28" fmla="*/ 35 w 44"/>
                  <a:gd name="T29" fmla="*/ 28 h 39"/>
                  <a:gd name="T30" fmla="*/ 40 w 44"/>
                  <a:gd name="T31" fmla="*/ 34 h 39"/>
                  <a:gd name="T32" fmla="*/ 42 w 44"/>
                  <a:gd name="T33" fmla="*/ 38 h 39"/>
                  <a:gd name="T34" fmla="*/ 42 w 44"/>
                  <a:gd name="T35" fmla="*/ 38 h 39"/>
                  <a:gd name="T36" fmla="*/ 40 w 44"/>
                  <a:gd name="T37" fmla="*/ 38 h 39"/>
                  <a:gd name="T38" fmla="*/ 40 w 44"/>
                  <a:gd name="T39" fmla="*/ 38 h 39"/>
                  <a:gd name="T40" fmla="*/ 40 w 44"/>
                  <a:gd name="T41" fmla="*/ 38 h 39"/>
                  <a:gd name="T42" fmla="*/ 40 w 44"/>
                  <a:gd name="T43" fmla="*/ 38 h 39"/>
                  <a:gd name="T44" fmla="*/ 40 w 44"/>
                  <a:gd name="T45" fmla="*/ 39 h 39"/>
                  <a:gd name="T46" fmla="*/ 42 w 44"/>
                  <a:gd name="T47" fmla="*/ 39 h 39"/>
                  <a:gd name="T48" fmla="*/ 42 w 44"/>
                  <a:gd name="T49" fmla="*/ 39 h 39"/>
                  <a:gd name="T50" fmla="*/ 44 w 44"/>
                  <a:gd name="T51" fmla="*/ 38 h 39"/>
                  <a:gd name="T52" fmla="*/ 44 w 44"/>
                  <a:gd name="T53" fmla="*/ 38 h 39"/>
                  <a:gd name="T54" fmla="*/ 41 w 44"/>
                  <a:gd name="T55" fmla="*/ 33 h 39"/>
                  <a:gd name="T56" fmla="*/ 35 w 44"/>
                  <a:gd name="T57" fmla="*/ 27 h 39"/>
                  <a:gd name="T58" fmla="*/ 28 w 44"/>
                  <a:gd name="T59" fmla="*/ 20 h 39"/>
                  <a:gd name="T60" fmla="*/ 10 w 44"/>
                  <a:gd name="T61" fmla="*/ 7 h 39"/>
                  <a:gd name="T62" fmla="*/ 0 w 44"/>
                  <a:gd name="T63" fmla="*/ 0 h 39"/>
                  <a:gd name="T64" fmla="*/ 0 w 44"/>
                  <a:gd name="T65" fmla="*/ 2 h 39"/>
                  <a:gd name="T66" fmla="*/ 0 w 44"/>
                  <a:gd name="T67" fmla="*/ 2 h 39"/>
                  <a:gd name="T68" fmla="*/ 2 w 44"/>
                  <a:gd name="T69" fmla="*/ 6 h 39"/>
                  <a:gd name="T70" fmla="*/ 16 w 44"/>
                  <a:gd name="T71" fmla="*/ 20 h 39"/>
                  <a:gd name="T72" fmla="*/ 31 w 44"/>
                  <a:gd name="T73" fmla="*/ 33 h 39"/>
                  <a:gd name="T74" fmla="*/ 37 w 44"/>
                  <a:gd name="T75" fmla="*/ 38 h 39"/>
                  <a:gd name="T76" fmla="*/ 40 w 44"/>
                  <a:gd name="T77" fmla="*/ 39 h 39"/>
                  <a:gd name="T78" fmla="*/ 40 w 44"/>
                  <a:gd name="T79" fmla="*/ 39 h 39"/>
                  <a:gd name="T80" fmla="*/ 40 w 44"/>
                  <a:gd name="T81" fmla="*/ 39 h 39"/>
                  <a:gd name="T82" fmla="*/ 40 w 44"/>
                  <a:gd name="T83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39">
                    <a:moveTo>
                      <a:pt x="40" y="38"/>
                    </a:moveTo>
                    <a:lnTo>
                      <a:pt x="40" y="38"/>
                    </a:lnTo>
                    <a:lnTo>
                      <a:pt x="38" y="37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17" y="19"/>
                    </a:lnTo>
                    <a:lnTo>
                      <a:pt x="3" y="6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0" y="8"/>
                    </a:lnTo>
                    <a:lnTo>
                      <a:pt x="27" y="21"/>
                    </a:lnTo>
                    <a:lnTo>
                      <a:pt x="35" y="28"/>
                    </a:lnTo>
                    <a:lnTo>
                      <a:pt x="40" y="34"/>
                    </a:lnTo>
                    <a:lnTo>
                      <a:pt x="42" y="38"/>
                    </a:lnTo>
                    <a:lnTo>
                      <a:pt x="42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9"/>
                    </a:lnTo>
                    <a:lnTo>
                      <a:pt x="42" y="39"/>
                    </a:lnTo>
                    <a:lnTo>
                      <a:pt x="42" y="39"/>
                    </a:lnTo>
                    <a:lnTo>
                      <a:pt x="44" y="38"/>
                    </a:lnTo>
                    <a:lnTo>
                      <a:pt x="44" y="38"/>
                    </a:lnTo>
                    <a:lnTo>
                      <a:pt x="41" y="33"/>
                    </a:lnTo>
                    <a:lnTo>
                      <a:pt x="35" y="27"/>
                    </a:lnTo>
                    <a:lnTo>
                      <a:pt x="28" y="20"/>
                    </a:lnTo>
                    <a:lnTo>
                      <a:pt x="10" y="7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16" y="20"/>
                    </a:lnTo>
                    <a:lnTo>
                      <a:pt x="31" y="33"/>
                    </a:lnTo>
                    <a:lnTo>
                      <a:pt x="37" y="38"/>
                    </a:lnTo>
                    <a:lnTo>
                      <a:pt x="40" y="39"/>
                    </a:lnTo>
                    <a:lnTo>
                      <a:pt x="40" y="39"/>
                    </a:lnTo>
                    <a:lnTo>
                      <a:pt x="40" y="39"/>
                    </a:lnTo>
                    <a:lnTo>
                      <a:pt x="4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7" name="Freeform 385"/>
              <p:cNvSpPr>
                <a:spLocks/>
              </p:cNvSpPr>
              <p:nvPr/>
            </p:nvSpPr>
            <p:spPr bwMode="auto">
              <a:xfrm>
                <a:off x="6127750" y="4968875"/>
                <a:ext cx="53975" cy="39688"/>
              </a:xfrm>
              <a:custGeom>
                <a:avLst/>
                <a:gdLst>
                  <a:gd name="T0" fmla="*/ 28 w 34"/>
                  <a:gd name="T1" fmla="*/ 25 h 25"/>
                  <a:gd name="T2" fmla="*/ 23 w 34"/>
                  <a:gd name="T3" fmla="*/ 23 h 25"/>
                  <a:gd name="T4" fmla="*/ 21 w 34"/>
                  <a:gd name="T5" fmla="*/ 21 h 25"/>
                  <a:gd name="T6" fmla="*/ 14 w 34"/>
                  <a:gd name="T7" fmla="*/ 13 h 25"/>
                  <a:gd name="T8" fmla="*/ 4 w 34"/>
                  <a:gd name="T9" fmla="*/ 3 h 25"/>
                  <a:gd name="T10" fmla="*/ 0 w 34"/>
                  <a:gd name="T11" fmla="*/ 1 h 25"/>
                  <a:gd name="T12" fmla="*/ 0 w 34"/>
                  <a:gd name="T13" fmla="*/ 0 h 25"/>
                  <a:gd name="T14" fmla="*/ 5 w 34"/>
                  <a:gd name="T15" fmla="*/ 0 h 25"/>
                  <a:gd name="T16" fmla="*/ 9 w 34"/>
                  <a:gd name="T17" fmla="*/ 3 h 25"/>
                  <a:gd name="T18" fmla="*/ 17 w 34"/>
                  <a:gd name="T19" fmla="*/ 9 h 25"/>
                  <a:gd name="T20" fmla="*/ 25 w 34"/>
                  <a:gd name="T21" fmla="*/ 17 h 25"/>
                  <a:gd name="T22" fmla="*/ 30 w 34"/>
                  <a:gd name="T23" fmla="*/ 21 h 25"/>
                  <a:gd name="T24" fmla="*/ 34 w 34"/>
                  <a:gd name="T25" fmla="*/ 25 h 25"/>
                  <a:gd name="T26" fmla="*/ 28 w 34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25">
                    <a:moveTo>
                      <a:pt x="28" y="25"/>
                    </a:moveTo>
                    <a:lnTo>
                      <a:pt x="23" y="23"/>
                    </a:lnTo>
                    <a:lnTo>
                      <a:pt x="21" y="21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7"/>
                    </a:lnTo>
                    <a:lnTo>
                      <a:pt x="30" y="21"/>
                    </a:lnTo>
                    <a:lnTo>
                      <a:pt x="34" y="25"/>
                    </a:lnTo>
                    <a:lnTo>
                      <a:pt x="28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8" name="Freeform 386"/>
              <p:cNvSpPr>
                <a:spLocks/>
              </p:cNvSpPr>
              <p:nvPr/>
            </p:nvSpPr>
            <p:spPr bwMode="auto">
              <a:xfrm>
                <a:off x="6127750" y="4968875"/>
                <a:ext cx="57150" cy="39688"/>
              </a:xfrm>
              <a:custGeom>
                <a:avLst/>
                <a:gdLst>
                  <a:gd name="T0" fmla="*/ 28 w 36"/>
                  <a:gd name="T1" fmla="*/ 25 h 25"/>
                  <a:gd name="T2" fmla="*/ 28 w 36"/>
                  <a:gd name="T3" fmla="*/ 24 h 25"/>
                  <a:gd name="T4" fmla="*/ 24 w 36"/>
                  <a:gd name="T5" fmla="*/ 23 h 25"/>
                  <a:gd name="T6" fmla="*/ 21 w 36"/>
                  <a:gd name="T7" fmla="*/ 20 h 25"/>
                  <a:gd name="T8" fmla="*/ 14 w 36"/>
                  <a:gd name="T9" fmla="*/ 13 h 25"/>
                  <a:gd name="T10" fmla="*/ 4 w 36"/>
                  <a:gd name="T11" fmla="*/ 3 h 25"/>
                  <a:gd name="T12" fmla="*/ 2 w 36"/>
                  <a:gd name="T13" fmla="*/ 1 h 25"/>
                  <a:gd name="T14" fmla="*/ 2 w 36"/>
                  <a:gd name="T15" fmla="*/ 1 h 25"/>
                  <a:gd name="T16" fmla="*/ 4 w 36"/>
                  <a:gd name="T17" fmla="*/ 1 h 25"/>
                  <a:gd name="T18" fmla="*/ 9 w 36"/>
                  <a:gd name="T19" fmla="*/ 3 h 25"/>
                  <a:gd name="T20" fmla="*/ 17 w 36"/>
                  <a:gd name="T21" fmla="*/ 9 h 25"/>
                  <a:gd name="T22" fmla="*/ 25 w 36"/>
                  <a:gd name="T23" fmla="*/ 18 h 25"/>
                  <a:gd name="T24" fmla="*/ 30 w 36"/>
                  <a:gd name="T25" fmla="*/ 21 h 25"/>
                  <a:gd name="T26" fmla="*/ 33 w 36"/>
                  <a:gd name="T27" fmla="*/ 24 h 25"/>
                  <a:gd name="T28" fmla="*/ 28 w 36"/>
                  <a:gd name="T29" fmla="*/ 24 h 25"/>
                  <a:gd name="T30" fmla="*/ 28 w 36"/>
                  <a:gd name="T31" fmla="*/ 25 h 25"/>
                  <a:gd name="T32" fmla="*/ 28 w 36"/>
                  <a:gd name="T33" fmla="*/ 24 h 25"/>
                  <a:gd name="T34" fmla="*/ 28 w 36"/>
                  <a:gd name="T35" fmla="*/ 25 h 25"/>
                  <a:gd name="T36" fmla="*/ 28 w 36"/>
                  <a:gd name="T37" fmla="*/ 25 h 25"/>
                  <a:gd name="T38" fmla="*/ 36 w 36"/>
                  <a:gd name="T39" fmla="*/ 25 h 25"/>
                  <a:gd name="T40" fmla="*/ 31 w 36"/>
                  <a:gd name="T41" fmla="*/ 20 h 25"/>
                  <a:gd name="T42" fmla="*/ 25 w 36"/>
                  <a:gd name="T43" fmla="*/ 17 h 25"/>
                  <a:gd name="T44" fmla="*/ 18 w 36"/>
                  <a:gd name="T45" fmla="*/ 8 h 25"/>
                  <a:gd name="T46" fmla="*/ 9 w 36"/>
                  <a:gd name="T47" fmla="*/ 2 h 25"/>
                  <a:gd name="T48" fmla="*/ 5 w 36"/>
                  <a:gd name="T49" fmla="*/ 0 h 25"/>
                  <a:gd name="T50" fmla="*/ 0 w 36"/>
                  <a:gd name="T51" fmla="*/ 0 h 25"/>
                  <a:gd name="T52" fmla="*/ 0 w 36"/>
                  <a:gd name="T53" fmla="*/ 0 h 25"/>
                  <a:gd name="T54" fmla="*/ 0 w 36"/>
                  <a:gd name="T55" fmla="*/ 1 h 25"/>
                  <a:gd name="T56" fmla="*/ 0 w 36"/>
                  <a:gd name="T57" fmla="*/ 1 h 25"/>
                  <a:gd name="T58" fmla="*/ 3 w 36"/>
                  <a:gd name="T59" fmla="*/ 5 h 25"/>
                  <a:gd name="T60" fmla="*/ 3 w 36"/>
                  <a:gd name="T61" fmla="*/ 5 h 25"/>
                  <a:gd name="T62" fmla="*/ 14 w 36"/>
                  <a:gd name="T63" fmla="*/ 13 h 25"/>
                  <a:gd name="T64" fmla="*/ 21 w 36"/>
                  <a:gd name="T65" fmla="*/ 21 h 25"/>
                  <a:gd name="T66" fmla="*/ 23 w 36"/>
                  <a:gd name="T67" fmla="*/ 24 h 25"/>
                  <a:gd name="T68" fmla="*/ 23 w 36"/>
                  <a:gd name="T69" fmla="*/ 24 h 25"/>
                  <a:gd name="T70" fmla="*/ 27 w 36"/>
                  <a:gd name="T71" fmla="*/ 25 h 25"/>
                  <a:gd name="T72" fmla="*/ 28 w 36"/>
                  <a:gd name="T73" fmla="*/ 25 h 25"/>
                  <a:gd name="T74" fmla="*/ 28 w 36"/>
                  <a:gd name="T75" fmla="*/ 25 h 25"/>
                  <a:gd name="T76" fmla="*/ 28 w 36"/>
                  <a:gd name="T7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6" h="25">
                    <a:moveTo>
                      <a:pt x="28" y="25"/>
                    </a:moveTo>
                    <a:lnTo>
                      <a:pt x="28" y="24"/>
                    </a:lnTo>
                    <a:lnTo>
                      <a:pt x="24" y="23"/>
                    </a:lnTo>
                    <a:lnTo>
                      <a:pt x="21" y="20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8"/>
                    </a:lnTo>
                    <a:lnTo>
                      <a:pt x="30" y="21"/>
                    </a:lnTo>
                    <a:lnTo>
                      <a:pt x="33" y="24"/>
                    </a:lnTo>
                    <a:lnTo>
                      <a:pt x="28" y="24"/>
                    </a:lnTo>
                    <a:lnTo>
                      <a:pt x="28" y="25"/>
                    </a:lnTo>
                    <a:lnTo>
                      <a:pt x="28" y="24"/>
                    </a:lnTo>
                    <a:lnTo>
                      <a:pt x="28" y="25"/>
                    </a:lnTo>
                    <a:lnTo>
                      <a:pt x="28" y="25"/>
                    </a:lnTo>
                    <a:lnTo>
                      <a:pt x="36" y="25"/>
                    </a:lnTo>
                    <a:lnTo>
                      <a:pt x="31" y="20"/>
                    </a:lnTo>
                    <a:lnTo>
                      <a:pt x="25" y="17"/>
                    </a:lnTo>
                    <a:lnTo>
                      <a:pt x="18" y="8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4" y="13"/>
                    </a:lnTo>
                    <a:lnTo>
                      <a:pt x="21" y="21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7" y="25"/>
                    </a:lnTo>
                    <a:lnTo>
                      <a:pt x="28" y="25"/>
                    </a:lnTo>
                    <a:lnTo>
                      <a:pt x="28" y="25"/>
                    </a:lnTo>
                    <a:lnTo>
                      <a:pt x="28" y="2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9" name="Freeform 387"/>
              <p:cNvSpPr>
                <a:spLocks/>
              </p:cNvSpPr>
              <p:nvPr/>
            </p:nvSpPr>
            <p:spPr bwMode="auto">
              <a:xfrm>
                <a:off x="6297613" y="5199063"/>
                <a:ext cx="17463" cy="7938"/>
              </a:xfrm>
              <a:custGeom>
                <a:avLst/>
                <a:gdLst>
                  <a:gd name="T0" fmla="*/ 9 w 11"/>
                  <a:gd name="T1" fmla="*/ 0 h 5"/>
                  <a:gd name="T2" fmla="*/ 5 w 11"/>
                  <a:gd name="T3" fmla="*/ 0 h 5"/>
                  <a:gd name="T4" fmla="*/ 2 w 11"/>
                  <a:gd name="T5" fmla="*/ 3 h 5"/>
                  <a:gd name="T6" fmla="*/ 0 w 11"/>
                  <a:gd name="T7" fmla="*/ 5 h 5"/>
                  <a:gd name="T8" fmla="*/ 0 w 11"/>
                  <a:gd name="T9" fmla="*/ 5 h 5"/>
                  <a:gd name="T10" fmla="*/ 5 w 11"/>
                  <a:gd name="T11" fmla="*/ 5 h 5"/>
                  <a:gd name="T12" fmla="*/ 10 w 11"/>
                  <a:gd name="T13" fmla="*/ 5 h 5"/>
                  <a:gd name="T14" fmla="*/ 11 w 11"/>
                  <a:gd name="T15" fmla="*/ 4 h 5"/>
                  <a:gd name="T16" fmla="*/ 11 w 11"/>
                  <a:gd name="T17" fmla="*/ 1 h 5"/>
                  <a:gd name="T18" fmla="*/ 9 w 11"/>
                  <a:gd name="T1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5">
                    <a:moveTo>
                      <a:pt x="9" y="0"/>
                    </a:moveTo>
                    <a:lnTo>
                      <a:pt x="5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1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0" name="Freeform 388"/>
              <p:cNvSpPr>
                <a:spLocks/>
              </p:cNvSpPr>
              <p:nvPr/>
            </p:nvSpPr>
            <p:spPr bwMode="auto">
              <a:xfrm>
                <a:off x="6297613" y="5199063"/>
                <a:ext cx="20638" cy="9525"/>
              </a:xfrm>
              <a:custGeom>
                <a:avLst/>
                <a:gdLst>
                  <a:gd name="T0" fmla="*/ 9 w 13"/>
                  <a:gd name="T1" fmla="*/ 0 h 6"/>
                  <a:gd name="T2" fmla="*/ 9 w 13"/>
                  <a:gd name="T3" fmla="*/ 0 h 6"/>
                  <a:gd name="T4" fmla="*/ 5 w 13"/>
                  <a:gd name="T5" fmla="*/ 0 h 6"/>
                  <a:gd name="T6" fmla="*/ 5 w 13"/>
                  <a:gd name="T7" fmla="*/ 0 h 6"/>
                  <a:gd name="T8" fmla="*/ 2 w 13"/>
                  <a:gd name="T9" fmla="*/ 1 h 6"/>
                  <a:gd name="T10" fmla="*/ 2 w 13"/>
                  <a:gd name="T11" fmla="*/ 3 h 6"/>
                  <a:gd name="T12" fmla="*/ 0 w 13"/>
                  <a:gd name="T13" fmla="*/ 4 h 6"/>
                  <a:gd name="T14" fmla="*/ 0 w 13"/>
                  <a:gd name="T15" fmla="*/ 4 h 6"/>
                  <a:gd name="T16" fmla="*/ 0 w 13"/>
                  <a:gd name="T17" fmla="*/ 5 h 6"/>
                  <a:gd name="T18" fmla="*/ 0 w 13"/>
                  <a:gd name="T19" fmla="*/ 6 h 6"/>
                  <a:gd name="T20" fmla="*/ 5 w 13"/>
                  <a:gd name="T21" fmla="*/ 6 h 6"/>
                  <a:gd name="T22" fmla="*/ 10 w 13"/>
                  <a:gd name="T23" fmla="*/ 5 h 6"/>
                  <a:gd name="T24" fmla="*/ 11 w 13"/>
                  <a:gd name="T25" fmla="*/ 5 h 6"/>
                  <a:gd name="T26" fmla="*/ 13 w 13"/>
                  <a:gd name="T27" fmla="*/ 4 h 6"/>
                  <a:gd name="T28" fmla="*/ 13 w 13"/>
                  <a:gd name="T29" fmla="*/ 4 h 6"/>
                  <a:gd name="T30" fmla="*/ 13 w 13"/>
                  <a:gd name="T31" fmla="*/ 1 h 6"/>
                  <a:gd name="T32" fmla="*/ 13 w 13"/>
                  <a:gd name="T33" fmla="*/ 1 h 6"/>
                  <a:gd name="T34" fmla="*/ 9 w 13"/>
                  <a:gd name="T35" fmla="*/ 0 h 6"/>
                  <a:gd name="T36" fmla="*/ 9 w 13"/>
                  <a:gd name="T37" fmla="*/ 0 h 6"/>
                  <a:gd name="T38" fmla="*/ 9 w 13"/>
                  <a:gd name="T39" fmla="*/ 0 h 6"/>
                  <a:gd name="T40" fmla="*/ 9 w 13"/>
                  <a:gd name="T41" fmla="*/ 0 h 6"/>
                  <a:gd name="T42" fmla="*/ 9 w 13"/>
                  <a:gd name="T43" fmla="*/ 1 h 6"/>
                  <a:gd name="T44" fmla="*/ 11 w 13"/>
                  <a:gd name="T45" fmla="*/ 1 h 6"/>
                  <a:gd name="T46" fmla="*/ 11 w 13"/>
                  <a:gd name="T47" fmla="*/ 4 h 6"/>
                  <a:gd name="T48" fmla="*/ 10 w 13"/>
                  <a:gd name="T49" fmla="*/ 4 h 6"/>
                  <a:gd name="T50" fmla="*/ 5 w 13"/>
                  <a:gd name="T51" fmla="*/ 5 h 6"/>
                  <a:gd name="T52" fmla="*/ 1 w 13"/>
                  <a:gd name="T53" fmla="*/ 5 h 6"/>
                  <a:gd name="T54" fmla="*/ 1 w 13"/>
                  <a:gd name="T55" fmla="*/ 5 h 6"/>
                  <a:gd name="T56" fmla="*/ 2 w 13"/>
                  <a:gd name="T57" fmla="*/ 3 h 6"/>
                  <a:gd name="T58" fmla="*/ 5 w 13"/>
                  <a:gd name="T59" fmla="*/ 1 h 6"/>
                  <a:gd name="T60" fmla="*/ 9 w 13"/>
                  <a:gd name="T61" fmla="*/ 1 h 6"/>
                  <a:gd name="T62" fmla="*/ 9 w 13"/>
                  <a:gd name="T63" fmla="*/ 0 h 6"/>
                  <a:gd name="T64" fmla="*/ 9 w 13"/>
                  <a:gd name="T65" fmla="*/ 1 h 6"/>
                  <a:gd name="T66" fmla="*/ 9 w 13"/>
                  <a:gd name="T6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6">
                    <a:moveTo>
                      <a:pt x="9" y="0"/>
                    </a:move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11" y="1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1" name="Freeform 389"/>
              <p:cNvSpPr>
                <a:spLocks/>
              </p:cNvSpPr>
              <p:nvPr/>
            </p:nvSpPr>
            <p:spPr bwMode="auto">
              <a:xfrm>
                <a:off x="6340475" y="5146675"/>
                <a:ext cx="47625" cy="12700"/>
              </a:xfrm>
              <a:custGeom>
                <a:avLst/>
                <a:gdLst>
                  <a:gd name="T0" fmla="*/ 0 w 30"/>
                  <a:gd name="T1" fmla="*/ 7 h 8"/>
                  <a:gd name="T2" fmla="*/ 0 w 30"/>
                  <a:gd name="T3" fmla="*/ 5 h 8"/>
                  <a:gd name="T4" fmla="*/ 0 w 30"/>
                  <a:gd name="T5" fmla="*/ 3 h 8"/>
                  <a:gd name="T6" fmla="*/ 0 w 30"/>
                  <a:gd name="T7" fmla="*/ 2 h 8"/>
                  <a:gd name="T8" fmla="*/ 2 w 30"/>
                  <a:gd name="T9" fmla="*/ 2 h 8"/>
                  <a:gd name="T10" fmla="*/ 6 w 30"/>
                  <a:gd name="T11" fmla="*/ 1 h 8"/>
                  <a:gd name="T12" fmla="*/ 12 w 30"/>
                  <a:gd name="T13" fmla="*/ 0 h 8"/>
                  <a:gd name="T14" fmla="*/ 17 w 30"/>
                  <a:gd name="T15" fmla="*/ 1 h 8"/>
                  <a:gd name="T16" fmla="*/ 23 w 30"/>
                  <a:gd name="T17" fmla="*/ 2 h 8"/>
                  <a:gd name="T18" fmla="*/ 27 w 30"/>
                  <a:gd name="T19" fmla="*/ 3 h 8"/>
                  <a:gd name="T20" fmla="*/ 29 w 30"/>
                  <a:gd name="T21" fmla="*/ 5 h 8"/>
                  <a:gd name="T22" fmla="*/ 30 w 30"/>
                  <a:gd name="T23" fmla="*/ 6 h 8"/>
                  <a:gd name="T24" fmla="*/ 29 w 30"/>
                  <a:gd name="T25" fmla="*/ 7 h 8"/>
                  <a:gd name="T26" fmla="*/ 26 w 30"/>
                  <a:gd name="T27" fmla="*/ 8 h 8"/>
                  <a:gd name="T28" fmla="*/ 18 w 30"/>
                  <a:gd name="T29" fmla="*/ 8 h 8"/>
                  <a:gd name="T30" fmla="*/ 7 w 30"/>
                  <a:gd name="T31" fmla="*/ 8 h 8"/>
                  <a:gd name="T32" fmla="*/ 2 w 30"/>
                  <a:gd name="T33" fmla="*/ 8 h 8"/>
                  <a:gd name="T34" fmla="*/ 0 w 30"/>
                  <a:gd name="T3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8">
                    <a:moveTo>
                      <a:pt x="0" y="7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3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6"/>
                    </a:lnTo>
                    <a:lnTo>
                      <a:pt x="29" y="7"/>
                    </a:lnTo>
                    <a:lnTo>
                      <a:pt x="26" y="8"/>
                    </a:lnTo>
                    <a:lnTo>
                      <a:pt x="18" y="8"/>
                    </a:lnTo>
                    <a:lnTo>
                      <a:pt x="7" y="8"/>
                    </a:lnTo>
                    <a:lnTo>
                      <a:pt x="2" y="8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2" name="Freeform 390"/>
              <p:cNvSpPr>
                <a:spLocks/>
              </p:cNvSpPr>
              <p:nvPr/>
            </p:nvSpPr>
            <p:spPr bwMode="auto">
              <a:xfrm>
                <a:off x="6338888" y="5145088"/>
                <a:ext cx="49213" cy="15875"/>
              </a:xfrm>
              <a:custGeom>
                <a:avLst/>
                <a:gdLst>
                  <a:gd name="T0" fmla="*/ 1 w 31"/>
                  <a:gd name="T1" fmla="*/ 8 h 10"/>
                  <a:gd name="T2" fmla="*/ 2 w 31"/>
                  <a:gd name="T3" fmla="*/ 8 h 10"/>
                  <a:gd name="T4" fmla="*/ 1 w 31"/>
                  <a:gd name="T5" fmla="*/ 6 h 10"/>
                  <a:gd name="T6" fmla="*/ 1 w 31"/>
                  <a:gd name="T7" fmla="*/ 6 h 10"/>
                  <a:gd name="T8" fmla="*/ 2 w 31"/>
                  <a:gd name="T9" fmla="*/ 4 h 10"/>
                  <a:gd name="T10" fmla="*/ 3 w 31"/>
                  <a:gd name="T11" fmla="*/ 3 h 10"/>
                  <a:gd name="T12" fmla="*/ 8 w 31"/>
                  <a:gd name="T13" fmla="*/ 2 h 10"/>
                  <a:gd name="T14" fmla="*/ 13 w 31"/>
                  <a:gd name="T15" fmla="*/ 2 h 10"/>
                  <a:gd name="T16" fmla="*/ 18 w 31"/>
                  <a:gd name="T17" fmla="*/ 2 h 10"/>
                  <a:gd name="T18" fmla="*/ 18 w 31"/>
                  <a:gd name="T19" fmla="*/ 2 h 10"/>
                  <a:gd name="T20" fmla="*/ 24 w 31"/>
                  <a:gd name="T21" fmla="*/ 3 h 10"/>
                  <a:gd name="T22" fmla="*/ 28 w 31"/>
                  <a:gd name="T23" fmla="*/ 6 h 10"/>
                  <a:gd name="T24" fmla="*/ 28 w 31"/>
                  <a:gd name="T25" fmla="*/ 7 h 10"/>
                  <a:gd name="T26" fmla="*/ 30 w 31"/>
                  <a:gd name="T27" fmla="*/ 7 h 10"/>
                  <a:gd name="T28" fmla="*/ 28 w 31"/>
                  <a:gd name="T29" fmla="*/ 7 h 10"/>
                  <a:gd name="T30" fmla="*/ 27 w 31"/>
                  <a:gd name="T31" fmla="*/ 8 h 10"/>
                  <a:gd name="T32" fmla="*/ 19 w 31"/>
                  <a:gd name="T33" fmla="*/ 8 h 10"/>
                  <a:gd name="T34" fmla="*/ 8 w 31"/>
                  <a:gd name="T35" fmla="*/ 9 h 10"/>
                  <a:gd name="T36" fmla="*/ 3 w 31"/>
                  <a:gd name="T37" fmla="*/ 8 h 10"/>
                  <a:gd name="T38" fmla="*/ 2 w 31"/>
                  <a:gd name="T39" fmla="*/ 7 h 10"/>
                  <a:gd name="T40" fmla="*/ 1 w 31"/>
                  <a:gd name="T41" fmla="*/ 8 h 10"/>
                  <a:gd name="T42" fmla="*/ 2 w 31"/>
                  <a:gd name="T43" fmla="*/ 8 h 10"/>
                  <a:gd name="T44" fmla="*/ 1 w 31"/>
                  <a:gd name="T45" fmla="*/ 8 h 10"/>
                  <a:gd name="T46" fmla="*/ 1 w 31"/>
                  <a:gd name="T47" fmla="*/ 8 h 10"/>
                  <a:gd name="T48" fmla="*/ 3 w 31"/>
                  <a:gd name="T49" fmla="*/ 9 h 10"/>
                  <a:gd name="T50" fmla="*/ 3 w 31"/>
                  <a:gd name="T51" fmla="*/ 9 h 10"/>
                  <a:gd name="T52" fmla="*/ 8 w 31"/>
                  <a:gd name="T53" fmla="*/ 10 h 10"/>
                  <a:gd name="T54" fmla="*/ 8 w 31"/>
                  <a:gd name="T55" fmla="*/ 10 h 10"/>
                  <a:gd name="T56" fmla="*/ 19 w 31"/>
                  <a:gd name="T57" fmla="*/ 9 h 10"/>
                  <a:gd name="T58" fmla="*/ 27 w 31"/>
                  <a:gd name="T59" fmla="*/ 9 h 10"/>
                  <a:gd name="T60" fmla="*/ 30 w 31"/>
                  <a:gd name="T61" fmla="*/ 8 h 10"/>
                  <a:gd name="T62" fmla="*/ 30 w 31"/>
                  <a:gd name="T63" fmla="*/ 8 h 10"/>
                  <a:gd name="T64" fmla="*/ 31 w 31"/>
                  <a:gd name="T65" fmla="*/ 7 h 10"/>
                  <a:gd name="T66" fmla="*/ 31 w 31"/>
                  <a:gd name="T67" fmla="*/ 7 h 10"/>
                  <a:gd name="T68" fmla="*/ 30 w 31"/>
                  <a:gd name="T69" fmla="*/ 6 h 10"/>
                  <a:gd name="T70" fmla="*/ 28 w 31"/>
                  <a:gd name="T71" fmla="*/ 4 h 10"/>
                  <a:gd name="T72" fmla="*/ 28 w 31"/>
                  <a:gd name="T73" fmla="*/ 4 h 10"/>
                  <a:gd name="T74" fmla="*/ 24 w 31"/>
                  <a:gd name="T75" fmla="*/ 2 h 10"/>
                  <a:gd name="T76" fmla="*/ 18 w 31"/>
                  <a:gd name="T77" fmla="*/ 1 h 10"/>
                  <a:gd name="T78" fmla="*/ 13 w 31"/>
                  <a:gd name="T79" fmla="*/ 1 h 10"/>
                  <a:gd name="T80" fmla="*/ 13 w 31"/>
                  <a:gd name="T81" fmla="*/ 0 h 10"/>
                  <a:gd name="T82" fmla="*/ 7 w 31"/>
                  <a:gd name="T83" fmla="*/ 1 h 10"/>
                  <a:gd name="T84" fmla="*/ 7 w 31"/>
                  <a:gd name="T85" fmla="*/ 1 h 10"/>
                  <a:gd name="T86" fmla="*/ 3 w 31"/>
                  <a:gd name="T87" fmla="*/ 2 h 10"/>
                  <a:gd name="T88" fmla="*/ 3 w 31"/>
                  <a:gd name="T89" fmla="*/ 2 h 10"/>
                  <a:gd name="T90" fmla="*/ 1 w 31"/>
                  <a:gd name="T91" fmla="*/ 3 h 10"/>
                  <a:gd name="T92" fmla="*/ 1 w 31"/>
                  <a:gd name="T93" fmla="*/ 3 h 10"/>
                  <a:gd name="T94" fmla="*/ 0 w 31"/>
                  <a:gd name="T95" fmla="*/ 4 h 10"/>
                  <a:gd name="T96" fmla="*/ 0 w 31"/>
                  <a:gd name="T97" fmla="*/ 4 h 10"/>
                  <a:gd name="T98" fmla="*/ 0 w 31"/>
                  <a:gd name="T99" fmla="*/ 6 h 10"/>
                  <a:gd name="T100" fmla="*/ 0 w 31"/>
                  <a:gd name="T101" fmla="*/ 6 h 10"/>
                  <a:gd name="T102" fmla="*/ 1 w 31"/>
                  <a:gd name="T103" fmla="*/ 8 h 10"/>
                  <a:gd name="T104" fmla="*/ 1 w 31"/>
                  <a:gd name="T105" fmla="*/ 8 h 10"/>
                  <a:gd name="T106" fmla="*/ 1 w 31"/>
                  <a:gd name="T107" fmla="*/ 8 h 10"/>
                  <a:gd name="T108" fmla="*/ 1 w 31"/>
                  <a:gd name="T10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1" h="10">
                    <a:moveTo>
                      <a:pt x="1" y="8"/>
                    </a:moveTo>
                    <a:lnTo>
                      <a:pt x="2" y="8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3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7" y="8"/>
                    </a:lnTo>
                    <a:lnTo>
                      <a:pt x="19" y="8"/>
                    </a:lnTo>
                    <a:lnTo>
                      <a:pt x="8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9" y="9"/>
                    </a:lnTo>
                    <a:lnTo>
                      <a:pt x="27" y="9"/>
                    </a:lnTo>
                    <a:lnTo>
                      <a:pt x="30" y="8"/>
                    </a:lnTo>
                    <a:lnTo>
                      <a:pt x="30" y="8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3" name="Freeform 391"/>
              <p:cNvSpPr>
                <a:spLocks/>
              </p:cNvSpPr>
              <p:nvPr/>
            </p:nvSpPr>
            <p:spPr bwMode="auto">
              <a:xfrm>
                <a:off x="6340475" y="5178425"/>
                <a:ext cx="66675" cy="11113"/>
              </a:xfrm>
              <a:custGeom>
                <a:avLst/>
                <a:gdLst>
                  <a:gd name="T0" fmla="*/ 0 w 42"/>
                  <a:gd name="T1" fmla="*/ 3 h 7"/>
                  <a:gd name="T2" fmla="*/ 0 w 42"/>
                  <a:gd name="T3" fmla="*/ 1 h 7"/>
                  <a:gd name="T4" fmla="*/ 4 w 42"/>
                  <a:gd name="T5" fmla="*/ 1 h 7"/>
                  <a:gd name="T6" fmla="*/ 13 w 42"/>
                  <a:gd name="T7" fmla="*/ 0 h 7"/>
                  <a:gd name="T8" fmla="*/ 27 w 42"/>
                  <a:gd name="T9" fmla="*/ 0 h 7"/>
                  <a:gd name="T10" fmla="*/ 38 w 42"/>
                  <a:gd name="T11" fmla="*/ 0 h 7"/>
                  <a:gd name="T12" fmla="*/ 42 w 42"/>
                  <a:gd name="T13" fmla="*/ 0 h 7"/>
                  <a:gd name="T14" fmla="*/ 42 w 42"/>
                  <a:gd name="T15" fmla="*/ 3 h 7"/>
                  <a:gd name="T16" fmla="*/ 39 w 42"/>
                  <a:gd name="T17" fmla="*/ 4 h 7"/>
                  <a:gd name="T18" fmla="*/ 39 w 42"/>
                  <a:gd name="T19" fmla="*/ 4 h 7"/>
                  <a:gd name="T20" fmla="*/ 24 w 42"/>
                  <a:gd name="T21" fmla="*/ 7 h 7"/>
                  <a:gd name="T22" fmla="*/ 18 w 42"/>
                  <a:gd name="T23" fmla="*/ 7 h 7"/>
                  <a:gd name="T24" fmla="*/ 9 w 42"/>
                  <a:gd name="T25" fmla="*/ 6 h 7"/>
                  <a:gd name="T26" fmla="*/ 0 w 42"/>
                  <a:gd name="T27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7">
                    <a:moveTo>
                      <a:pt x="0" y="3"/>
                    </a:moveTo>
                    <a:lnTo>
                      <a:pt x="0" y="1"/>
                    </a:lnTo>
                    <a:lnTo>
                      <a:pt x="4" y="1"/>
                    </a:lnTo>
                    <a:lnTo>
                      <a:pt x="13" y="0"/>
                    </a:lnTo>
                    <a:lnTo>
                      <a:pt x="27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2" y="3"/>
                    </a:lnTo>
                    <a:lnTo>
                      <a:pt x="39" y="4"/>
                    </a:lnTo>
                    <a:lnTo>
                      <a:pt x="39" y="4"/>
                    </a:lnTo>
                    <a:lnTo>
                      <a:pt x="24" y="7"/>
                    </a:lnTo>
                    <a:lnTo>
                      <a:pt x="18" y="7"/>
                    </a:lnTo>
                    <a:lnTo>
                      <a:pt x="9" y="6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4" name="Freeform 392"/>
              <p:cNvSpPr>
                <a:spLocks/>
              </p:cNvSpPr>
              <p:nvPr/>
            </p:nvSpPr>
            <p:spPr bwMode="auto">
              <a:xfrm>
                <a:off x="6340475" y="5176838"/>
                <a:ext cx="66675" cy="15875"/>
              </a:xfrm>
              <a:custGeom>
                <a:avLst/>
                <a:gdLst>
                  <a:gd name="T0" fmla="*/ 0 w 42"/>
                  <a:gd name="T1" fmla="*/ 4 h 10"/>
                  <a:gd name="T2" fmla="*/ 1 w 42"/>
                  <a:gd name="T3" fmla="*/ 4 h 10"/>
                  <a:gd name="T4" fmla="*/ 1 w 42"/>
                  <a:gd name="T5" fmla="*/ 4 h 10"/>
                  <a:gd name="T6" fmla="*/ 4 w 42"/>
                  <a:gd name="T7" fmla="*/ 4 h 10"/>
                  <a:gd name="T8" fmla="*/ 4 w 42"/>
                  <a:gd name="T9" fmla="*/ 4 h 10"/>
                  <a:gd name="T10" fmla="*/ 13 w 42"/>
                  <a:gd name="T11" fmla="*/ 2 h 10"/>
                  <a:gd name="T12" fmla="*/ 27 w 42"/>
                  <a:gd name="T13" fmla="*/ 1 h 10"/>
                  <a:gd name="T14" fmla="*/ 38 w 42"/>
                  <a:gd name="T15" fmla="*/ 2 h 10"/>
                  <a:gd name="T16" fmla="*/ 40 w 42"/>
                  <a:gd name="T17" fmla="*/ 2 h 10"/>
                  <a:gd name="T18" fmla="*/ 40 w 42"/>
                  <a:gd name="T19" fmla="*/ 4 h 10"/>
                  <a:gd name="T20" fmla="*/ 39 w 42"/>
                  <a:gd name="T21" fmla="*/ 4 h 10"/>
                  <a:gd name="T22" fmla="*/ 39 w 42"/>
                  <a:gd name="T23" fmla="*/ 5 h 10"/>
                  <a:gd name="T24" fmla="*/ 39 w 42"/>
                  <a:gd name="T25" fmla="*/ 4 h 10"/>
                  <a:gd name="T26" fmla="*/ 39 w 42"/>
                  <a:gd name="T27" fmla="*/ 4 h 10"/>
                  <a:gd name="T28" fmla="*/ 29 w 42"/>
                  <a:gd name="T29" fmla="*/ 7 h 10"/>
                  <a:gd name="T30" fmla="*/ 20 w 42"/>
                  <a:gd name="T31" fmla="*/ 8 h 10"/>
                  <a:gd name="T32" fmla="*/ 20 w 42"/>
                  <a:gd name="T33" fmla="*/ 8 h 10"/>
                  <a:gd name="T34" fmla="*/ 15 w 42"/>
                  <a:gd name="T35" fmla="*/ 7 h 10"/>
                  <a:gd name="T36" fmla="*/ 9 w 42"/>
                  <a:gd name="T37" fmla="*/ 6 h 10"/>
                  <a:gd name="T38" fmla="*/ 1 w 42"/>
                  <a:gd name="T39" fmla="*/ 4 h 10"/>
                  <a:gd name="T40" fmla="*/ 0 w 42"/>
                  <a:gd name="T41" fmla="*/ 4 h 10"/>
                  <a:gd name="T42" fmla="*/ 1 w 42"/>
                  <a:gd name="T43" fmla="*/ 4 h 10"/>
                  <a:gd name="T44" fmla="*/ 0 w 42"/>
                  <a:gd name="T45" fmla="*/ 4 h 10"/>
                  <a:gd name="T46" fmla="*/ 0 w 42"/>
                  <a:gd name="T47" fmla="*/ 5 h 10"/>
                  <a:gd name="T48" fmla="*/ 9 w 42"/>
                  <a:gd name="T49" fmla="*/ 7 h 10"/>
                  <a:gd name="T50" fmla="*/ 9 w 42"/>
                  <a:gd name="T51" fmla="*/ 7 h 10"/>
                  <a:gd name="T52" fmla="*/ 14 w 42"/>
                  <a:gd name="T53" fmla="*/ 8 h 10"/>
                  <a:gd name="T54" fmla="*/ 20 w 42"/>
                  <a:gd name="T55" fmla="*/ 10 h 10"/>
                  <a:gd name="T56" fmla="*/ 20 w 42"/>
                  <a:gd name="T57" fmla="*/ 10 h 10"/>
                  <a:gd name="T58" fmla="*/ 29 w 42"/>
                  <a:gd name="T59" fmla="*/ 8 h 10"/>
                  <a:gd name="T60" fmla="*/ 39 w 42"/>
                  <a:gd name="T61" fmla="*/ 5 h 10"/>
                  <a:gd name="T62" fmla="*/ 39 w 42"/>
                  <a:gd name="T63" fmla="*/ 5 h 10"/>
                  <a:gd name="T64" fmla="*/ 42 w 42"/>
                  <a:gd name="T65" fmla="*/ 5 h 10"/>
                  <a:gd name="T66" fmla="*/ 42 w 42"/>
                  <a:gd name="T67" fmla="*/ 4 h 10"/>
                  <a:gd name="T68" fmla="*/ 42 w 42"/>
                  <a:gd name="T69" fmla="*/ 1 h 10"/>
                  <a:gd name="T70" fmla="*/ 42 w 42"/>
                  <a:gd name="T71" fmla="*/ 1 h 10"/>
                  <a:gd name="T72" fmla="*/ 38 w 42"/>
                  <a:gd name="T73" fmla="*/ 1 h 10"/>
                  <a:gd name="T74" fmla="*/ 27 w 42"/>
                  <a:gd name="T75" fmla="*/ 0 h 10"/>
                  <a:gd name="T76" fmla="*/ 13 w 42"/>
                  <a:gd name="T77" fmla="*/ 1 h 10"/>
                  <a:gd name="T78" fmla="*/ 4 w 42"/>
                  <a:gd name="T79" fmla="*/ 2 h 10"/>
                  <a:gd name="T80" fmla="*/ 0 w 42"/>
                  <a:gd name="T81" fmla="*/ 2 h 10"/>
                  <a:gd name="T82" fmla="*/ 0 w 42"/>
                  <a:gd name="T83" fmla="*/ 2 h 10"/>
                  <a:gd name="T84" fmla="*/ 0 w 42"/>
                  <a:gd name="T85" fmla="*/ 4 h 10"/>
                  <a:gd name="T86" fmla="*/ 0 w 42"/>
                  <a:gd name="T87" fmla="*/ 4 h 10"/>
                  <a:gd name="T88" fmla="*/ 0 w 42"/>
                  <a:gd name="T89" fmla="*/ 5 h 10"/>
                  <a:gd name="T90" fmla="*/ 0 w 42"/>
                  <a:gd name="T91" fmla="*/ 4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2" h="10">
                    <a:moveTo>
                      <a:pt x="0" y="4"/>
                    </a:moveTo>
                    <a:lnTo>
                      <a:pt x="1" y="4"/>
                    </a:lnTo>
                    <a:lnTo>
                      <a:pt x="1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13" y="2"/>
                    </a:lnTo>
                    <a:lnTo>
                      <a:pt x="27" y="1"/>
                    </a:lnTo>
                    <a:lnTo>
                      <a:pt x="38" y="2"/>
                    </a:lnTo>
                    <a:lnTo>
                      <a:pt x="40" y="2"/>
                    </a:lnTo>
                    <a:lnTo>
                      <a:pt x="40" y="4"/>
                    </a:lnTo>
                    <a:lnTo>
                      <a:pt x="39" y="4"/>
                    </a:lnTo>
                    <a:lnTo>
                      <a:pt x="39" y="5"/>
                    </a:lnTo>
                    <a:lnTo>
                      <a:pt x="39" y="4"/>
                    </a:lnTo>
                    <a:lnTo>
                      <a:pt x="39" y="4"/>
                    </a:lnTo>
                    <a:lnTo>
                      <a:pt x="29" y="7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5" y="7"/>
                    </a:lnTo>
                    <a:lnTo>
                      <a:pt x="9" y="6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4" y="8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9" y="8"/>
                    </a:lnTo>
                    <a:lnTo>
                      <a:pt x="39" y="5"/>
                    </a:lnTo>
                    <a:lnTo>
                      <a:pt x="39" y="5"/>
                    </a:lnTo>
                    <a:lnTo>
                      <a:pt x="42" y="5"/>
                    </a:lnTo>
                    <a:lnTo>
                      <a:pt x="42" y="4"/>
                    </a:lnTo>
                    <a:lnTo>
                      <a:pt x="42" y="1"/>
                    </a:lnTo>
                    <a:lnTo>
                      <a:pt x="42" y="1"/>
                    </a:lnTo>
                    <a:lnTo>
                      <a:pt x="38" y="1"/>
                    </a:lnTo>
                    <a:lnTo>
                      <a:pt x="27" y="0"/>
                    </a:lnTo>
                    <a:lnTo>
                      <a:pt x="13" y="1"/>
                    </a:lnTo>
                    <a:lnTo>
                      <a:pt x="4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5" name="Freeform 393"/>
              <p:cNvSpPr>
                <a:spLocks/>
              </p:cNvSpPr>
              <p:nvPr/>
            </p:nvSpPr>
            <p:spPr bwMode="auto">
              <a:xfrm>
                <a:off x="6370638" y="5208588"/>
                <a:ext cx="17463" cy="9525"/>
              </a:xfrm>
              <a:custGeom>
                <a:avLst/>
                <a:gdLst>
                  <a:gd name="T0" fmla="*/ 11 w 11"/>
                  <a:gd name="T1" fmla="*/ 5 h 6"/>
                  <a:gd name="T2" fmla="*/ 10 w 11"/>
                  <a:gd name="T3" fmla="*/ 4 h 6"/>
                  <a:gd name="T4" fmla="*/ 8 w 11"/>
                  <a:gd name="T5" fmla="*/ 1 h 6"/>
                  <a:gd name="T6" fmla="*/ 5 w 11"/>
                  <a:gd name="T7" fmla="*/ 0 h 6"/>
                  <a:gd name="T8" fmla="*/ 1 w 11"/>
                  <a:gd name="T9" fmla="*/ 0 h 6"/>
                  <a:gd name="T10" fmla="*/ 0 w 11"/>
                  <a:gd name="T11" fmla="*/ 1 h 6"/>
                  <a:gd name="T12" fmla="*/ 0 w 11"/>
                  <a:gd name="T13" fmla="*/ 3 h 6"/>
                  <a:gd name="T14" fmla="*/ 1 w 11"/>
                  <a:gd name="T15" fmla="*/ 4 h 6"/>
                  <a:gd name="T16" fmla="*/ 5 w 11"/>
                  <a:gd name="T17" fmla="*/ 5 h 6"/>
                  <a:gd name="T18" fmla="*/ 8 w 11"/>
                  <a:gd name="T19" fmla="*/ 6 h 6"/>
                  <a:gd name="T20" fmla="*/ 10 w 11"/>
                  <a:gd name="T21" fmla="*/ 6 h 6"/>
                  <a:gd name="T22" fmla="*/ 11 w 11"/>
                  <a:gd name="T23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" h="6">
                    <a:moveTo>
                      <a:pt x="11" y="5"/>
                    </a:moveTo>
                    <a:lnTo>
                      <a:pt x="10" y="4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5" y="5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6" name="Freeform 394"/>
              <p:cNvSpPr>
                <a:spLocks/>
              </p:cNvSpPr>
              <p:nvPr/>
            </p:nvSpPr>
            <p:spPr bwMode="auto">
              <a:xfrm>
                <a:off x="6370638" y="5208588"/>
                <a:ext cx="17463" cy="11113"/>
              </a:xfrm>
              <a:custGeom>
                <a:avLst/>
                <a:gdLst>
                  <a:gd name="T0" fmla="*/ 11 w 11"/>
                  <a:gd name="T1" fmla="*/ 5 h 7"/>
                  <a:gd name="T2" fmla="*/ 11 w 11"/>
                  <a:gd name="T3" fmla="*/ 5 h 7"/>
                  <a:gd name="T4" fmla="*/ 10 w 11"/>
                  <a:gd name="T5" fmla="*/ 4 h 7"/>
                  <a:gd name="T6" fmla="*/ 8 w 11"/>
                  <a:gd name="T7" fmla="*/ 1 h 7"/>
                  <a:gd name="T8" fmla="*/ 8 w 11"/>
                  <a:gd name="T9" fmla="*/ 1 h 7"/>
                  <a:gd name="T10" fmla="*/ 6 w 11"/>
                  <a:gd name="T11" fmla="*/ 0 h 7"/>
                  <a:gd name="T12" fmla="*/ 5 w 11"/>
                  <a:gd name="T13" fmla="*/ 0 h 7"/>
                  <a:gd name="T14" fmla="*/ 1 w 11"/>
                  <a:gd name="T15" fmla="*/ 0 h 7"/>
                  <a:gd name="T16" fmla="*/ 1 w 11"/>
                  <a:gd name="T17" fmla="*/ 0 h 7"/>
                  <a:gd name="T18" fmla="*/ 0 w 11"/>
                  <a:gd name="T19" fmla="*/ 1 h 7"/>
                  <a:gd name="T20" fmla="*/ 0 w 11"/>
                  <a:gd name="T21" fmla="*/ 1 h 7"/>
                  <a:gd name="T22" fmla="*/ 0 w 11"/>
                  <a:gd name="T23" fmla="*/ 3 h 7"/>
                  <a:gd name="T24" fmla="*/ 0 w 11"/>
                  <a:gd name="T25" fmla="*/ 3 h 7"/>
                  <a:gd name="T26" fmla="*/ 1 w 11"/>
                  <a:gd name="T27" fmla="*/ 4 h 7"/>
                  <a:gd name="T28" fmla="*/ 1 w 11"/>
                  <a:gd name="T29" fmla="*/ 4 h 7"/>
                  <a:gd name="T30" fmla="*/ 4 w 11"/>
                  <a:gd name="T31" fmla="*/ 6 h 7"/>
                  <a:gd name="T32" fmla="*/ 4 w 11"/>
                  <a:gd name="T33" fmla="*/ 6 h 7"/>
                  <a:gd name="T34" fmla="*/ 8 w 11"/>
                  <a:gd name="T35" fmla="*/ 7 h 7"/>
                  <a:gd name="T36" fmla="*/ 8 w 11"/>
                  <a:gd name="T37" fmla="*/ 7 h 7"/>
                  <a:gd name="T38" fmla="*/ 10 w 11"/>
                  <a:gd name="T39" fmla="*/ 7 h 7"/>
                  <a:gd name="T40" fmla="*/ 10 w 11"/>
                  <a:gd name="T41" fmla="*/ 7 h 7"/>
                  <a:gd name="T42" fmla="*/ 11 w 11"/>
                  <a:gd name="T43" fmla="*/ 6 h 7"/>
                  <a:gd name="T44" fmla="*/ 11 w 11"/>
                  <a:gd name="T45" fmla="*/ 5 h 7"/>
                  <a:gd name="T46" fmla="*/ 11 w 11"/>
                  <a:gd name="T47" fmla="*/ 5 h 7"/>
                  <a:gd name="T48" fmla="*/ 11 w 11"/>
                  <a:gd name="T49" fmla="*/ 5 h 7"/>
                  <a:gd name="T50" fmla="*/ 10 w 11"/>
                  <a:gd name="T51" fmla="*/ 5 h 7"/>
                  <a:gd name="T52" fmla="*/ 10 w 11"/>
                  <a:gd name="T53" fmla="*/ 6 h 7"/>
                  <a:gd name="T54" fmla="*/ 8 w 11"/>
                  <a:gd name="T55" fmla="*/ 6 h 7"/>
                  <a:gd name="T56" fmla="*/ 5 w 11"/>
                  <a:gd name="T57" fmla="*/ 5 h 7"/>
                  <a:gd name="T58" fmla="*/ 1 w 11"/>
                  <a:gd name="T59" fmla="*/ 3 h 7"/>
                  <a:gd name="T60" fmla="*/ 1 w 11"/>
                  <a:gd name="T61" fmla="*/ 3 h 7"/>
                  <a:gd name="T62" fmla="*/ 1 w 11"/>
                  <a:gd name="T63" fmla="*/ 1 h 7"/>
                  <a:gd name="T64" fmla="*/ 1 w 11"/>
                  <a:gd name="T65" fmla="*/ 1 h 7"/>
                  <a:gd name="T66" fmla="*/ 5 w 11"/>
                  <a:gd name="T67" fmla="*/ 1 h 7"/>
                  <a:gd name="T68" fmla="*/ 8 w 11"/>
                  <a:gd name="T69" fmla="*/ 1 h 7"/>
                  <a:gd name="T70" fmla="*/ 8 w 11"/>
                  <a:gd name="T71" fmla="*/ 4 h 7"/>
                  <a:gd name="T72" fmla="*/ 10 w 11"/>
                  <a:gd name="T73" fmla="*/ 6 h 7"/>
                  <a:gd name="T74" fmla="*/ 11 w 11"/>
                  <a:gd name="T75" fmla="*/ 5 h 7"/>
                  <a:gd name="T76" fmla="*/ 10 w 11"/>
                  <a:gd name="T77" fmla="*/ 5 h 7"/>
                  <a:gd name="T78" fmla="*/ 11 w 11"/>
                  <a:gd name="T79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7">
                    <a:moveTo>
                      <a:pt x="11" y="5"/>
                    </a:moveTo>
                    <a:lnTo>
                      <a:pt x="11" y="5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8" y="4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7" name="Freeform 395"/>
              <p:cNvSpPr>
                <a:spLocks/>
              </p:cNvSpPr>
              <p:nvPr/>
            </p:nvSpPr>
            <p:spPr bwMode="auto">
              <a:xfrm>
                <a:off x="6402388" y="5199063"/>
                <a:ext cx="82550" cy="26988"/>
              </a:xfrm>
              <a:custGeom>
                <a:avLst/>
                <a:gdLst>
                  <a:gd name="T0" fmla="*/ 0 w 52"/>
                  <a:gd name="T1" fmla="*/ 11 h 17"/>
                  <a:gd name="T2" fmla="*/ 0 w 52"/>
                  <a:gd name="T3" fmla="*/ 11 h 17"/>
                  <a:gd name="T4" fmla="*/ 1 w 52"/>
                  <a:gd name="T5" fmla="*/ 9 h 17"/>
                  <a:gd name="T6" fmla="*/ 5 w 52"/>
                  <a:gd name="T7" fmla="*/ 5 h 17"/>
                  <a:gd name="T8" fmla="*/ 12 w 52"/>
                  <a:gd name="T9" fmla="*/ 3 h 17"/>
                  <a:gd name="T10" fmla="*/ 18 w 52"/>
                  <a:gd name="T11" fmla="*/ 1 h 17"/>
                  <a:gd name="T12" fmla="*/ 22 w 52"/>
                  <a:gd name="T13" fmla="*/ 0 h 17"/>
                  <a:gd name="T14" fmla="*/ 25 w 52"/>
                  <a:gd name="T15" fmla="*/ 0 h 17"/>
                  <a:gd name="T16" fmla="*/ 30 w 52"/>
                  <a:gd name="T17" fmla="*/ 1 h 17"/>
                  <a:gd name="T18" fmla="*/ 34 w 52"/>
                  <a:gd name="T19" fmla="*/ 5 h 17"/>
                  <a:gd name="T20" fmla="*/ 46 w 52"/>
                  <a:gd name="T21" fmla="*/ 12 h 17"/>
                  <a:gd name="T22" fmla="*/ 50 w 52"/>
                  <a:gd name="T23" fmla="*/ 16 h 17"/>
                  <a:gd name="T24" fmla="*/ 52 w 52"/>
                  <a:gd name="T25" fmla="*/ 17 h 17"/>
                  <a:gd name="T26" fmla="*/ 50 w 52"/>
                  <a:gd name="T27" fmla="*/ 17 h 17"/>
                  <a:gd name="T28" fmla="*/ 50 w 52"/>
                  <a:gd name="T29" fmla="*/ 17 h 17"/>
                  <a:gd name="T30" fmla="*/ 30 w 52"/>
                  <a:gd name="T31" fmla="*/ 7 h 17"/>
                  <a:gd name="T32" fmla="*/ 25 w 52"/>
                  <a:gd name="T33" fmla="*/ 6 h 17"/>
                  <a:gd name="T34" fmla="*/ 24 w 52"/>
                  <a:gd name="T35" fmla="*/ 6 h 17"/>
                  <a:gd name="T36" fmla="*/ 23 w 52"/>
                  <a:gd name="T37" fmla="*/ 7 h 17"/>
                  <a:gd name="T38" fmla="*/ 19 w 52"/>
                  <a:gd name="T39" fmla="*/ 9 h 17"/>
                  <a:gd name="T40" fmla="*/ 13 w 52"/>
                  <a:gd name="T41" fmla="*/ 11 h 17"/>
                  <a:gd name="T42" fmla="*/ 3 w 52"/>
                  <a:gd name="T43" fmla="*/ 11 h 17"/>
                  <a:gd name="T44" fmla="*/ 0 w 52"/>
                  <a:gd name="T4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" h="17">
                    <a:moveTo>
                      <a:pt x="0" y="11"/>
                    </a:moveTo>
                    <a:lnTo>
                      <a:pt x="0" y="11"/>
                    </a:lnTo>
                    <a:lnTo>
                      <a:pt x="1" y="9"/>
                    </a:lnTo>
                    <a:lnTo>
                      <a:pt x="5" y="5"/>
                    </a:lnTo>
                    <a:lnTo>
                      <a:pt x="12" y="3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30" y="1"/>
                    </a:lnTo>
                    <a:lnTo>
                      <a:pt x="34" y="5"/>
                    </a:lnTo>
                    <a:lnTo>
                      <a:pt x="46" y="12"/>
                    </a:lnTo>
                    <a:lnTo>
                      <a:pt x="50" y="16"/>
                    </a:lnTo>
                    <a:lnTo>
                      <a:pt x="52" y="17"/>
                    </a:lnTo>
                    <a:lnTo>
                      <a:pt x="50" y="17"/>
                    </a:lnTo>
                    <a:lnTo>
                      <a:pt x="50" y="17"/>
                    </a:lnTo>
                    <a:lnTo>
                      <a:pt x="30" y="7"/>
                    </a:lnTo>
                    <a:lnTo>
                      <a:pt x="25" y="6"/>
                    </a:lnTo>
                    <a:lnTo>
                      <a:pt x="24" y="6"/>
                    </a:lnTo>
                    <a:lnTo>
                      <a:pt x="23" y="7"/>
                    </a:lnTo>
                    <a:lnTo>
                      <a:pt x="19" y="9"/>
                    </a:lnTo>
                    <a:lnTo>
                      <a:pt x="13" y="11"/>
                    </a:lnTo>
                    <a:lnTo>
                      <a:pt x="3" y="11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8" name="Freeform 396"/>
              <p:cNvSpPr>
                <a:spLocks/>
              </p:cNvSpPr>
              <p:nvPr/>
            </p:nvSpPr>
            <p:spPr bwMode="auto">
              <a:xfrm>
                <a:off x="6400800" y="5199063"/>
                <a:ext cx="85725" cy="26988"/>
              </a:xfrm>
              <a:custGeom>
                <a:avLst/>
                <a:gdLst>
                  <a:gd name="T0" fmla="*/ 1 w 54"/>
                  <a:gd name="T1" fmla="*/ 11 h 17"/>
                  <a:gd name="T2" fmla="*/ 2 w 54"/>
                  <a:gd name="T3" fmla="*/ 9 h 17"/>
                  <a:gd name="T4" fmla="*/ 13 w 54"/>
                  <a:gd name="T5" fmla="*/ 3 h 17"/>
                  <a:gd name="T6" fmla="*/ 23 w 54"/>
                  <a:gd name="T7" fmla="*/ 1 h 17"/>
                  <a:gd name="T8" fmla="*/ 31 w 54"/>
                  <a:gd name="T9" fmla="*/ 3 h 17"/>
                  <a:gd name="T10" fmla="*/ 47 w 54"/>
                  <a:gd name="T11" fmla="*/ 13 h 17"/>
                  <a:gd name="T12" fmla="*/ 53 w 54"/>
                  <a:gd name="T13" fmla="*/ 17 h 17"/>
                  <a:gd name="T14" fmla="*/ 53 w 54"/>
                  <a:gd name="T15" fmla="*/ 16 h 17"/>
                  <a:gd name="T16" fmla="*/ 51 w 54"/>
                  <a:gd name="T17" fmla="*/ 17 h 17"/>
                  <a:gd name="T18" fmla="*/ 51 w 54"/>
                  <a:gd name="T19" fmla="*/ 16 h 17"/>
                  <a:gd name="T20" fmla="*/ 33 w 54"/>
                  <a:gd name="T21" fmla="*/ 7 h 17"/>
                  <a:gd name="T22" fmla="*/ 26 w 54"/>
                  <a:gd name="T23" fmla="*/ 6 h 17"/>
                  <a:gd name="T24" fmla="*/ 24 w 54"/>
                  <a:gd name="T25" fmla="*/ 6 h 17"/>
                  <a:gd name="T26" fmla="*/ 19 w 54"/>
                  <a:gd name="T27" fmla="*/ 9 h 17"/>
                  <a:gd name="T28" fmla="*/ 13 w 54"/>
                  <a:gd name="T29" fmla="*/ 10 h 17"/>
                  <a:gd name="T30" fmla="*/ 4 w 54"/>
                  <a:gd name="T31" fmla="*/ 11 h 17"/>
                  <a:gd name="T32" fmla="*/ 1 w 54"/>
                  <a:gd name="T33" fmla="*/ 11 h 17"/>
                  <a:gd name="T34" fmla="*/ 1 w 54"/>
                  <a:gd name="T35" fmla="*/ 11 h 17"/>
                  <a:gd name="T36" fmla="*/ 1 w 54"/>
                  <a:gd name="T37" fmla="*/ 12 h 17"/>
                  <a:gd name="T38" fmla="*/ 4 w 54"/>
                  <a:gd name="T39" fmla="*/ 12 h 17"/>
                  <a:gd name="T40" fmla="*/ 4 w 54"/>
                  <a:gd name="T41" fmla="*/ 12 h 17"/>
                  <a:gd name="T42" fmla="*/ 22 w 54"/>
                  <a:gd name="T43" fmla="*/ 9 h 17"/>
                  <a:gd name="T44" fmla="*/ 25 w 54"/>
                  <a:gd name="T45" fmla="*/ 7 h 17"/>
                  <a:gd name="T46" fmla="*/ 26 w 54"/>
                  <a:gd name="T47" fmla="*/ 7 h 17"/>
                  <a:gd name="T48" fmla="*/ 32 w 54"/>
                  <a:gd name="T49" fmla="*/ 9 h 17"/>
                  <a:gd name="T50" fmla="*/ 51 w 54"/>
                  <a:gd name="T51" fmla="*/ 17 h 17"/>
                  <a:gd name="T52" fmla="*/ 53 w 54"/>
                  <a:gd name="T53" fmla="*/ 17 h 17"/>
                  <a:gd name="T54" fmla="*/ 53 w 54"/>
                  <a:gd name="T55" fmla="*/ 15 h 17"/>
                  <a:gd name="T56" fmla="*/ 47 w 54"/>
                  <a:gd name="T57" fmla="*/ 12 h 17"/>
                  <a:gd name="T58" fmla="*/ 31 w 54"/>
                  <a:gd name="T59" fmla="*/ 1 h 17"/>
                  <a:gd name="T60" fmla="*/ 28 w 54"/>
                  <a:gd name="T61" fmla="*/ 0 h 17"/>
                  <a:gd name="T62" fmla="*/ 23 w 54"/>
                  <a:gd name="T63" fmla="*/ 0 h 17"/>
                  <a:gd name="T64" fmla="*/ 13 w 54"/>
                  <a:gd name="T65" fmla="*/ 1 h 17"/>
                  <a:gd name="T66" fmla="*/ 1 w 54"/>
                  <a:gd name="T67" fmla="*/ 9 h 17"/>
                  <a:gd name="T68" fmla="*/ 0 w 54"/>
                  <a:gd name="T69" fmla="*/ 10 h 17"/>
                  <a:gd name="T70" fmla="*/ 0 w 54"/>
                  <a:gd name="T71" fmla="*/ 12 h 17"/>
                  <a:gd name="T72" fmla="*/ 1 w 54"/>
                  <a:gd name="T7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4" h="17">
                    <a:moveTo>
                      <a:pt x="1" y="11"/>
                    </a:moveTo>
                    <a:lnTo>
                      <a:pt x="1" y="11"/>
                    </a:lnTo>
                    <a:lnTo>
                      <a:pt x="1" y="11"/>
                    </a:lnTo>
                    <a:lnTo>
                      <a:pt x="2" y="9"/>
                    </a:lnTo>
                    <a:lnTo>
                      <a:pt x="6" y="6"/>
                    </a:lnTo>
                    <a:lnTo>
                      <a:pt x="13" y="3"/>
                    </a:lnTo>
                    <a:lnTo>
                      <a:pt x="19" y="3"/>
                    </a:lnTo>
                    <a:lnTo>
                      <a:pt x="23" y="1"/>
                    </a:lnTo>
                    <a:lnTo>
                      <a:pt x="26" y="1"/>
                    </a:lnTo>
                    <a:lnTo>
                      <a:pt x="31" y="3"/>
                    </a:lnTo>
                    <a:lnTo>
                      <a:pt x="35" y="5"/>
                    </a:lnTo>
                    <a:lnTo>
                      <a:pt x="47" y="13"/>
                    </a:lnTo>
                    <a:lnTo>
                      <a:pt x="51" y="16"/>
                    </a:lnTo>
                    <a:lnTo>
                      <a:pt x="53" y="17"/>
                    </a:lnTo>
                    <a:lnTo>
                      <a:pt x="53" y="17"/>
                    </a:lnTo>
                    <a:lnTo>
                      <a:pt x="53" y="16"/>
                    </a:lnTo>
                    <a:lnTo>
                      <a:pt x="51" y="16"/>
                    </a:lnTo>
                    <a:lnTo>
                      <a:pt x="51" y="17"/>
                    </a:lnTo>
                    <a:lnTo>
                      <a:pt x="51" y="16"/>
                    </a:lnTo>
                    <a:lnTo>
                      <a:pt x="51" y="16"/>
                    </a:lnTo>
                    <a:lnTo>
                      <a:pt x="33" y="7"/>
                    </a:lnTo>
                    <a:lnTo>
                      <a:pt x="33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3" y="7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3" y="10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1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16" y="11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32" y="9"/>
                    </a:lnTo>
                    <a:lnTo>
                      <a:pt x="32" y="9"/>
                    </a:lnTo>
                    <a:lnTo>
                      <a:pt x="51" y="17"/>
                    </a:lnTo>
                    <a:lnTo>
                      <a:pt x="51" y="17"/>
                    </a:lnTo>
                    <a:lnTo>
                      <a:pt x="53" y="17"/>
                    </a:lnTo>
                    <a:lnTo>
                      <a:pt x="54" y="17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47" y="12"/>
                    </a:lnTo>
                    <a:lnTo>
                      <a:pt x="35" y="4"/>
                    </a:lnTo>
                    <a:lnTo>
                      <a:pt x="31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19" y="1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1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9" name="Freeform 397"/>
              <p:cNvSpPr>
                <a:spLocks/>
              </p:cNvSpPr>
              <p:nvPr/>
            </p:nvSpPr>
            <p:spPr bwMode="auto">
              <a:xfrm>
                <a:off x="6453188" y="5232400"/>
                <a:ext cx="42863" cy="12700"/>
              </a:xfrm>
              <a:custGeom>
                <a:avLst/>
                <a:gdLst>
                  <a:gd name="T0" fmla="*/ 27 w 27"/>
                  <a:gd name="T1" fmla="*/ 8 h 8"/>
                  <a:gd name="T2" fmla="*/ 20 w 27"/>
                  <a:gd name="T3" fmla="*/ 7 h 8"/>
                  <a:gd name="T4" fmla="*/ 10 w 27"/>
                  <a:gd name="T5" fmla="*/ 4 h 8"/>
                  <a:gd name="T6" fmla="*/ 2 w 27"/>
                  <a:gd name="T7" fmla="*/ 2 h 8"/>
                  <a:gd name="T8" fmla="*/ 0 w 27"/>
                  <a:gd name="T9" fmla="*/ 1 h 8"/>
                  <a:gd name="T10" fmla="*/ 2 w 27"/>
                  <a:gd name="T11" fmla="*/ 0 h 8"/>
                  <a:gd name="T12" fmla="*/ 5 w 27"/>
                  <a:gd name="T13" fmla="*/ 0 h 8"/>
                  <a:gd name="T14" fmla="*/ 10 w 27"/>
                  <a:gd name="T15" fmla="*/ 1 h 8"/>
                  <a:gd name="T16" fmla="*/ 18 w 27"/>
                  <a:gd name="T17" fmla="*/ 3 h 8"/>
                  <a:gd name="T18" fmla="*/ 26 w 27"/>
                  <a:gd name="T19" fmla="*/ 7 h 8"/>
                  <a:gd name="T20" fmla="*/ 27 w 27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">
                    <a:moveTo>
                      <a:pt x="27" y="8"/>
                    </a:moveTo>
                    <a:lnTo>
                      <a:pt x="20" y="7"/>
                    </a:lnTo>
                    <a:lnTo>
                      <a:pt x="10" y="4"/>
                    </a:lnTo>
                    <a:lnTo>
                      <a:pt x="2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10" y="1"/>
                    </a:lnTo>
                    <a:lnTo>
                      <a:pt x="18" y="3"/>
                    </a:lnTo>
                    <a:lnTo>
                      <a:pt x="26" y="7"/>
                    </a:lnTo>
                    <a:lnTo>
                      <a:pt x="27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0" name="Freeform 398"/>
              <p:cNvSpPr>
                <a:spLocks/>
              </p:cNvSpPr>
              <p:nvPr/>
            </p:nvSpPr>
            <p:spPr bwMode="auto">
              <a:xfrm>
                <a:off x="6453188" y="5229225"/>
                <a:ext cx="44450" cy="15875"/>
              </a:xfrm>
              <a:custGeom>
                <a:avLst/>
                <a:gdLst>
                  <a:gd name="T0" fmla="*/ 27 w 28"/>
                  <a:gd name="T1" fmla="*/ 10 h 10"/>
                  <a:gd name="T2" fmla="*/ 27 w 28"/>
                  <a:gd name="T3" fmla="*/ 9 h 10"/>
                  <a:gd name="T4" fmla="*/ 20 w 28"/>
                  <a:gd name="T5" fmla="*/ 8 h 10"/>
                  <a:gd name="T6" fmla="*/ 10 w 28"/>
                  <a:gd name="T7" fmla="*/ 6 h 10"/>
                  <a:gd name="T8" fmla="*/ 2 w 28"/>
                  <a:gd name="T9" fmla="*/ 3 h 10"/>
                  <a:gd name="T10" fmla="*/ 2 w 28"/>
                  <a:gd name="T11" fmla="*/ 3 h 10"/>
                  <a:gd name="T12" fmla="*/ 2 w 28"/>
                  <a:gd name="T13" fmla="*/ 2 h 10"/>
                  <a:gd name="T14" fmla="*/ 5 w 28"/>
                  <a:gd name="T15" fmla="*/ 2 h 10"/>
                  <a:gd name="T16" fmla="*/ 10 w 28"/>
                  <a:gd name="T17" fmla="*/ 3 h 10"/>
                  <a:gd name="T18" fmla="*/ 18 w 28"/>
                  <a:gd name="T19" fmla="*/ 6 h 10"/>
                  <a:gd name="T20" fmla="*/ 26 w 28"/>
                  <a:gd name="T21" fmla="*/ 9 h 10"/>
                  <a:gd name="T22" fmla="*/ 27 w 28"/>
                  <a:gd name="T23" fmla="*/ 10 h 10"/>
                  <a:gd name="T24" fmla="*/ 27 w 28"/>
                  <a:gd name="T25" fmla="*/ 10 h 10"/>
                  <a:gd name="T26" fmla="*/ 27 w 28"/>
                  <a:gd name="T27" fmla="*/ 9 h 10"/>
                  <a:gd name="T28" fmla="*/ 27 w 28"/>
                  <a:gd name="T29" fmla="*/ 10 h 10"/>
                  <a:gd name="T30" fmla="*/ 27 w 28"/>
                  <a:gd name="T31" fmla="*/ 9 h 10"/>
                  <a:gd name="T32" fmla="*/ 26 w 28"/>
                  <a:gd name="T33" fmla="*/ 8 h 10"/>
                  <a:gd name="T34" fmla="*/ 26 w 28"/>
                  <a:gd name="T35" fmla="*/ 8 h 10"/>
                  <a:gd name="T36" fmla="*/ 18 w 28"/>
                  <a:gd name="T37" fmla="*/ 5 h 10"/>
                  <a:gd name="T38" fmla="*/ 10 w 28"/>
                  <a:gd name="T39" fmla="*/ 2 h 10"/>
                  <a:gd name="T40" fmla="*/ 5 w 28"/>
                  <a:gd name="T41" fmla="*/ 0 h 10"/>
                  <a:gd name="T42" fmla="*/ 5 w 28"/>
                  <a:gd name="T43" fmla="*/ 0 h 10"/>
                  <a:gd name="T44" fmla="*/ 2 w 28"/>
                  <a:gd name="T45" fmla="*/ 0 h 10"/>
                  <a:gd name="T46" fmla="*/ 2 w 28"/>
                  <a:gd name="T47" fmla="*/ 0 h 10"/>
                  <a:gd name="T48" fmla="*/ 0 w 28"/>
                  <a:gd name="T49" fmla="*/ 2 h 10"/>
                  <a:gd name="T50" fmla="*/ 0 w 28"/>
                  <a:gd name="T51" fmla="*/ 3 h 10"/>
                  <a:gd name="T52" fmla="*/ 2 w 28"/>
                  <a:gd name="T53" fmla="*/ 4 h 10"/>
                  <a:gd name="T54" fmla="*/ 2 w 28"/>
                  <a:gd name="T55" fmla="*/ 4 h 10"/>
                  <a:gd name="T56" fmla="*/ 10 w 28"/>
                  <a:gd name="T57" fmla="*/ 8 h 10"/>
                  <a:gd name="T58" fmla="*/ 20 w 28"/>
                  <a:gd name="T59" fmla="*/ 9 h 10"/>
                  <a:gd name="T60" fmla="*/ 28 w 28"/>
                  <a:gd name="T61" fmla="*/ 10 h 10"/>
                  <a:gd name="T62" fmla="*/ 27 w 28"/>
                  <a:gd name="T63" fmla="*/ 9 h 10"/>
                  <a:gd name="T64" fmla="*/ 27 w 28"/>
                  <a:gd name="T6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8" h="10">
                    <a:moveTo>
                      <a:pt x="27" y="10"/>
                    </a:moveTo>
                    <a:lnTo>
                      <a:pt x="27" y="9"/>
                    </a:lnTo>
                    <a:lnTo>
                      <a:pt x="20" y="8"/>
                    </a:lnTo>
                    <a:lnTo>
                      <a:pt x="10" y="6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8" y="6"/>
                    </a:lnTo>
                    <a:lnTo>
                      <a:pt x="26" y="9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18" y="5"/>
                    </a:lnTo>
                    <a:lnTo>
                      <a:pt x="10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10" y="8"/>
                    </a:lnTo>
                    <a:lnTo>
                      <a:pt x="20" y="9"/>
                    </a:lnTo>
                    <a:lnTo>
                      <a:pt x="28" y="10"/>
                    </a:lnTo>
                    <a:lnTo>
                      <a:pt x="27" y="9"/>
                    </a:lnTo>
                    <a:lnTo>
                      <a:pt x="27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1" name="Freeform 498"/>
              <p:cNvSpPr>
                <a:spLocks/>
              </p:cNvSpPr>
              <p:nvPr/>
            </p:nvSpPr>
            <p:spPr bwMode="auto">
              <a:xfrm>
                <a:off x="5445126" y="1865313"/>
                <a:ext cx="50800" cy="44450"/>
              </a:xfrm>
              <a:custGeom>
                <a:avLst/>
                <a:gdLst>
                  <a:gd name="T0" fmla="*/ 18 w 32"/>
                  <a:gd name="T1" fmla="*/ 21 h 28"/>
                  <a:gd name="T2" fmla="*/ 14 w 32"/>
                  <a:gd name="T3" fmla="*/ 25 h 28"/>
                  <a:gd name="T4" fmla="*/ 12 w 32"/>
                  <a:gd name="T5" fmla="*/ 27 h 28"/>
                  <a:gd name="T6" fmla="*/ 11 w 32"/>
                  <a:gd name="T7" fmla="*/ 28 h 28"/>
                  <a:gd name="T8" fmla="*/ 9 w 32"/>
                  <a:gd name="T9" fmla="*/ 28 h 28"/>
                  <a:gd name="T10" fmla="*/ 8 w 32"/>
                  <a:gd name="T11" fmla="*/ 27 h 28"/>
                  <a:gd name="T12" fmla="*/ 6 w 32"/>
                  <a:gd name="T13" fmla="*/ 25 h 28"/>
                  <a:gd name="T14" fmla="*/ 4 w 32"/>
                  <a:gd name="T15" fmla="*/ 19 h 28"/>
                  <a:gd name="T16" fmla="*/ 0 w 32"/>
                  <a:gd name="T17" fmla="*/ 13 h 28"/>
                  <a:gd name="T18" fmla="*/ 0 w 32"/>
                  <a:gd name="T19" fmla="*/ 12 h 28"/>
                  <a:gd name="T20" fmla="*/ 1 w 32"/>
                  <a:gd name="T21" fmla="*/ 8 h 28"/>
                  <a:gd name="T22" fmla="*/ 2 w 32"/>
                  <a:gd name="T23" fmla="*/ 7 h 28"/>
                  <a:gd name="T24" fmla="*/ 6 w 32"/>
                  <a:gd name="T25" fmla="*/ 6 h 28"/>
                  <a:gd name="T26" fmla="*/ 15 w 32"/>
                  <a:gd name="T27" fmla="*/ 3 h 28"/>
                  <a:gd name="T28" fmla="*/ 24 w 32"/>
                  <a:gd name="T29" fmla="*/ 1 h 28"/>
                  <a:gd name="T30" fmla="*/ 29 w 32"/>
                  <a:gd name="T31" fmla="*/ 0 h 28"/>
                  <a:gd name="T32" fmla="*/ 30 w 32"/>
                  <a:gd name="T33" fmla="*/ 0 h 28"/>
                  <a:gd name="T34" fmla="*/ 32 w 32"/>
                  <a:gd name="T35" fmla="*/ 1 h 28"/>
                  <a:gd name="T36" fmla="*/ 31 w 32"/>
                  <a:gd name="T37" fmla="*/ 3 h 28"/>
                  <a:gd name="T38" fmla="*/ 27 w 32"/>
                  <a:gd name="T39" fmla="*/ 10 h 28"/>
                  <a:gd name="T40" fmla="*/ 24 w 32"/>
                  <a:gd name="T41" fmla="*/ 15 h 28"/>
                  <a:gd name="T42" fmla="*/ 18 w 32"/>
                  <a:gd name="T43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" h="28">
                    <a:moveTo>
                      <a:pt x="18" y="21"/>
                    </a:moveTo>
                    <a:lnTo>
                      <a:pt x="14" y="25"/>
                    </a:lnTo>
                    <a:lnTo>
                      <a:pt x="12" y="27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7"/>
                    </a:lnTo>
                    <a:lnTo>
                      <a:pt x="6" y="25"/>
                    </a:lnTo>
                    <a:lnTo>
                      <a:pt x="4" y="19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6" y="6"/>
                    </a:lnTo>
                    <a:lnTo>
                      <a:pt x="15" y="3"/>
                    </a:lnTo>
                    <a:lnTo>
                      <a:pt x="24" y="1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2" y="1"/>
                    </a:lnTo>
                    <a:lnTo>
                      <a:pt x="31" y="3"/>
                    </a:lnTo>
                    <a:lnTo>
                      <a:pt x="27" y="10"/>
                    </a:lnTo>
                    <a:lnTo>
                      <a:pt x="24" y="15"/>
                    </a:lnTo>
                    <a:lnTo>
                      <a:pt x="18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2" name="Freeform 499"/>
              <p:cNvSpPr>
                <a:spLocks/>
              </p:cNvSpPr>
              <p:nvPr/>
            </p:nvSpPr>
            <p:spPr bwMode="auto">
              <a:xfrm>
                <a:off x="5445126" y="1863725"/>
                <a:ext cx="52388" cy="46038"/>
              </a:xfrm>
              <a:custGeom>
                <a:avLst/>
                <a:gdLst>
                  <a:gd name="T0" fmla="*/ 18 w 33"/>
                  <a:gd name="T1" fmla="*/ 22 h 29"/>
                  <a:gd name="T2" fmla="*/ 17 w 33"/>
                  <a:gd name="T3" fmla="*/ 22 h 29"/>
                  <a:gd name="T4" fmla="*/ 14 w 33"/>
                  <a:gd name="T5" fmla="*/ 25 h 29"/>
                  <a:gd name="T6" fmla="*/ 14 w 33"/>
                  <a:gd name="T7" fmla="*/ 25 h 29"/>
                  <a:gd name="T8" fmla="*/ 12 w 33"/>
                  <a:gd name="T9" fmla="*/ 28 h 29"/>
                  <a:gd name="T10" fmla="*/ 11 w 33"/>
                  <a:gd name="T11" fmla="*/ 28 h 29"/>
                  <a:gd name="T12" fmla="*/ 9 w 33"/>
                  <a:gd name="T13" fmla="*/ 28 h 29"/>
                  <a:gd name="T14" fmla="*/ 8 w 33"/>
                  <a:gd name="T15" fmla="*/ 28 h 29"/>
                  <a:gd name="T16" fmla="*/ 7 w 33"/>
                  <a:gd name="T17" fmla="*/ 26 h 29"/>
                  <a:gd name="T18" fmla="*/ 4 w 33"/>
                  <a:gd name="T19" fmla="*/ 20 h 29"/>
                  <a:gd name="T20" fmla="*/ 1 w 33"/>
                  <a:gd name="T21" fmla="*/ 14 h 29"/>
                  <a:gd name="T22" fmla="*/ 1 w 33"/>
                  <a:gd name="T23" fmla="*/ 13 h 29"/>
                  <a:gd name="T24" fmla="*/ 2 w 33"/>
                  <a:gd name="T25" fmla="*/ 10 h 29"/>
                  <a:gd name="T26" fmla="*/ 2 w 33"/>
                  <a:gd name="T27" fmla="*/ 9 h 29"/>
                  <a:gd name="T28" fmla="*/ 7 w 33"/>
                  <a:gd name="T29" fmla="*/ 7 h 29"/>
                  <a:gd name="T30" fmla="*/ 15 w 33"/>
                  <a:gd name="T31" fmla="*/ 6 h 29"/>
                  <a:gd name="T32" fmla="*/ 25 w 33"/>
                  <a:gd name="T33" fmla="*/ 2 h 29"/>
                  <a:gd name="T34" fmla="*/ 29 w 33"/>
                  <a:gd name="T35" fmla="*/ 1 h 29"/>
                  <a:gd name="T36" fmla="*/ 30 w 33"/>
                  <a:gd name="T37" fmla="*/ 1 h 29"/>
                  <a:gd name="T38" fmla="*/ 31 w 33"/>
                  <a:gd name="T39" fmla="*/ 2 h 29"/>
                  <a:gd name="T40" fmla="*/ 31 w 33"/>
                  <a:gd name="T41" fmla="*/ 4 h 29"/>
                  <a:gd name="T42" fmla="*/ 26 w 33"/>
                  <a:gd name="T43" fmla="*/ 11 h 29"/>
                  <a:gd name="T44" fmla="*/ 23 w 33"/>
                  <a:gd name="T45" fmla="*/ 16 h 29"/>
                  <a:gd name="T46" fmla="*/ 17 w 33"/>
                  <a:gd name="T47" fmla="*/ 22 h 29"/>
                  <a:gd name="T48" fmla="*/ 18 w 33"/>
                  <a:gd name="T49" fmla="*/ 22 h 29"/>
                  <a:gd name="T50" fmla="*/ 18 w 33"/>
                  <a:gd name="T51" fmla="*/ 22 h 29"/>
                  <a:gd name="T52" fmla="*/ 24 w 33"/>
                  <a:gd name="T53" fmla="*/ 16 h 29"/>
                  <a:gd name="T54" fmla="*/ 27 w 33"/>
                  <a:gd name="T55" fmla="*/ 11 h 29"/>
                  <a:gd name="T56" fmla="*/ 32 w 33"/>
                  <a:gd name="T57" fmla="*/ 4 h 29"/>
                  <a:gd name="T58" fmla="*/ 33 w 33"/>
                  <a:gd name="T59" fmla="*/ 2 h 29"/>
                  <a:gd name="T60" fmla="*/ 33 w 33"/>
                  <a:gd name="T61" fmla="*/ 1 h 29"/>
                  <a:gd name="T62" fmla="*/ 31 w 33"/>
                  <a:gd name="T63" fmla="*/ 0 h 29"/>
                  <a:gd name="T64" fmla="*/ 30 w 33"/>
                  <a:gd name="T65" fmla="*/ 0 h 29"/>
                  <a:gd name="T66" fmla="*/ 29 w 33"/>
                  <a:gd name="T67" fmla="*/ 0 h 29"/>
                  <a:gd name="T68" fmla="*/ 29 w 33"/>
                  <a:gd name="T69" fmla="*/ 0 h 29"/>
                  <a:gd name="T70" fmla="*/ 24 w 33"/>
                  <a:gd name="T71" fmla="*/ 1 h 29"/>
                  <a:gd name="T72" fmla="*/ 24 w 33"/>
                  <a:gd name="T73" fmla="*/ 1 h 29"/>
                  <a:gd name="T74" fmla="*/ 15 w 33"/>
                  <a:gd name="T75" fmla="*/ 4 h 29"/>
                  <a:gd name="T76" fmla="*/ 6 w 33"/>
                  <a:gd name="T77" fmla="*/ 6 h 29"/>
                  <a:gd name="T78" fmla="*/ 2 w 33"/>
                  <a:gd name="T79" fmla="*/ 8 h 29"/>
                  <a:gd name="T80" fmla="*/ 2 w 33"/>
                  <a:gd name="T81" fmla="*/ 8 h 29"/>
                  <a:gd name="T82" fmla="*/ 1 w 33"/>
                  <a:gd name="T83" fmla="*/ 9 h 29"/>
                  <a:gd name="T84" fmla="*/ 1 w 33"/>
                  <a:gd name="T85" fmla="*/ 9 h 29"/>
                  <a:gd name="T86" fmla="*/ 0 w 33"/>
                  <a:gd name="T87" fmla="*/ 13 h 29"/>
                  <a:gd name="T88" fmla="*/ 0 w 33"/>
                  <a:gd name="T89" fmla="*/ 13 h 29"/>
                  <a:gd name="T90" fmla="*/ 0 w 33"/>
                  <a:gd name="T91" fmla="*/ 14 h 29"/>
                  <a:gd name="T92" fmla="*/ 0 w 33"/>
                  <a:gd name="T93" fmla="*/ 15 h 29"/>
                  <a:gd name="T94" fmla="*/ 2 w 33"/>
                  <a:gd name="T95" fmla="*/ 21 h 29"/>
                  <a:gd name="T96" fmla="*/ 6 w 33"/>
                  <a:gd name="T97" fmla="*/ 27 h 29"/>
                  <a:gd name="T98" fmla="*/ 8 w 33"/>
                  <a:gd name="T99" fmla="*/ 28 h 29"/>
                  <a:gd name="T100" fmla="*/ 9 w 33"/>
                  <a:gd name="T101" fmla="*/ 29 h 29"/>
                  <a:gd name="T102" fmla="*/ 9 w 33"/>
                  <a:gd name="T103" fmla="*/ 29 h 29"/>
                  <a:gd name="T104" fmla="*/ 11 w 33"/>
                  <a:gd name="T105" fmla="*/ 29 h 29"/>
                  <a:gd name="T106" fmla="*/ 11 w 33"/>
                  <a:gd name="T107" fmla="*/ 29 h 29"/>
                  <a:gd name="T108" fmla="*/ 13 w 33"/>
                  <a:gd name="T109" fmla="*/ 29 h 29"/>
                  <a:gd name="T110" fmla="*/ 13 w 33"/>
                  <a:gd name="T111" fmla="*/ 28 h 29"/>
                  <a:gd name="T112" fmla="*/ 14 w 33"/>
                  <a:gd name="T113" fmla="*/ 26 h 29"/>
                  <a:gd name="T114" fmla="*/ 18 w 33"/>
                  <a:gd name="T115" fmla="*/ 22 h 29"/>
                  <a:gd name="T116" fmla="*/ 18 w 33"/>
                  <a:gd name="T117" fmla="*/ 2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" h="29">
                    <a:moveTo>
                      <a:pt x="18" y="22"/>
                    </a:moveTo>
                    <a:lnTo>
                      <a:pt x="17" y="22"/>
                    </a:lnTo>
                    <a:lnTo>
                      <a:pt x="14" y="25"/>
                    </a:lnTo>
                    <a:lnTo>
                      <a:pt x="14" y="25"/>
                    </a:lnTo>
                    <a:lnTo>
                      <a:pt x="12" y="28"/>
                    </a:lnTo>
                    <a:lnTo>
                      <a:pt x="11" y="28"/>
                    </a:lnTo>
                    <a:lnTo>
                      <a:pt x="9" y="28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4" y="20"/>
                    </a:lnTo>
                    <a:lnTo>
                      <a:pt x="1" y="14"/>
                    </a:lnTo>
                    <a:lnTo>
                      <a:pt x="1" y="13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7" y="7"/>
                    </a:lnTo>
                    <a:lnTo>
                      <a:pt x="15" y="6"/>
                    </a:lnTo>
                    <a:lnTo>
                      <a:pt x="25" y="2"/>
                    </a:lnTo>
                    <a:lnTo>
                      <a:pt x="29" y="1"/>
                    </a:lnTo>
                    <a:lnTo>
                      <a:pt x="30" y="1"/>
                    </a:lnTo>
                    <a:lnTo>
                      <a:pt x="31" y="2"/>
                    </a:lnTo>
                    <a:lnTo>
                      <a:pt x="31" y="4"/>
                    </a:lnTo>
                    <a:lnTo>
                      <a:pt x="26" y="11"/>
                    </a:lnTo>
                    <a:lnTo>
                      <a:pt x="23" y="16"/>
                    </a:lnTo>
                    <a:lnTo>
                      <a:pt x="17" y="22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4" y="16"/>
                    </a:lnTo>
                    <a:lnTo>
                      <a:pt x="27" y="11"/>
                    </a:lnTo>
                    <a:lnTo>
                      <a:pt x="32" y="4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1" y="0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4" y="1"/>
                    </a:lnTo>
                    <a:lnTo>
                      <a:pt x="24" y="1"/>
                    </a:lnTo>
                    <a:lnTo>
                      <a:pt x="15" y="4"/>
                    </a:lnTo>
                    <a:lnTo>
                      <a:pt x="6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2" y="21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11" y="29"/>
                    </a:lnTo>
                    <a:lnTo>
                      <a:pt x="11" y="29"/>
                    </a:lnTo>
                    <a:lnTo>
                      <a:pt x="13" y="29"/>
                    </a:lnTo>
                    <a:lnTo>
                      <a:pt x="13" y="28"/>
                    </a:lnTo>
                    <a:lnTo>
                      <a:pt x="14" y="26"/>
                    </a:lnTo>
                    <a:lnTo>
                      <a:pt x="18" y="22"/>
                    </a:lnTo>
                    <a:lnTo>
                      <a:pt x="18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3" name="Freeform 500"/>
              <p:cNvSpPr>
                <a:spLocks/>
              </p:cNvSpPr>
              <p:nvPr/>
            </p:nvSpPr>
            <p:spPr bwMode="auto">
              <a:xfrm>
                <a:off x="5187951" y="2352675"/>
                <a:ext cx="25400" cy="38100"/>
              </a:xfrm>
              <a:custGeom>
                <a:avLst/>
                <a:gdLst>
                  <a:gd name="T0" fmla="*/ 16 w 16"/>
                  <a:gd name="T1" fmla="*/ 0 h 24"/>
                  <a:gd name="T2" fmla="*/ 16 w 16"/>
                  <a:gd name="T3" fmla="*/ 6 h 24"/>
                  <a:gd name="T4" fmla="*/ 15 w 16"/>
                  <a:gd name="T5" fmla="*/ 15 h 24"/>
                  <a:gd name="T6" fmla="*/ 12 w 16"/>
                  <a:gd name="T7" fmla="*/ 22 h 24"/>
                  <a:gd name="T8" fmla="*/ 11 w 16"/>
                  <a:gd name="T9" fmla="*/ 23 h 24"/>
                  <a:gd name="T10" fmla="*/ 9 w 16"/>
                  <a:gd name="T11" fmla="*/ 24 h 24"/>
                  <a:gd name="T12" fmla="*/ 7 w 16"/>
                  <a:gd name="T13" fmla="*/ 23 h 24"/>
                  <a:gd name="T14" fmla="*/ 2 w 16"/>
                  <a:gd name="T15" fmla="*/ 21 h 24"/>
                  <a:gd name="T16" fmla="*/ 1 w 16"/>
                  <a:gd name="T17" fmla="*/ 19 h 24"/>
                  <a:gd name="T18" fmla="*/ 0 w 16"/>
                  <a:gd name="T19" fmla="*/ 17 h 24"/>
                  <a:gd name="T20" fmla="*/ 0 w 16"/>
                  <a:gd name="T21" fmla="*/ 16 h 24"/>
                  <a:gd name="T22" fmla="*/ 12 w 16"/>
                  <a:gd name="T23" fmla="*/ 4 h 24"/>
                  <a:gd name="T24" fmla="*/ 15 w 16"/>
                  <a:gd name="T25" fmla="*/ 0 h 24"/>
                  <a:gd name="T26" fmla="*/ 16 w 16"/>
                  <a:gd name="T2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" h="24">
                    <a:moveTo>
                      <a:pt x="16" y="0"/>
                    </a:moveTo>
                    <a:lnTo>
                      <a:pt x="16" y="6"/>
                    </a:lnTo>
                    <a:lnTo>
                      <a:pt x="15" y="15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9" y="24"/>
                    </a:lnTo>
                    <a:lnTo>
                      <a:pt x="7" y="23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12" y="4"/>
                    </a:lnTo>
                    <a:lnTo>
                      <a:pt x="15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4" name="Freeform 501"/>
              <p:cNvSpPr>
                <a:spLocks/>
              </p:cNvSpPr>
              <p:nvPr/>
            </p:nvSpPr>
            <p:spPr bwMode="auto">
              <a:xfrm>
                <a:off x="5187951" y="2352675"/>
                <a:ext cx="28575" cy="39688"/>
              </a:xfrm>
              <a:custGeom>
                <a:avLst/>
                <a:gdLst>
                  <a:gd name="T0" fmla="*/ 16 w 18"/>
                  <a:gd name="T1" fmla="*/ 0 h 25"/>
                  <a:gd name="T2" fmla="*/ 16 w 18"/>
                  <a:gd name="T3" fmla="*/ 0 h 25"/>
                  <a:gd name="T4" fmla="*/ 16 w 18"/>
                  <a:gd name="T5" fmla="*/ 6 h 25"/>
                  <a:gd name="T6" fmla="*/ 14 w 18"/>
                  <a:gd name="T7" fmla="*/ 15 h 25"/>
                  <a:gd name="T8" fmla="*/ 12 w 18"/>
                  <a:gd name="T9" fmla="*/ 22 h 25"/>
                  <a:gd name="T10" fmla="*/ 11 w 18"/>
                  <a:gd name="T11" fmla="*/ 23 h 25"/>
                  <a:gd name="T12" fmla="*/ 9 w 18"/>
                  <a:gd name="T13" fmla="*/ 24 h 25"/>
                  <a:gd name="T14" fmla="*/ 7 w 18"/>
                  <a:gd name="T15" fmla="*/ 22 h 25"/>
                  <a:gd name="T16" fmla="*/ 7 w 18"/>
                  <a:gd name="T17" fmla="*/ 22 h 25"/>
                  <a:gd name="T18" fmla="*/ 2 w 18"/>
                  <a:gd name="T19" fmla="*/ 21 h 25"/>
                  <a:gd name="T20" fmla="*/ 1 w 18"/>
                  <a:gd name="T21" fmla="*/ 19 h 25"/>
                  <a:gd name="T22" fmla="*/ 1 w 18"/>
                  <a:gd name="T23" fmla="*/ 17 h 25"/>
                  <a:gd name="T24" fmla="*/ 1 w 18"/>
                  <a:gd name="T25" fmla="*/ 16 h 25"/>
                  <a:gd name="T26" fmla="*/ 12 w 18"/>
                  <a:gd name="T27" fmla="*/ 4 h 25"/>
                  <a:gd name="T28" fmla="*/ 16 w 18"/>
                  <a:gd name="T29" fmla="*/ 1 h 25"/>
                  <a:gd name="T30" fmla="*/ 16 w 18"/>
                  <a:gd name="T31" fmla="*/ 1 h 25"/>
                  <a:gd name="T32" fmla="*/ 16 w 18"/>
                  <a:gd name="T33" fmla="*/ 0 h 25"/>
                  <a:gd name="T34" fmla="*/ 16 w 18"/>
                  <a:gd name="T35" fmla="*/ 0 h 25"/>
                  <a:gd name="T36" fmla="*/ 16 w 18"/>
                  <a:gd name="T37" fmla="*/ 0 h 25"/>
                  <a:gd name="T38" fmla="*/ 16 w 18"/>
                  <a:gd name="T39" fmla="*/ 0 h 25"/>
                  <a:gd name="T40" fmla="*/ 15 w 18"/>
                  <a:gd name="T41" fmla="*/ 0 h 25"/>
                  <a:gd name="T42" fmla="*/ 15 w 18"/>
                  <a:gd name="T43" fmla="*/ 0 h 25"/>
                  <a:gd name="T44" fmla="*/ 12 w 18"/>
                  <a:gd name="T45" fmla="*/ 3 h 25"/>
                  <a:gd name="T46" fmla="*/ 0 w 18"/>
                  <a:gd name="T47" fmla="*/ 16 h 25"/>
                  <a:gd name="T48" fmla="*/ 0 w 18"/>
                  <a:gd name="T49" fmla="*/ 17 h 25"/>
                  <a:gd name="T50" fmla="*/ 0 w 18"/>
                  <a:gd name="T51" fmla="*/ 18 h 25"/>
                  <a:gd name="T52" fmla="*/ 0 w 18"/>
                  <a:gd name="T53" fmla="*/ 19 h 25"/>
                  <a:gd name="T54" fmla="*/ 1 w 18"/>
                  <a:gd name="T55" fmla="*/ 19 h 25"/>
                  <a:gd name="T56" fmla="*/ 1 w 18"/>
                  <a:gd name="T57" fmla="*/ 21 h 25"/>
                  <a:gd name="T58" fmla="*/ 1 w 18"/>
                  <a:gd name="T59" fmla="*/ 21 h 25"/>
                  <a:gd name="T60" fmla="*/ 7 w 18"/>
                  <a:gd name="T61" fmla="*/ 23 h 25"/>
                  <a:gd name="T62" fmla="*/ 9 w 18"/>
                  <a:gd name="T63" fmla="*/ 25 h 25"/>
                  <a:gd name="T64" fmla="*/ 9 w 18"/>
                  <a:gd name="T65" fmla="*/ 25 h 25"/>
                  <a:gd name="T66" fmla="*/ 12 w 18"/>
                  <a:gd name="T67" fmla="*/ 24 h 25"/>
                  <a:gd name="T68" fmla="*/ 12 w 18"/>
                  <a:gd name="T69" fmla="*/ 24 h 25"/>
                  <a:gd name="T70" fmla="*/ 13 w 18"/>
                  <a:gd name="T71" fmla="*/ 22 h 25"/>
                  <a:gd name="T72" fmla="*/ 13 w 18"/>
                  <a:gd name="T73" fmla="*/ 22 h 25"/>
                  <a:gd name="T74" fmla="*/ 15 w 18"/>
                  <a:gd name="T75" fmla="*/ 15 h 25"/>
                  <a:gd name="T76" fmla="*/ 18 w 18"/>
                  <a:gd name="T77" fmla="*/ 6 h 25"/>
                  <a:gd name="T78" fmla="*/ 18 w 18"/>
                  <a:gd name="T79" fmla="*/ 0 h 25"/>
                  <a:gd name="T80" fmla="*/ 18 w 18"/>
                  <a:gd name="T81" fmla="*/ 0 h 25"/>
                  <a:gd name="T82" fmla="*/ 16 w 18"/>
                  <a:gd name="T83" fmla="*/ 0 h 25"/>
                  <a:gd name="T84" fmla="*/ 16 w 18"/>
                  <a:gd name="T8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" h="25">
                    <a:moveTo>
                      <a:pt x="16" y="0"/>
                    </a:moveTo>
                    <a:lnTo>
                      <a:pt x="16" y="0"/>
                    </a:lnTo>
                    <a:lnTo>
                      <a:pt x="16" y="6"/>
                    </a:lnTo>
                    <a:lnTo>
                      <a:pt x="14" y="15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9" y="24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2" y="21"/>
                    </a:lnTo>
                    <a:lnTo>
                      <a:pt x="1" y="19"/>
                    </a:lnTo>
                    <a:lnTo>
                      <a:pt x="1" y="17"/>
                    </a:lnTo>
                    <a:lnTo>
                      <a:pt x="1" y="16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1" y="19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7" y="23"/>
                    </a:lnTo>
                    <a:lnTo>
                      <a:pt x="9" y="25"/>
                    </a:lnTo>
                    <a:lnTo>
                      <a:pt x="9" y="25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5" y="15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5" name="Freeform 502"/>
              <p:cNvSpPr>
                <a:spLocks/>
              </p:cNvSpPr>
              <p:nvPr/>
            </p:nvSpPr>
            <p:spPr bwMode="auto">
              <a:xfrm>
                <a:off x="5167313" y="2379663"/>
                <a:ext cx="33338" cy="42863"/>
              </a:xfrm>
              <a:custGeom>
                <a:avLst/>
                <a:gdLst>
                  <a:gd name="T0" fmla="*/ 10 w 21"/>
                  <a:gd name="T1" fmla="*/ 27 h 27"/>
                  <a:gd name="T2" fmla="*/ 8 w 21"/>
                  <a:gd name="T3" fmla="*/ 27 h 27"/>
                  <a:gd name="T4" fmla="*/ 4 w 21"/>
                  <a:gd name="T5" fmla="*/ 26 h 27"/>
                  <a:gd name="T6" fmla="*/ 3 w 21"/>
                  <a:gd name="T7" fmla="*/ 25 h 27"/>
                  <a:gd name="T8" fmla="*/ 1 w 21"/>
                  <a:gd name="T9" fmla="*/ 24 h 27"/>
                  <a:gd name="T10" fmla="*/ 0 w 21"/>
                  <a:gd name="T11" fmla="*/ 21 h 27"/>
                  <a:gd name="T12" fmla="*/ 0 w 21"/>
                  <a:gd name="T13" fmla="*/ 18 h 27"/>
                  <a:gd name="T14" fmla="*/ 2 w 21"/>
                  <a:gd name="T15" fmla="*/ 14 h 27"/>
                  <a:gd name="T16" fmla="*/ 3 w 21"/>
                  <a:gd name="T17" fmla="*/ 12 h 27"/>
                  <a:gd name="T18" fmla="*/ 4 w 21"/>
                  <a:gd name="T19" fmla="*/ 10 h 27"/>
                  <a:gd name="T20" fmla="*/ 4 w 21"/>
                  <a:gd name="T21" fmla="*/ 5 h 27"/>
                  <a:gd name="T22" fmla="*/ 4 w 21"/>
                  <a:gd name="T23" fmla="*/ 1 h 27"/>
                  <a:gd name="T24" fmla="*/ 6 w 21"/>
                  <a:gd name="T25" fmla="*/ 0 h 27"/>
                  <a:gd name="T26" fmla="*/ 16 w 21"/>
                  <a:gd name="T27" fmla="*/ 11 h 27"/>
                  <a:gd name="T28" fmla="*/ 18 w 21"/>
                  <a:gd name="T29" fmla="*/ 11 h 27"/>
                  <a:gd name="T30" fmla="*/ 20 w 21"/>
                  <a:gd name="T31" fmla="*/ 12 h 27"/>
                  <a:gd name="T32" fmla="*/ 20 w 21"/>
                  <a:gd name="T33" fmla="*/ 13 h 27"/>
                  <a:gd name="T34" fmla="*/ 21 w 21"/>
                  <a:gd name="T35" fmla="*/ 17 h 27"/>
                  <a:gd name="T36" fmla="*/ 20 w 21"/>
                  <a:gd name="T37" fmla="*/ 19 h 27"/>
                  <a:gd name="T38" fmla="*/ 19 w 21"/>
                  <a:gd name="T39" fmla="*/ 23 h 27"/>
                  <a:gd name="T40" fmla="*/ 18 w 21"/>
                  <a:gd name="T41" fmla="*/ 25 h 27"/>
                  <a:gd name="T42" fmla="*/ 15 w 21"/>
                  <a:gd name="T43" fmla="*/ 26 h 27"/>
                  <a:gd name="T44" fmla="*/ 10 w 21"/>
                  <a:gd name="T4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27">
                    <a:moveTo>
                      <a:pt x="10" y="27"/>
                    </a:moveTo>
                    <a:lnTo>
                      <a:pt x="8" y="27"/>
                    </a:lnTo>
                    <a:lnTo>
                      <a:pt x="4" y="26"/>
                    </a:lnTo>
                    <a:lnTo>
                      <a:pt x="3" y="25"/>
                    </a:lnTo>
                    <a:lnTo>
                      <a:pt x="1" y="24"/>
                    </a:lnTo>
                    <a:lnTo>
                      <a:pt x="0" y="21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1" y="17"/>
                    </a:lnTo>
                    <a:lnTo>
                      <a:pt x="20" y="19"/>
                    </a:lnTo>
                    <a:lnTo>
                      <a:pt x="19" y="23"/>
                    </a:lnTo>
                    <a:lnTo>
                      <a:pt x="18" y="25"/>
                    </a:lnTo>
                    <a:lnTo>
                      <a:pt x="15" y="26"/>
                    </a:lnTo>
                    <a:lnTo>
                      <a:pt x="1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6" name="Freeform 503"/>
              <p:cNvSpPr>
                <a:spLocks/>
              </p:cNvSpPr>
              <p:nvPr/>
            </p:nvSpPr>
            <p:spPr bwMode="auto">
              <a:xfrm>
                <a:off x="5167313" y="2379663"/>
                <a:ext cx="33338" cy="42863"/>
              </a:xfrm>
              <a:custGeom>
                <a:avLst/>
                <a:gdLst>
                  <a:gd name="T0" fmla="*/ 10 w 21"/>
                  <a:gd name="T1" fmla="*/ 26 h 27"/>
                  <a:gd name="T2" fmla="*/ 6 w 21"/>
                  <a:gd name="T3" fmla="*/ 26 h 27"/>
                  <a:gd name="T4" fmla="*/ 2 w 21"/>
                  <a:gd name="T5" fmla="*/ 23 h 27"/>
                  <a:gd name="T6" fmla="*/ 1 w 21"/>
                  <a:gd name="T7" fmla="*/ 18 h 27"/>
                  <a:gd name="T8" fmla="*/ 2 w 21"/>
                  <a:gd name="T9" fmla="*/ 14 h 27"/>
                  <a:gd name="T10" fmla="*/ 3 w 21"/>
                  <a:gd name="T11" fmla="*/ 13 h 27"/>
                  <a:gd name="T12" fmla="*/ 4 w 21"/>
                  <a:gd name="T13" fmla="*/ 10 h 27"/>
                  <a:gd name="T14" fmla="*/ 6 w 21"/>
                  <a:gd name="T15" fmla="*/ 2 h 27"/>
                  <a:gd name="T16" fmla="*/ 15 w 21"/>
                  <a:gd name="T17" fmla="*/ 11 h 27"/>
                  <a:gd name="T18" fmla="*/ 19 w 21"/>
                  <a:gd name="T19" fmla="*/ 12 h 27"/>
                  <a:gd name="T20" fmla="*/ 19 w 21"/>
                  <a:gd name="T21" fmla="*/ 13 h 27"/>
                  <a:gd name="T22" fmla="*/ 19 w 21"/>
                  <a:gd name="T23" fmla="*/ 19 h 27"/>
                  <a:gd name="T24" fmla="*/ 18 w 21"/>
                  <a:gd name="T25" fmla="*/ 25 h 27"/>
                  <a:gd name="T26" fmla="*/ 10 w 21"/>
                  <a:gd name="T27" fmla="*/ 26 h 27"/>
                  <a:gd name="T28" fmla="*/ 10 w 21"/>
                  <a:gd name="T29" fmla="*/ 26 h 27"/>
                  <a:gd name="T30" fmla="*/ 12 w 21"/>
                  <a:gd name="T31" fmla="*/ 27 h 27"/>
                  <a:gd name="T32" fmla="*/ 15 w 21"/>
                  <a:gd name="T33" fmla="*/ 27 h 27"/>
                  <a:gd name="T34" fmla="*/ 19 w 21"/>
                  <a:gd name="T35" fmla="*/ 26 h 27"/>
                  <a:gd name="T36" fmla="*/ 20 w 21"/>
                  <a:gd name="T37" fmla="*/ 19 h 27"/>
                  <a:gd name="T38" fmla="*/ 21 w 21"/>
                  <a:gd name="T39" fmla="*/ 17 h 27"/>
                  <a:gd name="T40" fmla="*/ 20 w 21"/>
                  <a:gd name="T41" fmla="*/ 12 h 27"/>
                  <a:gd name="T42" fmla="*/ 18 w 21"/>
                  <a:gd name="T43" fmla="*/ 10 h 27"/>
                  <a:gd name="T44" fmla="*/ 16 w 21"/>
                  <a:gd name="T45" fmla="*/ 10 h 27"/>
                  <a:gd name="T46" fmla="*/ 4 w 21"/>
                  <a:gd name="T47" fmla="*/ 1 h 27"/>
                  <a:gd name="T48" fmla="*/ 3 w 21"/>
                  <a:gd name="T49" fmla="*/ 5 h 27"/>
                  <a:gd name="T50" fmla="*/ 3 w 21"/>
                  <a:gd name="T51" fmla="*/ 10 h 27"/>
                  <a:gd name="T52" fmla="*/ 2 w 21"/>
                  <a:gd name="T53" fmla="*/ 14 h 27"/>
                  <a:gd name="T54" fmla="*/ 0 w 21"/>
                  <a:gd name="T55" fmla="*/ 17 h 27"/>
                  <a:gd name="T56" fmla="*/ 0 w 21"/>
                  <a:gd name="T57" fmla="*/ 21 h 27"/>
                  <a:gd name="T58" fmla="*/ 1 w 21"/>
                  <a:gd name="T59" fmla="*/ 24 h 27"/>
                  <a:gd name="T60" fmla="*/ 2 w 21"/>
                  <a:gd name="T61" fmla="*/ 26 h 27"/>
                  <a:gd name="T62" fmla="*/ 4 w 21"/>
                  <a:gd name="T63" fmla="*/ 27 h 27"/>
                  <a:gd name="T64" fmla="*/ 8 w 21"/>
                  <a:gd name="T65" fmla="*/ 27 h 27"/>
                  <a:gd name="T66" fmla="*/ 10 w 21"/>
                  <a:gd name="T67" fmla="*/ 27 h 27"/>
                  <a:gd name="T68" fmla="*/ 10 w 21"/>
                  <a:gd name="T6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" h="27">
                    <a:moveTo>
                      <a:pt x="10" y="27"/>
                    </a:moveTo>
                    <a:lnTo>
                      <a:pt x="10" y="26"/>
                    </a:lnTo>
                    <a:lnTo>
                      <a:pt x="8" y="26"/>
                    </a:lnTo>
                    <a:lnTo>
                      <a:pt x="6" y="26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1" y="18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5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15" y="11"/>
                    </a:lnTo>
                    <a:lnTo>
                      <a:pt x="18" y="11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20" y="17"/>
                    </a:lnTo>
                    <a:lnTo>
                      <a:pt x="19" y="19"/>
                    </a:lnTo>
                    <a:lnTo>
                      <a:pt x="19" y="23"/>
                    </a:lnTo>
                    <a:lnTo>
                      <a:pt x="18" y="25"/>
                    </a:lnTo>
                    <a:lnTo>
                      <a:pt x="15" y="26"/>
                    </a:lnTo>
                    <a:lnTo>
                      <a:pt x="10" y="26"/>
                    </a:lnTo>
                    <a:lnTo>
                      <a:pt x="10" y="27"/>
                    </a:lnTo>
                    <a:lnTo>
                      <a:pt x="10" y="26"/>
                    </a:lnTo>
                    <a:lnTo>
                      <a:pt x="10" y="27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15" y="27"/>
                    </a:lnTo>
                    <a:lnTo>
                      <a:pt x="18" y="26"/>
                    </a:lnTo>
                    <a:lnTo>
                      <a:pt x="19" y="26"/>
                    </a:lnTo>
                    <a:lnTo>
                      <a:pt x="20" y="23"/>
                    </a:lnTo>
                    <a:lnTo>
                      <a:pt x="20" y="19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6" y="1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10"/>
                    </a:lnTo>
                    <a:lnTo>
                      <a:pt x="2" y="12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4" y="27"/>
                    </a:lnTo>
                    <a:lnTo>
                      <a:pt x="4" y="27"/>
                    </a:lnTo>
                    <a:lnTo>
                      <a:pt x="8" y="27"/>
                    </a:lnTo>
                    <a:lnTo>
                      <a:pt x="8" y="27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2" y="27"/>
                    </a:lnTo>
                    <a:lnTo>
                      <a:pt x="1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7" name="Freeform 504"/>
              <p:cNvSpPr>
                <a:spLocks/>
              </p:cNvSpPr>
              <p:nvPr/>
            </p:nvSpPr>
            <p:spPr bwMode="auto">
              <a:xfrm>
                <a:off x="5170488" y="2452688"/>
                <a:ext cx="31750" cy="38100"/>
              </a:xfrm>
              <a:custGeom>
                <a:avLst/>
                <a:gdLst>
                  <a:gd name="T0" fmla="*/ 20 w 20"/>
                  <a:gd name="T1" fmla="*/ 2 h 24"/>
                  <a:gd name="T2" fmla="*/ 13 w 20"/>
                  <a:gd name="T3" fmla="*/ 4 h 24"/>
                  <a:gd name="T4" fmla="*/ 13 w 20"/>
                  <a:gd name="T5" fmla="*/ 4 h 24"/>
                  <a:gd name="T6" fmla="*/ 7 w 20"/>
                  <a:gd name="T7" fmla="*/ 4 h 24"/>
                  <a:gd name="T8" fmla="*/ 5 w 20"/>
                  <a:gd name="T9" fmla="*/ 2 h 24"/>
                  <a:gd name="T10" fmla="*/ 2 w 20"/>
                  <a:gd name="T11" fmla="*/ 0 h 24"/>
                  <a:gd name="T12" fmla="*/ 1 w 20"/>
                  <a:gd name="T13" fmla="*/ 2 h 24"/>
                  <a:gd name="T14" fmla="*/ 0 w 20"/>
                  <a:gd name="T15" fmla="*/ 3 h 24"/>
                  <a:gd name="T16" fmla="*/ 1 w 20"/>
                  <a:gd name="T17" fmla="*/ 5 h 24"/>
                  <a:gd name="T18" fmla="*/ 4 w 20"/>
                  <a:gd name="T19" fmla="*/ 10 h 24"/>
                  <a:gd name="T20" fmla="*/ 7 w 20"/>
                  <a:gd name="T21" fmla="*/ 14 h 24"/>
                  <a:gd name="T22" fmla="*/ 8 w 20"/>
                  <a:gd name="T23" fmla="*/ 16 h 24"/>
                  <a:gd name="T24" fmla="*/ 12 w 20"/>
                  <a:gd name="T25" fmla="*/ 24 h 24"/>
                  <a:gd name="T26" fmla="*/ 14 w 20"/>
                  <a:gd name="T27" fmla="*/ 24 h 24"/>
                  <a:gd name="T28" fmla="*/ 16 w 20"/>
                  <a:gd name="T29" fmla="*/ 22 h 24"/>
                  <a:gd name="T30" fmla="*/ 19 w 20"/>
                  <a:gd name="T31" fmla="*/ 15 h 24"/>
                  <a:gd name="T32" fmla="*/ 20 w 20"/>
                  <a:gd name="T33" fmla="*/ 9 h 24"/>
                  <a:gd name="T34" fmla="*/ 20 w 20"/>
                  <a:gd name="T35" fmla="*/ 4 h 24"/>
                  <a:gd name="T36" fmla="*/ 20 w 20"/>
                  <a:gd name="T3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2"/>
                    </a:moveTo>
                    <a:lnTo>
                      <a:pt x="13" y="4"/>
                    </a:lnTo>
                    <a:lnTo>
                      <a:pt x="13" y="4"/>
                    </a:lnTo>
                    <a:lnTo>
                      <a:pt x="7" y="4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4" y="10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12" y="24"/>
                    </a:lnTo>
                    <a:lnTo>
                      <a:pt x="14" y="24"/>
                    </a:lnTo>
                    <a:lnTo>
                      <a:pt x="16" y="22"/>
                    </a:lnTo>
                    <a:lnTo>
                      <a:pt x="19" y="15"/>
                    </a:lnTo>
                    <a:lnTo>
                      <a:pt x="20" y="9"/>
                    </a:lnTo>
                    <a:lnTo>
                      <a:pt x="20" y="4"/>
                    </a:lnTo>
                    <a:lnTo>
                      <a:pt x="2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8" name="Freeform 505"/>
              <p:cNvSpPr>
                <a:spLocks/>
              </p:cNvSpPr>
              <p:nvPr/>
            </p:nvSpPr>
            <p:spPr bwMode="auto">
              <a:xfrm>
                <a:off x="5168901" y="2452688"/>
                <a:ext cx="36513" cy="38100"/>
              </a:xfrm>
              <a:custGeom>
                <a:avLst/>
                <a:gdLst>
                  <a:gd name="T0" fmla="*/ 20 w 23"/>
                  <a:gd name="T1" fmla="*/ 2 h 24"/>
                  <a:gd name="T2" fmla="*/ 14 w 23"/>
                  <a:gd name="T3" fmla="*/ 4 h 24"/>
                  <a:gd name="T4" fmla="*/ 14 w 23"/>
                  <a:gd name="T5" fmla="*/ 4 h 24"/>
                  <a:gd name="T6" fmla="*/ 12 w 23"/>
                  <a:gd name="T7" fmla="*/ 4 h 24"/>
                  <a:gd name="T8" fmla="*/ 6 w 23"/>
                  <a:gd name="T9" fmla="*/ 2 h 24"/>
                  <a:gd name="T10" fmla="*/ 5 w 23"/>
                  <a:gd name="T11" fmla="*/ 0 h 24"/>
                  <a:gd name="T12" fmla="*/ 3 w 23"/>
                  <a:gd name="T13" fmla="*/ 0 h 24"/>
                  <a:gd name="T14" fmla="*/ 1 w 23"/>
                  <a:gd name="T15" fmla="*/ 2 h 24"/>
                  <a:gd name="T16" fmla="*/ 1 w 23"/>
                  <a:gd name="T17" fmla="*/ 2 h 24"/>
                  <a:gd name="T18" fmla="*/ 0 w 23"/>
                  <a:gd name="T19" fmla="*/ 3 h 24"/>
                  <a:gd name="T20" fmla="*/ 1 w 23"/>
                  <a:gd name="T21" fmla="*/ 5 h 24"/>
                  <a:gd name="T22" fmla="*/ 7 w 23"/>
                  <a:gd name="T23" fmla="*/ 14 h 24"/>
                  <a:gd name="T24" fmla="*/ 8 w 23"/>
                  <a:gd name="T25" fmla="*/ 16 h 24"/>
                  <a:gd name="T26" fmla="*/ 15 w 23"/>
                  <a:gd name="T27" fmla="*/ 24 h 24"/>
                  <a:gd name="T28" fmla="*/ 18 w 23"/>
                  <a:gd name="T29" fmla="*/ 22 h 24"/>
                  <a:gd name="T30" fmla="*/ 20 w 23"/>
                  <a:gd name="T31" fmla="*/ 15 h 24"/>
                  <a:gd name="T32" fmla="*/ 23 w 23"/>
                  <a:gd name="T33" fmla="*/ 4 h 24"/>
                  <a:gd name="T34" fmla="*/ 21 w 23"/>
                  <a:gd name="T35" fmla="*/ 2 h 24"/>
                  <a:gd name="T36" fmla="*/ 20 w 23"/>
                  <a:gd name="T37" fmla="*/ 2 h 24"/>
                  <a:gd name="T38" fmla="*/ 20 w 23"/>
                  <a:gd name="T39" fmla="*/ 3 h 24"/>
                  <a:gd name="T40" fmla="*/ 21 w 23"/>
                  <a:gd name="T41" fmla="*/ 9 h 24"/>
                  <a:gd name="T42" fmla="*/ 17 w 23"/>
                  <a:gd name="T43" fmla="*/ 22 h 24"/>
                  <a:gd name="T44" fmla="*/ 13 w 23"/>
                  <a:gd name="T45" fmla="*/ 23 h 24"/>
                  <a:gd name="T46" fmla="*/ 8 w 23"/>
                  <a:gd name="T47" fmla="*/ 12 h 24"/>
                  <a:gd name="T48" fmla="*/ 6 w 23"/>
                  <a:gd name="T49" fmla="*/ 10 h 24"/>
                  <a:gd name="T50" fmla="*/ 2 w 23"/>
                  <a:gd name="T51" fmla="*/ 3 h 24"/>
                  <a:gd name="T52" fmla="*/ 2 w 23"/>
                  <a:gd name="T53" fmla="*/ 3 h 24"/>
                  <a:gd name="T54" fmla="*/ 2 w 23"/>
                  <a:gd name="T55" fmla="*/ 3 h 24"/>
                  <a:gd name="T56" fmla="*/ 5 w 23"/>
                  <a:gd name="T57" fmla="*/ 2 h 24"/>
                  <a:gd name="T58" fmla="*/ 7 w 23"/>
                  <a:gd name="T59" fmla="*/ 4 h 24"/>
                  <a:gd name="T60" fmla="*/ 12 w 23"/>
                  <a:gd name="T61" fmla="*/ 5 h 24"/>
                  <a:gd name="T62" fmla="*/ 14 w 23"/>
                  <a:gd name="T63" fmla="*/ 5 h 24"/>
                  <a:gd name="T64" fmla="*/ 21 w 23"/>
                  <a:gd name="T65" fmla="*/ 2 h 24"/>
                  <a:gd name="T66" fmla="*/ 21 w 23"/>
                  <a:gd name="T6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4">
                    <a:moveTo>
                      <a:pt x="21" y="2"/>
                    </a:moveTo>
                    <a:lnTo>
                      <a:pt x="20" y="2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5" y="10"/>
                    </a:lnTo>
                    <a:lnTo>
                      <a:pt x="7" y="1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3" y="24"/>
                    </a:lnTo>
                    <a:lnTo>
                      <a:pt x="15" y="24"/>
                    </a:lnTo>
                    <a:lnTo>
                      <a:pt x="17" y="24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15"/>
                    </a:lnTo>
                    <a:lnTo>
                      <a:pt x="23" y="9"/>
                    </a:lnTo>
                    <a:lnTo>
                      <a:pt x="23" y="4"/>
                    </a:lnTo>
                    <a:lnTo>
                      <a:pt x="23" y="4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21" y="2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1" y="9"/>
                    </a:lnTo>
                    <a:lnTo>
                      <a:pt x="19" y="15"/>
                    </a:lnTo>
                    <a:lnTo>
                      <a:pt x="17" y="22"/>
                    </a:lnTo>
                    <a:lnTo>
                      <a:pt x="15" y="23"/>
                    </a:lnTo>
                    <a:lnTo>
                      <a:pt x="13" y="23"/>
                    </a:lnTo>
                    <a:lnTo>
                      <a:pt x="9" y="16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7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21" y="3"/>
                    </a:lnTo>
                    <a:lnTo>
                      <a:pt x="21" y="2"/>
                    </a:lnTo>
                    <a:lnTo>
                      <a:pt x="20" y="3"/>
                    </a:lnTo>
                    <a:lnTo>
                      <a:pt x="21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9" name="Freeform 506"/>
              <p:cNvSpPr>
                <a:spLocks/>
              </p:cNvSpPr>
              <p:nvPr/>
            </p:nvSpPr>
            <p:spPr bwMode="auto">
              <a:xfrm>
                <a:off x="5164138" y="2484438"/>
                <a:ext cx="25400" cy="25400"/>
              </a:xfrm>
              <a:custGeom>
                <a:avLst/>
                <a:gdLst>
                  <a:gd name="T0" fmla="*/ 12 w 16"/>
                  <a:gd name="T1" fmla="*/ 16 h 16"/>
                  <a:gd name="T2" fmla="*/ 9 w 16"/>
                  <a:gd name="T3" fmla="*/ 15 h 16"/>
                  <a:gd name="T4" fmla="*/ 6 w 16"/>
                  <a:gd name="T5" fmla="*/ 13 h 16"/>
                  <a:gd name="T6" fmla="*/ 4 w 16"/>
                  <a:gd name="T7" fmla="*/ 10 h 16"/>
                  <a:gd name="T8" fmla="*/ 2 w 16"/>
                  <a:gd name="T9" fmla="*/ 7 h 16"/>
                  <a:gd name="T10" fmla="*/ 0 w 16"/>
                  <a:gd name="T11" fmla="*/ 4 h 16"/>
                  <a:gd name="T12" fmla="*/ 0 w 16"/>
                  <a:gd name="T13" fmla="*/ 0 h 16"/>
                  <a:gd name="T14" fmla="*/ 3 w 16"/>
                  <a:gd name="T15" fmla="*/ 0 h 16"/>
                  <a:gd name="T16" fmla="*/ 6 w 16"/>
                  <a:gd name="T17" fmla="*/ 1 h 16"/>
                  <a:gd name="T18" fmla="*/ 9 w 16"/>
                  <a:gd name="T19" fmla="*/ 3 h 16"/>
                  <a:gd name="T20" fmla="*/ 14 w 16"/>
                  <a:gd name="T21" fmla="*/ 9 h 16"/>
                  <a:gd name="T22" fmla="*/ 16 w 16"/>
                  <a:gd name="T23" fmla="*/ 11 h 16"/>
                  <a:gd name="T24" fmla="*/ 16 w 16"/>
                  <a:gd name="T25" fmla="*/ 14 h 16"/>
                  <a:gd name="T26" fmla="*/ 15 w 16"/>
                  <a:gd name="T27" fmla="*/ 16 h 16"/>
                  <a:gd name="T28" fmla="*/ 12 w 16"/>
                  <a:gd name="T2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2" y="16"/>
                    </a:moveTo>
                    <a:lnTo>
                      <a:pt x="9" y="15"/>
                    </a:lnTo>
                    <a:lnTo>
                      <a:pt x="6" y="13"/>
                    </a:lnTo>
                    <a:lnTo>
                      <a:pt x="4" y="10"/>
                    </a:lnTo>
                    <a:lnTo>
                      <a:pt x="2" y="7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6" y="1"/>
                    </a:lnTo>
                    <a:lnTo>
                      <a:pt x="9" y="3"/>
                    </a:lnTo>
                    <a:lnTo>
                      <a:pt x="14" y="9"/>
                    </a:lnTo>
                    <a:lnTo>
                      <a:pt x="16" y="11"/>
                    </a:lnTo>
                    <a:lnTo>
                      <a:pt x="16" y="14"/>
                    </a:lnTo>
                    <a:lnTo>
                      <a:pt x="15" y="16"/>
                    </a:lnTo>
                    <a:lnTo>
                      <a:pt x="12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0" name="Freeform 507"/>
              <p:cNvSpPr>
                <a:spLocks/>
              </p:cNvSpPr>
              <p:nvPr/>
            </p:nvSpPr>
            <p:spPr bwMode="auto">
              <a:xfrm>
                <a:off x="5164138" y="2484438"/>
                <a:ext cx="25400" cy="25400"/>
              </a:xfrm>
              <a:custGeom>
                <a:avLst/>
                <a:gdLst>
                  <a:gd name="T0" fmla="*/ 12 w 16"/>
                  <a:gd name="T1" fmla="*/ 16 h 16"/>
                  <a:gd name="T2" fmla="*/ 12 w 16"/>
                  <a:gd name="T3" fmla="*/ 15 h 16"/>
                  <a:gd name="T4" fmla="*/ 9 w 16"/>
                  <a:gd name="T5" fmla="*/ 14 h 16"/>
                  <a:gd name="T6" fmla="*/ 6 w 16"/>
                  <a:gd name="T7" fmla="*/ 13 h 16"/>
                  <a:gd name="T8" fmla="*/ 4 w 16"/>
                  <a:gd name="T9" fmla="*/ 9 h 16"/>
                  <a:gd name="T10" fmla="*/ 3 w 16"/>
                  <a:gd name="T11" fmla="*/ 7 h 16"/>
                  <a:gd name="T12" fmla="*/ 2 w 16"/>
                  <a:gd name="T13" fmla="*/ 4 h 16"/>
                  <a:gd name="T14" fmla="*/ 2 w 16"/>
                  <a:gd name="T15" fmla="*/ 1 h 16"/>
                  <a:gd name="T16" fmla="*/ 3 w 16"/>
                  <a:gd name="T17" fmla="*/ 1 h 16"/>
                  <a:gd name="T18" fmla="*/ 5 w 16"/>
                  <a:gd name="T19" fmla="*/ 2 h 16"/>
                  <a:gd name="T20" fmla="*/ 9 w 16"/>
                  <a:gd name="T21" fmla="*/ 3 h 16"/>
                  <a:gd name="T22" fmla="*/ 14 w 16"/>
                  <a:gd name="T23" fmla="*/ 9 h 16"/>
                  <a:gd name="T24" fmla="*/ 15 w 16"/>
                  <a:gd name="T25" fmla="*/ 11 h 16"/>
                  <a:gd name="T26" fmla="*/ 15 w 16"/>
                  <a:gd name="T27" fmla="*/ 14 h 16"/>
                  <a:gd name="T28" fmla="*/ 15 w 16"/>
                  <a:gd name="T29" fmla="*/ 15 h 16"/>
                  <a:gd name="T30" fmla="*/ 12 w 16"/>
                  <a:gd name="T31" fmla="*/ 15 h 16"/>
                  <a:gd name="T32" fmla="*/ 12 w 16"/>
                  <a:gd name="T33" fmla="*/ 16 h 16"/>
                  <a:gd name="T34" fmla="*/ 12 w 16"/>
                  <a:gd name="T35" fmla="*/ 15 h 16"/>
                  <a:gd name="T36" fmla="*/ 12 w 16"/>
                  <a:gd name="T37" fmla="*/ 16 h 16"/>
                  <a:gd name="T38" fmla="*/ 12 w 16"/>
                  <a:gd name="T39" fmla="*/ 16 h 16"/>
                  <a:gd name="T40" fmla="*/ 15 w 16"/>
                  <a:gd name="T41" fmla="*/ 16 h 16"/>
                  <a:gd name="T42" fmla="*/ 15 w 16"/>
                  <a:gd name="T43" fmla="*/ 16 h 16"/>
                  <a:gd name="T44" fmla="*/ 16 w 16"/>
                  <a:gd name="T45" fmla="*/ 14 h 16"/>
                  <a:gd name="T46" fmla="*/ 16 w 16"/>
                  <a:gd name="T47" fmla="*/ 14 h 16"/>
                  <a:gd name="T48" fmla="*/ 16 w 16"/>
                  <a:gd name="T49" fmla="*/ 11 h 16"/>
                  <a:gd name="T50" fmla="*/ 16 w 16"/>
                  <a:gd name="T51" fmla="*/ 11 h 16"/>
                  <a:gd name="T52" fmla="*/ 15 w 16"/>
                  <a:gd name="T53" fmla="*/ 9 h 16"/>
                  <a:gd name="T54" fmla="*/ 15 w 16"/>
                  <a:gd name="T55" fmla="*/ 9 h 16"/>
                  <a:gd name="T56" fmla="*/ 9 w 16"/>
                  <a:gd name="T57" fmla="*/ 2 h 16"/>
                  <a:gd name="T58" fmla="*/ 6 w 16"/>
                  <a:gd name="T59" fmla="*/ 1 h 16"/>
                  <a:gd name="T60" fmla="*/ 6 w 16"/>
                  <a:gd name="T61" fmla="*/ 1 h 16"/>
                  <a:gd name="T62" fmla="*/ 3 w 16"/>
                  <a:gd name="T63" fmla="*/ 0 h 16"/>
                  <a:gd name="T64" fmla="*/ 3 w 16"/>
                  <a:gd name="T65" fmla="*/ 0 h 16"/>
                  <a:gd name="T66" fmla="*/ 0 w 16"/>
                  <a:gd name="T67" fmla="*/ 0 h 16"/>
                  <a:gd name="T68" fmla="*/ 0 w 16"/>
                  <a:gd name="T69" fmla="*/ 0 h 16"/>
                  <a:gd name="T70" fmla="*/ 0 w 16"/>
                  <a:gd name="T71" fmla="*/ 4 h 16"/>
                  <a:gd name="T72" fmla="*/ 0 w 16"/>
                  <a:gd name="T73" fmla="*/ 4 h 16"/>
                  <a:gd name="T74" fmla="*/ 2 w 16"/>
                  <a:gd name="T75" fmla="*/ 7 h 16"/>
                  <a:gd name="T76" fmla="*/ 2 w 16"/>
                  <a:gd name="T77" fmla="*/ 7 h 16"/>
                  <a:gd name="T78" fmla="*/ 4 w 16"/>
                  <a:gd name="T79" fmla="*/ 10 h 16"/>
                  <a:gd name="T80" fmla="*/ 5 w 16"/>
                  <a:gd name="T81" fmla="*/ 13 h 16"/>
                  <a:gd name="T82" fmla="*/ 5 w 16"/>
                  <a:gd name="T83" fmla="*/ 14 h 16"/>
                  <a:gd name="T84" fmla="*/ 9 w 16"/>
                  <a:gd name="T85" fmla="*/ 15 h 16"/>
                  <a:gd name="T86" fmla="*/ 9 w 16"/>
                  <a:gd name="T87" fmla="*/ 15 h 16"/>
                  <a:gd name="T88" fmla="*/ 11 w 16"/>
                  <a:gd name="T89" fmla="*/ 16 h 16"/>
                  <a:gd name="T90" fmla="*/ 12 w 16"/>
                  <a:gd name="T91" fmla="*/ 16 h 16"/>
                  <a:gd name="T92" fmla="*/ 12 w 16"/>
                  <a:gd name="T93" fmla="*/ 16 h 16"/>
                  <a:gd name="T94" fmla="*/ 12 w 16"/>
                  <a:gd name="T95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6" h="16">
                    <a:moveTo>
                      <a:pt x="12" y="16"/>
                    </a:moveTo>
                    <a:lnTo>
                      <a:pt x="12" y="15"/>
                    </a:lnTo>
                    <a:lnTo>
                      <a:pt x="9" y="14"/>
                    </a:lnTo>
                    <a:lnTo>
                      <a:pt x="6" y="13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2" y="4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5" y="2"/>
                    </a:lnTo>
                    <a:lnTo>
                      <a:pt x="9" y="3"/>
                    </a:lnTo>
                    <a:lnTo>
                      <a:pt x="14" y="9"/>
                    </a:lnTo>
                    <a:lnTo>
                      <a:pt x="15" y="11"/>
                    </a:lnTo>
                    <a:lnTo>
                      <a:pt x="15" y="14"/>
                    </a:lnTo>
                    <a:lnTo>
                      <a:pt x="15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9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4" y="10"/>
                    </a:lnTo>
                    <a:lnTo>
                      <a:pt x="5" y="13"/>
                    </a:lnTo>
                    <a:lnTo>
                      <a:pt x="5" y="14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1" name="Freeform 511"/>
              <p:cNvSpPr>
                <a:spLocks/>
              </p:cNvSpPr>
              <p:nvPr/>
            </p:nvSpPr>
            <p:spPr bwMode="auto">
              <a:xfrm>
                <a:off x="6851651" y="5224463"/>
                <a:ext cx="304800" cy="271463"/>
              </a:xfrm>
              <a:custGeom>
                <a:avLst/>
                <a:gdLst>
                  <a:gd name="T0" fmla="*/ 185 w 192"/>
                  <a:gd name="T1" fmla="*/ 49 h 171"/>
                  <a:gd name="T2" fmla="*/ 179 w 192"/>
                  <a:gd name="T3" fmla="*/ 32 h 171"/>
                  <a:gd name="T4" fmla="*/ 178 w 192"/>
                  <a:gd name="T5" fmla="*/ 30 h 171"/>
                  <a:gd name="T6" fmla="*/ 169 w 192"/>
                  <a:gd name="T7" fmla="*/ 22 h 171"/>
                  <a:gd name="T8" fmla="*/ 156 w 192"/>
                  <a:gd name="T9" fmla="*/ 18 h 171"/>
                  <a:gd name="T10" fmla="*/ 138 w 192"/>
                  <a:gd name="T11" fmla="*/ 7 h 171"/>
                  <a:gd name="T12" fmla="*/ 127 w 192"/>
                  <a:gd name="T13" fmla="*/ 1 h 171"/>
                  <a:gd name="T14" fmla="*/ 119 w 192"/>
                  <a:gd name="T15" fmla="*/ 0 h 171"/>
                  <a:gd name="T16" fmla="*/ 112 w 192"/>
                  <a:gd name="T17" fmla="*/ 5 h 171"/>
                  <a:gd name="T18" fmla="*/ 107 w 192"/>
                  <a:gd name="T19" fmla="*/ 7 h 171"/>
                  <a:gd name="T20" fmla="*/ 101 w 192"/>
                  <a:gd name="T21" fmla="*/ 8 h 171"/>
                  <a:gd name="T22" fmla="*/ 92 w 192"/>
                  <a:gd name="T23" fmla="*/ 14 h 171"/>
                  <a:gd name="T24" fmla="*/ 85 w 192"/>
                  <a:gd name="T25" fmla="*/ 19 h 171"/>
                  <a:gd name="T26" fmla="*/ 67 w 192"/>
                  <a:gd name="T27" fmla="*/ 19 h 171"/>
                  <a:gd name="T28" fmla="*/ 62 w 192"/>
                  <a:gd name="T29" fmla="*/ 22 h 171"/>
                  <a:gd name="T30" fmla="*/ 58 w 192"/>
                  <a:gd name="T31" fmla="*/ 27 h 171"/>
                  <a:gd name="T32" fmla="*/ 57 w 192"/>
                  <a:gd name="T33" fmla="*/ 36 h 171"/>
                  <a:gd name="T34" fmla="*/ 54 w 192"/>
                  <a:gd name="T35" fmla="*/ 37 h 171"/>
                  <a:gd name="T36" fmla="*/ 44 w 192"/>
                  <a:gd name="T37" fmla="*/ 31 h 171"/>
                  <a:gd name="T38" fmla="*/ 38 w 192"/>
                  <a:gd name="T39" fmla="*/ 31 h 171"/>
                  <a:gd name="T40" fmla="*/ 30 w 192"/>
                  <a:gd name="T41" fmla="*/ 36 h 171"/>
                  <a:gd name="T42" fmla="*/ 21 w 192"/>
                  <a:gd name="T43" fmla="*/ 47 h 171"/>
                  <a:gd name="T44" fmla="*/ 21 w 192"/>
                  <a:gd name="T45" fmla="*/ 57 h 171"/>
                  <a:gd name="T46" fmla="*/ 20 w 192"/>
                  <a:gd name="T47" fmla="*/ 64 h 171"/>
                  <a:gd name="T48" fmla="*/ 15 w 192"/>
                  <a:gd name="T49" fmla="*/ 67 h 171"/>
                  <a:gd name="T50" fmla="*/ 3 w 192"/>
                  <a:gd name="T51" fmla="*/ 74 h 171"/>
                  <a:gd name="T52" fmla="*/ 2 w 192"/>
                  <a:gd name="T53" fmla="*/ 81 h 171"/>
                  <a:gd name="T54" fmla="*/ 3 w 192"/>
                  <a:gd name="T55" fmla="*/ 95 h 171"/>
                  <a:gd name="T56" fmla="*/ 0 w 192"/>
                  <a:gd name="T57" fmla="*/ 101 h 171"/>
                  <a:gd name="T58" fmla="*/ 2 w 192"/>
                  <a:gd name="T59" fmla="*/ 107 h 171"/>
                  <a:gd name="T60" fmla="*/ 9 w 192"/>
                  <a:gd name="T61" fmla="*/ 117 h 171"/>
                  <a:gd name="T62" fmla="*/ 9 w 192"/>
                  <a:gd name="T63" fmla="*/ 129 h 171"/>
                  <a:gd name="T64" fmla="*/ 13 w 192"/>
                  <a:gd name="T65" fmla="*/ 138 h 171"/>
                  <a:gd name="T66" fmla="*/ 33 w 192"/>
                  <a:gd name="T67" fmla="*/ 165 h 171"/>
                  <a:gd name="T68" fmla="*/ 37 w 192"/>
                  <a:gd name="T69" fmla="*/ 168 h 171"/>
                  <a:gd name="T70" fmla="*/ 39 w 192"/>
                  <a:gd name="T71" fmla="*/ 168 h 171"/>
                  <a:gd name="T72" fmla="*/ 46 w 192"/>
                  <a:gd name="T73" fmla="*/ 165 h 171"/>
                  <a:gd name="T74" fmla="*/ 51 w 192"/>
                  <a:gd name="T75" fmla="*/ 165 h 171"/>
                  <a:gd name="T76" fmla="*/ 52 w 192"/>
                  <a:gd name="T77" fmla="*/ 171 h 171"/>
                  <a:gd name="T78" fmla="*/ 71 w 192"/>
                  <a:gd name="T79" fmla="*/ 163 h 171"/>
                  <a:gd name="T80" fmla="*/ 81 w 192"/>
                  <a:gd name="T81" fmla="*/ 156 h 171"/>
                  <a:gd name="T82" fmla="*/ 93 w 192"/>
                  <a:gd name="T83" fmla="*/ 155 h 171"/>
                  <a:gd name="T84" fmla="*/ 104 w 192"/>
                  <a:gd name="T85" fmla="*/ 155 h 171"/>
                  <a:gd name="T86" fmla="*/ 114 w 192"/>
                  <a:gd name="T87" fmla="*/ 149 h 171"/>
                  <a:gd name="T88" fmla="*/ 120 w 192"/>
                  <a:gd name="T89" fmla="*/ 136 h 171"/>
                  <a:gd name="T90" fmla="*/ 126 w 192"/>
                  <a:gd name="T91" fmla="*/ 126 h 171"/>
                  <a:gd name="T92" fmla="*/ 138 w 192"/>
                  <a:gd name="T93" fmla="*/ 121 h 171"/>
                  <a:gd name="T94" fmla="*/ 148 w 192"/>
                  <a:gd name="T95" fmla="*/ 120 h 171"/>
                  <a:gd name="T96" fmla="*/ 163 w 192"/>
                  <a:gd name="T97" fmla="*/ 120 h 171"/>
                  <a:gd name="T98" fmla="*/ 176 w 192"/>
                  <a:gd name="T99" fmla="*/ 118 h 171"/>
                  <a:gd name="T100" fmla="*/ 180 w 192"/>
                  <a:gd name="T101" fmla="*/ 113 h 171"/>
                  <a:gd name="T102" fmla="*/ 185 w 192"/>
                  <a:gd name="T103" fmla="*/ 105 h 171"/>
                  <a:gd name="T104" fmla="*/ 189 w 192"/>
                  <a:gd name="T105" fmla="*/ 96 h 171"/>
                  <a:gd name="T106" fmla="*/ 189 w 192"/>
                  <a:gd name="T107" fmla="*/ 7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2" h="171">
                    <a:moveTo>
                      <a:pt x="186" y="56"/>
                    </a:moveTo>
                    <a:lnTo>
                      <a:pt x="185" y="49"/>
                    </a:lnTo>
                    <a:lnTo>
                      <a:pt x="182" y="40"/>
                    </a:lnTo>
                    <a:lnTo>
                      <a:pt x="179" y="32"/>
                    </a:lnTo>
                    <a:lnTo>
                      <a:pt x="179" y="32"/>
                    </a:lnTo>
                    <a:lnTo>
                      <a:pt x="178" y="30"/>
                    </a:lnTo>
                    <a:lnTo>
                      <a:pt x="175" y="26"/>
                    </a:lnTo>
                    <a:lnTo>
                      <a:pt x="169" y="22"/>
                    </a:lnTo>
                    <a:lnTo>
                      <a:pt x="163" y="19"/>
                    </a:lnTo>
                    <a:lnTo>
                      <a:pt x="156" y="18"/>
                    </a:lnTo>
                    <a:lnTo>
                      <a:pt x="150" y="13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27" y="1"/>
                    </a:lnTo>
                    <a:lnTo>
                      <a:pt x="121" y="0"/>
                    </a:lnTo>
                    <a:lnTo>
                      <a:pt x="119" y="0"/>
                    </a:lnTo>
                    <a:lnTo>
                      <a:pt x="116" y="1"/>
                    </a:lnTo>
                    <a:lnTo>
                      <a:pt x="112" y="5"/>
                    </a:lnTo>
                    <a:lnTo>
                      <a:pt x="110" y="7"/>
                    </a:lnTo>
                    <a:lnTo>
                      <a:pt x="107" y="7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95" y="12"/>
                    </a:lnTo>
                    <a:lnTo>
                      <a:pt x="92" y="14"/>
                    </a:lnTo>
                    <a:lnTo>
                      <a:pt x="88" y="16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19"/>
                    </a:lnTo>
                    <a:lnTo>
                      <a:pt x="63" y="20"/>
                    </a:lnTo>
                    <a:lnTo>
                      <a:pt x="62" y="22"/>
                    </a:lnTo>
                    <a:lnTo>
                      <a:pt x="59" y="25"/>
                    </a:lnTo>
                    <a:lnTo>
                      <a:pt x="58" y="27"/>
                    </a:lnTo>
                    <a:lnTo>
                      <a:pt x="57" y="32"/>
                    </a:lnTo>
                    <a:lnTo>
                      <a:pt x="57" y="36"/>
                    </a:lnTo>
                    <a:lnTo>
                      <a:pt x="57" y="38"/>
                    </a:lnTo>
                    <a:lnTo>
                      <a:pt x="54" y="37"/>
                    </a:lnTo>
                    <a:lnTo>
                      <a:pt x="50" y="33"/>
                    </a:lnTo>
                    <a:lnTo>
                      <a:pt x="44" y="31"/>
                    </a:lnTo>
                    <a:lnTo>
                      <a:pt x="40" y="31"/>
                    </a:lnTo>
                    <a:lnTo>
                      <a:pt x="38" y="31"/>
                    </a:lnTo>
                    <a:lnTo>
                      <a:pt x="33" y="33"/>
                    </a:lnTo>
                    <a:lnTo>
                      <a:pt x="30" y="36"/>
                    </a:lnTo>
                    <a:lnTo>
                      <a:pt x="24" y="42"/>
                    </a:lnTo>
                    <a:lnTo>
                      <a:pt x="21" y="47"/>
                    </a:lnTo>
                    <a:lnTo>
                      <a:pt x="20" y="52"/>
                    </a:lnTo>
                    <a:lnTo>
                      <a:pt x="21" y="57"/>
                    </a:lnTo>
                    <a:lnTo>
                      <a:pt x="21" y="61"/>
                    </a:lnTo>
                    <a:lnTo>
                      <a:pt x="20" y="64"/>
                    </a:lnTo>
                    <a:lnTo>
                      <a:pt x="18" y="65"/>
                    </a:lnTo>
                    <a:lnTo>
                      <a:pt x="15" y="67"/>
                    </a:lnTo>
                    <a:lnTo>
                      <a:pt x="6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2" y="81"/>
                    </a:lnTo>
                    <a:lnTo>
                      <a:pt x="3" y="92"/>
                    </a:lnTo>
                    <a:lnTo>
                      <a:pt x="3" y="95"/>
                    </a:lnTo>
                    <a:lnTo>
                      <a:pt x="1" y="99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2" y="107"/>
                    </a:lnTo>
                    <a:lnTo>
                      <a:pt x="6" y="113"/>
                    </a:lnTo>
                    <a:lnTo>
                      <a:pt x="9" y="117"/>
                    </a:lnTo>
                    <a:lnTo>
                      <a:pt x="9" y="118"/>
                    </a:lnTo>
                    <a:lnTo>
                      <a:pt x="9" y="129"/>
                    </a:lnTo>
                    <a:lnTo>
                      <a:pt x="11" y="133"/>
                    </a:lnTo>
                    <a:lnTo>
                      <a:pt x="13" y="138"/>
                    </a:lnTo>
                    <a:lnTo>
                      <a:pt x="20" y="148"/>
                    </a:lnTo>
                    <a:lnTo>
                      <a:pt x="33" y="165"/>
                    </a:lnTo>
                    <a:lnTo>
                      <a:pt x="34" y="167"/>
                    </a:lnTo>
                    <a:lnTo>
                      <a:pt x="37" y="168"/>
                    </a:lnTo>
                    <a:lnTo>
                      <a:pt x="39" y="169"/>
                    </a:lnTo>
                    <a:lnTo>
                      <a:pt x="39" y="168"/>
                    </a:lnTo>
                    <a:lnTo>
                      <a:pt x="43" y="165"/>
                    </a:lnTo>
                    <a:lnTo>
                      <a:pt x="46" y="165"/>
                    </a:lnTo>
                    <a:lnTo>
                      <a:pt x="50" y="165"/>
                    </a:lnTo>
                    <a:lnTo>
                      <a:pt x="51" y="165"/>
                    </a:lnTo>
                    <a:lnTo>
                      <a:pt x="52" y="168"/>
                    </a:lnTo>
                    <a:lnTo>
                      <a:pt x="52" y="171"/>
                    </a:lnTo>
                    <a:lnTo>
                      <a:pt x="62" y="168"/>
                    </a:lnTo>
                    <a:lnTo>
                      <a:pt x="71" y="163"/>
                    </a:lnTo>
                    <a:lnTo>
                      <a:pt x="76" y="160"/>
                    </a:lnTo>
                    <a:lnTo>
                      <a:pt x="81" y="156"/>
                    </a:lnTo>
                    <a:lnTo>
                      <a:pt x="87" y="155"/>
                    </a:lnTo>
                    <a:lnTo>
                      <a:pt x="93" y="155"/>
                    </a:lnTo>
                    <a:lnTo>
                      <a:pt x="98" y="156"/>
                    </a:lnTo>
                    <a:lnTo>
                      <a:pt x="104" y="155"/>
                    </a:lnTo>
                    <a:lnTo>
                      <a:pt x="110" y="154"/>
                    </a:lnTo>
                    <a:lnTo>
                      <a:pt x="114" y="149"/>
                    </a:lnTo>
                    <a:lnTo>
                      <a:pt x="117" y="144"/>
                    </a:lnTo>
                    <a:lnTo>
                      <a:pt x="120" y="136"/>
                    </a:lnTo>
                    <a:lnTo>
                      <a:pt x="124" y="129"/>
                    </a:lnTo>
                    <a:lnTo>
                      <a:pt x="126" y="126"/>
                    </a:lnTo>
                    <a:lnTo>
                      <a:pt x="127" y="124"/>
                    </a:lnTo>
                    <a:lnTo>
                      <a:pt x="138" y="121"/>
                    </a:lnTo>
                    <a:lnTo>
                      <a:pt x="143" y="120"/>
                    </a:lnTo>
                    <a:lnTo>
                      <a:pt x="148" y="120"/>
                    </a:lnTo>
                    <a:lnTo>
                      <a:pt x="155" y="121"/>
                    </a:lnTo>
                    <a:lnTo>
                      <a:pt x="163" y="120"/>
                    </a:lnTo>
                    <a:lnTo>
                      <a:pt x="173" y="118"/>
                    </a:lnTo>
                    <a:lnTo>
                      <a:pt x="176" y="118"/>
                    </a:lnTo>
                    <a:lnTo>
                      <a:pt x="179" y="115"/>
                    </a:lnTo>
                    <a:lnTo>
                      <a:pt x="180" y="113"/>
                    </a:lnTo>
                    <a:lnTo>
                      <a:pt x="182" y="111"/>
                    </a:lnTo>
                    <a:lnTo>
                      <a:pt x="185" y="105"/>
                    </a:lnTo>
                    <a:lnTo>
                      <a:pt x="187" y="99"/>
                    </a:lnTo>
                    <a:lnTo>
                      <a:pt x="189" y="96"/>
                    </a:lnTo>
                    <a:lnTo>
                      <a:pt x="192" y="95"/>
                    </a:lnTo>
                    <a:lnTo>
                      <a:pt x="189" y="74"/>
                    </a:lnTo>
                    <a:lnTo>
                      <a:pt x="186" y="5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2" name="Freeform 512"/>
              <p:cNvSpPr>
                <a:spLocks/>
              </p:cNvSpPr>
              <p:nvPr/>
            </p:nvSpPr>
            <p:spPr bwMode="auto">
              <a:xfrm>
                <a:off x="6851651" y="5222875"/>
                <a:ext cx="306388" cy="273050"/>
              </a:xfrm>
              <a:custGeom>
                <a:avLst/>
                <a:gdLst>
                  <a:gd name="T0" fmla="*/ 179 w 193"/>
                  <a:gd name="T1" fmla="*/ 33 h 172"/>
                  <a:gd name="T2" fmla="*/ 175 w 193"/>
                  <a:gd name="T3" fmla="*/ 27 h 172"/>
                  <a:gd name="T4" fmla="*/ 157 w 193"/>
                  <a:gd name="T5" fmla="*/ 17 h 172"/>
                  <a:gd name="T6" fmla="*/ 138 w 193"/>
                  <a:gd name="T7" fmla="*/ 7 h 172"/>
                  <a:gd name="T8" fmla="*/ 123 w 193"/>
                  <a:gd name="T9" fmla="*/ 0 h 172"/>
                  <a:gd name="T10" fmla="*/ 110 w 193"/>
                  <a:gd name="T11" fmla="*/ 7 h 172"/>
                  <a:gd name="T12" fmla="*/ 95 w 193"/>
                  <a:gd name="T13" fmla="*/ 12 h 172"/>
                  <a:gd name="T14" fmla="*/ 85 w 193"/>
                  <a:gd name="T15" fmla="*/ 19 h 172"/>
                  <a:gd name="T16" fmla="*/ 61 w 193"/>
                  <a:gd name="T17" fmla="*/ 22 h 172"/>
                  <a:gd name="T18" fmla="*/ 58 w 193"/>
                  <a:gd name="T19" fmla="*/ 28 h 172"/>
                  <a:gd name="T20" fmla="*/ 54 w 193"/>
                  <a:gd name="T21" fmla="*/ 38 h 172"/>
                  <a:gd name="T22" fmla="*/ 38 w 193"/>
                  <a:gd name="T23" fmla="*/ 32 h 172"/>
                  <a:gd name="T24" fmla="*/ 24 w 193"/>
                  <a:gd name="T25" fmla="*/ 43 h 172"/>
                  <a:gd name="T26" fmla="*/ 20 w 193"/>
                  <a:gd name="T27" fmla="*/ 62 h 172"/>
                  <a:gd name="T28" fmla="*/ 3 w 193"/>
                  <a:gd name="T29" fmla="*/ 75 h 172"/>
                  <a:gd name="T30" fmla="*/ 2 w 193"/>
                  <a:gd name="T31" fmla="*/ 93 h 172"/>
                  <a:gd name="T32" fmla="*/ 0 w 193"/>
                  <a:gd name="T33" fmla="*/ 101 h 172"/>
                  <a:gd name="T34" fmla="*/ 6 w 193"/>
                  <a:gd name="T35" fmla="*/ 114 h 172"/>
                  <a:gd name="T36" fmla="*/ 9 w 193"/>
                  <a:gd name="T37" fmla="*/ 130 h 172"/>
                  <a:gd name="T38" fmla="*/ 32 w 193"/>
                  <a:gd name="T39" fmla="*/ 166 h 172"/>
                  <a:gd name="T40" fmla="*/ 38 w 193"/>
                  <a:gd name="T41" fmla="*/ 170 h 172"/>
                  <a:gd name="T42" fmla="*/ 50 w 193"/>
                  <a:gd name="T43" fmla="*/ 166 h 172"/>
                  <a:gd name="T44" fmla="*/ 62 w 193"/>
                  <a:gd name="T45" fmla="*/ 170 h 172"/>
                  <a:gd name="T46" fmla="*/ 93 w 193"/>
                  <a:gd name="T47" fmla="*/ 157 h 172"/>
                  <a:gd name="T48" fmla="*/ 114 w 193"/>
                  <a:gd name="T49" fmla="*/ 151 h 172"/>
                  <a:gd name="T50" fmla="*/ 129 w 193"/>
                  <a:gd name="T51" fmla="*/ 126 h 172"/>
                  <a:gd name="T52" fmla="*/ 163 w 193"/>
                  <a:gd name="T53" fmla="*/ 122 h 172"/>
                  <a:gd name="T54" fmla="*/ 181 w 193"/>
                  <a:gd name="T55" fmla="*/ 115 h 172"/>
                  <a:gd name="T56" fmla="*/ 188 w 193"/>
                  <a:gd name="T57" fmla="*/ 100 h 172"/>
                  <a:gd name="T58" fmla="*/ 186 w 193"/>
                  <a:gd name="T59" fmla="*/ 57 h 172"/>
                  <a:gd name="T60" fmla="*/ 188 w 193"/>
                  <a:gd name="T61" fmla="*/ 75 h 172"/>
                  <a:gd name="T62" fmla="*/ 187 w 193"/>
                  <a:gd name="T63" fmla="*/ 100 h 172"/>
                  <a:gd name="T64" fmla="*/ 176 w 193"/>
                  <a:gd name="T65" fmla="*/ 118 h 172"/>
                  <a:gd name="T66" fmla="*/ 143 w 193"/>
                  <a:gd name="T67" fmla="*/ 121 h 172"/>
                  <a:gd name="T68" fmla="*/ 125 w 193"/>
                  <a:gd name="T69" fmla="*/ 127 h 172"/>
                  <a:gd name="T70" fmla="*/ 113 w 193"/>
                  <a:gd name="T71" fmla="*/ 150 h 172"/>
                  <a:gd name="T72" fmla="*/ 93 w 193"/>
                  <a:gd name="T73" fmla="*/ 156 h 172"/>
                  <a:gd name="T74" fmla="*/ 71 w 193"/>
                  <a:gd name="T75" fmla="*/ 163 h 172"/>
                  <a:gd name="T76" fmla="*/ 52 w 193"/>
                  <a:gd name="T77" fmla="*/ 166 h 172"/>
                  <a:gd name="T78" fmla="*/ 46 w 193"/>
                  <a:gd name="T79" fmla="*/ 165 h 172"/>
                  <a:gd name="T80" fmla="*/ 38 w 193"/>
                  <a:gd name="T81" fmla="*/ 169 h 172"/>
                  <a:gd name="T82" fmla="*/ 13 w 193"/>
                  <a:gd name="T83" fmla="*/ 139 h 172"/>
                  <a:gd name="T84" fmla="*/ 9 w 193"/>
                  <a:gd name="T85" fmla="*/ 118 h 172"/>
                  <a:gd name="T86" fmla="*/ 1 w 193"/>
                  <a:gd name="T87" fmla="*/ 100 h 172"/>
                  <a:gd name="T88" fmla="*/ 2 w 193"/>
                  <a:gd name="T89" fmla="*/ 82 h 172"/>
                  <a:gd name="T90" fmla="*/ 15 w 193"/>
                  <a:gd name="T91" fmla="*/ 69 h 172"/>
                  <a:gd name="T92" fmla="*/ 21 w 193"/>
                  <a:gd name="T93" fmla="*/ 62 h 172"/>
                  <a:gd name="T94" fmla="*/ 21 w 193"/>
                  <a:gd name="T95" fmla="*/ 50 h 172"/>
                  <a:gd name="T96" fmla="*/ 40 w 193"/>
                  <a:gd name="T97" fmla="*/ 32 h 172"/>
                  <a:gd name="T98" fmla="*/ 57 w 193"/>
                  <a:gd name="T99" fmla="*/ 40 h 172"/>
                  <a:gd name="T100" fmla="*/ 59 w 193"/>
                  <a:gd name="T101" fmla="*/ 26 h 172"/>
                  <a:gd name="T102" fmla="*/ 85 w 193"/>
                  <a:gd name="T103" fmla="*/ 20 h 172"/>
                  <a:gd name="T104" fmla="*/ 95 w 193"/>
                  <a:gd name="T105" fmla="*/ 13 h 172"/>
                  <a:gd name="T106" fmla="*/ 112 w 193"/>
                  <a:gd name="T107" fmla="*/ 6 h 172"/>
                  <a:gd name="T108" fmla="*/ 119 w 193"/>
                  <a:gd name="T109" fmla="*/ 2 h 172"/>
                  <a:gd name="T110" fmla="*/ 137 w 193"/>
                  <a:gd name="T111" fmla="*/ 8 h 172"/>
                  <a:gd name="T112" fmla="*/ 156 w 193"/>
                  <a:gd name="T113" fmla="*/ 19 h 172"/>
                  <a:gd name="T114" fmla="*/ 176 w 193"/>
                  <a:gd name="T115" fmla="*/ 31 h 172"/>
                  <a:gd name="T116" fmla="*/ 185 w 193"/>
                  <a:gd name="T117" fmla="*/ 57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3" h="172">
                    <a:moveTo>
                      <a:pt x="186" y="57"/>
                    </a:moveTo>
                    <a:lnTo>
                      <a:pt x="186" y="57"/>
                    </a:lnTo>
                    <a:lnTo>
                      <a:pt x="185" y="50"/>
                    </a:lnTo>
                    <a:lnTo>
                      <a:pt x="183" y="41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8" y="29"/>
                    </a:lnTo>
                    <a:lnTo>
                      <a:pt x="175" y="27"/>
                    </a:lnTo>
                    <a:lnTo>
                      <a:pt x="169" y="22"/>
                    </a:lnTo>
                    <a:lnTo>
                      <a:pt x="163" y="20"/>
                    </a:lnTo>
                    <a:lnTo>
                      <a:pt x="157" y="17"/>
                    </a:lnTo>
                    <a:lnTo>
                      <a:pt x="156" y="19"/>
                    </a:lnTo>
                    <a:lnTo>
                      <a:pt x="157" y="17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30" y="2"/>
                    </a:lnTo>
                    <a:lnTo>
                      <a:pt x="126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19" y="1"/>
                    </a:lnTo>
                    <a:lnTo>
                      <a:pt x="116" y="2"/>
                    </a:lnTo>
                    <a:lnTo>
                      <a:pt x="116" y="2"/>
                    </a:lnTo>
                    <a:lnTo>
                      <a:pt x="112" y="6"/>
                    </a:lnTo>
                    <a:lnTo>
                      <a:pt x="110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1" y="9"/>
                    </a:lnTo>
                    <a:lnTo>
                      <a:pt x="101" y="9"/>
                    </a:lnTo>
                    <a:lnTo>
                      <a:pt x="95" y="12"/>
                    </a:lnTo>
                    <a:lnTo>
                      <a:pt x="90" y="15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5" y="20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20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8" y="28"/>
                    </a:lnTo>
                    <a:lnTo>
                      <a:pt x="58" y="28"/>
                    </a:lnTo>
                    <a:lnTo>
                      <a:pt x="57" y="33"/>
                    </a:lnTo>
                    <a:lnTo>
                      <a:pt x="57" y="33"/>
                    </a:lnTo>
                    <a:lnTo>
                      <a:pt x="57" y="37"/>
                    </a:lnTo>
                    <a:lnTo>
                      <a:pt x="56" y="39"/>
                    </a:lnTo>
                    <a:lnTo>
                      <a:pt x="54" y="38"/>
                    </a:lnTo>
                    <a:lnTo>
                      <a:pt x="50" y="34"/>
                    </a:lnTo>
                    <a:lnTo>
                      <a:pt x="44" y="31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3" y="34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4" y="43"/>
                    </a:lnTo>
                    <a:lnTo>
                      <a:pt x="20" y="48"/>
                    </a:lnTo>
                    <a:lnTo>
                      <a:pt x="19" y="53"/>
                    </a:lnTo>
                    <a:lnTo>
                      <a:pt x="19" y="53"/>
                    </a:lnTo>
                    <a:lnTo>
                      <a:pt x="20" y="58"/>
                    </a:lnTo>
                    <a:lnTo>
                      <a:pt x="20" y="62"/>
                    </a:lnTo>
                    <a:lnTo>
                      <a:pt x="19" y="64"/>
                    </a:lnTo>
                    <a:lnTo>
                      <a:pt x="18" y="66"/>
                    </a:lnTo>
                    <a:lnTo>
                      <a:pt x="15" y="68"/>
                    </a:lnTo>
                    <a:lnTo>
                      <a:pt x="6" y="68"/>
                    </a:lnTo>
                    <a:lnTo>
                      <a:pt x="3" y="75"/>
                    </a:lnTo>
                    <a:lnTo>
                      <a:pt x="2" y="77"/>
                    </a:lnTo>
                    <a:lnTo>
                      <a:pt x="2" y="77"/>
                    </a:lnTo>
                    <a:lnTo>
                      <a:pt x="1" y="82"/>
                    </a:lnTo>
                    <a:lnTo>
                      <a:pt x="1" y="82"/>
                    </a:lnTo>
                    <a:lnTo>
                      <a:pt x="2" y="93"/>
                    </a:lnTo>
                    <a:lnTo>
                      <a:pt x="2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1" y="109"/>
                    </a:lnTo>
                    <a:lnTo>
                      <a:pt x="1" y="109"/>
                    </a:lnTo>
                    <a:lnTo>
                      <a:pt x="6" y="114"/>
                    </a:lnTo>
                    <a:lnTo>
                      <a:pt x="6" y="114"/>
                    </a:lnTo>
                    <a:lnTo>
                      <a:pt x="6" y="114"/>
                    </a:lnTo>
                    <a:lnTo>
                      <a:pt x="8" y="118"/>
                    </a:lnTo>
                    <a:lnTo>
                      <a:pt x="9" y="120"/>
                    </a:lnTo>
                    <a:lnTo>
                      <a:pt x="9" y="130"/>
                    </a:lnTo>
                    <a:lnTo>
                      <a:pt x="11" y="134"/>
                    </a:lnTo>
                    <a:lnTo>
                      <a:pt x="11" y="134"/>
                    </a:lnTo>
                    <a:lnTo>
                      <a:pt x="12" y="139"/>
                    </a:lnTo>
                    <a:lnTo>
                      <a:pt x="19" y="150"/>
                    </a:lnTo>
                    <a:lnTo>
                      <a:pt x="32" y="166"/>
                    </a:lnTo>
                    <a:lnTo>
                      <a:pt x="34" y="169"/>
                    </a:lnTo>
                    <a:lnTo>
                      <a:pt x="34" y="169"/>
                    </a:lnTo>
                    <a:lnTo>
                      <a:pt x="37" y="170"/>
                    </a:lnTo>
                    <a:lnTo>
                      <a:pt x="37" y="170"/>
                    </a:lnTo>
                    <a:lnTo>
                      <a:pt x="38" y="170"/>
                    </a:lnTo>
                    <a:lnTo>
                      <a:pt x="39" y="170"/>
                    </a:lnTo>
                    <a:lnTo>
                      <a:pt x="40" y="169"/>
                    </a:lnTo>
                    <a:lnTo>
                      <a:pt x="43" y="168"/>
                    </a:lnTo>
                    <a:lnTo>
                      <a:pt x="46" y="166"/>
                    </a:lnTo>
                    <a:lnTo>
                      <a:pt x="50" y="166"/>
                    </a:lnTo>
                    <a:lnTo>
                      <a:pt x="51" y="168"/>
                    </a:lnTo>
                    <a:lnTo>
                      <a:pt x="52" y="169"/>
                    </a:lnTo>
                    <a:lnTo>
                      <a:pt x="52" y="172"/>
                    </a:lnTo>
                    <a:lnTo>
                      <a:pt x="52" y="172"/>
                    </a:lnTo>
                    <a:lnTo>
                      <a:pt x="62" y="170"/>
                    </a:lnTo>
                    <a:lnTo>
                      <a:pt x="71" y="164"/>
                    </a:lnTo>
                    <a:lnTo>
                      <a:pt x="76" y="161"/>
                    </a:lnTo>
                    <a:lnTo>
                      <a:pt x="81" y="158"/>
                    </a:lnTo>
                    <a:lnTo>
                      <a:pt x="87" y="157"/>
                    </a:lnTo>
                    <a:lnTo>
                      <a:pt x="93" y="157"/>
                    </a:lnTo>
                    <a:lnTo>
                      <a:pt x="98" y="158"/>
                    </a:lnTo>
                    <a:lnTo>
                      <a:pt x="98" y="158"/>
                    </a:lnTo>
                    <a:lnTo>
                      <a:pt x="105" y="157"/>
                    </a:lnTo>
                    <a:lnTo>
                      <a:pt x="110" y="155"/>
                    </a:lnTo>
                    <a:lnTo>
                      <a:pt x="114" y="151"/>
                    </a:lnTo>
                    <a:lnTo>
                      <a:pt x="118" y="145"/>
                    </a:lnTo>
                    <a:lnTo>
                      <a:pt x="120" y="138"/>
                    </a:lnTo>
                    <a:lnTo>
                      <a:pt x="124" y="130"/>
                    </a:lnTo>
                    <a:lnTo>
                      <a:pt x="126" y="128"/>
                    </a:lnTo>
                    <a:lnTo>
                      <a:pt x="129" y="126"/>
                    </a:lnTo>
                    <a:lnTo>
                      <a:pt x="138" y="122"/>
                    </a:lnTo>
                    <a:lnTo>
                      <a:pt x="143" y="122"/>
                    </a:lnTo>
                    <a:lnTo>
                      <a:pt x="148" y="122"/>
                    </a:lnTo>
                    <a:lnTo>
                      <a:pt x="155" y="122"/>
                    </a:lnTo>
                    <a:lnTo>
                      <a:pt x="163" y="122"/>
                    </a:lnTo>
                    <a:lnTo>
                      <a:pt x="173" y="120"/>
                    </a:lnTo>
                    <a:lnTo>
                      <a:pt x="176" y="119"/>
                    </a:lnTo>
                    <a:lnTo>
                      <a:pt x="176" y="119"/>
                    </a:lnTo>
                    <a:lnTo>
                      <a:pt x="179" y="116"/>
                    </a:lnTo>
                    <a:lnTo>
                      <a:pt x="181" y="115"/>
                    </a:lnTo>
                    <a:lnTo>
                      <a:pt x="181" y="115"/>
                    </a:lnTo>
                    <a:lnTo>
                      <a:pt x="183" y="112"/>
                    </a:lnTo>
                    <a:lnTo>
                      <a:pt x="183" y="112"/>
                    </a:lnTo>
                    <a:lnTo>
                      <a:pt x="185" y="106"/>
                    </a:lnTo>
                    <a:lnTo>
                      <a:pt x="188" y="100"/>
                    </a:lnTo>
                    <a:lnTo>
                      <a:pt x="189" y="99"/>
                    </a:lnTo>
                    <a:lnTo>
                      <a:pt x="193" y="96"/>
                    </a:lnTo>
                    <a:lnTo>
                      <a:pt x="193" y="96"/>
                    </a:lnTo>
                    <a:lnTo>
                      <a:pt x="189" y="75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5" y="57"/>
                    </a:lnTo>
                    <a:lnTo>
                      <a:pt x="188" y="75"/>
                    </a:lnTo>
                    <a:lnTo>
                      <a:pt x="192" y="95"/>
                    </a:lnTo>
                    <a:lnTo>
                      <a:pt x="189" y="97"/>
                    </a:lnTo>
                    <a:lnTo>
                      <a:pt x="189" y="97"/>
                    </a:lnTo>
                    <a:lnTo>
                      <a:pt x="187" y="99"/>
                    </a:lnTo>
                    <a:lnTo>
                      <a:pt x="187" y="100"/>
                    </a:lnTo>
                    <a:lnTo>
                      <a:pt x="183" y="106"/>
                    </a:lnTo>
                    <a:lnTo>
                      <a:pt x="182" y="112"/>
                    </a:lnTo>
                    <a:lnTo>
                      <a:pt x="180" y="114"/>
                    </a:lnTo>
                    <a:lnTo>
                      <a:pt x="178" y="116"/>
                    </a:lnTo>
                    <a:lnTo>
                      <a:pt x="176" y="118"/>
                    </a:lnTo>
                    <a:lnTo>
                      <a:pt x="173" y="119"/>
                    </a:lnTo>
                    <a:lnTo>
                      <a:pt x="163" y="121"/>
                    </a:lnTo>
                    <a:lnTo>
                      <a:pt x="155" y="121"/>
                    </a:lnTo>
                    <a:lnTo>
                      <a:pt x="148" y="121"/>
                    </a:lnTo>
                    <a:lnTo>
                      <a:pt x="143" y="121"/>
                    </a:lnTo>
                    <a:lnTo>
                      <a:pt x="143" y="121"/>
                    </a:lnTo>
                    <a:lnTo>
                      <a:pt x="138" y="122"/>
                    </a:lnTo>
                    <a:lnTo>
                      <a:pt x="138" y="122"/>
                    </a:lnTo>
                    <a:lnTo>
                      <a:pt x="127" y="125"/>
                    </a:lnTo>
                    <a:lnTo>
                      <a:pt x="125" y="127"/>
                    </a:lnTo>
                    <a:lnTo>
                      <a:pt x="124" y="128"/>
                    </a:lnTo>
                    <a:lnTo>
                      <a:pt x="124" y="130"/>
                    </a:lnTo>
                    <a:lnTo>
                      <a:pt x="119" y="137"/>
                    </a:lnTo>
                    <a:lnTo>
                      <a:pt x="117" y="145"/>
                    </a:lnTo>
                    <a:lnTo>
                      <a:pt x="113" y="150"/>
                    </a:lnTo>
                    <a:lnTo>
                      <a:pt x="108" y="153"/>
                    </a:lnTo>
                    <a:lnTo>
                      <a:pt x="104" y="156"/>
                    </a:lnTo>
                    <a:lnTo>
                      <a:pt x="98" y="157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87" y="156"/>
                    </a:lnTo>
                    <a:lnTo>
                      <a:pt x="87" y="156"/>
                    </a:lnTo>
                    <a:lnTo>
                      <a:pt x="81" y="157"/>
                    </a:lnTo>
                    <a:lnTo>
                      <a:pt x="76" y="159"/>
                    </a:lnTo>
                    <a:lnTo>
                      <a:pt x="71" y="163"/>
                    </a:lnTo>
                    <a:lnTo>
                      <a:pt x="61" y="169"/>
                    </a:lnTo>
                    <a:lnTo>
                      <a:pt x="54" y="171"/>
                    </a:lnTo>
                    <a:lnTo>
                      <a:pt x="54" y="169"/>
                    </a:lnTo>
                    <a:lnTo>
                      <a:pt x="54" y="169"/>
                    </a:lnTo>
                    <a:lnTo>
                      <a:pt x="52" y="166"/>
                    </a:lnTo>
                    <a:lnTo>
                      <a:pt x="52" y="166"/>
                    </a:lnTo>
                    <a:lnTo>
                      <a:pt x="50" y="165"/>
                    </a:lnTo>
                    <a:lnTo>
                      <a:pt x="50" y="165"/>
                    </a:lnTo>
                    <a:lnTo>
                      <a:pt x="46" y="165"/>
                    </a:lnTo>
                    <a:lnTo>
                      <a:pt x="46" y="165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39" y="169"/>
                    </a:lnTo>
                    <a:lnTo>
                      <a:pt x="39" y="169"/>
                    </a:lnTo>
                    <a:lnTo>
                      <a:pt x="38" y="169"/>
                    </a:lnTo>
                    <a:lnTo>
                      <a:pt x="37" y="169"/>
                    </a:lnTo>
                    <a:lnTo>
                      <a:pt x="36" y="168"/>
                    </a:lnTo>
                    <a:lnTo>
                      <a:pt x="33" y="165"/>
                    </a:lnTo>
                    <a:lnTo>
                      <a:pt x="20" y="149"/>
                    </a:lnTo>
                    <a:lnTo>
                      <a:pt x="13" y="139"/>
                    </a:lnTo>
                    <a:lnTo>
                      <a:pt x="12" y="134"/>
                    </a:lnTo>
                    <a:lnTo>
                      <a:pt x="11" y="130"/>
                    </a:lnTo>
                    <a:lnTo>
                      <a:pt x="11" y="119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7" y="113"/>
                    </a:lnTo>
                    <a:lnTo>
                      <a:pt x="2" y="108"/>
                    </a:lnTo>
                    <a:lnTo>
                      <a:pt x="1" y="105"/>
                    </a:lnTo>
                    <a:lnTo>
                      <a:pt x="1" y="102"/>
                    </a:lnTo>
                    <a:lnTo>
                      <a:pt x="1" y="100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3" y="93"/>
                    </a:lnTo>
                    <a:lnTo>
                      <a:pt x="3" y="93"/>
                    </a:lnTo>
                    <a:lnTo>
                      <a:pt x="2" y="82"/>
                    </a:lnTo>
                    <a:lnTo>
                      <a:pt x="3" y="78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6" y="69"/>
                    </a:lnTo>
                    <a:lnTo>
                      <a:pt x="15" y="69"/>
                    </a:lnTo>
                    <a:lnTo>
                      <a:pt x="18" y="68"/>
                    </a:lnTo>
                    <a:lnTo>
                      <a:pt x="18" y="68"/>
                    </a:lnTo>
                    <a:lnTo>
                      <a:pt x="20" y="65"/>
                    </a:lnTo>
                    <a:lnTo>
                      <a:pt x="20" y="65"/>
                    </a:lnTo>
                    <a:lnTo>
                      <a:pt x="21" y="62"/>
                    </a:lnTo>
                    <a:lnTo>
                      <a:pt x="21" y="62"/>
                    </a:lnTo>
                    <a:lnTo>
                      <a:pt x="21" y="58"/>
                    </a:lnTo>
                    <a:lnTo>
                      <a:pt x="21" y="58"/>
                    </a:lnTo>
                    <a:lnTo>
                      <a:pt x="20" y="53"/>
                    </a:lnTo>
                    <a:lnTo>
                      <a:pt x="21" y="50"/>
                    </a:lnTo>
                    <a:lnTo>
                      <a:pt x="25" y="44"/>
                    </a:lnTo>
                    <a:lnTo>
                      <a:pt x="30" y="37"/>
                    </a:lnTo>
                    <a:lnTo>
                      <a:pt x="34" y="34"/>
                    </a:lnTo>
                    <a:lnTo>
                      <a:pt x="38" y="33"/>
                    </a:lnTo>
                    <a:lnTo>
                      <a:pt x="40" y="32"/>
                    </a:lnTo>
                    <a:lnTo>
                      <a:pt x="44" y="32"/>
                    </a:lnTo>
                    <a:lnTo>
                      <a:pt x="49" y="34"/>
                    </a:lnTo>
                    <a:lnTo>
                      <a:pt x="54" y="39"/>
                    </a:lnTo>
                    <a:lnTo>
                      <a:pt x="56" y="40"/>
                    </a:lnTo>
                    <a:lnTo>
                      <a:pt x="57" y="40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58" y="33"/>
                    </a:lnTo>
                    <a:lnTo>
                      <a:pt x="59" y="28"/>
                    </a:lnTo>
                    <a:lnTo>
                      <a:pt x="59" y="26"/>
                    </a:lnTo>
                    <a:lnTo>
                      <a:pt x="62" y="23"/>
                    </a:lnTo>
                    <a:lnTo>
                      <a:pt x="64" y="22"/>
                    </a:lnTo>
                    <a:lnTo>
                      <a:pt x="67" y="21"/>
                    </a:lnTo>
                    <a:lnTo>
                      <a:pt x="74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8" y="19"/>
                    </a:lnTo>
                    <a:lnTo>
                      <a:pt x="92" y="15"/>
                    </a:lnTo>
                    <a:lnTo>
                      <a:pt x="95" y="13"/>
                    </a:lnTo>
                    <a:lnTo>
                      <a:pt x="101" y="10"/>
                    </a:lnTo>
                    <a:lnTo>
                      <a:pt x="107" y="8"/>
                    </a:lnTo>
                    <a:lnTo>
                      <a:pt x="110" y="8"/>
                    </a:lnTo>
                    <a:lnTo>
                      <a:pt x="111" y="8"/>
                    </a:lnTo>
                    <a:lnTo>
                      <a:pt x="112" y="6"/>
                    </a:lnTo>
                    <a:lnTo>
                      <a:pt x="117" y="3"/>
                    </a:lnTo>
                    <a:lnTo>
                      <a:pt x="116" y="2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9" y="2"/>
                    </a:lnTo>
                    <a:lnTo>
                      <a:pt x="123" y="1"/>
                    </a:lnTo>
                    <a:lnTo>
                      <a:pt x="123" y="1"/>
                    </a:lnTo>
                    <a:lnTo>
                      <a:pt x="126" y="2"/>
                    </a:lnTo>
                    <a:lnTo>
                      <a:pt x="130" y="3"/>
                    </a:lnTo>
                    <a:lnTo>
                      <a:pt x="137" y="8"/>
                    </a:lnTo>
                    <a:lnTo>
                      <a:pt x="138" y="8"/>
                    </a:lnTo>
                    <a:lnTo>
                      <a:pt x="137" y="8"/>
                    </a:lnTo>
                    <a:lnTo>
                      <a:pt x="149" y="15"/>
                    </a:lnTo>
                    <a:lnTo>
                      <a:pt x="156" y="19"/>
                    </a:lnTo>
                    <a:lnTo>
                      <a:pt x="156" y="19"/>
                    </a:lnTo>
                    <a:lnTo>
                      <a:pt x="156" y="19"/>
                    </a:lnTo>
                    <a:lnTo>
                      <a:pt x="163" y="21"/>
                    </a:lnTo>
                    <a:lnTo>
                      <a:pt x="169" y="23"/>
                    </a:lnTo>
                    <a:lnTo>
                      <a:pt x="174" y="28"/>
                    </a:lnTo>
                    <a:lnTo>
                      <a:pt x="176" y="31"/>
                    </a:lnTo>
                    <a:lnTo>
                      <a:pt x="178" y="33"/>
                    </a:lnTo>
                    <a:lnTo>
                      <a:pt x="178" y="33"/>
                    </a:lnTo>
                    <a:lnTo>
                      <a:pt x="182" y="41"/>
                    </a:lnTo>
                    <a:lnTo>
                      <a:pt x="183" y="50"/>
                    </a:lnTo>
                    <a:lnTo>
                      <a:pt x="185" y="57"/>
                    </a:lnTo>
                    <a:lnTo>
                      <a:pt x="185" y="57"/>
                    </a:lnTo>
                    <a:lnTo>
                      <a:pt x="186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3" name="Freeform 517"/>
              <p:cNvSpPr>
                <a:spLocks/>
              </p:cNvSpPr>
              <p:nvPr/>
            </p:nvSpPr>
            <p:spPr bwMode="auto">
              <a:xfrm>
                <a:off x="6234113" y="4826000"/>
                <a:ext cx="463550" cy="430213"/>
              </a:xfrm>
              <a:custGeom>
                <a:avLst/>
                <a:gdLst>
                  <a:gd name="T0" fmla="*/ 286 w 292"/>
                  <a:gd name="T1" fmla="*/ 115 h 271"/>
                  <a:gd name="T2" fmla="*/ 292 w 292"/>
                  <a:gd name="T3" fmla="*/ 110 h 271"/>
                  <a:gd name="T4" fmla="*/ 273 w 292"/>
                  <a:gd name="T5" fmla="*/ 90 h 271"/>
                  <a:gd name="T6" fmla="*/ 255 w 292"/>
                  <a:gd name="T7" fmla="*/ 78 h 271"/>
                  <a:gd name="T8" fmla="*/ 252 w 292"/>
                  <a:gd name="T9" fmla="*/ 67 h 271"/>
                  <a:gd name="T10" fmla="*/ 260 w 292"/>
                  <a:gd name="T11" fmla="*/ 49 h 271"/>
                  <a:gd name="T12" fmla="*/ 266 w 292"/>
                  <a:gd name="T13" fmla="*/ 25 h 271"/>
                  <a:gd name="T14" fmla="*/ 262 w 292"/>
                  <a:gd name="T15" fmla="*/ 21 h 271"/>
                  <a:gd name="T16" fmla="*/ 249 w 292"/>
                  <a:gd name="T17" fmla="*/ 21 h 271"/>
                  <a:gd name="T18" fmla="*/ 243 w 292"/>
                  <a:gd name="T19" fmla="*/ 23 h 271"/>
                  <a:gd name="T20" fmla="*/ 237 w 292"/>
                  <a:gd name="T21" fmla="*/ 25 h 271"/>
                  <a:gd name="T22" fmla="*/ 227 w 292"/>
                  <a:gd name="T23" fmla="*/ 25 h 271"/>
                  <a:gd name="T24" fmla="*/ 216 w 292"/>
                  <a:gd name="T25" fmla="*/ 12 h 271"/>
                  <a:gd name="T26" fmla="*/ 197 w 292"/>
                  <a:gd name="T27" fmla="*/ 11 h 271"/>
                  <a:gd name="T28" fmla="*/ 180 w 292"/>
                  <a:gd name="T29" fmla="*/ 8 h 271"/>
                  <a:gd name="T30" fmla="*/ 165 w 292"/>
                  <a:gd name="T31" fmla="*/ 8 h 271"/>
                  <a:gd name="T32" fmla="*/ 155 w 292"/>
                  <a:gd name="T33" fmla="*/ 10 h 271"/>
                  <a:gd name="T34" fmla="*/ 137 w 292"/>
                  <a:gd name="T35" fmla="*/ 15 h 271"/>
                  <a:gd name="T36" fmla="*/ 103 w 292"/>
                  <a:gd name="T37" fmla="*/ 10 h 271"/>
                  <a:gd name="T38" fmla="*/ 86 w 292"/>
                  <a:gd name="T39" fmla="*/ 2 h 271"/>
                  <a:gd name="T40" fmla="*/ 78 w 292"/>
                  <a:gd name="T41" fmla="*/ 0 h 271"/>
                  <a:gd name="T42" fmla="*/ 68 w 292"/>
                  <a:gd name="T43" fmla="*/ 8 h 271"/>
                  <a:gd name="T44" fmla="*/ 56 w 292"/>
                  <a:gd name="T45" fmla="*/ 9 h 271"/>
                  <a:gd name="T46" fmla="*/ 50 w 292"/>
                  <a:gd name="T47" fmla="*/ 9 h 271"/>
                  <a:gd name="T48" fmla="*/ 48 w 292"/>
                  <a:gd name="T49" fmla="*/ 27 h 271"/>
                  <a:gd name="T50" fmla="*/ 44 w 292"/>
                  <a:gd name="T51" fmla="*/ 33 h 271"/>
                  <a:gd name="T52" fmla="*/ 34 w 292"/>
                  <a:gd name="T53" fmla="*/ 28 h 271"/>
                  <a:gd name="T54" fmla="*/ 20 w 292"/>
                  <a:gd name="T55" fmla="*/ 16 h 271"/>
                  <a:gd name="T56" fmla="*/ 7 w 292"/>
                  <a:gd name="T57" fmla="*/ 14 h 271"/>
                  <a:gd name="T58" fmla="*/ 3 w 292"/>
                  <a:gd name="T59" fmla="*/ 21 h 271"/>
                  <a:gd name="T60" fmla="*/ 0 w 292"/>
                  <a:gd name="T61" fmla="*/ 51 h 271"/>
                  <a:gd name="T62" fmla="*/ 5 w 292"/>
                  <a:gd name="T63" fmla="*/ 64 h 271"/>
                  <a:gd name="T64" fmla="*/ 30 w 292"/>
                  <a:gd name="T65" fmla="*/ 90 h 271"/>
                  <a:gd name="T66" fmla="*/ 37 w 292"/>
                  <a:gd name="T67" fmla="*/ 108 h 271"/>
                  <a:gd name="T68" fmla="*/ 42 w 292"/>
                  <a:gd name="T69" fmla="*/ 120 h 271"/>
                  <a:gd name="T70" fmla="*/ 53 w 292"/>
                  <a:gd name="T71" fmla="*/ 129 h 271"/>
                  <a:gd name="T72" fmla="*/ 93 w 292"/>
                  <a:gd name="T73" fmla="*/ 159 h 271"/>
                  <a:gd name="T74" fmla="*/ 121 w 292"/>
                  <a:gd name="T75" fmla="*/ 179 h 271"/>
                  <a:gd name="T76" fmla="*/ 124 w 292"/>
                  <a:gd name="T77" fmla="*/ 188 h 271"/>
                  <a:gd name="T78" fmla="*/ 128 w 292"/>
                  <a:gd name="T79" fmla="*/ 202 h 271"/>
                  <a:gd name="T80" fmla="*/ 147 w 292"/>
                  <a:gd name="T81" fmla="*/ 217 h 271"/>
                  <a:gd name="T82" fmla="*/ 155 w 292"/>
                  <a:gd name="T83" fmla="*/ 229 h 271"/>
                  <a:gd name="T84" fmla="*/ 168 w 292"/>
                  <a:gd name="T85" fmla="*/ 242 h 271"/>
                  <a:gd name="T86" fmla="*/ 193 w 292"/>
                  <a:gd name="T87" fmla="*/ 254 h 271"/>
                  <a:gd name="T88" fmla="*/ 218 w 292"/>
                  <a:gd name="T89" fmla="*/ 266 h 271"/>
                  <a:gd name="T90" fmla="*/ 229 w 292"/>
                  <a:gd name="T91" fmla="*/ 258 h 271"/>
                  <a:gd name="T92" fmla="*/ 226 w 292"/>
                  <a:gd name="T93" fmla="*/ 238 h 271"/>
                  <a:gd name="T94" fmla="*/ 227 w 292"/>
                  <a:gd name="T95" fmla="*/ 222 h 271"/>
                  <a:gd name="T96" fmla="*/ 233 w 292"/>
                  <a:gd name="T97" fmla="*/ 209 h 271"/>
                  <a:gd name="T98" fmla="*/ 239 w 292"/>
                  <a:gd name="T99" fmla="*/ 194 h 271"/>
                  <a:gd name="T100" fmla="*/ 251 w 292"/>
                  <a:gd name="T101" fmla="*/ 185 h 271"/>
                  <a:gd name="T102" fmla="*/ 261 w 292"/>
                  <a:gd name="T103" fmla="*/ 190 h 271"/>
                  <a:gd name="T104" fmla="*/ 255 w 292"/>
                  <a:gd name="T105" fmla="*/ 177 h 271"/>
                  <a:gd name="T106" fmla="*/ 252 w 292"/>
                  <a:gd name="T107" fmla="*/ 167 h 271"/>
                  <a:gd name="T108" fmla="*/ 259 w 292"/>
                  <a:gd name="T109" fmla="*/ 164 h 271"/>
                  <a:gd name="T110" fmla="*/ 273 w 292"/>
                  <a:gd name="T111" fmla="*/ 157 h 271"/>
                  <a:gd name="T112" fmla="*/ 280 w 292"/>
                  <a:gd name="T113" fmla="*/ 149 h 271"/>
                  <a:gd name="T114" fmla="*/ 288 w 292"/>
                  <a:gd name="T115" fmla="*/ 157 h 271"/>
                  <a:gd name="T116" fmla="*/ 291 w 292"/>
                  <a:gd name="T117" fmla="*/ 154 h 271"/>
                  <a:gd name="T118" fmla="*/ 288 w 292"/>
                  <a:gd name="T119" fmla="*/ 138 h 271"/>
                  <a:gd name="T120" fmla="*/ 267 w 292"/>
                  <a:gd name="T121" fmla="*/ 118 h 271"/>
                  <a:gd name="T122" fmla="*/ 271 w 292"/>
                  <a:gd name="T123" fmla="*/ 115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92" h="271">
                    <a:moveTo>
                      <a:pt x="271" y="115"/>
                    </a:moveTo>
                    <a:lnTo>
                      <a:pt x="279" y="115"/>
                    </a:lnTo>
                    <a:lnTo>
                      <a:pt x="286" y="115"/>
                    </a:lnTo>
                    <a:lnTo>
                      <a:pt x="291" y="115"/>
                    </a:lnTo>
                    <a:lnTo>
                      <a:pt x="292" y="114"/>
                    </a:lnTo>
                    <a:lnTo>
                      <a:pt x="292" y="110"/>
                    </a:lnTo>
                    <a:lnTo>
                      <a:pt x="291" y="108"/>
                    </a:lnTo>
                    <a:lnTo>
                      <a:pt x="278" y="95"/>
                    </a:lnTo>
                    <a:lnTo>
                      <a:pt x="273" y="90"/>
                    </a:lnTo>
                    <a:lnTo>
                      <a:pt x="266" y="85"/>
                    </a:lnTo>
                    <a:lnTo>
                      <a:pt x="261" y="83"/>
                    </a:lnTo>
                    <a:lnTo>
                      <a:pt x="255" y="78"/>
                    </a:lnTo>
                    <a:lnTo>
                      <a:pt x="253" y="77"/>
                    </a:lnTo>
                    <a:lnTo>
                      <a:pt x="252" y="76"/>
                    </a:lnTo>
                    <a:lnTo>
                      <a:pt x="252" y="67"/>
                    </a:lnTo>
                    <a:lnTo>
                      <a:pt x="252" y="67"/>
                    </a:lnTo>
                    <a:lnTo>
                      <a:pt x="255" y="58"/>
                    </a:lnTo>
                    <a:lnTo>
                      <a:pt x="260" y="49"/>
                    </a:lnTo>
                    <a:lnTo>
                      <a:pt x="264" y="42"/>
                    </a:lnTo>
                    <a:lnTo>
                      <a:pt x="266" y="31"/>
                    </a:lnTo>
                    <a:lnTo>
                      <a:pt x="266" y="25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2" y="21"/>
                    </a:lnTo>
                    <a:lnTo>
                      <a:pt x="257" y="20"/>
                    </a:lnTo>
                    <a:lnTo>
                      <a:pt x="253" y="20"/>
                    </a:lnTo>
                    <a:lnTo>
                      <a:pt x="249" y="21"/>
                    </a:lnTo>
                    <a:lnTo>
                      <a:pt x="246" y="22"/>
                    </a:lnTo>
                    <a:lnTo>
                      <a:pt x="245" y="23"/>
                    </a:lnTo>
                    <a:lnTo>
                      <a:pt x="243" y="23"/>
                    </a:lnTo>
                    <a:lnTo>
                      <a:pt x="243" y="20"/>
                    </a:lnTo>
                    <a:lnTo>
                      <a:pt x="239" y="24"/>
                    </a:lnTo>
                    <a:lnTo>
                      <a:pt x="237" y="25"/>
                    </a:lnTo>
                    <a:lnTo>
                      <a:pt x="236" y="27"/>
                    </a:lnTo>
                    <a:lnTo>
                      <a:pt x="231" y="27"/>
                    </a:lnTo>
                    <a:lnTo>
                      <a:pt x="227" y="25"/>
                    </a:lnTo>
                    <a:lnTo>
                      <a:pt x="223" y="23"/>
                    </a:lnTo>
                    <a:lnTo>
                      <a:pt x="221" y="18"/>
                    </a:lnTo>
                    <a:lnTo>
                      <a:pt x="216" y="12"/>
                    </a:lnTo>
                    <a:lnTo>
                      <a:pt x="210" y="11"/>
                    </a:lnTo>
                    <a:lnTo>
                      <a:pt x="206" y="10"/>
                    </a:lnTo>
                    <a:lnTo>
                      <a:pt x="197" y="11"/>
                    </a:lnTo>
                    <a:lnTo>
                      <a:pt x="193" y="10"/>
                    </a:lnTo>
                    <a:lnTo>
                      <a:pt x="187" y="9"/>
                    </a:lnTo>
                    <a:lnTo>
                      <a:pt x="180" y="8"/>
                    </a:lnTo>
                    <a:lnTo>
                      <a:pt x="175" y="8"/>
                    </a:lnTo>
                    <a:lnTo>
                      <a:pt x="171" y="9"/>
                    </a:lnTo>
                    <a:lnTo>
                      <a:pt x="165" y="8"/>
                    </a:lnTo>
                    <a:lnTo>
                      <a:pt x="161" y="8"/>
                    </a:lnTo>
                    <a:lnTo>
                      <a:pt x="158" y="9"/>
                    </a:lnTo>
                    <a:lnTo>
                      <a:pt x="155" y="10"/>
                    </a:lnTo>
                    <a:lnTo>
                      <a:pt x="153" y="12"/>
                    </a:lnTo>
                    <a:lnTo>
                      <a:pt x="149" y="15"/>
                    </a:lnTo>
                    <a:lnTo>
                      <a:pt x="137" y="15"/>
                    </a:lnTo>
                    <a:lnTo>
                      <a:pt x="105" y="10"/>
                    </a:lnTo>
                    <a:lnTo>
                      <a:pt x="105" y="11"/>
                    </a:lnTo>
                    <a:lnTo>
                      <a:pt x="103" y="10"/>
                    </a:lnTo>
                    <a:lnTo>
                      <a:pt x="99" y="9"/>
                    </a:lnTo>
                    <a:lnTo>
                      <a:pt x="93" y="5"/>
                    </a:lnTo>
                    <a:lnTo>
                      <a:pt x="86" y="2"/>
                    </a:lnTo>
                    <a:lnTo>
                      <a:pt x="86" y="2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2"/>
                    </a:lnTo>
                    <a:lnTo>
                      <a:pt x="72" y="4"/>
                    </a:lnTo>
                    <a:lnTo>
                      <a:pt x="68" y="8"/>
                    </a:lnTo>
                    <a:lnTo>
                      <a:pt x="66" y="9"/>
                    </a:lnTo>
                    <a:lnTo>
                      <a:pt x="61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0" y="9"/>
                    </a:lnTo>
                    <a:lnTo>
                      <a:pt x="50" y="9"/>
                    </a:lnTo>
                    <a:lnTo>
                      <a:pt x="49" y="11"/>
                    </a:lnTo>
                    <a:lnTo>
                      <a:pt x="48" y="18"/>
                    </a:lnTo>
                    <a:lnTo>
                      <a:pt x="48" y="27"/>
                    </a:lnTo>
                    <a:lnTo>
                      <a:pt x="47" y="29"/>
                    </a:lnTo>
                    <a:lnTo>
                      <a:pt x="45" y="31"/>
                    </a:lnTo>
                    <a:lnTo>
                      <a:pt x="44" y="33"/>
                    </a:lnTo>
                    <a:lnTo>
                      <a:pt x="41" y="31"/>
                    </a:lnTo>
                    <a:lnTo>
                      <a:pt x="37" y="30"/>
                    </a:lnTo>
                    <a:lnTo>
                      <a:pt x="34" y="28"/>
                    </a:lnTo>
                    <a:lnTo>
                      <a:pt x="25" y="18"/>
                    </a:lnTo>
                    <a:lnTo>
                      <a:pt x="22" y="17"/>
                    </a:lnTo>
                    <a:lnTo>
                      <a:pt x="20" y="16"/>
                    </a:lnTo>
                    <a:lnTo>
                      <a:pt x="14" y="15"/>
                    </a:lnTo>
                    <a:lnTo>
                      <a:pt x="9" y="14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4" y="16"/>
                    </a:lnTo>
                    <a:lnTo>
                      <a:pt x="3" y="21"/>
                    </a:lnTo>
                    <a:lnTo>
                      <a:pt x="3" y="31"/>
                    </a:lnTo>
                    <a:lnTo>
                      <a:pt x="0" y="45"/>
                    </a:lnTo>
                    <a:lnTo>
                      <a:pt x="0" y="51"/>
                    </a:lnTo>
                    <a:lnTo>
                      <a:pt x="1" y="56"/>
                    </a:lnTo>
                    <a:lnTo>
                      <a:pt x="3" y="60"/>
                    </a:lnTo>
                    <a:lnTo>
                      <a:pt x="5" y="64"/>
                    </a:lnTo>
                    <a:lnTo>
                      <a:pt x="11" y="67"/>
                    </a:lnTo>
                    <a:lnTo>
                      <a:pt x="17" y="73"/>
                    </a:lnTo>
                    <a:lnTo>
                      <a:pt x="30" y="90"/>
                    </a:lnTo>
                    <a:lnTo>
                      <a:pt x="32" y="95"/>
                    </a:lnTo>
                    <a:lnTo>
                      <a:pt x="34" y="99"/>
                    </a:lnTo>
                    <a:lnTo>
                      <a:pt x="37" y="108"/>
                    </a:lnTo>
                    <a:lnTo>
                      <a:pt x="38" y="111"/>
                    </a:lnTo>
                    <a:lnTo>
                      <a:pt x="38" y="115"/>
                    </a:lnTo>
                    <a:lnTo>
                      <a:pt x="42" y="120"/>
                    </a:lnTo>
                    <a:lnTo>
                      <a:pt x="45" y="123"/>
                    </a:lnTo>
                    <a:lnTo>
                      <a:pt x="53" y="129"/>
                    </a:lnTo>
                    <a:lnTo>
                      <a:pt x="53" y="129"/>
                    </a:lnTo>
                    <a:lnTo>
                      <a:pt x="67" y="141"/>
                    </a:lnTo>
                    <a:lnTo>
                      <a:pt x="80" y="151"/>
                    </a:lnTo>
                    <a:lnTo>
                      <a:pt x="93" y="159"/>
                    </a:lnTo>
                    <a:lnTo>
                      <a:pt x="109" y="170"/>
                    </a:lnTo>
                    <a:lnTo>
                      <a:pt x="116" y="176"/>
                    </a:lnTo>
                    <a:lnTo>
                      <a:pt x="121" y="179"/>
                    </a:lnTo>
                    <a:lnTo>
                      <a:pt x="123" y="183"/>
                    </a:lnTo>
                    <a:lnTo>
                      <a:pt x="124" y="188"/>
                    </a:lnTo>
                    <a:lnTo>
                      <a:pt x="124" y="188"/>
                    </a:lnTo>
                    <a:lnTo>
                      <a:pt x="124" y="194"/>
                    </a:lnTo>
                    <a:lnTo>
                      <a:pt x="125" y="198"/>
                    </a:lnTo>
                    <a:lnTo>
                      <a:pt x="128" y="202"/>
                    </a:lnTo>
                    <a:lnTo>
                      <a:pt x="130" y="205"/>
                    </a:lnTo>
                    <a:lnTo>
                      <a:pt x="138" y="210"/>
                    </a:lnTo>
                    <a:lnTo>
                      <a:pt x="147" y="217"/>
                    </a:lnTo>
                    <a:lnTo>
                      <a:pt x="153" y="222"/>
                    </a:lnTo>
                    <a:lnTo>
                      <a:pt x="155" y="226"/>
                    </a:lnTo>
                    <a:lnTo>
                      <a:pt x="155" y="229"/>
                    </a:lnTo>
                    <a:lnTo>
                      <a:pt x="160" y="235"/>
                    </a:lnTo>
                    <a:lnTo>
                      <a:pt x="164" y="239"/>
                    </a:lnTo>
                    <a:lnTo>
                      <a:pt x="168" y="242"/>
                    </a:lnTo>
                    <a:lnTo>
                      <a:pt x="174" y="244"/>
                    </a:lnTo>
                    <a:lnTo>
                      <a:pt x="183" y="247"/>
                    </a:lnTo>
                    <a:lnTo>
                      <a:pt x="193" y="254"/>
                    </a:lnTo>
                    <a:lnTo>
                      <a:pt x="204" y="260"/>
                    </a:lnTo>
                    <a:lnTo>
                      <a:pt x="210" y="263"/>
                    </a:lnTo>
                    <a:lnTo>
                      <a:pt x="218" y="266"/>
                    </a:lnTo>
                    <a:lnTo>
                      <a:pt x="228" y="271"/>
                    </a:lnTo>
                    <a:lnTo>
                      <a:pt x="229" y="264"/>
                    </a:lnTo>
                    <a:lnTo>
                      <a:pt x="229" y="258"/>
                    </a:lnTo>
                    <a:lnTo>
                      <a:pt x="229" y="258"/>
                    </a:lnTo>
                    <a:lnTo>
                      <a:pt x="228" y="248"/>
                    </a:lnTo>
                    <a:lnTo>
                      <a:pt x="226" y="238"/>
                    </a:lnTo>
                    <a:lnTo>
                      <a:pt x="224" y="233"/>
                    </a:lnTo>
                    <a:lnTo>
                      <a:pt x="226" y="227"/>
                    </a:lnTo>
                    <a:lnTo>
                      <a:pt x="227" y="222"/>
                    </a:lnTo>
                    <a:lnTo>
                      <a:pt x="230" y="219"/>
                    </a:lnTo>
                    <a:lnTo>
                      <a:pt x="231" y="216"/>
                    </a:lnTo>
                    <a:lnTo>
                      <a:pt x="233" y="209"/>
                    </a:lnTo>
                    <a:lnTo>
                      <a:pt x="234" y="203"/>
                    </a:lnTo>
                    <a:lnTo>
                      <a:pt x="236" y="198"/>
                    </a:lnTo>
                    <a:lnTo>
                      <a:pt x="239" y="194"/>
                    </a:lnTo>
                    <a:lnTo>
                      <a:pt x="243" y="189"/>
                    </a:lnTo>
                    <a:lnTo>
                      <a:pt x="248" y="185"/>
                    </a:lnTo>
                    <a:lnTo>
                      <a:pt x="251" y="185"/>
                    </a:lnTo>
                    <a:lnTo>
                      <a:pt x="258" y="190"/>
                    </a:lnTo>
                    <a:lnTo>
                      <a:pt x="261" y="191"/>
                    </a:lnTo>
                    <a:lnTo>
                      <a:pt x="261" y="190"/>
                    </a:lnTo>
                    <a:lnTo>
                      <a:pt x="261" y="186"/>
                    </a:lnTo>
                    <a:lnTo>
                      <a:pt x="260" y="183"/>
                    </a:lnTo>
                    <a:lnTo>
                      <a:pt x="255" y="177"/>
                    </a:lnTo>
                    <a:lnTo>
                      <a:pt x="253" y="173"/>
                    </a:lnTo>
                    <a:lnTo>
                      <a:pt x="252" y="170"/>
                    </a:lnTo>
                    <a:lnTo>
                      <a:pt x="252" y="167"/>
                    </a:lnTo>
                    <a:lnTo>
                      <a:pt x="253" y="165"/>
                    </a:lnTo>
                    <a:lnTo>
                      <a:pt x="257" y="164"/>
                    </a:lnTo>
                    <a:lnTo>
                      <a:pt x="259" y="164"/>
                    </a:lnTo>
                    <a:lnTo>
                      <a:pt x="261" y="164"/>
                    </a:lnTo>
                    <a:lnTo>
                      <a:pt x="267" y="161"/>
                    </a:lnTo>
                    <a:lnTo>
                      <a:pt x="273" y="157"/>
                    </a:lnTo>
                    <a:lnTo>
                      <a:pt x="277" y="152"/>
                    </a:lnTo>
                    <a:lnTo>
                      <a:pt x="279" y="149"/>
                    </a:lnTo>
                    <a:lnTo>
                      <a:pt x="280" y="149"/>
                    </a:lnTo>
                    <a:lnTo>
                      <a:pt x="282" y="151"/>
                    </a:lnTo>
                    <a:lnTo>
                      <a:pt x="285" y="154"/>
                    </a:lnTo>
                    <a:lnTo>
                      <a:pt x="288" y="157"/>
                    </a:lnTo>
                    <a:lnTo>
                      <a:pt x="290" y="157"/>
                    </a:lnTo>
                    <a:lnTo>
                      <a:pt x="291" y="154"/>
                    </a:lnTo>
                    <a:lnTo>
                      <a:pt x="291" y="154"/>
                    </a:lnTo>
                    <a:lnTo>
                      <a:pt x="291" y="147"/>
                    </a:lnTo>
                    <a:lnTo>
                      <a:pt x="290" y="142"/>
                    </a:lnTo>
                    <a:lnTo>
                      <a:pt x="288" y="138"/>
                    </a:lnTo>
                    <a:lnTo>
                      <a:pt x="284" y="133"/>
                    </a:lnTo>
                    <a:lnTo>
                      <a:pt x="277" y="127"/>
                    </a:lnTo>
                    <a:lnTo>
                      <a:pt x="267" y="118"/>
                    </a:lnTo>
                    <a:lnTo>
                      <a:pt x="267" y="117"/>
                    </a:lnTo>
                    <a:lnTo>
                      <a:pt x="267" y="115"/>
                    </a:lnTo>
                    <a:lnTo>
                      <a:pt x="271" y="1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4" name="Freeform 518"/>
              <p:cNvSpPr>
                <a:spLocks/>
              </p:cNvSpPr>
              <p:nvPr/>
            </p:nvSpPr>
            <p:spPr bwMode="auto">
              <a:xfrm>
                <a:off x="6232526" y="4824413"/>
                <a:ext cx="466725" cy="433388"/>
              </a:xfrm>
              <a:custGeom>
                <a:avLst/>
                <a:gdLst>
                  <a:gd name="T0" fmla="*/ 294 w 294"/>
                  <a:gd name="T1" fmla="*/ 111 h 273"/>
                  <a:gd name="T2" fmla="*/ 254 w 294"/>
                  <a:gd name="T3" fmla="*/ 77 h 273"/>
                  <a:gd name="T4" fmla="*/ 267 w 294"/>
                  <a:gd name="T5" fmla="*/ 32 h 273"/>
                  <a:gd name="T6" fmla="*/ 258 w 294"/>
                  <a:gd name="T7" fmla="*/ 19 h 273"/>
                  <a:gd name="T8" fmla="*/ 244 w 294"/>
                  <a:gd name="T9" fmla="*/ 21 h 273"/>
                  <a:gd name="T10" fmla="*/ 217 w 294"/>
                  <a:gd name="T11" fmla="*/ 13 h 273"/>
                  <a:gd name="T12" fmla="*/ 176 w 294"/>
                  <a:gd name="T13" fmla="*/ 7 h 273"/>
                  <a:gd name="T14" fmla="*/ 154 w 294"/>
                  <a:gd name="T15" fmla="*/ 13 h 273"/>
                  <a:gd name="T16" fmla="*/ 87 w 294"/>
                  <a:gd name="T17" fmla="*/ 1 h 273"/>
                  <a:gd name="T18" fmla="*/ 68 w 294"/>
                  <a:gd name="T19" fmla="*/ 9 h 273"/>
                  <a:gd name="T20" fmla="*/ 51 w 294"/>
                  <a:gd name="T21" fmla="*/ 9 h 273"/>
                  <a:gd name="T22" fmla="*/ 44 w 294"/>
                  <a:gd name="T23" fmla="*/ 32 h 273"/>
                  <a:gd name="T24" fmla="*/ 15 w 294"/>
                  <a:gd name="T25" fmla="*/ 15 h 273"/>
                  <a:gd name="T26" fmla="*/ 4 w 294"/>
                  <a:gd name="T27" fmla="*/ 22 h 273"/>
                  <a:gd name="T28" fmla="*/ 6 w 294"/>
                  <a:gd name="T29" fmla="*/ 65 h 273"/>
                  <a:gd name="T30" fmla="*/ 37 w 294"/>
                  <a:gd name="T31" fmla="*/ 109 h 273"/>
                  <a:gd name="T32" fmla="*/ 54 w 294"/>
                  <a:gd name="T33" fmla="*/ 130 h 273"/>
                  <a:gd name="T34" fmla="*/ 124 w 294"/>
                  <a:gd name="T35" fmla="*/ 185 h 273"/>
                  <a:gd name="T36" fmla="*/ 129 w 294"/>
                  <a:gd name="T37" fmla="*/ 204 h 273"/>
                  <a:gd name="T38" fmla="*/ 160 w 294"/>
                  <a:gd name="T39" fmla="*/ 236 h 273"/>
                  <a:gd name="T40" fmla="*/ 230 w 294"/>
                  <a:gd name="T41" fmla="*/ 273 h 273"/>
                  <a:gd name="T42" fmla="*/ 227 w 294"/>
                  <a:gd name="T43" fmla="*/ 233 h 273"/>
                  <a:gd name="T44" fmla="*/ 235 w 294"/>
                  <a:gd name="T45" fmla="*/ 210 h 273"/>
                  <a:gd name="T46" fmla="*/ 262 w 294"/>
                  <a:gd name="T47" fmla="*/ 193 h 273"/>
                  <a:gd name="T48" fmla="*/ 254 w 294"/>
                  <a:gd name="T49" fmla="*/ 171 h 273"/>
                  <a:gd name="T50" fmla="*/ 274 w 294"/>
                  <a:gd name="T51" fmla="*/ 158 h 273"/>
                  <a:gd name="T52" fmla="*/ 291 w 294"/>
                  <a:gd name="T53" fmla="*/ 158 h 273"/>
                  <a:gd name="T54" fmla="*/ 287 w 294"/>
                  <a:gd name="T55" fmla="*/ 136 h 273"/>
                  <a:gd name="T56" fmla="*/ 272 w 294"/>
                  <a:gd name="T57" fmla="*/ 117 h 273"/>
                  <a:gd name="T58" fmla="*/ 268 w 294"/>
                  <a:gd name="T59" fmla="*/ 119 h 273"/>
                  <a:gd name="T60" fmla="*/ 291 w 294"/>
                  <a:gd name="T61" fmla="*/ 150 h 273"/>
                  <a:gd name="T62" fmla="*/ 283 w 294"/>
                  <a:gd name="T63" fmla="*/ 150 h 273"/>
                  <a:gd name="T64" fmla="*/ 260 w 294"/>
                  <a:gd name="T65" fmla="*/ 165 h 273"/>
                  <a:gd name="T66" fmla="*/ 253 w 294"/>
                  <a:gd name="T67" fmla="*/ 174 h 273"/>
                  <a:gd name="T68" fmla="*/ 259 w 294"/>
                  <a:gd name="T69" fmla="*/ 191 h 273"/>
                  <a:gd name="T70" fmla="*/ 232 w 294"/>
                  <a:gd name="T71" fmla="*/ 217 h 273"/>
                  <a:gd name="T72" fmla="*/ 225 w 294"/>
                  <a:gd name="T73" fmla="*/ 240 h 273"/>
                  <a:gd name="T74" fmla="*/ 211 w 294"/>
                  <a:gd name="T75" fmla="*/ 264 h 273"/>
                  <a:gd name="T76" fmla="*/ 156 w 294"/>
                  <a:gd name="T77" fmla="*/ 226 h 273"/>
                  <a:gd name="T78" fmla="*/ 130 w 294"/>
                  <a:gd name="T79" fmla="*/ 203 h 273"/>
                  <a:gd name="T80" fmla="*/ 122 w 294"/>
                  <a:gd name="T81" fmla="*/ 180 h 273"/>
                  <a:gd name="T82" fmla="*/ 54 w 294"/>
                  <a:gd name="T83" fmla="*/ 130 h 273"/>
                  <a:gd name="T84" fmla="*/ 35 w 294"/>
                  <a:gd name="T85" fmla="*/ 96 h 273"/>
                  <a:gd name="T86" fmla="*/ 4 w 294"/>
                  <a:gd name="T87" fmla="*/ 32 h 273"/>
                  <a:gd name="T88" fmla="*/ 23 w 294"/>
                  <a:gd name="T89" fmla="*/ 19 h 273"/>
                  <a:gd name="T90" fmla="*/ 48 w 294"/>
                  <a:gd name="T91" fmla="*/ 32 h 273"/>
                  <a:gd name="T92" fmla="*/ 55 w 294"/>
                  <a:gd name="T93" fmla="*/ 10 h 273"/>
                  <a:gd name="T94" fmla="*/ 73 w 294"/>
                  <a:gd name="T95" fmla="*/ 6 h 273"/>
                  <a:gd name="T96" fmla="*/ 94 w 294"/>
                  <a:gd name="T97" fmla="*/ 7 h 273"/>
                  <a:gd name="T98" fmla="*/ 154 w 294"/>
                  <a:gd name="T99" fmla="*/ 13 h 273"/>
                  <a:gd name="T100" fmla="*/ 188 w 294"/>
                  <a:gd name="T101" fmla="*/ 11 h 273"/>
                  <a:gd name="T102" fmla="*/ 224 w 294"/>
                  <a:gd name="T103" fmla="*/ 25 h 273"/>
                  <a:gd name="T104" fmla="*/ 241 w 294"/>
                  <a:gd name="T105" fmla="*/ 25 h 273"/>
                  <a:gd name="T106" fmla="*/ 254 w 294"/>
                  <a:gd name="T107" fmla="*/ 21 h 273"/>
                  <a:gd name="T108" fmla="*/ 266 w 294"/>
                  <a:gd name="T109" fmla="*/ 32 h 273"/>
                  <a:gd name="T110" fmla="*/ 256 w 294"/>
                  <a:gd name="T111" fmla="*/ 80 h 273"/>
                  <a:gd name="T112" fmla="*/ 287 w 294"/>
                  <a:gd name="T113" fmla="*/ 116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94" h="273">
                    <a:moveTo>
                      <a:pt x="272" y="116"/>
                    </a:moveTo>
                    <a:lnTo>
                      <a:pt x="272" y="117"/>
                    </a:lnTo>
                    <a:lnTo>
                      <a:pt x="280" y="116"/>
                    </a:lnTo>
                    <a:lnTo>
                      <a:pt x="287" y="117"/>
                    </a:lnTo>
                    <a:lnTo>
                      <a:pt x="292" y="116"/>
                    </a:lnTo>
                    <a:lnTo>
                      <a:pt x="293" y="116"/>
                    </a:lnTo>
                    <a:lnTo>
                      <a:pt x="294" y="115"/>
                    </a:lnTo>
                    <a:lnTo>
                      <a:pt x="294" y="115"/>
                    </a:lnTo>
                    <a:lnTo>
                      <a:pt x="294" y="111"/>
                    </a:lnTo>
                    <a:lnTo>
                      <a:pt x="294" y="111"/>
                    </a:lnTo>
                    <a:lnTo>
                      <a:pt x="293" y="109"/>
                    </a:lnTo>
                    <a:lnTo>
                      <a:pt x="293" y="109"/>
                    </a:lnTo>
                    <a:lnTo>
                      <a:pt x="279" y="94"/>
                    </a:lnTo>
                    <a:lnTo>
                      <a:pt x="275" y="90"/>
                    </a:lnTo>
                    <a:lnTo>
                      <a:pt x="267" y="86"/>
                    </a:lnTo>
                    <a:lnTo>
                      <a:pt x="262" y="83"/>
                    </a:lnTo>
                    <a:lnTo>
                      <a:pt x="258" y="79"/>
                    </a:lnTo>
                    <a:lnTo>
                      <a:pt x="254" y="77"/>
                    </a:lnTo>
                    <a:lnTo>
                      <a:pt x="254" y="77"/>
                    </a:lnTo>
                    <a:lnTo>
                      <a:pt x="254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4" y="68"/>
                    </a:lnTo>
                    <a:lnTo>
                      <a:pt x="258" y="59"/>
                    </a:lnTo>
                    <a:lnTo>
                      <a:pt x="261" y="52"/>
                    </a:lnTo>
                    <a:lnTo>
                      <a:pt x="265" y="43"/>
                    </a:lnTo>
                    <a:lnTo>
                      <a:pt x="267" y="32"/>
                    </a:lnTo>
                    <a:lnTo>
                      <a:pt x="267" y="32"/>
                    </a:lnTo>
                    <a:lnTo>
                      <a:pt x="267" y="26"/>
                    </a:lnTo>
                    <a:lnTo>
                      <a:pt x="267" y="26"/>
                    </a:lnTo>
                    <a:lnTo>
                      <a:pt x="266" y="23"/>
                    </a:lnTo>
                    <a:lnTo>
                      <a:pt x="266" y="23"/>
                    </a:lnTo>
                    <a:lnTo>
                      <a:pt x="265" y="22"/>
                    </a:lnTo>
                    <a:lnTo>
                      <a:pt x="265" y="21"/>
                    </a:lnTo>
                    <a:lnTo>
                      <a:pt x="263" y="21"/>
                    </a:lnTo>
                    <a:lnTo>
                      <a:pt x="258" y="19"/>
                    </a:lnTo>
                    <a:lnTo>
                      <a:pt x="254" y="19"/>
                    </a:lnTo>
                    <a:lnTo>
                      <a:pt x="254" y="19"/>
                    </a:lnTo>
                    <a:lnTo>
                      <a:pt x="250" y="21"/>
                    </a:lnTo>
                    <a:lnTo>
                      <a:pt x="250" y="21"/>
                    </a:lnTo>
                    <a:lnTo>
                      <a:pt x="247" y="23"/>
                    </a:lnTo>
                    <a:lnTo>
                      <a:pt x="247" y="23"/>
                    </a:lnTo>
                    <a:lnTo>
                      <a:pt x="246" y="24"/>
                    </a:lnTo>
                    <a:lnTo>
                      <a:pt x="246" y="24"/>
                    </a:lnTo>
                    <a:lnTo>
                      <a:pt x="244" y="21"/>
                    </a:lnTo>
                    <a:lnTo>
                      <a:pt x="244" y="19"/>
                    </a:lnTo>
                    <a:lnTo>
                      <a:pt x="240" y="25"/>
                    </a:lnTo>
                    <a:lnTo>
                      <a:pt x="238" y="25"/>
                    </a:lnTo>
                    <a:lnTo>
                      <a:pt x="237" y="26"/>
                    </a:lnTo>
                    <a:lnTo>
                      <a:pt x="232" y="26"/>
                    </a:lnTo>
                    <a:lnTo>
                      <a:pt x="228" y="25"/>
                    </a:lnTo>
                    <a:lnTo>
                      <a:pt x="224" y="24"/>
                    </a:lnTo>
                    <a:lnTo>
                      <a:pt x="223" y="18"/>
                    </a:lnTo>
                    <a:lnTo>
                      <a:pt x="217" y="13"/>
                    </a:lnTo>
                    <a:lnTo>
                      <a:pt x="211" y="12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198" y="12"/>
                    </a:lnTo>
                    <a:lnTo>
                      <a:pt x="194" y="11"/>
                    </a:lnTo>
                    <a:lnTo>
                      <a:pt x="194" y="11"/>
                    </a:lnTo>
                    <a:lnTo>
                      <a:pt x="188" y="10"/>
                    </a:lnTo>
                    <a:lnTo>
                      <a:pt x="181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2" y="9"/>
                    </a:lnTo>
                    <a:lnTo>
                      <a:pt x="166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6" y="11"/>
                    </a:lnTo>
                    <a:lnTo>
                      <a:pt x="154" y="13"/>
                    </a:lnTo>
                    <a:lnTo>
                      <a:pt x="150" y="15"/>
                    </a:lnTo>
                    <a:lnTo>
                      <a:pt x="138" y="15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0" y="10"/>
                    </a:lnTo>
                    <a:lnTo>
                      <a:pt x="94" y="6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1" y="0"/>
                    </a:lnTo>
                    <a:lnTo>
                      <a:pt x="81" y="0"/>
                    </a:lnTo>
                    <a:lnTo>
                      <a:pt x="77" y="1"/>
                    </a:lnTo>
                    <a:lnTo>
                      <a:pt x="75" y="3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68" y="9"/>
                    </a:lnTo>
                    <a:lnTo>
                      <a:pt x="66" y="10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57" y="10"/>
                    </a:lnTo>
                    <a:lnTo>
                      <a:pt x="55" y="9"/>
                    </a:lnTo>
                    <a:lnTo>
                      <a:pt x="55" y="9"/>
                    </a:lnTo>
                    <a:lnTo>
                      <a:pt x="51" y="9"/>
                    </a:lnTo>
                    <a:lnTo>
                      <a:pt x="51" y="9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8" y="19"/>
                    </a:lnTo>
                    <a:lnTo>
                      <a:pt x="48" y="28"/>
                    </a:lnTo>
                    <a:lnTo>
                      <a:pt x="48" y="30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1"/>
                    </a:lnTo>
                    <a:lnTo>
                      <a:pt x="42" y="31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6" y="19"/>
                    </a:lnTo>
                    <a:lnTo>
                      <a:pt x="23" y="18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15" y="15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2" y="32"/>
                    </a:lnTo>
                    <a:lnTo>
                      <a:pt x="0" y="46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1" y="57"/>
                    </a:lnTo>
                    <a:lnTo>
                      <a:pt x="4" y="61"/>
                    </a:lnTo>
                    <a:lnTo>
                      <a:pt x="4" y="61"/>
                    </a:lnTo>
                    <a:lnTo>
                      <a:pt x="6" y="65"/>
                    </a:lnTo>
                    <a:lnTo>
                      <a:pt x="6" y="65"/>
                    </a:lnTo>
                    <a:lnTo>
                      <a:pt x="12" y="68"/>
                    </a:lnTo>
                    <a:lnTo>
                      <a:pt x="18" y="74"/>
                    </a:lnTo>
                    <a:lnTo>
                      <a:pt x="30" y="92"/>
                    </a:lnTo>
                    <a:lnTo>
                      <a:pt x="31" y="91"/>
                    </a:lnTo>
                    <a:lnTo>
                      <a:pt x="30" y="92"/>
                    </a:lnTo>
                    <a:lnTo>
                      <a:pt x="33" y="96"/>
                    </a:lnTo>
                    <a:lnTo>
                      <a:pt x="35" y="100"/>
                    </a:lnTo>
                    <a:lnTo>
                      <a:pt x="35" y="100"/>
                    </a:lnTo>
                    <a:lnTo>
                      <a:pt x="37" y="109"/>
                    </a:lnTo>
                    <a:lnTo>
                      <a:pt x="38" y="112"/>
                    </a:lnTo>
                    <a:lnTo>
                      <a:pt x="39" y="116"/>
                    </a:lnTo>
                    <a:lnTo>
                      <a:pt x="39" y="117"/>
                    </a:lnTo>
                    <a:lnTo>
                      <a:pt x="42" y="121"/>
                    </a:lnTo>
                    <a:lnTo>
                      <a:pt x="46" y="124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67" y="143"/>
                    </a:lnTo>
                    <a:lnTo>
                      <a:pt x="80" y="152"/>
                    </a:lnTo>
                    <a:lnTo>
                      <a:pt x="94" y="160"/>
                    </a:lnTo>
                    <a:lnTo>
                      <a:pt x="110" y="171"/>
                    </a:lnTo>
                    <a:lnTo>
                      <a:pt x="110" y="171"/>
                    </a:lnTo>
                    <a:lnTo>
                      <a:pt x="110" y="171"/>
                    </a:lnTo>
                    <a:lnTo>
                      <a:pt x="117" y="177"/>
                    </a:lnTo>
                    <a:lnTo>
                      <a:pt x="120" y="180"/>
                    </a:lnTo>
                    <a:lnTo>
                      <a:pt x="124" y="185"/>
                    </a:lnTo>
                    <a:lnTo>
                      <a:pt x="124" y="189"/>
                    </a:lnTo>
                    <a:lnTo>
                      <a:pt x="125" y="189"/>
                    </a:lnTo>
                    <a:lnTo>
                      <a:pt x="124" y="189"/>
                    </a:lnTo>
                    <a:lnTo>
                      <a:pt x="124" y="189"/>
                    </a:lnTo>
                    <a:lnTo>
                      <a:pt x="124" y="190"/>
                    </a:lnTo>
                    <a:lnTo>
                      <a:pt x="124" y="190"/>
                    </a:lnTo>
                    <a:lnTo>
                      <a:pt x="125" y="196"/>
                    </a:lnTo>
                    <a:lnTo>
                      <a:pt x="126" y="201"/>
                    </a:lnTo>
                    <a:lnTo>
                      <a:pt x="129" y="204"/>
                    </a:lnTo>
                    <a:lnTo>
                      <a:pt x="131" y="206"/>
                    </a:lnTo>
                    <a:lnTo>
                      <a:pt x="131" y="206"/>
                    </a:lnTo>
                    <a:lnTo>
                      <a:pt x="139" y="212"/>
                    </a:lnTo>
                    <a:lnTo>
                      <a:pt x="148" y="218"/>
                    </a:lnTo>
                    <a:lnTo>
                      <a:pt x="154" y="223"/>
                    </a:lnTo>
                    <a:lnTo>
                      <a:pt x="155" y="227"/>
                    </a:lnTo>
                    <a:lnTo>
                      <a:pt x="156" y="230"/>
                    </a:lnTo>
                    <a:lnTo>
                      <a:pt x="156" y="230"/>
                    </a:lnTo>
                    <a:lnTo>
                      <a:pt x="160" y="236"/>
                    </a:lnTo>
                    <a:lnTo>
                      <a:pt x="165" y="241"/>
                    </a:lnTo>
                    <a:lnTo>
                      <a:pt x="169" y="243"/>
                    </a:lnTo>
                    <a:lnTo>
                      <a:pt x="175" y="245"/>
                    </a:lnTo>
                    <a:lnTo>
                      <a:pt x="184" y="248"/>
                    </a:lnTo>
                    <a:lnTo>
                      <a:pt x="194" y="255"/>
                    </a:lnTo>
                    <a:lnTo>
                      <a:pt x="205" y="261"/>
                    </a:lnTo>
                    <a:lnTo>
                      <a:pt x="211" y="265"/>
                    </a:lnTo>
                    <a:lnTo>
                      <a:pt x="219" y="267"/>
                    </a:lnTo>
                    <a:lnTo>
                      <a:pt x="230" y="273"/>
                    </a:lnTo>
                    <a:lnTo>
                      <a:pt x="230" y="265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3"/>
                    </a:lnTo>
                    <a:lnTo>
                      <a:pt x="229" y="246"/>
                    </a:lnTo>
                    <a:lnTo>
                      <a:pt x="227" y="240"/>
                    </a:lnTo>
                    <a:lnTo>
                      <a:pt x="227" y="233"/>
                    </a:lnTo>
                    <a:lnTo>
                      <a:pt x="227" y="233"/>
                    </a:lnTo>
                    <a:lnTo>
                      <a:pt x="228" y="226"/>
                    </a:lnTo>
                    <a:lnTo>
                      <a:pt x="229" y="223"/>
                    </a:lnTo>
                    <a:lnTo>
                      <a:pt x="231" y="220"/>
                    </a:lnTo>
                    <a:lnTo>
                      <a:pt x="234" y="217"/>
                    </a:lnTo>
                    <a:lnTo>
                      <a:pt x="234" y="217"/>
                    </a:lnTo>
                    <a:lnTo>
                      <a:pt x="235" y="210"/>
                    </a:lnTo>
                    <a:lnTo>
                      <a:pt x="234" y="210"/>
                    </a:lnTo>
                    <a:lnTo>
                      <a:pt x="235" y="210"/>
                    </a:lnTo>
                    <a:lnTo>
                      <a:pt x="236" y="204"/>
                    </a:lnTo>
                    <a:lnTo>
                      <a:pt x="237" y="199"/>
                    </a:lnTo>
                    <a:lnTo>
                      <a:pt x="241" y="195"/>
                    </a:lnTo>
                    <a:lnTo>
                      <a:pt x="246" y="190"/>
                    </a:lnTo>
                    <a:lnTo>
                      <a:pt x="249" y="187"/>
                    </a:lnTo>
                    <a:lnTo>
                      <a:pt x="252" y="187"/>
                    </a:lnTo>
                    <a:lnTo>
                      <a:pt x="259" y="192"/>
                    </a:lnTo>
                    <a:lnTo>
                      <a:pt x="261" y="193"/>
                    </a:lnTo>
                    <a:lnTo>
                      <a:pt x="262" y="193"/>
                    </a:lnTo>
                    <a:lnTo>
                      <a:pt x="263" y="192"/>
                    </a:lnTo>
                    <a:lnTo>
                      <a:pt x="263" y="191"/>
                    </a:lnTo>
                    <a:lnTo>
                      <a:pt x="263" y="187"/>
                    </a:lnTo>
                    <a:lnTo>
                      <a:pt x="263" y="187"/>
                    </a:lnTo>
                    <a:lnTo>
                      <a:pt x="261" y="184"/>
                    </a:lnTo>
                    <a:lnTo>
                      <a:pt x="261" y="184"/>
                    </a:lnTo>
                    <a:lnTo>
                      <a:pt x="256" y="177"/>
                    </a:lnTo>
                    <a:lnTo>
                      <a:pt x="254" y="174"/>
                    </a:lnTo>
                    <a:lnTo>
                      <a:pt x="254" y="171"/>
                    </a:lnTo>
                    <a:lnTo>
                      <a:pt x="254" y="168"/>
                    </a:lnTo>
                    <a:lnTo>
                      <a:pt x="254" y="167"/>
                    </a:lnTo>
                    <a:lnTo>
                      <a:pt x="258" y="165"/>
                    </a:lnTo>
                    <a:lnTo>
                      <a:pt x="260" y="166"/>
                    </a:lnTo>
                    <a:lnTo>
                      <a:pt x="260" y="166"/>
                    </a:lnTo>
                    <a:lnTo>
                      <a:pt x="262" y="166"/>
                    </a:lnTo>
                    <a:lnTo>
                      <a:pt x="262" y="166"/>
                    </a:lnTo>
                    <a:lnTo>
                      <a:pt x="268" y="162"/>
                    </a:lnTo>
                    <a:lnTo>
                      <a:pt x="274" y="158"/>
                    </a:lnTo>
                    <a:lnTo>
                      <a:pt x="278" y="153"/>
                    </a:lnTo>
                    <a:lnTo>
                      <a:pt x="281" y="150"/>
                    </a:lnTo>
                    <a:lnTo>
                      <a:pt x="281" y="150"/>
                    </a:lnTo>
                    <a:lnTo>
                      <a:pt x="283" y="152"/>
                    </a:lnTo>
                    <a:lnTo>
                      <a:pt x="285" y="155"/>
                    </a:lnTo>
                    <a:lnTo>
                      <a:pt x="289" y="158"/>
                    </a:lnTo>
                    <a:lnTo>
                      <a:pt x="289" y="158"/>
                    </a:lnTo>
                    <a:lnTo>
                      <a:pt x="291" y="158"/>
                    </a:lnTo>
                    <a:lnTo>
                      <a:pt x="291" y="158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0"/>
                    </a:lnTo>
                    <a:lnTo>
                      <a:pt x="292" y="150"/>
                    </a:lnTo>
                    <a:lnTo>
                      <a:pt x="292" y="146"/>
                    </a:lnTo>
                    <a:lnTo>
                      <a:pt x="290" y="141"/>
                    </a:lnTo>
                    <a:lnTo>
                      <a:pt x="287" y="136"/>
                    </a:lnTo>
                    <a:lnTo>
                      <a:pt x="285" y="133"/>
                    </a:lnTo>
                    <a:lnTo>
                      <a:pt x="285" y="133"/>
                    </a:lnTo>
                    <a:lnTo>
                      <a:pt x="278" y="127"/>
                    </a:lnTo>
                    <a:lnTo>
                      <a:pt x="269" y="119"/>
                    </a:lnTo>
                    <a:lnTo>
                      <a:pt x="268" y="119"/>
                    </a:lnTo>
                    <a:lnTo>
                      <a:pt x="269" y="119"/>
                    </a:lnTo>
                    <a:lnTo>
                      <a:pt x="268" y="118"/>
                    </a:lnTo>
                    <a:lnTo>
                      <a:pt x="269" y="117"/>
                    </a:lnTo>
                    <a:lnTo>
                      <a:pt x="272" y="117"/>
                    </a:lnTo>
                    <a:lnTo>
                      <a:pt x="272" y="117"/>
                    </a:lnTo>
                    <a:lnTo>
                      <a:pt x="272" y="117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68" y="116"/>
                    </a:lnTo>
                    <a:lnTo>
                      <a:pt x="268" y="116"/>
                    </a:lnTo>
                    <a:lnTo>
                      <a:pt x="267" y="118"/>
                    </a:lnTo>
                    <a:lnTo>
                      <a:pt x="267" y="118"/>
                    </a:lnTo>
                    <a:lnTo>
                      <a:pt x="268" y="119"/>
                    </a:lnTo>
                    <a:lnTo>
                      <a:pt x="268" y="119"/>
                    </a:lnTo>
                    <a:lnTo>
                      <a:pt x="268" y="119"/>
                    </a:lnTo>
                    <a:lnTo>
                      <a:pt x="277" y="127"/>
                    </a:lnTo>
                    <a:lnTo>
                      <a:pt x="284" y="134"/>
                    </a:lnTo>
                    <a:lnTo>
                      <a:pt x="284" y="134"/>
                    </a:lnTo>
                    <a:lnTo>
                      <a:pt x="287" y="137"/>
                    </a:lnTo>
                    <a:lnTo>
                      <a:pt x="290" y="141"/>
                    </a:lnTo>
                    <a:lnTo>
                      <a:pt x="291" y="146"/>
                    </a:lnTo>
                    <a:lnTo>
                      <a:pt x="291" y="150"/>
                    </a:lnTo>
                    <a:lnTo>
                      <a:pt x="291" y="150"/>
                    </a:lnTo>
                    <a:lnTo>
                      <a:pt x="291" y="155"/>
                    </a:lnTo>
                    <a:lnTo>
                      <a:pt x="292" y="155"/>
                    </a:lnTo>
                    <a:lnTo>
                      <a:pt x="291" y="155"/>
                    </a:lnTo>
                    <a:lnTo>
                      <a:pt x="290" y="156"/>
                    </a:lnTo>
                    <a:lnTo>
                      <a:pt x="289" y="156"/>
                    </a:lnTo>
                    <a:lnTo>
                      <a:pt x="286" y="155"/>
                    </a:lnTo>
                    <a:lnTo>
                      <a:pt x="283" y="150"/>
                    </a:lnTo>
                    <a:lnTo>
                      <a:pt x="283" y="150"/>
                    </a:lnTo>
                    <a:lnTo>
                      <a:pt x="281" y="149"/>
                    </a:lnTo>
                    <a:lnTo>
                      <a:pt x="280" y="149"/>
                    </a:lnTo>
                    <a:lnTo>
                      <a:pt x="280" y="149"/>
                    </a:lnTo>
                    <a:lnTo>
                      <a:pt x="278" y="152"/>
                    </a:lnTo>
                    <a:lnTo>
                      <a:pt x="278" y="152"/>
                    </a:lnTo>
                    <a:lnTo>
                      <a:pt x="273" y="156"/>
                    </a:lnTo>
                    <a:lnTo>
                      <a:pt x="267" y="162"/>
                    </a:lnTo>
                    <a:lnTo>
                      <a:pt x="261" y="165"/>
                    </a:lnTo>
                    <a:lnTo>
                      <a:pt x="260" y="165"/>
                    </a:lnTo>
                    <a:lnTo>
                      <a:pt x="258" y="164"/>
                    </a:lnTo>
                    <a:lnTo>
                      <a:pt x="258" y="164"/>
                    </a:lnTo>
                    <a:lnTo>
                      <a:pt x="254" y="166"/>
                    </a:lnTo>
                    <a:lnTo>
                      <a:pt x="253" y="168"/>
                    </a:lnTo>
                    <a:lnTo>
                      <a:pt x="253" y="168"/>
                    </a:lnTo>
                    <a:lnTo>
                      <a:pt x="253" y="171"/>
                    </a:lnTo>
                    <a:lnTo>
                      <a:pt x="253" y="171"/>
                    </a:lnTo>
                    <a:lnTo>
                      <a:pt x="253" y="174"/>
                    </a:lnTo>
                    <a:lnTo>
                      <a:pt x="253" y="174"/>
                    </a:lnTo>
                    <a:lnTo>
                      <a:pt x="255" y="178"/>
                    </a:lnTo>
                    <a:lnTo>
                      <a:pt x="255" y="178"/>
                    </a:lnTo>
                    <a:lnTo>
                      <a:pt x="260" y="185"/>
                    </a:lnTo>
                    <a:lnTo>
                      <a:pt x="261" y="184"/>
                    </a:lnTo>
                    <a:lnTo>
                      <a:pt x="260" y="185"/>
                    </a:lnTo>
                    <a:lnTo>
                      <a:pt x="262" y="187"/>
                    </a:lnTo>
                    <a:lnTo>
                      <a:pt x="262" y="191"/>
                    </a:lnTo>
                    <a:lnTo>
                      <a:pt x="261" y="192"/>
                    </a:lnTo>
                    <a:lnTo>
                      <a:pt x="259" y="191"/>
                    </a:lnTo>
                    <a:lnTo>
                      <a:pt x="252" y="186"/>
                    </a:lnTo>
                    <a:lnTo>
                      <a:pt x="249" y="186"/>
                    </a:lnTo>
                    <a:lnTo>
                      <a:pt x="249" y="186"/>
                    </a:lnTo>
                    <a:lnTo>
                      <a:pt x="244" y="189"/>
                    </a:lnTo>
                    <a:lnTo>
                      <a:pt x="240" y="193"/>
                    </a:lnTo>
                    <a:lnTo>
                      <a:pt x="236" y="199"/>
                    </a:lnTo>
                    <a:lnTo>
                      <a:pt x="235" y="204"/>
                    </a:lnTo>
                    <a:lnTo>
                      <a:pt x="234" y="210"/>
                    </a:lnTo>
                    <a:lnTo>
                      <a:pt x="232" y="217"/>
                    </a:lnTo>
                    <a:lnTo>
                      <a:pt x="230" y="218"/>
                    </a:lnTo>
                    <a:lnTo>
                      <a:pt x="231" y="220"/>
                    </a:lnTo>
                    <a:lnTo>
                      <a:pt x="230" y="218"/>
                    </a:lnTo>
                    <a:lnTo>
                      <a:pt x="230" y="218"/>
                    </a:lnTo>
                    <a:lnTo>
                      <a:pt x="228" y="222"/>
                    </a:lnTo>
                    <a:lnTo>
                      <a:pt x="227" y="226"/>
                    </a:lnTo>
                    <a:lnTo>
                      <a:pt x="225" y="233"/>
                    </a:lnTo>
                    <a:lnTo>
                      <a:pt x="225" y="233"/>
                    </a:lnTo>
                    <a:lnTo>
                      <a:pt x="225" y="240"/>
                    </a:lnTo>
                    <a:lnTo>
                      <a:pt x="228" y="247"/>
                    </a:lnTo>
                    <a:lnTo>
                      <a:pt x="229" y="253"/>
                    </a:lnTo>
                    <a:lnTo>
                      <a:pt x="229" y="259"/>
                    </a:lnTo>
                    <a:lnTo>
                      <a:pt x="230" y="259"/>
                    </a:lnTo>
                    <a:lnTo>
                      <a:pt x="229" y="259"/>
                    </a:lnTo>
                    <a:lnTo>
                      <a:pt x="229" y="265"/>
                    </a:lnTo>
                    <a:lnTo>
                      <a:pt x="229" y="271"/>
                    </a:lnTo>
                    <a:lnTo>
                      <a:pt x="219" y="267"/>
                    </a:lnTo>
                    <a:lnTo>
                      <a:pt x="211" y="264"/>
                    </a:lnTo>
                    <a:lnTo>
                      <a:pt x="205" y="261"/>
                    </a:lnTo>
                    <a:lnTo>
                      <a:pt x="194" y="255"/>
                    </a:lnTo>
                    <a:lnTo>
                      <a:pt x="184" y="248"/>
                    </a:lnTo>
                    <a:lnTo>
                      <a:pt x="175" y="243"/>
                    </a:lnTo>
                    <a:lnTo>
                      <a:pt x="169" y="242"/>
                    </a:lnTo>
                    <a:lnTo>
                      <a:pt x="165" y="240"/>
                    </a:lnTo>
                    <a:lnTo>
                      <a:pt x="161" y="236"/>
                    </a:lnTo>
                    <a:lnTo>
                      <a:pt x="157" y="230"/>
                    </a:lnTo>
                    <a:lnTo>
                      <a:pt x="156" y="226"/>
                    </a:lnTo>
                    <a:lnTo>
                      <a:pt x="156" y="226"/>
                    </a:lnTo>
                    <a:lnTo>
                      <a:pt x="154" y="223"/>
                    </a:lnTo>
                    <a:lnTo>
                      <a:pt x="154" y="223"/>
                    </a:lnTo>
                    <a:lnTo>
                      <a:pt x="148" y="218"/>
                    </a:lnTo>
                    <a:lnTo>
                      <a:pt x="148" y="218"/>
                    </a:lnTo>
                    <a:lnTo>
                      <a:pt x="139" y="211"/>
                    </a:lnTo>
                    <a:lnTo>
                      <a:pt x="132" y="206"/>
                    </a:lnTo>
                    <a:lnTo>
                      <a:pt x="132" y="206"/>
                    </a:lnTo>
                    <a:lnTo>
                      <a:pt x="130" y="203"/>
                    </a:lnTo>
                    <a:lnTo>
                      <a:pt x="128" y="199"/>
                    </a:lnTo>
                    <a:lnTo>
                      <a:pt x="126" y="196"/>
                    </a:lnTo>
                    <a:lnTo>
                      <a:pt x="125" y="190"/>
                    </a:lnTo>
                    <a:lnTo>
                      <a:pt x="125" y="190"/>
                    </a:lnTo>
                    <a:lnTo>
                      <a:pt x="125" y="189"/>
                    </a:lnTo>
                    <a:lnTo>
                      <a:pt x="125" y="189"/>
                    </a:lnTo>
                    <a:lnTo>
                      <a:pt x="125" y="184"/>
                    </a:lnTo>
                    <a:lnTo>
                      <a:pt x="124" y="184"/>
                    </a:lnTo>
                    <a:lnTo>
                      <a:pt x="122" y="180"/>
                    </a:lnTo>
                    <a:lnTo>
                      <a:pt x="118" y="175"/>
                    </a:lnTo>
                    <a:lnTo>
                      <a:pt x="111" y="170"/>
                    </a:lnTo>
                    <a:lnTo>
                      <a:pt x="111" y="170"/>
                    </a:lnTo>
                    <a:lnTo>
                      <a:pt x="111" y="170"/>
                    </a:lnTo>
                    <a:lnTo>
                      <a:pt x="94" y="160"/>
                    </a:lnTo>
                    <a:lnTo>
                      <a:pt x="81" y="152"/>
                    </a:lnTo>
                    <a:lnTo>
                      <a:pt x="68" y="142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48" y="124"/>
                    </a:lnTo>
                    <a:lnTo>
                      <a:pt x="43" y="119"/>
                    </a:lnTo>
                    <a:lnTo>
                      <a:pt x="41" y="116"/>
                    </a:lnTo>
                    <a:lnTo>
                      <a:pt x="39" y="112"/>
                    </a:lnTo>
                    <a:lnTo>
                      <a:pt x="38" y="109"/>
                    </a:lnTo>
                    <a:lnTo>
                      <a:pt x="38" y="108"/>
                    </a:lnTo>
                    <a:lnTo>
                      <a:pt x="36" y="100"/>
                    </a:lnTo>
                    <a:lnTo>
                      <a:pt x="35" y="96"/>
                    </a:lnTo>
                    <a:lnTo>
                      <a:pt x="35" y="96"/>
                    </a:lnTo>
                    <a:lnTo>
                      <a:pt x="31" y="91"/>
                    </a:lnTo>
                    <a:lnTo>
                      <a:pt x="18" y="74"/>
                    </a:lnTo>
                    <a:lnTo>
                      <a:pt x="12" y="68"/>
                    </a:lnTo>
                    <a:lnTo>
                      <a:pt x="6" y="63"/>
                    </a:lnTo>
                    <a:lnTo>
                      <a:pt x="5" y="61"/>
                    </a:lnTo>
                    <a:lnTo>
                      <a:pt x="2" y="57"/>
                    </a:lnTo>
                    <a:lnTo>
                      <a:pt x="1" y="52"/>
                    </a:lnTo>
                    <a:lnTo>
                      <a:pt x="1" y="46"/>
                    </a:lnTo>
                    <a:lnTo>
                      <a:pt x="4" y="32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10" y="15"/>
                    </a:lnTo>
                    <a:lnTo>
                      <a:pt x="14" y="16"/>
                    </a:lnTo>
                    <a:lnTo>
                      <a:pt x="20" y="18"/>
                    </a:lnTo>
                    <a:lnTo>
                      <a:pt x="23" y="19"/>
                    </a:lnTo>
                    <a:lnTo>
                      <a:pt x="23" y="19"/>
                    </a:lnTo>
                    <a:lnTo>
                      <a:pt x="25" y="19"/>
                    </a:lnTo>
                    <a:lnTo>
                      <a:pt x="35" y="29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42" y="32"/>
                    </a:lnTo>
                    <a:lnTo>
                      <a:pt x="44" y="34"/>
                    </a:lnTo>
                    <a:lnTo>
                      <a:pt x="45" y="34"/>
                    </a:lnTo>
                    <a:lnTo>
                      <a:pt x="46" y="32"/>
                    </a:lnTo>
                    <a:lnTo>
                      <a:pt x="48" y="32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9" y="28"/>
                    </a:lnTo>
                    <a:lnTo>
                      <a:pt x="49" y="28"/>
                    </a:lnTo>
                    <a:lnTo>
                      <a:pt x="49" y="19"/>
                    </a:lnTo>
                    <a:lnTo>
                      <a:pt x="50" y="12"/>
                    </a:lnTo>
                    <a:lnTo>
                      <a:pt x="51" y="11"/>
                    </a:lnTo>
                    <a:lnTo>
                      <a:pt x="52" y="10"/>
                    </a:lnTo>
                    <a:lnTo>
                      <a:pt x="55" y="10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3" y="12"/>
                    </a:lnTo>
                    <a:lnTo>
                      <a:pt x="63" y="12"/>
                    </a:lnTo>
                    <a:lnTo>
                      <a:pt x="66" y="11"/>
                    </a:lnTo>
                    <a:lnTo>
                      <a:pt x="69" y="10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6" y="3"/>
                    </a:lnTo>
                    <a:lnTo>
                      <a:pt x="77" y="3"/>
                    </a:lnTo>
                    <a:lnTo>
                      <a:pt x="81" y="1"/>
                    </a:lnTo>
                    <a:lnTo>
                      <a:pt x="81" y="1"/>
                    </a:lnTo>
                    <a:lnTo>
                      <a:pt x="87" y="3"/>
                    </a:lnTo>
                    <a:lnTo>
                      <a:pt x="87" y="3"/>
                    </a:lnTo>
                    <a:lnTo>
                      <a:pt x="87" y="3"/>
                    </a:lnTo>
                    <a:lnTo>
                      <a:pt x="94" y="7"/>
                    </a:lnTo>
                    <a:lnTo>
                      <a:pt x="100" y="11"/>
                    </a:lnTo>
                    <a:lnTo>
                      <a:pt x="104" y="12"/>
                    </a:lnTo>
                    <a:lnTo>
                      <a:pt x="106" y="13"/>
                    </a:lnTo>
                    <a:lnTo>
                      <a:pt x="107" y="13"/>
                    </a:lnTo>
                    <a:lnTo>
                      <a:pt x="107" y="12"/>
                    </a:lnTo>
                    <a:lnTo>
                      <a:pt x="138" y="16"/>
                    </a:lnTo>
                    <a:lnTo>
                      <a:pt x="150" y="16"/>
                    </a:lnTo>
                    <a:lnTo>
                      <a:pt x="154" y="13"/>
                    </a:lnTo>
                    <a:lnTo>
                      <a:pt x="154" y="13"/>
                    </a:lnTo>
                    <a:lnTo>
                      <a:pt x="157" y="12"/>
                    </a:lnTo>
                    <a:lnTo>
                      <a:pt x="157" y="12"/>
                    </a:lnTo>
                    <a:lnTo>
                      <a:pt x="159" y="10"/>
                    </a:lnTo>
                    <a:lnTo>
                      <a:pt x="162" y="9"/>
                    </a:lnTo>
                    <a:lnTo>
                      <a:pt x="166" y="9"/>
                    </a:lnTo>
                    <a:lnTo>
                      <a:pt x="172" y="10"/>
                    </a:lnTo>
                    <a:lnTo>
                      <a:pt x="176" y="9"/>
                    </a:lnTo>
                    <a:lnTo>
                      <a:pt x="181" y="9"/>
                    </a:lnTo>
                    <a:lnTo>
                      <a:pt x="188" y="11"/>
                    </a:lnTo>
                    <a:lnTo>
                      <a:pt x="194" y="12"/>
                    </a:lnTo>
                    <a:lnTo>
                      <a:pt x="198" y="13"/>
                    </a:lnTo>
                    <a:lnTo>
                      <a:pt x="198" y="13"/>
                    </a:lnTo>
                    <a:lnTo>
                      <a:pt x="207" y="12"/>
                    </a:lnTo>
                    <a:lnTo>
                      <a:pt x="211" y="13"/>
                    </a:lnTo>
                    <a:lnTo>
                      <a:pt x="211" y="13"/>
                    </a:lnTo>
                    <a:lnTo>
                      <a:pt x="216" y="15"/>
                    </a:lnTo>
                    <a:lnTo>
                      <a:pt x="222" y="19"/>
                    </a:lnTo>
                    <a:lnTo>
                      <a:pt x="224" y="25"/>
                    </a:lnTo>
                    <a:lnTo>
                      <a:pt x="228" y="26"/>
                    </a:lnTo>
                    <a:lnTo>
                      <a:pt x="228" y="26"/>
                    </a:lnTo>
                    <a:lnTo>
                      <a:pt x="232" y="28"/>
                    </a:lnTo>
                    <a:lnTo>
                      <a:pt x="232" y="28"/>
                    </a:lnTo>
                    <a:lnTo>
                      <a:pt x="237" y="28"/>
                    </a:lnTo>
                    <a:lnTo>
                      <a:pt x="237" y="28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1" y="25"/>
                    </a:lnTo>
                    <a:lnTo>
                      <a:pt x="241" y="25"/>
                    </a:lnTo>
                    <a:lnTo>
                      <a:pt x="243" y="22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6" y="25"/>
                    </a:lnTo>
                    <a:lnTo>
                      <a:pt x="246" y="25"/>
                    </a:lnTo>
                    <a:lnTo>
                      <a:pt x="247" y="24"/>
                    </a:lnTo>
                    <a:lnTo>
                      <a:pt x="252" y="22"/>
                    </a:lnTo>
                    <a:lnTo>
                      <a:pt x="254" y="21"/>
                    </a:lnTo>
                    <a:lnTo>
                      <a:pt x="258" y="21"/>
                    </a:lnTo>
                    <a:lnTo>
                      <a:pt x="263" y="22"/>
                    </a:lnTo>
                    <a:lnTo>
                      <a:pt x="265" y="23"/>
                    </a:lnTo>
                    <a:lnTo>
                      <a:pt x="265" y="24"/>
                    </a:lnTo>
                    <a:lnTo>
                      <a:pt x="266" y="26"/>
                    </a:lnTo>
                    <a:lnTo>
                      <a:pt x="266" y="32"/>
                    </a:lnTo>
                    <a:lnTo>
                      <a:pt x="267" y="32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3" y="42"/>
                    </a:lnTo>
                    <a:lnTo>
                      <a:pt x="260" y="50"/>
                    </a:lnTo>
                    <a:lnTo>
                      <a:pt x="256" y="59"/>
                    </a:lnTo>
                    <a:lnTo>
                      <a:pt x="253" y="68"/>
                    </a:lnTo>
                    <a:lnTo>
                      <a:pt x="253" y="68"/>
                    </a:lnTo>
                    <a:lnTo>
                      <a:pt x="253" y="77"/>
                    </a:lnTo>
                    <a:lnTo>
                      <a:pt x="254" y="78"/>
                    </a:lnTo>
                    <a:lnTo>
                      <a:pt x="254" y="78"/>
                    </a:lnTo>
                    <a:lnTo>
                      <a:pt x="256" y="80"/>
                    </a:lnTo>
                    <a:lnTo>
                      <a:pt x="261" y="84"/>
                    </a:lnTo>
                    <a:lnTo>
                      <a:pt x="266" y="87"/>
                    </a:lnTo>
                    <a:lnTo>
                      <a:pt x="274" y="91"/>
                    </a:lnTo>
                    <a:lnTo>
                      <a:pt x="278" y="96"/>
                    </a:lnTo>
                    <a:lnTo>
                      <a:pt x="292" y="110"/>
                    </a:lnTo>
                    <a:lnTo>
                      <a:pt x="293" y="111"/>
                    </a:lnTo>
                    <a:lnTo>
                      <a:pt x="293" y="114"/>
                    </a:lnTo>
                    <a:lnTo>
                      <a:pt x="292" y="115"/>
                    </a:lnTo>
                    <a:lnTo>
                      <a:pt x="287" y="116"/>
                    </a:lnTo>
                    <a:lnTo>
                      <a:pt x="280" y="115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72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5" name="Freeform 519"/>
              <p:cNvSpPr>
                <a:spLocks/>
              </p:cNvSpPr>
              <p:nvPr/>
            </p:nvSpPr>
            <p:spPr bwMode="auto">
              <a:xfrm>
                <a:off x="5978526" y="4627563"/>
                <a:ext cx="674688" cy="654050"/>
              </a:xfrm>
              <a:custGeom>
                <a:avLst/>
                <a:gdLst>
                  <a:gd name="T0" fmla="*/ 339 w 425"/>
                  <a:gd name="T1" fmla="*/ 369 h 412"/>
                  <a:gd name="T2" fmla="*/ 317 w 425"/>
                  <a:gd name="T3" fmla="*/ 347 h 412"/>
                  <a:gd name="T4" fmla="*/ 289 w 425"/>
                  <a:gd name="T5" fmla="*/ 316 h 412"/>
                  <a:gd name="T6" fmla="*/ 263 w 425"/>
                  <a:gd name="T7" fmla="*/ 288 h 412"/>
                  <a:gd name="T8" fmla="*/ 203 w 425"/>
                  <a:gd name="T9" fmla="*/ 241 h 412"/>
                  <a:gd name="T10" fmla="*/ 181 w 425"/>
                  <a:gd name="T11" fmla="*/ 199 h 412"/>
                  <a:gd name="T12" fmla="*/ 165 w 425"/>
                  <a:gd name="T13" fmla="*/ 171 h 412"/>
                  <a:gd name="T14" fmla="*/ 173 w 425"/>
                  <a:gd name="T15" fmla="*/ 141 h 412"/>
                  <a:gd name="T16" fmla="*/ 205 w 425"/>
                  <a:gd name="T17" fmla="*/ 159 h 412"/>
                  <a:gd name="T18" fmla="*/ 214 w 425"/>
                  <a:gd name="T19" fmla="*/ 139 h 412"/>
                  <a:gd name="T20" fmla="*/ 226 w 425"/>
                  <a:gd name="T21" fmla="*/ 137 h 412"/>
                  <a:gd name="T22" fmla="*/ 245 w 425"/>
                  <a:gd name="T23" fmla="*/ 128 h 412"/>
                  <a:gd name="T24" fmla="*/ 270 w 425"/>
                  <a:gd name="T25" fmla="*/ 137 h 412"/>
                  <a:gd name="T26" fmla="*/ 326 w 425"/>
                  <a:gd name="T27" fmla="*/ 135 h 412"/>
                  <a:gd name="T28" fmla="*/ 358 w 425"/>
                  <a:gd name="T29" fmla="*/ 137 h 412"/>
                  <a:gd name="T30" fmla="*/ 388 w 425"/>
                  <a:gd name="T31" fmla="*/ 150 h 412"/>
                  <a:gd name="T32" fmla="*/ 408 w 425"/>
                  <a:gd name="T33" fmla="*/ 147 h 412"/>
                  <a:gd name="T34" fmla="*/ 402 w 425"/>
                  <a:gd name="T35" fmla="*/ 133 h 412"/>
                  <a:gd name="T36" fmla="*/ 425 w 425"/>
                  <a:gd name="T37" fmla="*/ 115 h 412"/>
                  <a:gd name="T38" fmla="*/ 397 w 425"/>
                  <a:gd name="T39" fmla="*/ 103 h 412"/>
                  <a:gd name="T40" fmla="*/ 391 w 425"/>
                  <a:gd name="T41" fmla="*/ 86 h 412"/>
                  <a:gd name="T42" fmla="*/ 373 w 425"/>
                  <a:gd name="T43" fmla="*/ 44 h 412"/>
                  <a:gd name="T44" fmla="*/ 345 w 425"/>
                  <a:gd name="T45" fmla="*/ 65 h 412"/>
                  <a:gd name="T46" fmla="*/ 299 w 425"/>
                  <a:gd name="T47" fmla="*/ 67 h 412"/>
                  <a:gd name="T48" fmla="*/ 265 w 425"/>
                  <a:gd name="T49" fmla="*/ 53 h 412"/>
                  <a:gd name="T50" fmla="*/ 215 w 425"/>
                  <a:gd name="T51" fmla="*/ 9 h 412"/>
                  <a:gd name="T52" fmla="*/ 191 w 425"/>
                  <a:gd name="T53" fmla="*/ 5 h 412"/>
                  <a:gd name="T54" fmla="*/ 166 w 425"/>
                  <a:gd name="T55" fmla="*/ 34 h 412"/>
                  <a:gd name="T56" fmla="*/ 154 w 425"/>
                  <a:gd name="T57" fmla="*/ 73 h 412"/>
                  <a:gd name="T58" fmla="*/ 135 w 425"/>
                  <a:gd name="T59" fmla="*/ 83 h 412"/>
                  <a:gd name="T60" fmla="*/ 129 w 425"/>
                  <a:gd name="T61" fmla="*/ 94 h 412"/>
                  <a:gd name="T62" fmla="*/ 127 w 425"/>
                  <a:gd name="T63" fmla="*/ 116 h 412"/>
                  <a:gd name="T64" fmla="*/ 110 w 425"/>
                  <a:gd name="T65" fmla="*/ 117 h 412"/>
                  <a:gd name="T66" fmla="*/ 99 w 425"/>
                  <a:gd name="T67" fmla="*/ 123 h 412"/>
                  <a:gd name="T68" fmla="*/ 73 w 425"/>
                  <a:gd name="T69" fmla="*/ 102 h 412"/>
                  <a:gd name="T70" fmla="*/ 66 w 425"/>
                  <a:gd name="T71" fmla="*/ 117 h 412"/>
                  <a:gd name="T72" fmla="*/ 34 w 425"/>
                  <a:gd name="T73" fmla="*/ 123 h 412"/>
                  <a:gd name="T74" fmla="*/ 26 w 425"/>
                  <a:gd name="T75" fmla="*/ 135 h 412"/>
                  <a:gd name="T76" fmla="*/ 1 w 425"/>
                  <a:gd name="T77" fmla="*/ 134 h 412"/>
                  <a:gd name="T78" fmla="*/ 9 w 425"/>
                  <a:gd name="T79" fmla="*/ 160 h 412"/>
                  <a:gd name="T80" fmla="*/ 31 w 425"/>
                  <a:gd name="T81" fmla="*/ 193 h 412"/>
                  <a:gd name="T82" fmla="*/ 41 w 425"/>
                  <a:gd name="T83" fmla="*/ 170 h 412"/>
                  <a:gd name="T84" fmla="*/ 48 w 425"/>
                  <a:gd name="T85" fmla="*/ 170 h 412"/>
                  <a:gd name="T86" fmla="*/ 57 w 425"/>
                  <a:gd name="T87" fmla="*/ 141 h 412"/>
                  <a:gd name="T88" fmla="*/ 86 w 425"/>
                  <a:gd name="T89" fmla="*/ 152 h 412"/>
                  <a:gd name="T90" fmla="*/ 100 w 425"/>
                  <a:gd name="T91" fmla="*/ 171 h 412"/>
                  <a:gd name="T92" fmla="*/ 96 w 425"/>
                  <a:gd name="T93" fmla="*/ 191 h 412"/>
                  <a:gd name="T94" fmla="*/ 105 w 425"/>
                  <a:gd name="T95" fmla="*/ 208 h 412"/>
                  <a:gd name="T96" fmla="*/ 159 w 425"/>
                  <a:gd name="T97" fmla="*/ 253 h 412"/>
                  <a:gd name="T98" fmla="*/ 131 w 425"/>
                  <a:gd name="T99" fmla="*/ 243 h 412"/>
                  <a:gd name="T100" fmla="*/ 139 w 425"/>
                  <a:gd name="T101" fmla="*/ 266 h 412"/>
                  <a:gd name="T102" fmla="*/ 191 w 425"/>
                  <a:gd name="T103" fmla="*/ 301 h 412"/>
                  <a:gd name="T104" fmla="*/ 195 w 425"/>
                  <a:gd name="T105" fmla="*/ 317 h 412"/>
                  <a:gd name="T106" fmla="*/ 237 w 425"/>
                  <a:gd name="T107" fmla="*/ 317 h 412"/>
                  <a:gd name="T108" fmla="*/ 321 w 425"/>
                  <a:gd name="T109" fmla="*/ 366 h 412"/>
                  <a:gd name="T110" fmla="*/ 387 w 425"/>
                  <a:gd name="T111" fmla="*/ 407 h 412"/>
                  <a:gd name="T112" fmla="*/ 383 w 425"/>
                  <a:gd name="T113" fmla="*/ 391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25" h="412">
                    <a:moveTo>
                      <a:pt x="375" y="388"/>
                    </a:moveTo>
                    <a:lnTo>
                      <a:pt x="369" y="385"/>
                    </a:lnTo>
                    <a:lnTo>
                      <a:pt x="358" y="379"/>
                    </a:lnTo>
                    <a:lnTo>
                      <a:pt x="347" y="372"/>
                    </a:lnTo>
                    <a:lnTo>
                      <a:pt x="339" y="369"/>
                    </a:lnTo>
                    <a:lnTo>
                      <a:pt x="339" y="369"/>
                    </a:lnTo>
                    <a:lnTo>
                      <a:pt x="334" y="367"/>
                    </a:lnTo>
                    <a:lnTo>
                      <a:pt x="330" y="366"/>
                    </a:lnTo>
                    <a:lnTo>
                      <a:pt x="327" y="364"/>
                    </a:lnTo>
                    <a:lnTo>
                      <a:pt x="325" y="361"/>
                    </a:lnTo>
                    <a:lnTo>
                      <a:pt x="321" y="354"/>
                    </a:lnTo>
                    <a:lnTo>
                      <a:pt x="317" y="347"/>
                    </a:lnTo>
                    <a:lnTo>
                      <a:pt x="311" y="342"/>
                    </a:lnTo>
                    <a:lnTo>
                      <a:pt x="297" y="333"/>
                    </a:lnTo>
                    <a:lnTo>
                      <a:pt x="297" y="333"/>
                    </a:lnTo>
                    <a:lnTo>
                      <a:pt x="291" y="327"/>
                    </a:lnTo>
                    <a:lnTo>
                      <a:pt x="289" y="321"/>
                    </a:lnTo>
                    <a:lnTo>
                      <a:pt x="289" y="316"/>
                    </a:lnTo>
                    <a:lnTo>
                      <a:pt x="288" y="309"/>
                    </a:lnTo>
                    <a:lnTo>
                      <a:pt x="284" y="305"/>
                    </a:lnTo>
                    <a:lnTo>
                      <a:pt x="280" y="301"/>
                    </a:lnTo>
                    <a:lnTo>
                      <a:pt x="273" y="295"/>
                    </a:lnTo>
                    <a:lnTo>
                      <a:pt x="263" y="288"/>
                    </a:lnTo>
                    <a:lnTo>
                      <a:pt x="263" y="288"/>
                    </a:lnTo>
                    <a:lnTo>
                      <a:pt x="239" y="273"/>
                    </a:lnTo>
                    <a:lnTo>
                      <a:pt x="229" y="266"/>
                    </a:lnTo>
                    <a:lnTo>
                      <a:pt x="217" y="255"/>
                    </a:lnTo>
                    <a:lnTo>
                      <a:pt x="210" y="249"/>
                    </a:lnTo>
                    <a:lnTo>
                      <a:pt x="206" y="246"/>
                    </a:lnTo>
                    <a:lnTo>
                      <a:pt x="203" y="241"/>
                    </a:lnTo>
                    <a:lnTo>
                      <a:pt x="202" y="238"/>
                    </a:lnTo>
                    <a:lnTo>
                      <a:pt x="202" y="234"/>
                    </a:lnTo>
                    <a:lnTo>
                      <a:pt x="198" y="226"/>
                    </a:lnTo>
                    <a:lnTo>
                      <a:pt x="197" y="221"/>
                    </a:lnTo>
                    <a:lnTo>
                      <a:pt x="195" y="217"/>
                    </a:lnTo>
                    <a:lnTo>
                      <a:pt x="181" y="199"/>
                    </a:lnTo>
                    <a:lnTo>
                      <a:pt x="175" y="193"/>
                    </a:lnTo>
                    <a:lnTo>
                      <a:pt x="170" y="190"/>
                    </a:lnTo>
                    <a:lnTo>
                      <a:pt x="167" y="187"/>
                    </a:lnTo>
                    <a:lnTo>
                      <a:pt x="166" y="183"/>
                    </a:lnTo>
                    <a:lnTo>
                      <a:pt x="165" y="177"/>
                    </a:lnTo>
                    <a:lnTo>
                      <a:pt x="165" y="171"/>
                    </a:lnTo>
                    <a:lnTo>
                      <a:pt x="166" y="159"/>
                    </a:lnTo>
                    <a:lnTo>
                      <a:pt x="167" y="147"/>
                    </a:lnTo>
                    <a:lnTo>
                      <a:pt x="168" y="143"/>
                    </a:lnTo>
                    <a:lnTo>
                      <a:pt x="171" y="141"/>
                    </a:lnTo>
                    <a:lnTo>
                      <a:pt x="172" y="141"/>
                    </a:lnTo>
                    <a:lnTo>
                      <a:pt x="173" y="141"/>
                    </a:lnTo>
                    <a:lnTo>
                      <a:pt x="178" y="141"/>
                    </a:lnTo>
                    <a:lnTo>
                      <a:pt x="178" y="141"/>
                    </a:lnTo>
                    <a:lnTo>
                      <a:pt x="186" y="145"/>
                    </a:lnTo>
                    <a:lnTo>
                      <a:pt x="191" y="147"/>
                    </a:lnTo>
                    <a:lnTo>
                      <a:pt x="202" y="158"/>
                    </a:lnTo>
                    <a:lnTo>
                      <a:pt x="205" y="159"/>
                    </a:lnTo>
                    <a:lnTo>
                      <a:pt x="208" y="159"/>
                    </a:lnTo>
                    <a:lnTo>
                      <a:pt x="210" y="159"/>
                    </a:lnTo>
                    <a:lnTo>
                      <a:pt x="211" y="156"/>
                    </a:lnTo>
                    <a:lnTo>
                      <a:pt x="212" y="153"/>
                    </a:lnTo>
                    <a:lnTo>
                      <a:pt x="212" y="146"/>
                    </a:lnTo>
                    <a:lnTo>
                      <a:pt x="214" y="139"/>
                    </a:lnTo>
                    <a:lnTo>
                      <a:pt x="214" y="136"/>
                    </a:lnTo>
                    <a:lnTo>
                      <a:pt x="215" y="135"/>
                    </a:lnTo>
                    <a:lnTo>
                      <a:pt x="218" y="135"/>
                    </a:lnTo>
                    <a:lnTo>
                      <a:pt x="221" y="136"/>
                    </a:lnTo>
                    <a:lnTo>
                      <a:pt x="221" y="136"/>
                    </a:lnTo>
                    <a:lnTo>
                      <a:pt x="226" y="137"/>
                    </a:lnTo>
                    <a:lnTo>
                      <a:pt x="230" y="136"/>
                    </a:lnTo>
                    <a:lnTo>
                      <a:pt x="233" y="135"/>
                    </a:lnTo>
                    <a:lnTo>
                      <a:pt x="235" y="133"/>
                    </a:lnTo>
                    <a:lnTo>
                      <a:pt x="237" y="130"/>
                    </a:lnTo>
                    <a:lnTo>
                      <a:pt x="241" y="128"/>
                    </a:lnTo>
                    <a:lnTo>
                      <a:pt x="245" y="128"/>
                    </a:lnTo>
                    <a:lnTo>
                      <a:pt x="251" y="129"/>
                    </a:lnTo>
                    <a:lnTo>
                      <a:pt x="258" y="133"/>
                    </a:lnTo>
                    <a:lnTo>
                      <a:pt x="264" y="136"/>
                    </a:lnTo>
                    <a:lnTo>
                      <a:pt x="267" y="137"/>
                    </a:lnTo>
                    <a:lnTo>
                      <a:pt x="270" y="139"/>
                    </a:lnTo>
                    <a:lnTo>
                      <a:pt x="270" y="137"/>
                    </a:lnTo>
                    <a:lnTo>
                      <a:pt x="302" y="141"/>
                    </a:lnTo>
                    <a:lnTo>
                      <a:pt x="314" y="141"/>
                    </a:lnTo>
                    <a:lnTo>
                      <a:pt x="317" y="140"/>
                    </a:lnTo>
                    <a:lnTo>
                      <a:pt x="320" y="137"/>
                    </a:lnTo>
                    <a:lnTo>
                      <a:pt x="322" y="135"/>
                    </a:lnTo>
                    <a:lnTo>
                      <a:pt x="326" y="135"/>
                    </a:lnTo>
                    <a:lnTo>
                      <a:pt x="329" y="135"/>
                    </a:lnTo>
                    <a:lnTo>
                      <a:pt x="335" y="135"/>
                    </a:lnTo>
                    <a:lnTo>
                      <a:pt x="340" y="135"/>
                    </a:lnTo>
                    <a:lnTo>
                      <a:pt x="345" y="135"/>
                    </a:lnTo>
                    <a:lnTo>
                      <a:pt x="352" y="136"/>
                    </a:lnTo>
                    <a:lnTo>
                      <a:pt x="358" y="137"/>
                    </a:lnTo>
                    <a:lnTo>
                      <a:pt x="361" y="139"/>
                    </a:lnTo>
                    <a:lnTo>
                      <a:pt x="371" y="137"/>
                    </a:lnTo>
                    <a:lnTo>
                      <a:pt x="375" y="139"/>
                    </a:lnTo>
                    <a:lnTo>
                      <a:pt x="378" y="141"/>
                    </a:lnTo>
                    <a:lnTo>
                      <a:pt x="384" y="148"/>
                    </a:lnTo>
                    <a:lnTo>
                      <a:pt x="388" y="150"/>
                    </a:lnTo>
                    <a:lnTo>
                      <a:pt x="391" y="153"/>
                    </a:lnTo>
                    <a:lnTo>
                      <a:pt x="396" y="153"/>
                    </a:lnTo>
                    <a:lnTo>
                      <a:pt x="401" y="153"/>
                    </a:lnTo>
                    <a:lnTo>
                      <a:pt x="402" y="153"/>
                    </a:lnTo>
                    <a:lnTo>
                      <a:pt x="403" y="152"/>
                    </a:lnTo>
                    <a:lnTo>
                      <a:pt x="408" y="147"/>
                    </a:lnTo>
                    <a:lnTo>
                      <a:pt x="408" y="145"/>
                    </a:lnTo>
                    <a:lnTo>
                      <a:pt x="407" y="141"/>
                    </a:lnTo>
                    <a:lnTo>
                      <a:pt x="406" y="137"/>
                    </a:lnTo>
                    <a:lnTo>
                      <a:pt x="402" y="135"/>
                    </a:lnTo>
                    <a:lnTo>
                      <a:pt x="402" y="134"/>
                    </a:lnTo>
                    <a:lnTo>
                      <a:pt x="402" y="133"/>
                    </a:lnTo>
                    <a:lnTo>
                      <a:pt x="407" y="128"/>
                    </a:lnTo>
                    <a:lnTo>
                      <a:pt x="414" y="123"/>
                    </a:lnTo>
                    <a:lnTo>
                      <a:pt x="420" y="121"/>
                    </a:lnTo>
                    <a:lnTo>
                      <a:pt x="425" y="117"/>
                    </a:lnTo>
                    <a:lnTo>
                      <a:pt x="425" y="117"/>
                    </a:lnTo>
                    <a:lnTo>
                      <a:pt x="425" y="115"/>
                    </a:lnTo>
                    <a:lnTo>
                      <a:pt x="425" y="112"/>
                    </a:lnTo>
                    <a:lnTo>
                      <a:pt x="420" y="111"/>
                    </a:lnTo>
                    <a:lnTo>
                      <a:pt x="412" y="109"/>
                    </a:lnTo>
                    <a:lnTo>
                      <a:pt x="406" y="108"/>
                    </a:lnTo>
                    <a:lnTo>
                      <a:pt x="402" y="105"/>
                    </a:lnTo>
                    <a:lnTo>
                      <a:pt x="397" y="103"/>
                    </a:lnTo>
                    <a:lnTo>
                      <a:pt x="396" y="99"/>
                    </a:lnTo>
                    <a:lnTo>
                      <a:pt x="396" y="94"/>
                    </a:lnTo>
                    <a:lnTo>
                      <a:pt x="396" y="90"/>
                    </a:lnTo>
                    <a:lnTo>
                      <a:pt x="396" y="88"/>
                    </a:lnTo>
                    <a:lnTo>
                      <a:pt x="395" y="86"/>
                    </a:lnTo>
                    <a:lnTo>
                      <a:pt x="391" y="86"/>
                    </a:lnTo>
                    <a:lnTo>
                      <a:pt x="390" y="87"/>
                    </a:lnTo>
                    <a:lnTo>
                      <a:pt x="387" y="87"/>
                    </a:lnTo>
                    <a:lnTo>
                      <a:pt x="384" y="83"/>
                    </a:lnTo>
                    <a:lnTo>
                      <a:pt x="381" y="68"/>
                    </a:lnTo>
                    <a:lnTo>
                      <a:pt x="378" y="59"/>
                    </a:lnTo>
                    <a:lnTo>
                      <a:pt x="373" y="44"/>
                    </a:lnTo>
                    <a:lnTo>
                      <a:pt x="361" y="52"/>
                    </a:lnTo>
                    <a:lnTo>
                      <a:pt x="357" y="55"/>
                    </a:lnTo>
                    <a:lnTo>
                      <a:pt x="352" y="59"/>
                    </a:lnTo>
                    <a:lnTo>
                      <a:pt x="352" y="60"/>
                    </a:lnTo>
                    <a:lnTo>
                      <a:pt x="347" y="65"/>
                    </a:lnTo>
                    <a:lnTo>
                      <a:pt x="345" y="65"/>
                    </a:lnTo>
                    <a:lnTo>
                      <a:pt x="342" y="68"/>
                    </a:lnTo>
                    <a:lnTo>
                      <a:pt x="332" y="69"/>
                    </a:lnTo>
                    <a:lnTo>
                      <a:pt x="322" y="69"/>
                    </a:lnTo>
                    <a:lnTo>
                      <a:pt x="314" y="71"/>
                    </a:lnTo>
                    <a:lnTo>
                      <a:pt x="305" y="71"/>
                    </a:lnTo>
                    <a:lnTo>
                      <a:pt x="299" y="67"/>
                    </a:lnTo>
                    <a:lnTo>
                      <a:pt x="299" y="67"/>
                    </a:lnTo>
                    <a:lnTo>
                      <a:pt x="289" y="61"/>
                    </a:lnTo>
                    <a:lnTo>
                      <a:pt x="282" y="59"/>
                    </a:lnTo>
                    <a:lnTo>
                      <a:pt x="273" y="56"/>
                    </a:lnTo>
                    <a:lnTo>
                      <a:pt x="270" y="55"/>
                    </a:lnTo>
                    <a:lnTo>
                      <a:pt x="265" y="53"/>
                    </a:lnTo>
                    <a:lnTo>
                      <a:pt x="259" y="47"/>
                    </a:lnTo>
                    <a:lnTo>
                      <a:pt x="251" y="36"/>
                    </a:lnTo>
                    <a:lnTo>
                      <a:pt x="242" y="29"/>
                    </a:lnTo>
                    <a:lnTo>
                      <a:pt x="228" y="18"/>
                    </a:lnTo>
                    <a:lnTo>
                      <a:pt x="220" y="11"/>
                    </a:lnTo>
                    <a:lnTo>
                      <a:pt x="215" y="9"/>
                    </a:lnTo>
                    <a:lnTo>
                      <a:pt x="211" y="9"/>
                    </a:lnTo>
                    <a:lnTo>
                      <a:pt x="204" y="1"/>
                    </a:lnTo>
                    <a:lnTo>
                      <a:pt x="196" y="0"/>
                    </a:lnTo>
                    <a:lnTo>
                      <a:pt x="193" y="1"/>
                    </a:lnTo>
                    <a:lnTo>
                      <a:pt x="192" y="3"/>
                    </a:lnTo>
                    <a:lnTo>
                      <a:pt x="191" y="5"/>
                    </a:lnTo>
                    <a:lnTo>
                      <a:pt x="189" y="10"/>
                    </a:lnTo>
                    <a:lnTo>
                      <a:pt x="185" y="15"/>
                    </a:lnTo>
                    <a:lnTo>
                      <a:pt x="179" y="18"/>
                    </a:lnTo>
                    <a:lnTo>
                      <a:pt x="175" y="19"/>
                    </a:lnTo>
                    <a:lnTo>
                      <a:pt x="172" y="23"/>
                    </a:lnTo>
                    <a:lnTo>
                      <a:pt x="166" y="34"/>
                    </a:lnTo>
                    <a:lnTo>
                      <a:pt x="162" y="40"/>
                    </a:lnTo>
                    <a:lnTo>
                      <a:pt x="160" y="44"/>
                    </a:lnTo>
                    <a:lnTo>
                      <a:pt x="156" y="47"/>
                    </a:lnTo>
                    <a:lnTo>
                      <a:pt x="155" y="52"/>
                    </a:lnTo>
                    <a:lnTo>
                      <a:pt x="154" y="57"/>
                    </a:lnTo>
                    <a:lnTo>
                      <a:pt x="154" y="73"/>
                    </a:lnTo>
                    <a:lnTo>
                      <a:pt x="152" y="77"/>
                    </a:lnTo>
                    <a:lnTo>
                      <a:pt x="150" y="78"/>
                    </a:lnTo>
                    <a:lnTo>
                      <a:pt x="149" y="78"/>
                    </a:lnTo>
                    <a:lnTo>
                      <a:pt x="149" y="78"/>
                    </a:lnTo>
                    <a:lnTo>
                      <a:pt x="141" y="80"/>
                    </a:lnTo>
                    <a:lnTo>
                      <a:pt x="135" y="83"/>
                    </a:lnTo>
                    <a:lnTo>
                      <a:pt x="129" y="86"/>
                    </a:lnTo>
                    <a:lnTo>
                      <a:pt x="119" y="88"/>
                    </a:lnTo>
                    <a:lnTo>
                      <a:pt x="117" y="91"/>
                    </a:lnTo>
                    <a:lnTo>
                      <a:pt x="118" y="92"/>
                    </a:lnTo>
                    <a:lnTo>
                      <a:pt x="119" y="93"/>
                    </a:lnTo>
                    <a:lnTo>
                      <a:pt x="129" y="94"/>
                    </a:lnTo>
                    <a:lnTo>
                      <a:pt x="130" y="94"/>
                    </a:lnTo>
                    <a:lnTo>
                      <a:pt x="130" y="96"/>
                    </a:lnTo>
                    <a:lnTo>
                      <a:pt x="129" y="99"/>
                    </a:lnTo>
                    <a:lnTo>
                      <a:pt x="128" y="102"/>
                    </a:lnTo>
                    <a:lnTo>
                      <a:pt x="127" y="105"/>
                    </a:lnTo>
                    <a:lnTo>
                      <a:pt x="127" y="116"/>
                    </a:lnTo>
                    <a:lnTo>
                      <a:pt x="125" y="119"/>
                    </a:lnTo>
                    <a:lnTo>
                      <a:pt x="124" y="123"/>
                    </a:lnTo>
                    <a:lnTo>
                      <a:pt x="122" y="123"/>
                    </a:lnTo>
                    <a:lnTo>
                      <a:pt x="119" y="123"/>
                    </a:lnTo>
                    <a:lnTo>
                      <a:pt x="115" y="121"/>
                    </a:lnTo>
                    <a:lnTo>
                      <a:pt x="110" y="117"/>
                    </a:lnTo>
                    <a:lnTo>
                      <a:pt x="108" y="117"/>
                    </a:lnTo>
                    <a:lnTo>
                      <a:pt x="104" y="117"/>
                    </a:lnTo>
                    <a:lnTo>
                      <a:pt x="103" y="118"/>
                    </a:lnTo>
                    <a:lnTo>
                      <a:pt x="102" y="119"/>
                    </a:lnTo>
                    <a:lnTo>
                      <a:pt x="100" y="123"/>
                    </a:lnTo>
                    <a:lnTo>
                      <a:pt x="99" y="123"/>
                    </a:lnTo>
                    <a:lnTo>
                      <a:pt x="97" y="124"/>
                    </a:lnTo>
                    <a:lnTo>
                      <a:pt x="96" y="123"/>
                    </a:lnTo>
                    <a:lnTo>
                      <a:pt x="93" y="122"/>
                    </a:lnTo>
                    <a:lnTo>
                      <a:pt x="80" y="108"/>
                    </a:lnTo>
                    <a:lnTo>
                      <a:pt x="75" y="103"/>
                    </a:lnTo>
                    <a:lnTo>
                      <a:pt x="73" y="102"/>
                    </a:lnTo>
                    <a:lnTo>
                      <a:pt x="73" y="103"/>
                    </a:lnTo>
                    <a:lnTo>
                      <a:pt x="72" y="106"/>
                    </a:lnTo>
                    <a:lnTo>
                      <a:pt x="71" y="111"/>
                    </a:lnTo>
                    <a:lnTo>
                      <a:pt x="69" y="114"/>
                    </a:lnTo>
                    <a:lnTo>
                      <a:pt x="67" y="115"/>
                    </a:lnTo>
                    <a:lnTo>
                      <a:pt x="66" y="117"/>
                    </a:lnTo>
                    <a:lnTo>
                      <a:pt x="62" y="117"/>
                    </a:lnTo>
                    <a:lnTo>
                      <a:pt x="50" y="122"/>
                    </a:lnTo>
                    <a:lnTo>
                      <a:pt x="44" y="123"/>
                    </a:lnTo>
                    <a:lnTo>
                      <a:pt x="41" y="123"/>
                    </a:lnTo>
                    <a:lnTo>
                      <a:pt x="35" y="122"/>
                    </a:lnTo>
                    <a:lnTo>
                      <a:pt x="34" y="123"/>
                    </a:lnTo>
                    <a:lnTo>
                      <a:pt x="31" y="124"/>
                    </a:lnTo>
                    <a:lnTo>
                      <a:pt x="30" y="125"/>
                    </a:lnTo>
                    <a:lnTo>
                      <a:pt x="30" y="128"/>
                    </a:lnTo>
                    <a:lnTo>
                      <a:pt x="29" y="131"/>
                    </a:lnTo>
                    <a:lnTo>
                      <a:pt x="29" y="134"/>
                    </a:lnTo>
                    <a:lnTo>
                      <a:pt x="26" y="135"/>
                    </a:lnTo>
                    <a:lnTo>
                      <a:pt x="25" y="134"/>
                    </a:lnTo>
                    <a:lnTo>
                      <a:pt x="22" y="133"/>
                    </a:lnTo>
                    <a:lnTo>
                      <a:pt x="12" y="128"/>
                    </a:lnTo>
                    <a:lnTo>
                      <a:pt x="0" y="123"/>
                    </a:lnTo>
                    <a:lnTo>
                      <a:pt x="0" y="130"/>
                    </a:lnTo>
                    <a:lnTo>
                      <a:pt x="1" y="134"/>
                    </a:lnTo>
                    <a:lnTo>
                      <a:pt x="6" y="142"/>
                    </a:lnTo>
                    <a:lnTo>
                      <a:pt x="6" y="147"/>
                    </a:lnTo>
                    <a:lnTo>
                      <a:pt x="5" y="148"/>
                    </a:lnTo>
                    <a:lnTo>
                      <a:pt x="4" y="152"/>
                    </a:lnTo>
                    <a:lnTo>
                      <a:pt x="4" y="152"/>
                    </a:lnTo>
                    <a:lnTo>
                      <a:pt x="9" y="160"/>
                    </a:lnTo>
                    <a:lnTo>
                      <a:pt x="13" y="170"/>
                    </a:lnTo>
                    <a:lnTo>
                      <a:pt x="19" y="178"/>
                    </a:lnTo>
                    <a:lnTo>
                      <a:pt x="25" y="187"/>
                    </a:lnTo>
                    <a:lnTo>
                      <a:pt x="29" y="193"/>
                    </a:lnTo>
                    <a:lnTo>
                      <a:pt x="31" y="195"/>
                    </a:lnTo>
                    <a:lnTo>
                      <a:pt x="31" y="193"/>
                    </a:lnTo>
                    <a:lnTo>
                      <a:pt x="34" y="192"/>
                    </a:lnTo>
                    <a:lnTo>
                      <a:pt x="36" y="187"/>
                    </a:lnTo>
                    <a:lnTo>
                      <a:pt x="37" y="179"/>
                    </a:lnTo>
                    <a:lnTo>
                      <a:pt x="38" y="171"/>
                    </a:lnTo>
                    <a:lnTo>
                      <a:pt x="40" y="170"/>
                    </a:lnTo>
                    <a:lnTo>
                      <a:pt x="41" y="170"/>
                    </a:lnTo>
                    <a:lnTo>
                      <a:pt x="42" y="173"/>
                    </a:lnTo>
                    <a:lnTo>
                      <a:pt x="44" y="177"/>
                    </a:lnTo>
                    <a:lnTo>
                      <a:pt x="47" y="177"/>
                    </a:lnTo>
                    <a:lnTo>
                      <a:pt x="47" y="177"/>
                    </a:lnTo>
                    <a:lnTo>
                      <a:pt x="48" y="174"/>
                    </a:lnTo>
                    <a:lnTo>
                      <a:pt x="48" y="170"/>
                    </a:lnTo>
                    <a:lnTo>
                      <a:pt x="49" y="162"/>
                    </a:lnTo>
                    <a:lnTo>
                      <a:pt x="53" y="152"/>
                    </a:lnTo>
                    <a:lnTo>
                      <a:pt x="54" y="147"/>
                    </a:lnTo>
                    <a:lnTo>
                      <a:pt x="55" y="145"/>
                    </a:lnTo>
                    <a:lnTo>
                      <a:pt x="55" y="142"/>
                    </a:lnTo>
                    <a:lnTo>
                      <a:pt x="57" y="141"/>
                    </a:lnTo>
                    <a:lnTo>
                      <a:pt x="61" y="140"/>
                    </a:lnTo>
                    <a:lnTo>
                      <a:pt x="66" y="141"/>
                    </a:lnTo>
                    <a:lnTo>
                      <a:pt x="72" y="141"/>
                    </a:lnTo>
                    <a:lnTo>
                      <a:pt x="81" y="147"/>
                    </a:lnTo>
                    <a:lnTo>
                      <a:pt x="84" y="148"/>
                    </a:lnTo>
                    <a:lnTo>
                      <a:pt x="86" y="152"/>
                    </a:lnTo>
                    <a:lnTo>
                      <a:pt x="90" y="155"/>
                    </a:lnTo>
                    <a:lnTo>
                      <a:pt x="90" y="158"/>
                    </a:lnTo>
                    <a:lnTo>
                      <a:pt x="92" y="159"/>
                    </a:lnTo>
                    <a:lnTo>
                      <a:pt x="96" y="160"/>
                    </a:lnTo>
                    <a:lnTo>
                      <a:pt x="97" y="164"/>
                    </a:lnTo>
                    <a:lnTo>
                      <a:pt x="100" y="171"/>
                    </a:lnTo>
                    <a:lnTo>
                      <a:pt x="102" y="178"/>
                    </a:lnTo>
                    <a:lnTo>
                      <a:pt x="103" y="185"/>
                    </a:lnTo>
                    <a:lnTo>
                      <a:pt x="104" y="196"/>
                    </a:lnTo>
                    <a:lnTo>
                      <a:pt x="104" y="199"/>
                    </a:lnTo>
                    <a:lnTo>
                      <a:pt x="103" y="199"/>
                    </a:lnTo>
                    <a:lnTo>
                      <a:pt x="96" y="191"/>
                    </a:lnTo>
                    <a:lnTo>
                      <a:pt x="92" y="187"/>
                    </a:lnTo>
                    <a:lnTo>
                      <a:pt x="91" y="187"/>
                    </a:lnTo>
                    <a:lnTo>
                      <a:pt x="91" y="191"/>
                    </a:lnTo>
                    <a:lnTo>
                      <a:pt x="93" y="193"/>
                    </a:lnTo>
                    <a:lnTo>
                      <a:pt x="98" y="201"/>
                    </a:lnTo>
                    <a:lnTo>
                      <a:pt x="105" y="208"/>
                    </a:lnTo>
                    <a:lnTo>
                      <a:pt x="110" y="212"/>
                    </a:lnTo>
                    <a:lnTo>
                      <a:pt x="121" y="222"/>
                    </a:lnTo>
                    <a:lnTo>
                      <a:pt x="136" y="233"/>
                    </a:lnTo>
                    <a:lnTo>
                      <a:pt x="144" y="240"/>
                    </a:lnTo>
                    <a:lnTo>
                      <a:pt x="154" y="247"/>
                    </a:lnTo>
                    <a:lnTo>
                      <a:pt x="159" y="253"/>
                    </a:lnTo>
                    <a:lnTo>
                      <a:pt x="160" y="254"/>
                    </a:lnTo>
                    <a:lnTo>
                      <a:pt x="159" y="253"/>
                    </a:lnTo>
                    <a:lnTo>
                      <a:pt x="153" y="249"/>
                    </a:lnTo>
                    <a:lnTo>
                      <a:pt x="144" y="247"/>
                    </a:lnTo>
                    <a:lnTo>
                      <a:pt x="137" y="243"/>
                    </a:lnTo>
                    <a:lnTo>
                      <a:pt x="131" y="243"/>
                    </a:lnTo>
                    <a:lnTo>
                      <a:pt x="130" y="245"/>
                    </a:lnTo>
                    <a:lnTo>
                      <a:pt x="128" y="247"/>
                    </a:lnTo>
                    <a:lnTo>
                      <a:pt x="127" y="252"/>
                    </a:lnTo>
                    <a:lnTo>
                      <a:pt x="128" y="257"/>
                    </a:lnTo>
                    <a:lnTo>
                      <a:pt x="128" y="257"/>
                    </a:lnTo>
                    <a:lnTo>
                      <a:pt x="139" y="266"/>
                    </a:lnTo>
                    <a:lnTo>
                      <a:pt x="153" y="278"/>
                    </a:lnTo>
                    <a:lnTo>
                      <a:pt x="167" y="288"/>
                    </a:lnTo>
                    <a:lnTo>
                      <a:pt x="174" y="291"/>
                    </a:lnTo>
                    <a:lnTo>
                      <a:pt x="180" y="294"/>
                    </a:lnTo>
                    <a:lnTo>
                      <a:pt x="187" y="298"/>
                    </a:lnTo>
                    <a:lnTo>
                      <a:pt x="191" y="301"/>
                    </a:lnTo>
                    <a:lnTo>
                      <a:pt x="191" y="303"/>
                    </a:lnTo>
                    <a:lnTo>
                      <a:pt x="190" y="305"/>
                    </a:lnTo>
                    <a:lnTo>
                      <a:pt x="190" y="309"/>
                    </a:lnTo>
                    <a:lnTo>
                      <a:pt x="190" y="314"/>
                    </a:lnTo>
                    <a:lnTo>
                      <a:pt x="191" y="316"/>
                    </a:lnTo>
                    <a:lnTo>
                      <a:pt x="195" y="317"/>
                    </a:lnTo>
                    <a:lnTo>
                      <a:pt x="197" y="317"/>
                    </a:lnTo>
                    <a:lnTo>
                      <a:pt x="202" y="317"/>
                    </a:lnTo>
                    <a:lnTo>
                      <a:pt x="208" y="317"/>
                    </a:lnTo>
                    <a:lnTo>
                      <a:pt x="215" y="316"/>
                    </a:lnTo>
                    <a:lnTo>
                      <a:pt x="226" y="316"/>
                    </a:lnTo>
                    <a:lnTo>
                      <a:pt x="237" y="317"/>
                    </a:lnTo>
                    <a:lnTo>
                      <a:pt x="248" y="317"/>
                    </a:lnTo>
                    <a:lnTo>
                      <a:pt x="258" y="319"/>
                    </a:lnTo>
                    <a:lnTo>
                      <a:pt x="261" y="321"/>
                    </a:lnTo>
                    <a:lnTo>
                      <a:pt x="285" y="339"/>
                    </a:lnTo>
                    <a:lnTo>
                      <a:pt x="303" y="352"/>
                    </a:lnTo>
                    <a:lnTo>
                      <a:pt x="321" y="366"/>
                    </a:lnTo>
                    <a:lnTo>
                      <a:pt x="332" y="373"/>
                    </a:lnTo>
                    <a:lnTo>
                      <a:pt x="341" y="379"/>
                    </a:lnTo>
                    <a:lnTo>
                      <a:pt x="359" y="388"/>
                    </a:lnTo>
                    <a:lnTo>
                      <a:pt x="370" y="394"/>
                    </a:lnTo>
                    <a:lnTo>
                      <a:pt x="379" y="402"/>
                    </a:lnTo>
                    <a:lnTo>
                      <a:pt x="387" y="407"/>
                    </a:lnTo>
                    <a:lnTo>
                      <a:pt x="395" y="412"/>
                    </a:lnTo>
                    <a:lnTo>
                      <a:pt x="391" y="404"/>
                    </a:lnTo>
                    <a:lnTo>
                      <a:pt x="390" y="401"/>
                    </a:lnTo>
                    <a:lnTo>
                      <a:pt x="391" y="400"/>
                    </a:lnTo>
                    <a:lnTo>
                      <a:pt x="392" y="396"/>
                    </a:lnTo>
                    <a:lnTo>
                      <a:pt x="383" y="391"/>
                    </a:lnTo>
                    <a:lnTo>
                      <a:pt x="375" y="3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6" name="Freeform 521"/>
              <p:cNvSpPr>
                <a:spLocks/>
              </p:cNvSpPr>
              <p:nvPr/>
            </p:nvSpPr>
            <p:spPr bwMode="auto">
              <a:xfrm>
                <a:off x="6731001" y="4175125"/>
                <a:ext cx="1092200" cy="792163"/>
              </a:xfrm>
              <a:custGeom>
                <a:avLst/>
                <a:gdLst>
                  <a:gd name="T0" fmla="*/ 40 w 688"/>
                  <a:gd name="T1" fmla="*/ 335 h 499"/>
                  <a:gd name="T2" fmla="*/ 70 w 688"/>
                  <a:gd name="T3" fmla="*/ 371 h 499"/>
                  <a:gd name="T4" fmla="*/ 104 w 688"/>
                  <a:gd name="T5" fmla="*/ 384 h 499"/>
                  <a:gd name="T6" fmla="*/ 93 w 688"/>
                  <a:gd name="T7" fmla="*/ 395 h 499"/>
                  <a:gd name="T8" fmla="*/ 108 w 688"/>
                  <a:gd name="T9" fmla="*/ 407 h 499"/>
                  <a:gd name="T10" fmla="*/ 101 w 688"/>
                  <a:gd name="T11" fmla="*/ 422 h 499"/>
                  <a:gd name="T12" fmla="*/ 140 w 688"/>
                  <a:gd name="T13" fmla="*/ 430 h 499"/>
                  <a:gd name="T14" fmla="*/ 157 w 688"/>
                  <a:gd name="T15" fmla="*/ 445 h 499"/>
                  <a:gd name="T16" fmla="*/ 181 w 688"/>
                  <a:gd name="T17" fmla="*/ 422 h 499"/>
                  <a:gd name="T18" fmla="*/ 199 w 688"/>
                  <a:gd name="T19" fmla="*/ 430 h 499"/>
                  <a:gd name="T20" fmla="*/ 183 w 688"/>
                  <a:gd name="T21" fmla="*/ 444 h 499"/>
                  <a:gd name="T22" fmla="*/ 214 w 688"/>
                  <a:gd name="T23" fmla="*/ 471 h 499"/>
                  <a:gd name="T24" fmla="*/ 223 w 688"/>
                  <a:gd name="T25" fmla="*/ 483 h 499"/>
                  <a:gd name="T26" fmla="*/ 234 w 688"/>
                  <a:gd name="T27" fmla="*/ 499 h 499"/>
                  <a:gd name="T28" fmla="*/ 286 w 688"/>
                  <a:gd name="T29" fmla="*/ 492 h 499"/>
                  <a:gd name="T30" fmla="*/ 343 w 688"/>
                  <a:gd name="T31" fmla="*/ 489 h 499"/>
                  <a:gd name="T32" fmla="*/ 399 w 688"/>
                  <a:gd name="T33" fmla="*/ 481 h 499"/>
                  <a:gd name="T34" fmla="*/ 423 w 688"/>
                  <a:gd name="T35" fmla="*/ 480 h 499"/>
                  <a:gd name="T36" fmla="*/ 474 w 688"/>
                  <a:gd name="T37" fmla="*/ 428 h 499"/>
                  <a:gd name="T38" fmla="*/ 522 w 688"/>
                  <a:gd name="T39" fmla="*/ 407 h 499"/>
                  <a:gd name="T40" fmla="*/ 562 w 688"/>
                  <a:gd name="T41" fmla="*/ 407 h 499"/>
                  <a:gd name="T42" fmla="*/ 581 w 688"/>
                  <a:gd name="T43" fmla="*/ 412 h 499"/>
                  <a:gd name="T44" fmla="*/ 593 w 688"/>
                  <a:gd name="T45" fmla="*/ 408 h 499"/>
                  <a:gd name="T46" fmla="*/ 643 w 688"/>
                  <a:gd name="T47" fmla="*/ 419 h 499"/>
                  <a:gd name="T48" fmla="*/ 637 w 688"/>
                  <a:gd name="T49" fmla="*/ 387 h 499"/>
                  <a:gd name="T50" fmla="*/ 633 w 688"/>
                  <a:gd name="T51" fmla="*/ 354 h 499"/>
                  <a:gd name="T52" fmla="*/ 637 w 688"/>
                  <a:gd name="T53" fmla="*/ 335 h 499"/>
                  <a:gd name="T54" fmla="*/ 646 w 688"/>
                  <a:gd name="T55" fmla="*/ 317 h 499"/>
                  <a:gd name="T56" fmla="*/ 633 w 688"/>
                  <a:gd name="T57" fmla="*/ 323 h 499"/>
                  <a:gd name="T58" fmla="*/ 637 w 688"/>
                  <a:gd name="T59" fmla="*/ 301 h 499"/>
                  <a:gd name="T60" fmla="*/ 641 w 688"/>
                  <a:gd name="T61" fmla="*/ 282 h 499"/>
                  <a:gd name="T62" fmla="*/ 649 w 688"/>
                  <a:gd name="T63" fmla="*/ 298 h 499"/>
                  <a:gd name="T64" fmla="*/ 661 w 688"/>
                  <a:gd name="T65" fmla="*/ 303 h 499"/>
                  <a:gd name="T66" fmla="*/ 686 w 688"/>
                  <a:gd name="T67" fmla="*/ 273 h 499"/>
                  <a:gd name="T68" fmla="*/ 677 w 688"/>
                  <a:gd name="T69" fmla="*/ 240 h 499"/>
                  <a:gd name="T70" fmla="*/ 642 w 688"/>
                  <a:gd name="T71" fmla="*/ 240 h 499"/>
                  <a:gd name="T72" fmla="*/ 614 w 688"/>
                  <a:gd name="T73" fmla="*/ 259 h 499"/>
                  <a:gd name="T74" fmla="*/ 602 w 688"/>
                  <a:gd name="T75" fmla="*/ 266 h 499"/>
                  <a:gd name="T76" fmla="*/ 562 w 688"/>
                  <a:gd name="T77" fmla="*/ 244 h 499"/>
                  <a:gd name="T78" fmla="*/ 547 w 688"/>
                  <a:gd name="T79" fmla="*/ 198 h 499"/>
                  <a:gd name="T80" fmla="*/ 537 w 688"/>
                  <a:gd name="T81" fmla="*/ 124 h 499"/>
                  <a:gd name="T82" fmla="*/ 505 w 688"/>
                  <a:gd name="T83" fmla="*/ 92 h 499"/>
                  <a:gd name="T84" fmla="*/ 481 w 688"/>
                  <a:gd name="T85" fmla="*/ 77 h 499"/>
                  <a:gd name="T86" fmla="*/ 459 w 688"/>
                  <a:gd name="T87" fmla="*/ 54 h 499"/>
                  <a:gd name="T88" fmla="*/ 425 w 688"/>
                  <a:gd name="T89" fmla="*/ 12 h 499"/>
                  <a:gd name="T90" fmla="*/ 387 w 688"/>
                  <a:gd name="T91" fmla="*/ 7 h 499"/>
                  <a:gd name="T92" fmla="*/ 375 w 688"/>
                  <a:gd name="T93" fmla="*/ 30 h 499"/>
                  <a:gd name="T94" fmla="*/ 311 w 688"/>
                  <a:gd name="T95" fmla="*/ 60 h 499"/>
                  <a:gd name="T96" fmla="*/ 296 w 688"/>
                  <a:gd name="T97" fmla="*/ 81 h 499"/>
                  <a:gd name="T98" fmla="*/ 276 w 688"/>
                  <a:gd name="T99" fmla="*/ 67 h 499"/>
                  <a:gd name="T100" fmla="*/ 245 w 688"/>
                  <a:gd name="T101" fmla="*/ 71 h 499"/>
                  <a:gd name="T102" fmla="*/ 182 w 688"/>
                  <a:gd name="T103" fmla="*/ 69 h 499"/>
                  <a:gd name="T104" fmla="*/ 162 w 688"/>
                  <a:gd name="T105" fmla="*/ 75 h 499"/>
                  <a:gd name="T106" fmla="*/ 143 w 688"/>
                  <a:gd name="T107" fmla="*/ 90 h 499"/>
                  <a:gd name="T108" fmla="*/ 115 w 688"/>
                  <a:gd name="T109" fmla="*/ 111 h 499"/>
                  <a:gd name="T110" fmla="*/ 97 w 688"/>
                  <a:gd name="T111" fmla="*/ 137 h 499"/>
                  <a:gd name="T112" fmla="*/ 82 w 688"/>
                  <a:gd name="T113" fmla="*/ 197 h 499"/>
                  <a:gd name="T114" fmla="*/ 64 w 688"/>
                  <a:gd name="T115" fmla="*/ 241 h 499"/>
                  <a:gd name="T116" fmla="*/ 48 w 688"/>
                  <a:gd name="T117" fmla="*/ 277 h 499"/>
                  <a:gd name="T118" fmla="*/ 29 w 688"/>
                  <a:gd name="T119" fmla="*/ 283 h 499"/>
                  <a:gd name="T120" fmla="*/ 17 w 688"/>
                  <a:gd name="T121" fmla="*/ 296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88" h="499">
                    <a:moveTo>
                      <a:pt x="9" y="313"/>
                    </a:moveTo>
                    <a:lnTo>
                      <a:pt x="17" y="317"/>
                    </a:lnTo>
                    <a:lnTo>
                      <a:pt x="27" y="323"/>
                    </a:lnTo>
                    <a:lnTo>
                      <a:pt x="35" y="328"/>
                    </a:lnTo>
                    <a:lnTo>
                      <a:pt x="38" y="331"/>
                    </a:lnTo>
                    <a:lnTo>
                      <a:pt x="40" y="335"/>
                    </a:lnTo>
                    <a:lnTo>
                      <a:pt x="40" y="341"/>
                    </a:lnTo>
                    <a:lnTo>
                      <a:pt x="42" y="347"/>
                    </a:lnTo>
                    <a:lnTo>
                      <a:pt x="46" y="353"/>
                    </a:lnTo>
                    <a:lnTo>
                      <a:pt x="51" y="359"/>
                    </a:lnTo>
                    <a:lnTo>
                      <a:pt x="62" y="366"/>
                    </a:lnTo>
                    <a:lnTo>
                      <a:pt x="70" y="371"/>
                    </a:lnTo>
                    <a:lnTo>
                      <a:pt x="78" y="373"/>
                    </a:lnTo>
                    <a:lnTo>
                      <a:pt x="78" y="373"/>
                    </a:lnTo>
                    <a:lnTo>
                      <a:pt x="88" y="376"/>
                    </a:lnTo>
                    <a:lnTo>
                      <a:pt x="99" y="379"/>
                    </a:lnTo>
                    <a:lnTo>
                      <a:pt x="102" y="382"/>
                    </a:lnTo>
                    <a:lnTo>
                      <a:pt x="104" y="384"/>
                    </a:lnTo>
                    <a:lnTo>
                      <a:pt x="103" y="385"/>
                    </a:lnTo>
                    <a:lnTo>
                      <a:pt x="102" y="387"/>
                    </a:lnTo>
                    <a:lnTo>
                      <a:pt x="96" y="389"/>
                    </a:lnTo>
                    <a:lnTo>
                      <a:pt x="93" y="391"/>
                    </a:lnTo>
                    <a:lnTo>
                      <a:pt x="91" y="394"/>
                    </a:lnTo>
                    <a:lnTo>
                      <a:pt x="93" y="395"/>
                    </a:lnTo>
                    <a:lnTo>
                      <a:pt x="94" y="397"/>
                    </a:lnTo>
                    <a:lnTo>
                      <a:pt x="96" y="400"/>
                    </a:lnTo>
                    <a:lnTo>
                      <a:pt x="103" y="402"/>
                    </a:lnTo>
                    <a:lnTo>
                      <a:pt x="106" y="403"/>
                    </a:lnTo>
                    <a:lnTo>
                      <a:pt x="108" y="404"/>
                    </a:lnTo>
                    <a:lnTo>
                      <a:pt x="108" y="407"/>
                    </a:lnTo>
                    <a:lnTo>
                      <a:pt x="106" y="409"/>
                    </a:lnTo>
                    <a:lnTo>
                      <a:pt x="106" y="409"/>
                    </a:lnTo>
                    <a:lnTo>
                      <a:pt x="96" y="418"/>
                    </a:lnTo>
                    <a:lnTo>
                      <a:pt x="95" y="420"/>
                    </a:lnTo>
                    <a:lnTo>
                      <a:pt x="96" y="421"/>
                    </a:lnTo>
                    <a:lnTo>
                      <a:pt x="101" y="422"/>
                    </a:lnTo>
                    <a:lnTo>
                      <a:pt x="112" y="425"/>
                    </a:lnTo>
                    <a:lnTo>
                      <a:pt x="118" y="428"/>
                    </a:lnTo>
                    <a:lnTo>
                      <a:pt x="121" y="430"/>
                    </a:lnTo>
                    <a:lnTo>
                      <a:pt x="121" y="430"/>
                    </a:lnTo>
                    <a:lnTo>
                      <a:pt x="132" y="430"/>
                    </a:lnTo>
                    <a:lnTo>
                      <a:pt x="140" y="430"/>
                    </a:lnTo>
                    <a:lnTo>
                      <a:pt x="144" y="431"/>
                    </a:lnTo>
                    <a:lnTo>
                      <a:pt x="146" y="433"/>
                    </a:lnTo>
                    <a:lnTo>
                      <a:pt x="150" y="437"/>
                    </a:lnTo>
                    <a:lnTo>
                      <a:pt x="152" y="441"/>
                    </a:lnTo>
                    <a:lnTo>
                      <a:pt x="156" y="445"/>
                    </a:lnTo>
                    <a:lnTo>
                      <a:pt x="157" y="445"/>
                    </a:lnTo>
                    <a:lnTo>
                      <a:pt x="158" y="443"/>
                    </a:lnTo>
                    <a:lnTo>
                      <a:pt x="161" y="438"/>
                    </a:lnTo>
                    <a:lnTo>
                      <a:pt x="164" y="432"/>
                    </a:lnTo>
                    <a:lnTo>
                      <a:pt x="169" y="426"/>
                    </a:lnTo>
                    <a:lnTo>
                      <a:pt x="175" y="422"/>
                    </a:lnTo>
                    <a:lnTo>
                      <a:pt x="181" y="422"/>
                    </a:lnTo>
                    <a:lnTo>
                      <a:pt x="188" y="424"/>
                    </a:lnTo>
                    <a:lnTo>
                      <a:pt x="193" y="426"/>
                    </a:lnTo>
                    <a:lnTo>
                      <a:pt x="199" y="428"/>
                    </a:lnTo>
                    <a:lnTo>
                      <a:pt x="201" y="428"/>
                    </a:lnTo>
                    <a:lnTo>
                      <a:pt x="201" y="430"/>
                    </a:lnTo>
                    <a:lnTo>
                      <a:pt x="199" y="430"/>
                    </a:lnTo>
                    <a:lnTo>
                      <a:pt x="194" y="431"/>
                    </a:lnTo>
                    <a:lnTo>
                      <a:pt x="192" y="433"/>
                    </a:lnTo>
                    <a:lnTo>
                      <a:pt x="188" y="435"/>
                    </a:lnTo>
                    <a:lnTo>
                      <a:pt x="186" y="438"/>
                    </a:lnTo>
                    <a:lnTo>
                      <a:pt x="183" y="440"/>
                    </a:lnTo>
                    <a:lnTo>
                      <a:pt x="183" y="444"/>
                    </a:lnTo>
                    <a:lnTo>
                      <a:pt x="186" y="446"/>
                    </a:lnTo>
                    <a:lnTo>
                      <a:pt x="192" y="453"/>
                    </a:lnTo>
                    <a:lnTo>
                      <a:pt x="197" y="459"/>
                    </a:lnTo>
                    <a:lnTo>
                      <a:pt x="202" y="464"/>
                    </a:lnTo>
                    <a:lnTo>
                      <a:pt x="208" y="468"/>
                    </a:lnTo>
                    <a:lnTo>
                      <a:pt x="214" y="471"/>
                    </a:lnTo>
                    <a:lnTo>
                      <a:pt x="219" y="471"/>
                    </a:lnTo>
                    <a:lnTo>
                      <a:pt x="226" y="471"/>
                    </a:lnTo>
                    <a:lnTo>
                      <a:pt x="227" y="472"/>
                    </a:lnTo>
                    <a:lnTo>
                      <a:pt x="227" y="474"/>
                    </a:lnTo>
                    <a:lnTo>
                      <a:pt x="226" y="477"/>
                    </a:lnTo>
                    <a:lnTo>
                      <a:pt x="223" y="483"/>
                    </a:lnTo>
                    <a:lnTo>
                      <a:pt x="220" y="489"/>
                    </a:lnTo>
                    <a:lnTo>
                      <a:pt x="220" y="495"/>
                    </a:lnTo>
                    <a:lnTo>
                      <a:pt x="223" y="496"/>
                    </a:lnTo>
                    <a:lnTo>
                      <a:pt x="223" y="496"/>
                    </a:lnTo>
                    <a:lnTo>
                      <a:pt x="228" y="499"/>
                    </a:lnTo>
                    <a:lnTo>
                      <a:pt x="234" y="499"/>
                    </a:lnTo>
                    <a:lnTo>
                      <a:pt x="240" y="499"/>
                    </a:lnTo>
                    <a:lnTo>
                      <a:pt x="246" y="497"/>
                    </a:lnTo>
                    <a:lnTo>
                      <a:pt x="258" y="494"/>
                    </a:lnTo>
                    <a:lnTo>
                      <a:pt x="270" y="490"/>
                    </a:lnTo>
                    <a:lnTo>
                      <a:pt x="276" y="490"/>
                    </a:lnTo>
                    <a:lnTo>
                      <a:pt x="286" y="492"/>
                    </a:lnTo>
                    <a:lnTo>
                      <a:pt x="321" y="497"/>
                    </a:lnTo>
                    <a:lnTo>
                      <a:pt x="330" y="496"/>
                    </a:lnTo>
                    <a:lnTo>
                      <a:pt x="332" y="495"/>
                    </a:lnTo>
                    <a:lnTo>
                      <a:pt x="335" y="495"/>
                    </a:lnTo>
                    <a:lnTo>
                      <a:pt x="341" y="490"/>
                    </a:lnTo>
                    <a:lnTo>
                      <a:pt x="343" y="489"/>
                    </a:lnTo>
                    <a:lnTo>
                      <a:pt x="347" y="488"/>
                    </a:lnTo>
                    <a:lnTo>
                      <a:pt x="352" y="487"/>
                    </a:lnTo>
                    <a:lnTo>
                      <a:pt x="357" y="486"/>
                    </a:lnTo>
                    <a:lnTo>
                      <a:pt x="372" y="484"/>
                    </a:lnTo>
                    <a:lnTo>
                      <a:pt x="386" y="483"/>
                    </a:lnTo>
                    <a:lnTo>
                      <a:pt x="399" y="481"/>
                    </a:lnTo>
                    <a:lnTo>
                      <a:pt x="404" y="481"/>
                    </a:lnTo>
                    <a:lnTo>
                      <a:pt x="404" y="481"/>
                    </a:lnTo>
                    <a:lnTo>
                      <a:pt x="409" y="482"/>
                    </a:lnTo>
                    <a:lnTo>
                      <a:pt x="413" y="482"/>
                    </a:lnTo>
                    <a:lnTo>
                      <a:pt x="418" y="481"/>
                    </a:lnTo>
                    <a:lnTo>
                      <a:pt x="423" y="480"/>
                    </a:lnTo>
                    <a:lnTo>
                      <a:pt x="431" y="474"/>
                    </a:lnTo>
                    <a:lnTo>
                      <a:pt x="438" y="468"/>
                    </a:lnTo>
                    <a:lnTo>
                      <a:pt x="455" y="447"/>
                    </a:lnTo>
                    <a:lnTo>
                      <a:pt x="466" y="435"/>
                    </a:lnTo>
                    <a:lnTo>
                      <a:pt x="469" y="431"/>
                    </a:lnTo>
                    <a:lnTo>
                      <a:pt x="474" y="428"/>
                    </a:lnTo>
                    <a:lnTo>
                      <a:pt x="481" y="424"/>
                    </a:lnTo>
                    <a:lnTo>
                      <a:pt x="491" y="420"/>
                    </a:lnTo>
                    <a:lnTo>
                      <a:pt x="502" y="415"/>
                    </a:lnTo>
                    <a:lnTo>
                      <a:pt x="512" y="410"/>
                    </a:lnTo>
                    <a:lnTo>
                      <a:pt x="517" y="407"/>
                    </a:lnTo>
                    <a:lnTo>
                      <a:pt x="522" y="407"/>
                    </a:lnTo>
                    <a:lnTo>
                      <a:pt x="534" y="404"/>
                    </a:lnTo>
                    <a:lnTo>
                      <a:pt x="543" y="404"/>
                    </a:lnTo>
                    <a:lnTo>
                      <a:pt x="553" y="407"/>
                    </a:lnTo>
                    <a:lnTo>
                      <a:pt x="559" y="407"/>
                    </a:lnTo>
                    <a:lnTo>
                      <a:pt x="561" y="407"/>
                    </a:lnTo>
                    <a:lnTo>
                      <a:pt x="562" y="407"/>
                    </a:lnTo>
                    <a:lnTo>
                      <a:pt x="566" y="406"/>
                    </a:lnTo>
                    <a:lnTo>
                      <a:pt x="568" y="407"/>
                    </a:lnTo>
                    <a:lnTo>
                      <a:pt x="569" y="407"/>
                    </a:lnTo>
                    <a:lnTo>
                      <a:pt x="574" y="409"/>
                    </a:lnTo>
                    <a:lnTo>
                      <a:pt x="577" y="412"/>
                    </a:lnTo>
                    <a:lnTo>
                      <a:pt x="581" y="412"/>
                    </a:lnTo>
                    <a:lnTo>
                      <a:pt x="585" y="408"/>
                    </a:lnTo>
                    <a:lnTo>
                      <a:pt x="587" y="407"/>
                    </a:lnTo>
                    <a:lnTo>
                      <a:pt x="589" y="406"/>
                    </a:lnTo>
                    <a:lnTo>
                      <a:pt x="591" y="406"/>
                    </a:lnTo>
                    <a:lnTo>
                      <a:pt x="592" y="407"/>
                    </a:lnTo>
                    <a:lnTo>
                      <a:pt x="593" y="408"/>
                    </a:lnTo>
                    <a:lnTo>
                      <a:pt x="596" y="413"/>
                    </a:lnTo>
                    <a:lnTo>
                      <a:pt x="599" y="415"/>
                    </a:lnTo>
                    <a:lnTo>
                      <a:pt x="604" y="418"/>
                    </a:lnTo>
                    <a:lnTo>
                      <a:pt x="611" y="418"/>
                    </a:lnTo>
                    <a:lnTo>
                      <a:pt x="626" y="419"/>
                    </a:lnTo>
                    <a:lnTo>
                      <a:pt x="643" y="419"/>
                    </a:lnTo>
                    <a:lnTo>
                      <a:pt x="641" y="413"/>
                    </a:lnTo>
                    <a:lnTo>
                      <a:pt x="641" y="407"/>
                    </a:lnTo>
                    <a:lnTo>
                      <a:pt x="643" y="399"/>
                    </a:lnTo>
                    <a:lnTo>
                      <a:pt x="643" y="395"/>
                    </a:lnTo>
                    <a:lnTo>
                      <a:pt x="640" y="393"/>
                    </a:lnTo>
                    <a:lnTo>
                      <a:pt x="637" y="387"/>
                    </a:lnTo>
                    <a:lnTo>
                      <a:pt x="634" y="377"/>
                    </a:lnTo>
                    <a:lnTo>
                      <a:pt x="631" y="372"/>
                    </a:lnTo>
                    <a:lnTo>
                      <a:pt x="631" y="372"/>
                    </a:lnTo>
                    <a:lnTo>
                      <a:pt x="630" y="368"/>
                    </a:lnTo>
                    <a:lnTo>
                      <a:pt x="630" y="364"/>
                    </a:lnTo>
                    <a:lnTo>
                      <a:pt x="633" y="354"/>
                    </a:lnTo>
                    <a:lnTo>
                      <a:pt x="637" y="346"/>
                    </a:lnTo>
                    <a:lnTo>
                      <a:pt x="642" y="339"/>
                    </a:lnTo>
                    <a:lnTo>
                      <a:pt x="646" y="334"/>
                    </a:lnTo>
                    <a:lnTo>
                      <a:pt x="646" y="333"/>
                    </a:lnTo>
                    <a:lnTo>
                      <a:pt x="645" y="333"/>
                    </a:lnTo>
                    <a:lnTo>
                      <a:pt x="637" y="335"/>
                    </a:lnTo>
                    <a:lnTo>
                      <a:pt x="634" y="335"/>
                    </a:lnTo>
                    <a:lnTo>
                      <a:pt x="634" y="334"/>
                    </a:lnTo>
                    <a:lnTo>
                      <a:pt x="634" y="332"/>
                    </a:lnTo>
                    <a:lnTo>
                      <a:pt x="635" y="329"/>
                    </a:lnTo>
                    <a:lnTo>
                      <a:pt x="637" y="325"/>
                    </a:lnTo>
                    <a:lnTo>
                      <a:pt x="646" y="317"/>
                    </a:lnTo>
                    <a:lnTo>
                      <a:pt x="652" y="309"/>
                    </a:lnTo>
                    <a:lnTo>
                      <a:pt x="653" y="307"/>
                    </a:lnTo>
                    <a:lnTo>
                      <a:pt x="640" y="319"/>
                    </a:lnTo>
                    <a:lnTo>
                      <a:pt x="636" y="321"/>
                    </a:lnTo>
                    <a:lnTo>
                      <a:pt x="634" y="323"/>
                    </a:lnTo>
                    <a:lnTo>
                      <a:pt x="633" y="323"/>
                    </a:lnTo>
                    <a:lnTo>
                      <a:pt x="633" y="319"/>
                    </a:lnTo>
                    <a:lnTo>
                      <a:pt x="636" y="313"/>
                    </a:lnTo>
                    <a:lnTo>
                      <a:pt x="640" y="309"/>
                    </a:lnTo>
                    <a:lnTo>
                      <a:pt x="640" y="307"/>
                    </a:lnTo>
                    <a:lnTo>
                      <a:pt x="640" y="306"/>
                    </a:lnTo>
                    <a:lnTo>
                      <a:pt x="637" y="301"/>
                    </a:lnTo>
                    <a:lnTo>
                      <a:pt x="635" y="295"/>
                    </a:lnTo>
                    <a:lnTo>
                      <a:pt x="635" y="290"/>
                    </a:lnTo>
                    <a:lnTo>
                      <a:pt x="636" y="289"/>
                    </a:lnTo>
                    <a:lnTo>
                      <a:pt x="637" y="286"/>
                    </a:lnTo>
                    <a:lnTo>
                      <a:pt x="640" y="283"/>
                    </a:lnTo>
                    <a:lnTo>
                      <a:pt x="641" y="282"/>
                    </a:lnTo>
                    <a:lnTo>
                      <a:pt x="642" y="280"/>
                    </a:lnTo>
                    <a:lnTo>
                      <a:pt x="643" y="283"/>
                    </a:lnTo>
                    <a:lnTo>
                      <a:pt x="643" y="296"/>
                    </a:lnTo>
                    <a:lnTo>
                      <a:pt x="645" y="297"/>
                    </a:lnTo>
                    <a:lnTo>
                      <a:pt x="646" y="298"/>
                    </a:lnTo>
                    <a:lnTo>
                      <a:pt x="649" y="298"/>
                    </a:lnTo>
                    <a:lnTo>
                      <a:pt x="652" y="300"/>
                    </a:lnTo>
                    <a:lnTo>
                      <a:pt x="654" y="302"/>
                    </a:lnTo>
                    <a:lnTo>
                      <a:pt x="658" y="304"/>
                    </a:lnTo>
                    <a:lnTo>
                      <a:pt x="659" y="304"/>
                    </a:lnTo>
                    <a:lnTo>
                      <a:pt x="661" y="303"/>
                    </a:lnTo>
                    <a:lnTo>
                      <a:pt x="661" y="303"/>
                    </a:lnTo>
                    <a:lnTo>
                      <a:pt x="672" y="300"/>
                    </a:lnTo>
                    <a:lnTo>
                      <a:pt x="680" y="295"/>
                    </a:lnTo>
                    <a:lnTo>
                      <a:pt x="685" y="291"/>
                    </a:lnTo>
                    <a:lnTo>
                      <a:pt x="688" y="286"/>
                    </a:lnTo>
                    <a:lnTo>
                      <a:pt x="688" y="280"/>
                    </a:lnTo>
                    <a:lnTo>
                      <a:pt x="686" y="273"/>
                    </a:lnTo>
                    <a:lnTo>
                      <a:pt x="683" y="254"/>
                    </a:lnTo>
                    <a:lnTo>
                      <a:pt x="684" y="251"/>
                    </a:lnTo>
                    <a:lnTo>
                      <a:pt x="685" y="245"/>
                    </a:lnTo>
                    <a:lnTo>
                      <a:pt x="682" y="242"/>
                    </a:lnTo>
                    <a:lnTo>
                      <a:pt x="677" y="240"/>
                    </a:lnTo>
                    <a:lnTo>
                      <a:pt x="677" y="240"/>
                    </a:lnTo>
                    <a:lnTo>
                      <a:pt x="668" y="236"/>
                    </a:lnTo>
                    <a:lnTo>
                      <a:pt x="659" y="234"/>
                    </a:lnTo>
                    <a:lnTo>
                      <a:pt x="654" y="234"/>
                    </a:lnTo>
                    <a:lnTo>
                      <a:pt x="651" y="235"/>
                    </a:lnTo>
                    <a:lnTo>
                      <a:pt x="646" y="236"/>
                    </a:lnTo>
                    <a:lnTo>
                      <a:pt x="642" y="240"/>
                    </a:lnTo>
                    <a:lnTo>
                      <a:pt x="634" y="246"/>
                    </a:lnTo>
                    <a:lnTo>
                      <a:pt x="627" y="251"/>
                    </a:lnTo>
                    <a:lnTo>
                      <a:pt x="623" y="254"/>
                    </a:lnTo>
                    <a:lnTo>
                      <a:pt x="618" y="255"/>
                    </a:lnTo>
                    <a:lnTo>
                      <a:pt x="616" y="257"/>
                    </a:lnTo>
                    <a:lnTo>
                      <a:pt x="614" y="259"/>
                    </a:lnTo>
                    <a:lnTo>
                      <a:pt x="612" y="261"/>
                    </a:lnTo>
                    <a:lnTo>
                      <a:pt x="612" y="264"/>
                    </a:lnTo>
                    <a:lnTo>
                      <a:pt x="611" y="266"/>
                    </a:lnTo>
                    <a:lnTo>
                      <a:pt x="611" y="267"/>
                    </a:lnTo>
                    <a:lnTo>
                      <a:pt x="610" y="269"/>
                    </a:lnTo>
                    <a:lnTo>
                      <a:pt x="602" y="266"/>
                    </a:lnTo>
                    <a:lnTo>
                      <a:pt x="592" y="264"/>
                    </a:lnTo>
                    <a:lnTo>
                      <a:pt x="581" y="259"/>
                    </a:lnTo>
                    <a:lnTo>
                      <a:pt x="581" y="259"/>
                    </a:lnTo>
                    <a:lnTo>
                      <a:pt x="572" y="253"/>
                    </a:lnTo>
                    <a:lnTo>
                      <a:pt x="566" y="248"/>
                    </a:lnTo>
                    <a:lnTo>
                      <a:pt x="562" y="244"/>
                    </a:lnTo>
                    <a:lnTo>
                      <a:pt x="561" y="239"/>
                    </a:lnTo>
                    <a:lnTo>
                      <a:pt x="560" y="228"/>
                    </a:lnTo>
                    <a:lnTo>
                      <a:pt x="558" y="221"/>
                    </a:lnTo>
                    <a:lnTo>
                      <a:pt x="554" y="213"/>
                    </a:lnTo>
                    <a:lnTo>
                      <a:pt x="549" y="203"/>
                    </a:lnTo>
                    <a:lnTo>
                      <a:pt x="547" y="198"/>
                    </a:lnTo>
                    <a:lnTo>
                      <a:pt x="547" y="198"/>
                    </a:lnTo>
                    <a:lnTo>
                      <a:pt x="549" y="166"/>
                    </a:lnTo>
                    <a:lnTo>
                      <a:pt x="548" y="154"/>
                    </a:lnTo>
                    <a:lnTo>
                      <a:pt x="547" y="145"/>
                    </a:lnTo>
                    <a:lnTo>
                      <a:pt x="543" y="135"/>
                    </a:lnTo>
                    <a:lnTo>
                      <a:pt x="537" y="124"/>
                    </a:lnTo>
                    <a:lnTo>
                      <a:pt x="529" y="114"/>
                    </a:lnTo>
                    <a:lnTo>
                      <a:pt x="517" y="99"/>
                    </a:lnTo>
                    <a:lnTo>
                      <a:pt x="513" y="96"/>
                    </a:lnTo>
                    <a:lnTo>
                      <a:pt x="511" y="95"/>
                    </a:lnTo>
                    <a:lnTo>
                      <a:pt x="506" y="93"/>
                    </a:lnTo>
                    <a:lnTo>
                      <a:pt x="505" y="92"/>
                    </a:lnTo>
                    <a:lnTo>
                      <a:pt x="504" y="90"/>
                    </a:lnTo>
                    <a:lnTo>
                      <a:pt x="503" y="89"/>
                    </a:lnTo>
                    <a:lnTo>
                      <a:pt x="500" y="86"/>
                    </a:lnTo>
                    <a:lnTo>
                      <a:pt x="493" y="83"/>
                    </a:lnTo>
                    <a:lnTo>
                      <a:pt x="485" y="78"/>
                    </a:lnTo>
                    <a:lnTo>
                      <a:pt x="481" y="77"/>
                    </a:lnTo>
                    <a:lnTo>
                      <a:pt x="481" y="74"/>
                    </a:lnTo>
                    <a:lnTo>
                      <a:pt x="478" y="71"/>
                    </a:lnTo>
                    <a:lnTo>
                      <a:pt x="474" y="66"/>
                    </a:lnTo>
                    <a:lnTo>
                      <a:pt x="468" y="60"/>
                    </a:lnTo>
                    <a:lnTo>
                      <a:pt x="459" y="54"/>
                    </a:lnTo>
                    <a:lnTo>
                      <a:pt x="459" y="54"/>
                    </a:lnTo>
                    <a:lnTo>
                      <a:pt x="453" y="46"/>
                    </a:lnTo>
                    <a:lnTo>
                      <a:pt x="448" y="40"/>
                    </a:lnTo>
                    <a:lnTo>
                      <a:pt x="443" y="29"/>
                    </a:lnTo>
                    <a:lnTo>
                      <a:pt x="440" y="24"/>
                    </a:lnTo>
                    <a:lnTo>
                      <a:pt x="434" y="18"/>
                    </a:lnTo>
                    <a:lnTo>
                      <a:pt x="425" y="12"/>
                    </a:lnTo>
                    <a:lnTo>
                      <a:pt x="413" y="4"/>
                    </a:lnTo>
                    <a:lnTo>
                      <a:pt x="406" y="2"/>
                    </a:lnTo>
                    <a:lnTo>
                      <a:pt x="404" y="0"/>
                    </a:lnTo>
                    <a:lnTo>
                      <a:pt x="399" y="0"/>
                    </a:lnTo>
                    <a:lnTo>
                      <a:pt x="393" y="3"/>
                    </a:lnTo>
                    <a:lnTo>
                      <a:pt x="387" y="7"/>
                    </a:lnTo>
                    <a:lnTo>
                      <a:pt x="381" y="11"/>
                    </a:lnTo>
                    <a:lnTo>
                      <a:pt x="379" y="13"/>
                    </a:lnTo>
                    <a:lnTo>
                      <a:pt x="376" y="16"/>
                    </a:lnTo>
                    <a:lnTo>
                      <a:pt x="375" y="22"/>
                    </a:lnTo>
                    <a:lnTo>
                      <a:pt x="375" y="27"/>
                    </a:lnTo>
                    <a:lnTo>
                      <a:pt x="375" y="30"/>
                    </a:lnTo>
                    <a:lnTo>
                      <a:pt x="372" y="34"/>
                    </a:lnTo>
                    <a:lnTo>
                      <a:pt x="366" y="36"/>
                    </a:lnTo>
                    <a:lnTo>
                      <a:pt x="349" y="43"/>
                    </a:lnTo>
                    <a:lnTo>
                      <a:pt x="314" y="58"/>
                    </a:lnTo>
                    <a:lnTo>
                      <a:pt x="311" y="60"/>
                    </a:lnTo>
                    <a:lnTo>
                      <a:pt x="311" y="60"/>
                    </a:lnTo>
                    <a:lnTo>
                      <a:pt x="306" y="65"/>
                    </a:lnTo>
                    <a:lnTo>
                      <a:pt x="304" y="68"/>
                    </a:lnTo>
                    <a:lnTo>
                      <a:pt x="302" y="77"/>
                    </a:lnTo>
                    <a:lnTo>
                      <a:pt x="301" y="79"/>
                    </a:lnTo>
                    <a:lnTo>
                      <a:pt x="299" y="81"/>
                    </a:lnTo>
                    <a:lnTo>
                      <a:pt x="296" y="81"/>
                    </a:lnTo>
                    <a:lnTo>
                      <a:pt x="293" y="79"/>
                    </a:lnTo>
                    <a:lnTo>
                      <a:pt x="288" y="77"/>
                    </a:lnTo>
                    <a:lnTo>
                      <a:pt x="285" y="72"/>
                    </a:lnTo>
                    <a:lnTo>
                      <a:pt x="281" y="69"/>
                    </a:lnTo>
                    <a:lnTo>
                      <a:pt x="276" y="67"/>
                    </a:lnTo>
                    <a:lnTo>
                      <a:pt x="276" y="67"/>
                    </a:lnTo>
                    <a:lnTo>
                      <a:pt x="265" y="61"/>
                    </a:lnTo>
                    <a:lnTo>
                      <a:pt x="262" y="59"/>
                    </a:lnTo>
                    <a:lnTo>
                      <a:pt x="259" y="59"/>
                    </a:lnTo>
                    <a:lnTo>
                      <a:pt x="257" y="59"/>
                    </a:lnTo>
                    <a:lnTo>
                      <a:pt x="255" y="61"/>
                    </a:lnTo>
                    <a:lnTo>
                      <a:pt x="245" y="71"/>
                    </a:lnTo>
                    <a:lnTo>
                      <a:pt x="239" y="72"/>
                    </a:lnTo>
                    <a:lnTo>
                      <a:pt x="232" y="73"/>
                    </a:lnTo>
                    <a:lnTo>
                      <a:pt x="223" y="74"/>
                    </a:lnTo>
                    <a:lnTo>
                      <a:pt x="209" y="74"/>
                    </a:lnTo>
                    <a:lnTo>
                      <a:pt x="195" y="72"/>
                    </a:lnTo>
                    <a:lnTo>
                      <a:pt x="182" y="69"/>
                    </a:lnTo>
                    <a:lnTo>
                      <a:pt x="170" y="68"/>
                    </a:lnTo>
                    <a:lnTo>
                      <a:pt x="164" y="69"/>
                    </a:lnTo>
                    <a:lnTo>
                      <a:pt x="164" y="69"/>
                    </a:lnTo>
                    <a:lnTo>
                      <a:pt x="163" y="71"/>
                    </a:lnTo>
                    <a:lnTo>
                      <a:pt x="163" y="73"/>
                    </a:lnTo>
                    <a:lnTo>
                      <a:pt x="162" y="75"/>
                    </a:lnTo>
                    <a:lnTo>
                      <a:pt x="156" y="78"/>
                    </a:lnTo>
                    <a:lnTo>
                      <a:pt x="152" y="78"/>
                    </a:lnTo>
                    <a:lnTo>
                      <a:pt x="151" y="83"/>
                    </a:lnTo>
                    <a:lnTo>
                      <a:pt x="147" y="85"/>
                    </a:lnTo>
                    <a:lnTo>
                      <a:pt x="145" y="87"/>
                    </a:lnTo>
                    <a:lnTo>
                      <a:pt x="143" y="90"/>
                    </a:lnTo>
                    <a:lnTo>
                      <a:pt x="134" y="99"/>
                    </a:lnTo>
                    <a:lnTo>
                      <a:pt x="131" y="103"/>
                    </a:lnTo>
                    <a:lnTo>
                      <a:pt x="126" y="105"/>
                    </a:lnTo>
                    <a:lnTo>
                      <a:pt x="122" y="106"/>
                    </a:lnTo>
                    <a:lnTo>
                      <a:pt x="118" y="108"/>
                    </a:lnTo>
                    <a:lnTo>
                      <a:pt x="115" y="111"/>
                    </a:lnTo>
                    <a:lnTo>
                      <a:pt x="112" y="116"/>
                    </a:lnTo>
                    <a:lnTo>
                      <a:pt x="108" y="122"/>
                    </a:lnTo>
                    <a:lnTo>
                      <a:pt x="106" y="127"/>
                    </a:lnTo>
                    <a:lnTo>
                      <a:pt x="100" y="133"/>
                    </a:lnTo>
                    <a:lnTo>
                      <a:pt x="99" y="136"/>
                    </a:lnTo>
                    <a:lnTo>
                      <a:pt x="97" y="137"/>
                    </a:lnTo>
                    <a:lnTo>
                      <a:pt x="97" y="149"/>
                    </a:lnTo>
                    <a:lnTo>
                      <a:pt x="96" y="154"/>
                    </a:lnTo>
                    <a:lnTo>
                      <a:pt x="88" y="174"/>
                    </a:lnTo>
                    <a:lnTo>
                      <a:pt x="83" y="185"/>
                    </a:lnTo>
                    <a:lnTo>
                      <a:pt x="82" y="191"/>
                    </a:lnTo>
                    <a:lnTo>
                      <a:pt x="82" y="197"/>
                    </a:lnTo>
                    <a:lnTo>
                      <a:pt x="78" y="211"/>
                    </a:lnTo>
                    <a:lnTo>
                      <a:pt x="77" y="222"/>
                    </a:lnTo>
                    <a:lnTo>
                      <a:pt x="77" y="224"/>
                    </a:lnTo>
                    <a:lnTo>
                      <a:pt x="76" y="228"/>
                    </a:lnTo>
                    <a:lnTo>
                      <a:pt x="68" y="236"/>
                    </a:lnTo>
                    <a:lnTo>
                      <a:pt x="64" y="241"/>
                    </a:lnTo>
                    <a:lnTo>
                      <a:pt x="63" y="246"/>
                    </a:lnTo>
                    <a:lnTo>
                      <a:pt x="62" y="255"/>
                    </a:lnTo>
                    <a:lnTo>
                      <a:pt x="59" y="265"/>
                    </a:lnTo>
                    <a:lnTo>
                      <a:pt x="58" y="270"/>
                    </a:lnTo>
                    <a:lnTo>
                      <a:pt x="54" y="272"/>
                    </a:lnTo>
                    <a:lnTo>
                      <a:pt x="48" y="277"/>
                    </a:lnTo>
                    <a:lnTo>
                      <a:pt x="45" y="277"/>
                    </a:lnTo>
                    <a:lnTo>
                      <a:pt x="34" y="277"/>
                    </a:lnTo>
                    <a:lnTo>
                      <a:pt x="32" y="279"/>
                    </a:lnTo>
                    <a:lnTo>
                      <a:pt x="31" y="280"/>
                    </a:lnTo>
                    <a:lnTo>
                      <a:pt x="29" y="282"/>
                    </a:lnTo>
                    <a:lnTo>
                      <a:pt x="29" y="283"/>
                    </a:lnTo>
                    <a:lnTo>
                      <a:pt x="29" y="288"/>
                    </a:lnTo>
                    <a:lnTo>
                      <a:pt x="28" y="289"/>
                    </a:lnTo>
                    <a:lnTo>
                      <a:pt x="27" y="292"/>
                    </a:lnTo>
                    <a:lnTo>
                      <a:pt x="25" y="295"/>
                    </a:lnTo>
                    <a:lnTo>
                      <a:pt x="22" y="295"/>
                    </a:lnTo>
                    <a:lnTo>
                      <a:pt x="17" y="296"/>
                    </a:lnTo>
                    <a:lnTo>
                      <a:pt x="9" y="296"/>
                    </a:lnTo>
                    <a:lnTo>
                      <a:pt x="0" y="297"/>
                    </a:lnTo>
                    <a:lnTo>
                      <a:pt x="6" y="307"/>
                    </a:lnTo>
                    <a:lnTo>
                      <a:pt x="7" y="311"/>
                    </a:lnTo>
                    <a:lnTo>
                      <a:pt x="9" y="31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7" name="Freeform 527"/>
              <p:cNvSpPr>
                <a:spLocks/>
              </p:cNvSpPr>
              <p:nvPr/>
            </p:nvSpPr>
            <p:spPr bwMode="auto">
              <a:xfrm>
                <a:off x="5511801" y="4241800"/>
                <a:ext cx="828675" cy="425450"/>
              </a:xfrm>
              <a:custGeom>
                <a:avLst/>
                <a:gdLst>
                  <a:gd name="T0" fmla="*/ 465 w 522"/>
                  <a:gd name="T1" fmla="*/ 18 h 268"/>
                  <a:gd name="T2" fmla="*/ 440 w 522"/>
                  <a:gd name="T3" fmla="*/ 22 h 268"/>
                  <a:gd name="T4" fmla="*/ 422 w 522"/>
                  <a:gd name="T5" fmla="*/ 11 h 268"/>
                  <a:gd name="T6" fmla="*/ 381 w 522"/>
                  <a:gd name="T7" fmla="*/ 1 h 268"/>
                  <a:gd name="T8" fmla="*/ 369 w 522"/>
                  <a:gd name="T9" fmla="*/ 16 h 268"/>
                  <a:gd name="T10" fmla="*/ 356 w 522"/>
                  <a:gd name="T11" fmla="*/ 27 h 268"/>
                  <a:gd name="T12" fmla="*/ 356 w 522"/>
                  <a:gd name="T13" fmla="*/ 39 h 268"/>
                  <a:gd name="T14" fmla="*/ 336 w 522"/>
                  <a:gd name="T15" fmla="*/ 45 h 268"/>
                  <a:gd name="T16" fmla="*/ 299 w 522"/>
                  <a:gd name="T17" fmla="*/ 33 h 268"/>
                  <a:gd name="T18" fmla="*/ 289 w 522"/>
                  <a:gd name="T19" fmla="*/ 51 h 268"/>
                  <a:gd name="T20" fmla="*/ 264 w 522"/>
                  <a:gd name="T21" fmla="*/ 69 h 268"/>
                  <a:gd name="T22" fmla="*/ 235 w 522"/>
                  <a:gd name="T23" fmla="*/ 89 h 268"/>
                  <a:gd name="T24" fmla="*/ 226 w 522"/>
                  <a:gd name="T25" fmla="*/ 104 h 268"/>
                  <a:gd name="T26" fmla="*/ 239 w 522"/>
                  <a:gd name="T27" fmla="*/ 130 h 268"/>
                  <a:gd name="T28" fmla="*/ 247 w 522"/>
                  <a:gd name="T29" fmla="*/ 140 h 268"/>
                  <a:gd name="T30" fmla="*/ 247 w 522"/>
                  <a:gd name="T31" fmla="*/ 163 h 268"/>
                  <a:gd name="T32" fmla="*/ 230 w 522"/>
                  <a:gd name="T33" fmla="*/ 156 h 268"/>
                  <a:gd name="T34" fmla="*/ 226 w 522"/>
                  <a:gd name="T35" fmla="*/ 146 h 268"/>
                  <a:gd name="T36" fmla="*/ 205 w 522"/>
                  <a:gd name="T37" fmla="*/ 146 h 268"/>
                  <a:gd name="T38" fmla="*/ 189 w 522"/>
                  <a:gd name="T39" fmla="*/ 148 h 268"/>
                  <a:gd name="T40" fmla="*/ 157 w 522"/>
                  <a:gd name="T41" fmla="*/ 155 h 268"/>
                  <a:gd name="T42" fmla="*/ 117 w 522"/>
                  <a:gd name="T43" fmla="*/ 174 h 268"/>
                  <a:gd name="T44" fmla="*/ 93 w 522"/>
                  <a:gd name="T45" fmla="*/ 167 h 268"/>
                  <a:gd name="T46" fmla="*/ 64 w 522"/>
                  <a:gd name="T47" fmla="*/ 161 h 268"/>
                  <a:gd name="T48" fmla="*/ 64 w 522"/>
                  <a:gd name="T49" fmla="*/ 181 h 268"/>
                  <a:gd name="T50" fmla="*/ 52 w 522"/>
                  <a:gd name="T51" fmla="*/ 191 h 268"/>
                  <a:gd name="T52" fmla="*/ 40 w 522"/>
                  <a:gd name="T53" fmla="*/ 175 h 268"/>
                  <a:gd name="T54" fmla="*/ 26 w 522"/>
                  <a:gd name="T55" fmla="*/ 159 h 268"/>
                  <a:gd name="T56" fmla="*/ 7 w 522"/>
                  <a:gd name="T57" fmla="*/ 179 h 268"/>
                  <a:gd name="T58" fmla="*/ 4 w 522"/>
                  <a:gd name="T59" fmla="*/ 197 h 268"/>
                  <a:gd name="T60" fmla="*/ 15 w 522"/>
                  <a:gd name="T61" fmla="*/ 209 h 268"/>
                  <a:gd name="T62" fmla="*/ 29 w 522"/>
                  <a:gd name="T63" fmla="*/ 228 h 268"/>
                  <a:gd name="T64" fmla="*/ 45 w 522"/>
                  <a:gd name="T65" fmla="*/ 234 h 268"/>
                  <a:gd name="T66" fmla="*/ 68 w 522"/>
                  <a:gd name="T67" fmla="*/ 219 h 268"/>
                  <a:gd name="T68" fmla="*/ 84 w 522"/>
                  <a:gd name="T69" fmla="*/ 237 h 268"/>
                  <a:gd name="T70" fmla="*/ 107 w 522"/>
                  <a:gd name="T71" fmla="*/ 240 h 268"/>
                  <a:gd name="T72" fmla="*/ 126 w 522"/>
                  <a:gd name="T73" fmla="*/ 217 h 268"/>
                  <a:gd name="T74" fmla="*/ 159 w 522"/>
                  <a:gd name="T75" fmla="*/ 216 h 268"/>
                  <a:gd name="T76" fmla="*/ 190 w 522"/>
                  <a:gd name="T77" fmla="*/ 208 h 268"/>
                  <a:gd name="T78" fmla="*/ 188 w 522"/>
                  <a:gd name="T79" fmla="*/ 221 h 268"/>
                  <a:gd name="T80" fmla="*/ 216 w 522"/>
                  <a:gd name="T81" fmla="*/ 250 h 268"/>
                  <a:gd name="T82" fmla="*/ 262 w 522"/>
                  <a:gd name="T83" fmla="*/ 253 h 268"/>
                  <a:gd name="T84" fmla="*/ 295 w 522"/>
                  <a:gd name="T85" fmla="*/ 262 h 268"/>
                  <a:gd name="T86" fmla="*/ 328 w 522"/>
                  <a:gd name="T87" fmla="*/ 267 h 268"/>
                  <a:gd name="T88" fmla="*/ 367 w 522"/>
                  <a:gd name="T89" fmla="*/ 265 h 268"/>
                  <a:gd name="T90" fmla="*/ 381 w 522"/>
                  <a:gd name="T91" fmla="*/ 248 h 268"/>
                  <a:gd name="T92" fmla="*/ 431 w 522"/>
                  <a:gd name="T93" fmla="*/ 240 h 268"/>
                  <a:gd name="T94" fmla="*/ 452 w 522"/>
                  <a:gd name="T95" fmla="*/ 228 h 268"/>
                  <a:gd name="T96" fmla="*/ 461 w 522"/>
                  <a:gd name="T97" fmla="*/ 229 h 268"/>
                  <a:gd name="T98" fmla="*/ 464 w 522"/>
                  <a:gd name="T99" fmla="*/ 209 h 268"/>
                  <a:gd name="T100" fmla="*/ 481 w 522"/>
                  <a:gd name="T101" fmla="*/ 197 h 268"/>
                  <a:gd name="T102" fmla="*/ 486 w 522"/>
                  <a:gd name="T103" fmla="*/ 167 h 268"/>
                  <a:gd name="T104" fmla="*/ 496 w 522"/>
                  <a:gd name="T105" fmla="*/ 155 h 268"/>
                  <a:gd name="T106" fmla="*/ 498 w 522"/>
                  <a:gd name="T107" fmla="*/ 134 h 268"/>
                  <a:gd name="T108" fmla="*/ 479 w 522"/>
                  <a:gd name="T109" fmla="*/ 126 h 268"/>
                  <a:gd name="T110" fmla="*/ 493 w 522"/>
                  <a:gd name="T111" fmla="*/ 118 h 268"/>
                  <a:gd name="T112" fmla="*/ 515 w 522"/>
                  <a:gd name="T113" fmla="*/ 123 h 268"/>
                  <a:gd name="T114" fmla="*/ 522 w 522"/>
                  <a:gd name="T115" fmla="*/ 95 h 268"/>
                  <a:gd name="T116" fmla="*/ 514 w 522"/>
                  <a:gd name="T117" fmla="*/ 69 h 268"/>
                  <a:gd name="T118" fmla="*/ 499 w 522"/>
                  <a:gd name="T119" fmla="*/ 47 h 268"/>
                  <a:gd name="T120" fmla="*/ 484 w 522"/>
                  <a:gd name="T121" fmla="*/ 16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22" h="268">
                    <a:moveTo>
                      <a:pt x="479" y="14"/>
                    </a:moveTo>
                    <a:lnTo>
                      <a:pt x="473" y="16"/>
                    </a:lnTo>
                    <a:lnTo>
                      <a:pt x="469" y="17"/>
                    </a:lnTo>
                    <a:lnTo>
                      <a:pt x="465" y="18"/>
                    </a:lnTo>
                    <a:lnTo>
                      <a:pt x="465" y="18"/>
                    </a:lnTo>
                    <a:lnTo>
                      <a:pt x="454" y="19"/>
                    </a:lnTo>
                    <a:lnTo>
                      <a:pt x="448" y="20"/>
                    </a:lnTo>
                    <a:lnTo>
                      <a:pt x="443" y="22"/>
                    </a:lnTo>
                    <a:lnTo>
                      <a:pt x="441" y="22"/>
                    </a:lnTo>
                    <a:lnTo>
                      <a:pt x="440" y="22"/>
                    </a:lnTo>
                    <a:lnTo>
                      <a:pt x="436" y="20"/>
                    </a:lnTo>
                    <a:lnTo>
                      <a:pt x="434" y="16"/>
                    </a:lnTo>
                    <a:lnTo>
                      <a:pt x="434" y="14"/>
                    </a:lnTo>
                    <a:lnTo>
                      <a:pt x="430" y="13"/>
                    </a:lnTo>
                    <a:lnTo>
                      <a:pt x="422" y="11"/>
                    </a:lnTo>
                    <a:lnTo>
                      <a:pt x="411" y="8"/>
                    </a:lnTo>
                    <a:lnTo>
                      <a:pt x="405" y="5"/>
                    </a:lnTo>
                    <a:lnTo>
                      <a:pt x="399" y="4"/>
                    </a:lnTo>
                    <a:lnTo>
                      <a:pt x="391" y="2"/>
                    </a:lnTo>
                    <a:lnTo>
                      <a:pt x="381" y="1"/>
                    </a:lnTo>
                    <a:lnTo>
                      <a:pt x="374" y="0"/>
                    </a:lnTo>
                    <a:lnTo>
                      <a:pt x="369" y="0"/>
                    </a:lnTo>
                    <a:lnTo>
                      <a:pt x="369" y="1"/>
                    </a:lnTo>
                    <a:lnTo>
                      <a:pt x="368" y="4"/>
                    </a:lnTo>
                    <a:lnTo>
                      <a:pt x="369" y="16"/>
                    </a:lnTo>
                    <a:lnTo>
                      <a:pt x="369" y="20"/>
                    </a:lnTo>
                    <a:lnTo>
                      <a:pt x="368" y="22"/>
                    </a:lnTo>
                    <a:lnTo>
                      <a:pt x="366" y="23"/>
                    </a:lnTo>
                    <a:lnTo>
                      <a:pt x="357" y="26"/>
                    </a:lnTo>
                    <a:lnTo>
                      <a:pt x="356" y="27"/>
                    </a:lnTo>
                    <a:lnTo>
                      <a:pt x="355" y="27"/>
                    </a:lnTo>
                    <a:lnTo>
                      <a:pt x="354" y="30"/>
                    </a:lnTo>
                    <a:lnTo>
                      <a:pt x="354" y="33"/>
                    </a:lnTo>
                    <a:lnTo>
                      <a:pt x="355" y="37"/>
                    </a:lnTo>
                    <a:lnTo>
                      <a:pt x="356" y="39"/>
                    </a:lnTo>
                    <a:lnTo>
                      <a:pt x="359" y="42"/>
                    </a:lnTo>
                    <a:lnTo>
                      <a:pt x="360" y="43"/>
                    </a:lnTo>
                    <a:lnTo>
                      <a:pt x="354" y="44"/>
                    </a:lnTo>
                    <a:lnTo>
                      <a:pt x="354" y="44"/>
                    </a:lnTo>
                    <a:lnTo>
                      <a:pt x="336" y="45"/>
                    </a:lnTo>
                    <a:lnTo>
                      <a:pt x="330" y="47"/>
                    </a:lnTo>
                    <a:lnTo>
                      <a:pt x="324" y="47"/>
                    </a:lnTo>
                    <a:lnTo>
                      <a:pt x="319" y="45"/>
                    </a:lnTo>
                    <a:lnTo>
                      <a:pt x="313" y="43"/>
                    </a:lnTo>
                    <a:lnTo>
                      <a:pt x="299" y="33"/>
                    </a:lnTo>
                    <a:lnTo>
                      <a:pt x="293" y="27"/>
                    </a:lnTo>
                    <a:lnTo>
                      <a:pt x="293" y="43"/>
                    </a:lnTo>
                    <a:lnTo>
                      <a:pt x="292" y="49"/>
                    </a:lnTo>
                    <a:lnTo>
                      <a:pt x="291" y="50"/>
                    </a:lnTo>
                    <a:lnTo>
                      <a:pt x="289" y="51"/>
                    </a:lnTo>
                    <a:lnTo>
                      <a:pt x="283" y="53"/>
                    </a:lnTo>
                    <a:lnTo>
                      <a:pt x="276" y="53"/>
                    </a:lnTo>
                    <a:lnTo>
                      <a:pt x="269" y="54"/>
                    </a:lnTo>
                    <a:lnTo>
                      <a:pt x="268" y="62"/>
                    </a:lnTo>
                    <a:lnTo>
                      <a:pt x="264" y="69"/>
                    </a:lnTo>
                    <a:lnTo>
                      <a:pt x="263" y="72"/>
                    </a:lnTo>
                    <a:lnTo>
                      <a:pt x="262" y="74"/>
                    </a:lnTo>
                    <a:lnTo>
                      <a:pt x="248" y="80"/>
                    </a:lnTo>
                    <a:lnTo>
                      <a:pt x="241" y="86"/>
                    </a:lnTo>
                    <a:lnTo>
                      <a:pt x="235" y="89"/>
                    </a:lnTo>
                    <a:lnTo>
                      <a:pt x="230" y="92"/>
                    </a:lnTo>
                    <a:lnTo>
                      <a:pt x="226" y="97"/>
                    </a:lnTo>
                    <a:lnTo>
                      <a:pt x="224" y="100"/>
                    </a:lnTo>
                    <a:lnTo>
                      <a:pt x="224" y="103"/>
                    </a:lnTo>
                    <a:lnTo>
                      <a:pt x="226" y="104"/>
                    </a:lnTo>
                    <a:lnTo>
                      <a:pt x="229" y="109"/>
                    </a:lnTo>
                    <a:lnTo>
                      <a:pt x="235" y="116"/>
                    </a:lnTo>
                    <a:lnTo>
                      <a:pt x="238" y="122"/>
                    </a:lnTo>
                    <a:lnTo>
                      <a:pt x="239" y="126"/>
                    </a:lnTo>
                    <a:lnTo>
                      <a:pt x="239" y="130"/>
                    </a:lnTo>
                    <a:lnTo>
                      <a:pt x="241" y="134"/>
                    </a:lnTo>
                    <a:lnTo>
                      <a:pt x="241" y="136"/>
                    </a:lnTo>
                    <a:lnTo>
                      <a:pt x="242" y="137"/>
                    </a:lnTo>
                    <a:lnTo>
                      <a:pt x="244" y="138"/>
                    </a:lnTo>
                    <a:lnTo>
                      <a:pt x="247" y="140"/>
                    </a:lnTo>
                    <a:lnTo>
                      <a:pt x="249" y="142"/>
                    </a:lnTo>
                    <a:lnTo>
                      <a:pt x="249" y="151"/>
                    </a:lnTo>
                    <a:lnTo>
                      <a:pt x="248" y="160"/>
                    </a:lnTo>
                    <a:lnTo>
                      <a:pt x="247" y="162"/>
                    </a:lnTo>
                    <a:lnTo>
                      <a:pt x="247" y="163"/>
                    </a:lnTo>
                    <a:lnTo>
                      <a:pt x="244" y="165"/>
                    </a:lnTo>
                    <a:lnTo>
                      <a:pt x="242" y="163"/>
                    </a:lnTo>
                    <a:lnTo>
                      <a:pt x="236" y="160"/>
                    </a:lnTo>
                    <a:lnTo>
                      <a:pt x="232" y="157"/>
                    </a:lnTo>
                    <a:lnTo>
                      <a:pt x="230" y="156"/>
                    </a:lnTo>
                    <a:lnTo>
                      <a:pt x="229" y="155"/>
                    </a:lnTo>
                    <a:lnTo>
                      <a:pt x="229" y="153"/>
                    </a:lnTo>
                    <a:lnTo>
                      <a:pt x="229" y="149"/>
                    </a:lnTo>
                    <a:lnTo>
                      <a:pt x="229" y="147"/>
                    </a:lnTo>
                    <a:lnTo>
                      <a:pt x="226" y="146"/>
                    </a:lnTo>
                    <a:lnTo>
                      <a:pt x="223" y="146"/>
                    </a:lnTo>
                    <a:lnTo>
                      <a:pt x="214" y="148"/>
                    </a:lnTo>
                    <a:lnTo>
                      <a:pt x="211" y="148"/>
                    </a:lnTo>
                    <a:lnTo>
                      <a:pt x="207" y="146"/>
                    </a:lnTo>
                    <a:lnTo>
                      <a:pt x="205" y="146"/>
                    </a:lnTo>
                    <a:lnTo>
                      <a:pt x="201" y="144"/>
                    </a:lnTo>
                    <a:lnTo>
                      <a:pt x="193" y="143"/>
                    </a:lnTo>
                    <a:lnTo>
                      <a:pt x="193" y="144"/>
                    </a:lnTo>
                    <a:lnTo>
                      <a:pt x="190" y="146"/>
                    </a:lnTo>
                    <a:lnTo>
                      <a:pt x="189" y="148"/>
                    </a:lnTo>
                    <a:lnTo>
                      <a:pt x="188" y="151"/>
                    </a:lnTo>
                    <a:lnTo>
                      <a:pt x="187" y="151"/>
                    </a:lnTo>
                    <a:lnTo>
                      <a:pt x="184" y="153"/>
                    </a:lnTo>
                    <a:lnTo>
                      <a:pt x="167" y="154"/>
                    </a:lnTo>
                    <a:lnTo>
                      <a:pt x="157" y="155"/>
                    </a:lnTo>
                    <a:lnTo>
                      <a:pt x="150" y="156"/>
                    </a:lnTo>
                    <a:lnTo>
                      <a:pt x="136" y="166"/>
                    </a:lnTo>
                    <a:lnTo>
                      <a:pt x="126" y="171"/>
                    </a:lnTo>
                    <a:lnTo>
                      <a:pt x="121" y="173"/>
                    </a:lnTo>
                    <a:lnTo>
                      <a:pt x="117" y="174"/>
                    </a:lnTo>
                    <a:lnTo>
                      <a:pt x="109" y="174"/>
                    </a:lnTo>
                    <a:lnTo>
                      <a:pt x="105" y="174"/>
                    </a:lnTo>
                    <a:lnTo>
                      <a:pt x="99" y="174"/>
                    </a:lnTo>
                    <a:lnTo>
                      <a:pt x="95" y="171"/>
                    </a:lnTo>
                    <a:lnTo>
                      <a:pt x="93" y="167"/>
                    </a:lnTo>
                    <a:lnTo>
                      <a:pt x="90" y="165"/>
                    </a:lnTo>
                    <a:lnTo>
                      <a:pt x="88" y="162"/>
                    </a:lnTo>
                    <a:lnTo>
                      <a:pt x="82" y="161"/>
                    </a:lnTo>
                    <a:lnTo>
                      <a:pt x="69" y="160"/>
                    </a:lnTo>
                    <a:lnTo>
                      <a:pt x="64" y="161"/>
                    </a:lnTo>
                    <a:lnTo>
                      <a:pt x="64" y="162"/>
                    </a:lnTo>
                    <a:lnTo>
                      <a:pt x="63" y="163"/>
                    </a:lnTo>
                    <a:lnTo>
                      <a:pt x="64" y="174"/>
                    </a:lnTo>
                    <a:lnTo>
                      <a:pt x="64" y="180"/>
                    </a:lnTo>
                    <a:lnTo>
                      <a:pt x="64" y="181"/>
                    </a:lnTo>
                    <a:lnTo>
                      <a:pt x="62" y="184"/>
                    </a:lnTo>
                    <a:lnTo>
                      <a:pt x="58" y="186"/>
                    </a:lnTo>
                    <a:lnTo>
                      <a:pt x="55" y="190"/>
                    </a:lnTo>
                    <a:lnTo>
                      <a:pt x="52" y="191"/>
                    </a:lnTo>
                    <a:lnTo>
                      <a:pt x="52" y="191"/>
                    </a:lnTo>
                    <a:lnTo>
                      <a:pt x="50" y="188"/>
                    </a:lnTo>
                    <a:lnTo>
                      <a:pt x="47" y="186"/>
                    </a:lnTo>
                    <a:lnTo>
                      <a:pt x="45" y="184"/>
                    </a:lnTo>
                    <a:lnTo>
                      <a:pt x="43" y="180"/>
                    </a:lnTo>
                    <a:lnTo>
                      <a:pt x="40" y="175"/>
                    </a:lnTo>
                    <a:lnTo>
                      <a:pt x="38" y="169"/>
                    </a:lnTo>
                    <a:lnTo>
                      <a:pt x="34" y="165"/>
                    </a:lnTo>
                    <a:lnTo>
                      <a:pt x="29" y="160"/>
                    </a:lnTo>
                    <a:lnTo>
                      <a:pt x="28" y="159"/>
                    </a:lnTo>
                    <a:lnTo>
                      <a:pt x="26" y="159"/>
                    </a:lnTo>
                    <a:lnTo>
                      <a:pt x="19" y="162"/>
                    </a:lnTo>
                    <a:lnTo>
                      <a:pt x="9" y="168"/>
                    </a:lnTo>
                    <a:lnTo>
                      <a:pt x="10" y="174"/>
                    </a:lnTo>
                    <a:lnTo>
                      <a:pt x="10" y="174"/>
                    </a:lnTo>
                    <a:lnTo>
                      <a:pt x="7" y="179"/>
                    </a:lnTo>
                    <a:lnTo>
                      <a:pt x="4" y="182"/>
                    </a:lnTo>
                    <a:lnTo>
                      <a:pt x="1" y="187"/>
                    </a:lnTo>
                    <a:lnTo>
                      <a:pt x="0" y="192"/>
                    </a:lnTo>
                    <a:lnTo>
                      <a:pt x="0" y="197"/>
                    </a:lnTo>
                    <a:lnTo>
                      <a:pt x="4" y="197"/>
                    </a:lnTo>
                    <a:lnTo>
                      <a:pt x="4" y="197"/>
                    </a:lnTo>
                    <a:lnTo>
                      <a:pt x="8" y="198"/>
                    </a:lnTo>
                    <a:lnTo>
                      <a:pt x="12" y="200"/>
                    </a:lnTo>
                    <a:lnTo>
                      <a:pt x="14" y="204"/>
                    </a:lnTo>
                    <a:lnTo>
                      <a:pt x="15" y="209"/>
                    </a:lnTo>
                    <a:lnTo>
                      <a:pt x="15" y="215"/>
                    </a:lnTo>
                    <a:lnTo>
                      <a:pt x="22" y="217"/>
                    </a:lnTo>
                    <a:lnTo>
                      <a:pt x="25" y="221"/>
                    </a:lnTo>
                    <a:lnTo>
                      <a:pt x="27" y="222"/>
                    </a:lnTo>
                    <a:lnTo>
                      <a:pt x="29" y="228"/>
                    </a:lnTo>
                    <a:lnTo>
                      <a:pt x="34" y="234"/>
                    </a:lnTo>
                    <a:lnTo>
                      <a:pt x="37" y="234"/>
                    </a:lnTo>
                    <a:lnTo>
                      <a:pt x="40" y="235"/>
                    </a:lnTo>
                    <a:lnTo>
                      <a:pt x="41" y="235"/>
                    </a:lnTo>
                    <a:lnTo>
                      <a:pt x="45" y="234"/>
                    </a:lnTo>
                    <a:lnTo>
                      <a:pt x="52" y="228"/>
                    </a:lnTo>
                    <a:lnTo>
                      <a:pt x="59" y="222"/>
                    </a:lnTo>
                    <a:lnTo>
                      <a:pt x="63" y="221"/>
                    </a:lnTo>
                    <a:lnTo>
                      <a:pt x="65" y="219"/>
                    </a:lnTo>
                    <a:lnTo>
                      <a:pt x="68" y="219"/>
                    </a:lnTo>
                    <a:lnTo>
                      <a:pt x="68" y="225"/>
                    </a:lnTo>
                    <a:lnTo>
                      <a:pt x="66" y="229"/>
                    </a:lnTo>
                    <a:lnTo>
                      <a:pt x="65" y="235"/>
                    </a:lnTo>
                    <a:lnTo>
                      <a:pt x="78" y="236"/>
                    </a:lnTo>
                    <a:lnTo>
                      <a:pt x="84" y="237"/>
                    </a:lnTo>
                    <a:lnTo>
                      <a:pt x="88" y="240"/>
                    </a:lnTo>
                    <a:lnTo>
                      <a:pt x="93" y="242"/>
                    </a:lnTo>
                    <a:lnTo>
                      <a:pt x="99" y="242"/>
                    </a:lnTo>
                    <a:lnTo>
                      <a:pt x="105" y="241"/>
                    </a:lnTo>
                    <a:lnTo>
                      <a:pt x="107" y="240"/>
                    </a:lnTo>
                    <a:lnTo>
                      <a:pt x="109" y="237"/>
                    </a:lnTo>
                    <a:lnTo>
                      <a:pt x="114" y="233"/>
                    </a:lnTo>
                    <a:lnTo>
                      <a:pt x="118" y="225"/>
                    </a:lnTo>
                    <a:lnTo>
                      <a:pt x="122" y="221"/>
                    </a:lnTo>
                    <a:lnTo>
                      <a:pt x="126" y="217"/>
                    </a:lnTo>
                    <a:lnTo>
                      <a:pt x="126" y="217"/>
                    </a:lnTo>
                    <a:lnTo>
                      <a:pt x="138" y="216"/>
                    </a:lnTo>
                    <a:lnTo>
                      <a:pt x="146" y="215"/>
                    </a:lnTo>
                    <a:lnTo>
                      <a:pt x="156" y="216"/>
                    </a:lnTo>
                    <a:lnTo>
                      <a:pt x="159" y="216"/>
                    </a:lnTo>
                    <a:lnTo>
                      <a:pt x="165" y="215"/>
                    </a:lnTo>
                    <a:lnTo>
                      <a:pt x="187" y="204"/>
                    </a:lnTo>
                    <a:lnTo>
                      <a:pt x="190" y="204"/>
                    </a:lnTo>
                    <a:lnTo>
                      <a:pt x="192" y="205"/>
                    </a:lnTo>
                    <a:lnTo>
                      <a:pt x="190" y="208"/>
                    </a:lnTo>
                    <a:lnTo>
                      <a:pt x="189" y="210"/>
                    </a:lnTo>
                    <a:lnTo>
                      <a:pt x="189" y="210"/>
                    </a:lnTo>
                    <a:lnTo>
                      <a:pt x="188" y="213"/>
                    </a:lnTo>
                    <a:lnTo>
                      <a:pt x="187" y="218"/>
                    </a:lnTo>
                    <a:lnTo>
                      <a:pt x="188" y="221"/>
                    </a:lnTo>
                    <a:lnTo>
                      <a:pt x="189" y="224"/>
                    </a:lnTo>
                    <a:lnTo>
                      <a:pt x="193" y="229"/>
                    </a:lnTo>
                    <a:lnTo>
                      <a:pt x="199" y="236"/>
                    </a:lnTo>
                    <a:lnTo>
                      <a:pt x="211" y="248"/>
                    </a:lnTo>
                    <a:lnTo>
                      <a:pt x="216" y="250"/>
                    </a:lnTo>
                    <a:lnTo>
                      <a:pt x="216" y="250"/>
                    </a:lnTo>
                    <a:lnTo>
                      <a:pt x="223" y="252"/>
                    </a:lnTo>
                    <a:lnTo>
                      <a:pt x="232" y="253"/>
                    </a:lnTo>
                    <a:lnTo>
                      <a:pt x="252" y="253"/>
                    </a:lnTo>
                    <a:lnTo>
                      <a:pt x="262" y="253"/>
                    </a:lnTo>
                    <a:lnTo>
                      <a:pt x="272" y="253"/>
                    </a:lnTo>
                    <a:lnTo>
                      <a:pt x="281" y="255"/>
                    </a:lnTo>
                    <a:lnTo>
                      <a:pt x="288" y="258"/>
                    </a:lnTo>
                    <a:lnTo>
                      <a:pt x="292" y="260"/>
                    </a:lnTo>
                    <a:lnTo>
                      <a:pt x="295" y="262"/>
                    </a:lnTo>
                    <a:lnTo>
                      <a:pt x="299" y="262"/>
                    </a:lnTo>
                    <a:lnTo>
                      <a:pt x="310" y="262"/>
                    </a:lnTo>
                    <a:lnTo>
                      <a:pt x="317" y="264"/>
                    </a:lnTo>
                    <a:lnTo>
                      <a:pt x="317" y="264"/>
                    </a:lnTo>
                    <a:lnTo>
                      <a:pt x="328" y="267"/>
                    </a:lnTo>
                    <a:lnTo>
                      <a:pt x="338" y="268"/>
                    </a:lnTo>
                    <a:lnTo>
                      <a:pt x="349" y="268"/>
                    </a:lnTo>
                    <a:lnTo>
                      <a:pt x="362" y="268"/>
                    </a:lnTo>
                    <a:lnTo>
                      <a:pt x="365" y="266"/>
                    </a:lnTo>
                    <a:lnTo>
                      <a:pt x="367" y="265"/>
                    </a:lnTo>
                    <a:lnTo>
                      <a:pt x="367" y="265"/>
                    </a:lnTo>
                    <a:lnTo>
                      <a:pt x="373" y="255"/>
                    </a:lnTo>
                    <a:lnTo>
                      <a:pt x="375" y="250"/>
                    </a:lnTo>
                    <a:lnTo>
                      <a:pt x="378" y="249"/>
                    </a:lnTo>
                    <a:lnTo>
                      <a:pt x="381" y="248"/>
                    </a:lnTo>
                    <a:lnTo>
                      <a:pt x="397" y="244"/>
                    </a:lnTo>
                    <a:lnTo>
                      <a:pt x="411" y="242"/>
                    </a:lnTo>
                    <a:lnTo>
                      <a:pt x="422" y="242"/>
                    </a:lnTo>
                    <a:lnTo>
                      <a:pt x="428" y="241"/>
                    </a:lnTo>
                    <a:lnTo>
                      <a:pt x="431" y="240"/>
                    </a:lnTo>
                    <a:lnTo>
                      <a:pt x="431" y="240"/>
                    </a:lnTo>
                    <a:lnTo>
                      <a:pt x="441" y="231"/>
                    </a:lnTo>
                    <a:lnTo>
                      <a:pt x="446" y="229"/>
                    </a:lnTo>
                    <a:lnTo>
                      <a:pt x="448" y="228"/>
                    </a:lnTo>
                    <a:lnTo>
                      <a:pt x="452" y="228"/>
                    </a:lnTo>
                    <a:lnTo>
                      <a:pt x="454" y="231"/>
                    </a:lnTo>
                    <a:lnTo>
                      <a:pt x="458" y="234"/>
                    </a:lnTo>
                    <a:lnTo>
                      <a:pt x="460" y="234"/>
                    </a:lnTo>
                    <a:lnTo>
                      <a:pt x="461" y="234"/>
                    </a:lnTo>
                    <a:lnTo>
                      <a:pt x="461" y="229"/>
                    </a:lnTo>
                    <a:lnTo>
                      <a:pt x="459" y="222"/>
                    </a:lnTo>
                    <a:lnTo>
                      <a:pt x="459" y="213"/>
                    </a:lnTo>
                    <a:lnTo>
                      <a:pt x="461" y="211"/>
                    </a:lnTo>
                    <a:lnTo>
                      <a:pt x="465" y="210"/>
                    </a:lnTo>
                    <a:lnTo>
                      <a:pt x="464" y="209"/>
                    </a:lnTo>
                    <a:lnTo>
                      <a:pt x="465" y="206"/>
                    </a:lnTo>
                    <a:lnTo>
                      <a:pt x="467" y="204"/>
                    </a:lnTo>
                    <a:lnTo>
                      <a:pt x="469" y="203"/>
                    </a:lnTo>
                    <a:lnTo>
                      <a:pt x="475" y="199"/>
                    </a:lnTo>
                    <a:lnTo>
                      <a:pt x="481" y="197"/>
                    </a:lnTo>
                    <a:lnTo>
                      <a:pt x="485" y="193"/>
                    </a:lnTo>
                    <a:lnTo>
                      <a:pt x="487" y="188"/>
                    </a:lnTo>
                    <a:lnTo>
                      <a:pt x="487" y="184"/>
                    </a:lnTo>
                    <a:lnTo>
                      <a:pt x="486" y="178"/>
                    </a:lnTo>
                    <a:lnTo>
                      <a:pt x="486" y="167"/>
                    </a:lnTo>
                    <a:lnTo>
                      <a:pt x="487" y="162"/>
                    </a:lnTo>
                    <a:lnTo>
                      <a:pt x="490" y="156"/>
                    </a:lnTo>
                    <a:lnTo>
                      <a:pt x="491" y="154"/>
                    </a:lnTo>
                    <a:lnTo>
                      <a:pt x="493" y="154"/>
                    </a:lnTo>
                    <a:lnTo>
                      <a:pt x="496" y="155"/>
                    </a:lnTo>
                    <a:lnTo>
                      <a:pt x="498" y="154"/>
                    </a:lnTo>
                    <a:lnTo>
                      <a:pt x="499" y="151"/>
                    </a:lnTo>
                    <a:lnTo>
                      <a:pt x="499" y="146"/>
                    </a:lnTo>
                    <a:lnTo>
                      <a:pt x="499" y="140"/>
                    </a:lnTo>
                    <a:lnTo>
                      <a:pt x="498" y="134"/>
                    </a:lnTo>
                    <a:lnTo>
                      <a:pt x="496" y="132"/>
                    </a:lnTo>
                    <a:lnTo>
                      <a:pt x="492" y="130"/>
                    </a:lnTo>
                    <a:lnTo>
                      <a:pt x="481" y="128"/>
                    </a:lnTo>
                    <a:lnTo>
                      <a:pt x="480" y="128"/>
                    </a:lnTo>
                    <a:lnTo>
                      <a:pt x="479" y="126"/>
                    </a:lnTo>
                    <a:lnTo>
                      <a:pt x="479" y="125"/>
                    </a:lnTo>
                    <a:lnTo>
                      <a:pt x="480" y="124"/>
                    </a:lnTo>
                    <a:lnTo>
                      <a:pt x="484" y="122"/>
                    </a:lnTo>
                    <a:lnTo>
                      <a:pt x="489" y="119"/>
                    </a:lnTo>
                    <a:lnTo>
                      <a:pt x="493" y="118"/>
                    </a:lnTo>
                    <a:lnTo>
                      <a:pt x="497" y="120"/>
                    </a:lnTo>
                    <a:lnTo>
                      <a:pt x="502" y="125"/>
                    </a:lnTo>
                    <a:lnTo>
                      <a:pt x="505" y="128"/>
                    </a:lnTo>
                    <a:lnTo>
                      <a:pt x="508" y="126"/>
                    </a:lnTo>
                    <a:lnTo>
                      <a:pt x="515" y="123"/>
                    </a:lnTo>
                    <a:lnTo>
                      <a:pt x="516" y="122"/>
                    </a:lnTo>
                    <a:lnTo>
                      <a:pt x="517" y="122"/>
                    </a:lnTo>
                    <a:lnTo>
                      <a:pt x="520" y="117"/>
                    </a:lnTo>
                    <a:lnTo>
                      <a:pt x="522" y="105"/>
                    </a:lnTo>
                    <a:lnTo>
                      <a:pt x="522" y="95"/>
                    </a:lnTo>
                    <a:lnTo>
                      <a:pt x="522" y="85"/>
                    </a:lnTo>
                    <a:lnTo>
                      <a:pt x="521" y="80"/>
                    </a:lnTo>
                    <a:lnTo>
                      <a:pt x="521" y="80"/>
                    </a:lnTo>
                    <a:lnTo>
                      <a:pt x="517" y="74"/>
                    </a:lnTo>
                    <a:lnTo>
                      <a:pt x="514" y="69"/>
                    </a:lnTo>
                    <a:lnTo>
                      <a:pt x="508" y="63"/>
                    </a:lnTo>
                    <a:lnTo>
                      <a:pt x="504" y="60"/>
                    </a:lnTo>
                    <a:lnTo>
                      <a:pt x="502" y="56"/>
                    </a:lnTo>
                    <a:lnTo>
                      <a:pt x="500" y="53"/>
                    </a:lnTo>
                    <a:lnTo>
                      <a:pt x="499" y="47"/>
                    </a:lnTo>
                    <a:lnTo>
                      <a:pt x="502" y="39"/>
                    </a:lnTo>
                    <a:lnTo>
                      <a:pt x="506" y="26"/>
                    </a:lnTo>
                    <a:lnTo>
                      <a:pt x="508" y="24"/>
                    </a:lnTo>
                    <a:lnTo>
                      <a:pt x="491" y="16"/>
                    </a:lnTo>
                    <a:lnTo>
                      <a:pt x="484" y="16"/>
                    </a:lnTo>
                    <a:lnTo>
                      <a:pt x="479" y="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8" name="Freeform 528"/>
              <p:cNvSpPr>
                <a:spLocks/>
              </p:cNvSpPr>
              <p:nvPr/>
            </p:nvSpPr>
            <p:spPr bwMode="auto">
              <a:xfrm>
                <a:off x="5508626" y="4241800"/>
                <a:ext cx="833438" cy="427038"/>
              </a:xfrm>
              <a:custGeom>
                <a:avLst/>
                <a:gdLst>
                  <a:gd name="T0" fmla="*/ 445 w 525"/>
                  <a:gd name="T1" fmla="*/ 22 h 269"/>
                  <a:gd name="T2" fmla="*/ 401 w 525"/>
                  <a:gd name="T3" fmla="*/ 2 h 269"/>
                  <a:gd name="T4" fmla="*/ 358 w 525"/>
                  <a:gd name="T5" fmla="*/ 25 h 269"/>
                  <a:gd name="T6" fmla="*/ 356 w 525"/>
                  <a:gd name="T7" fmla="*/ 43 h 269"/>
                  <a:gd name="T8" fmla="*/ 294 w 525"/>
                  <a:gd name="T9" fmla="*/ 43 h 269"/>
                  <a:gd name="T10" fmla="*/ 241 w 525"/>
                  <a:gd name="T11" fmla="*/ 85 h 269"/>
                  <a:gd name="T12" fmla="*/ 240 w 525"/>
                  <a:gd name="T13" fmla="*/ 130 h 269"/>
                  <a:gd name="T14" fmla="*/ 246 w 525"/>
                  <a:gd name="T15" fmla="*/ 165 h 269"/>
                  <a:gd name="T16" fmla="*/ 225 w 525"/>
                  <a:gd name="T17" fmla="*/ 146 h 269"/>
                  <a:gd name="T18" fmla="*/ 188 w 525"/>
                  <a:gd name="T19" fmla="*/ 151 h 269"/>
                  <a:gd name="T20" fmla="*/ 95 w 525"/>
                  <a:gd name="T21" fmla="*/ 166 h 269"/>
                  <a:gd name="T22" fmla="*/ 66 w 525"/>
                  <a:gd name="T23" fmla="*/ 174 h 269"/>
                  <a:gd name="T24" fmla="*/ 40 w 525"/>
                  <a:gd name="T25" fmla="*/ 169 h 269"/>
                  <a:gd name="T26" fmla="*/ 5 w 525"/>
                  <a:gd name="T27" fmla="*/ 182 h 269"/>
                  <a:gd name="T28" fmla="*/ 16 w 525"/>
                  <a:gd name="T29" fmla="*/ 208 h 269"/>
                  <a:gd name="T30" fmla="*/ 41 w 525"/>
                  <a:gd name="T31" fmla="*/ 236 h 269"/>
                  <a:gd name="T32" fmla="*/ 67 w 525"/>
                  <a:gd name="T33" fmla="*/ 236 h 269"/>
                  <a:gd name="T34" fmla="*/ 128 w 525"/>
                  <a:gd name="T35" fmla="*/ 218 h 269"/>
                  <a:gd name="T36" fmla="*/ 192 w 525"/>
                  <a:gd name="T37" fmla="*/ 205 h 269"/>
                  <a:gd name="T38" fmla="*/ 196 w 525"/>
                  <a:gd name="T39" fmla="*/ 231 h 269"/>
                  <a:gd name="T40" fmla="*/ 277 w 525"/>
                  <a:gd name="T41" fmla="*/ 254 h 269"/>
                  <a:gd name="T42" fmla="*/ 332 w 525"/>
                  <a:gd name="T43" fmla="*/ 268 h 269"/>
                  <a:gd name="T44" fmla="*/ 399 w 525"/>
                  <a:gd name="T45" fmla="*/ 244 h 269"/>
                  <a:gd name="T46" fmla="*/ 454 w 525"/>
                  <a:gd name="T47" fmla="*/ 229 h 269"/>
                  <a:gd name="T48" fmla="*/ 463 w 525"/>
                  <a:gd name="T49" fmla="*/ 212 h 269"/>
                  <a:gd name="T50" fmla="*/ 488 w 525"/>
                  <a:gd name="T51" fmla="*/ 167 h 269"/>
                  <a:gd name="T52" fmla="*/ 500 w 525"/>
                  <a:gd name="T53" fmla="*/ 134 h 269"/>
                  <a:gd name="T54" fmla="*/ 504 w 525"/>
                  <a:gd name="T55" fmla="*/ 125 h 269"/>
                  <a:gd name="T56" fmla="*/ 523 w 525"/>
                  <a:gd name="T57" fmla="*/ 80 h 269"/>
                  <a:gd name="T58" fmla="*/ 502 w 525"/>
                  <a:gd name="T59" fmla="*/ 47 h 269"/>
                  <a:gd name="T60" fmla="*/ 493 w 525"/>
                  <a:gd name="T61" fmla="*/ 17 h 269"/>
                  <a:gd name="T62" fmla="*/ 510 w 525"/>
                  <a:gd name="T63" fmla="*/ 63 h 269"/>
                  <a:gd name="T64" fmla="*/ 510 w 525"/>
                  <a:gd name="T65" fmla="*/ 125 h 269"/>
                  <a:gd name="T66" fmla="*/ 481 w 525"/>
                  <a:gd name="T67" fmla="*/ 128 h 269"/>
                  <a:gd name="T68" fmla="*/ 493 w 525"/>
                  <a:gd name="T69" fmla="*/ 154 h 269"/>
                  <a:gd name="T70" fmla="*/ 469 w 525"/>
                  <a:gd name="T71" fmla="*/ 204 h 269"/>
                  <a:gd name="T72" fmla="*/ 462 w 525"/>
                  <a:gd name="T73" fmla="*/ 234 h 269"/>
                  <a:gd name="T74" fmla="*/ 429 w 525"/>
                  <a:gd name="T75" fmla="*/ 241 h 269"/>
                  <a:gd name="T76" fmla="*/ 367 w 525"/>
                  <a:gd name="T77" fmla="*/ 266 h 269"/>
                  <a:gd name="T78" fmla="*/ 294 w 525"/>
                  <a:gd name="T79" fmla="*/ 260 h 269"/>
                  <a:gd name="T80" fmla="*/ 218 w 525"/>
                  <a:gd name="T81" fmla="*/ 250 h 269"/>
                  <a:gd name="T82" fmla="*/ 192 w 525"/>
                  <a:gd name="T83" fmla="*/ 210 h 269"/>
                  <a:gd name="T84" fmla="*/ 159 w 525"/>
                  <a:gd name="T85" fmla="*/ 216 h 269"/>
                  <a:gd name="T86" fmla="*/ 101 w 525"/>
                  <a:gd name="T87" fmla="*/ 241 h 269"/>
                  <a:gd name="T88" fmla="*/ 65 w 525"/>
                  <a:gd name="T89" fmla="*/ 219 h 269"/>
                  <a:gd name="T90" fmla="*/ 17 w 525"/>
                  <a:gd name="T91" fmla="*/ 213 h 269"/>
                  <a:gd name="T92" fmla="*/ 2 w 525"/>
                  <a:gd name="T93" fmla="*/ 193 h 269"/>
                  <a:gd name="T94" fmla="*/ 40 w 525"/>
                  <a:gd name="T95" fmla="*/ 171 h 269"/>
                  <a:gd name="T96" fmla="*/ 60 w 525"/>
                  <a:gd name="T97" fmla="*/ 187 h 269"/>
                  <a:gd name="T98" fmla="*/ 92 w 525"/>
                  <a:gd name="T99" fmla="*/ 166 h 269"/>
                  <a:gd name="T100" fmla="*/ 159 w 525"/>
                  <a:gd name="T101" fmla="*/ 155 h 269"/>
                  <a:gd name="T102" fmla="*/ 206 w 525"/>
                  <a:gd name="T103" fmla="*/ 146 h 269"/>
                  <a:gd name="T104" fmla="*/ 232 w 525"/>
                  <a:gd name="T105" fmla="*/ 156 h 269"/>
                  <a:gd name="T106" fmla="*/ 252 w 525"/>
                  <a:gd name="T107" fmla="*/ 142 h 269"/>
                  <a:gd name="T108" fmla="*/ 232 w 525"/>
                  <a:gd name="T109" fmla="*/ 107 h 269"/>
                  <a:gd name="T110" fmla="*/ 271 w 525"/>
                  <a:gd name="T111" fmla="*/ 54 h 269"/>
                  <a:gd name="T112" fmla="*/ 318 w 525"/>
                  <a:gd name="T113" fmla="*/ 44 h 269"/>
                  <a:gd name="T114" fmla="*/ 358 w 525"/>
                  <a:gd name="T115" fmla="*/ 27 h 269"/>
                  <a:gd name="T116" fmla="*/ 393 w 525"/>
                  <a:gd name="T117" fmla="*/ 2 h 269"/>
                  <a:gd name="T118" fmla="*/ 445 w 525"/>
                  <a:gd name="T119" fmla="*/ 23 h 269"/>
                  <a:gd name="T120" fmla="*/ 481 w 525"/>
                  <a:gd name="T121" fmla="*/ 14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25" h="269">
                    <a:moveTo>
                      <a:pt x="481" y="14"/>
                    </a:moveTo>
                    <a:lnTo>
                      <a:pt x="481" y="13"/>
                    </a:lnTo>
                    <a:lnTo>
                      <a:pt x="475" y="16"/>
                    </a:lnTo>
                    <a:lnTo>
                      <a:pt x="471" y="17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6" y="18"/>
                    </a:lnTo>
                    <a:lnTo>
                      <a:pt x="466" y="18"/>
                    </a:lnTo>
                    <a:lnTo>
                      <a:pt x="455" y="18"/>
                    </a:lnTo>
                    <a:lnTo>
                      <a:pt x="449" y="19"/>
                    </a:lnTo>
                    <a:lnTo>
                      <a:pt x="445" y="22"/>
                    </a:lnTo>
                    <a:lnTo>
                      <a:pt x="445" y="22"/>
                    </a:lnTo>
                    <a:lnTo>
                      <a:pt x="445" y="22"/>
                    </a:lnTo>
                    <a:lnTo>
                      <a:pt x="443" y="22"/>
                    </a:lnTo>
                    <a:lnTo>
                      <a:pt x="442" y="20"/>
                    </a:lnTo>
                    <a:lnTo>
                      <a:pt x="442" y="20"/>
                    </a:lnTo>
                    <a:lnTo>
                      <a:pt x="439" y="19"/>
                    </a:lnTo>
                    <a:lnTo>
                      <a:pt x="437" y="16"/>
                    </a:lnTo>
                    <a:lnTo>
                      <a:pt x="436" y="14"/>
                    </a:lnTo>
                    <a:lnTo>
                      <a:pt x="436" y="13"/>
                    </a:lnTo>
                    <a:lnTo>
                      <a:pt x="432" y="12"/>
                    </a:lnTo>
                    <a:lnTo>
                      <a:pt x="432" y="12"/>
                    </a:lnTo>
                    <a:lnTo>
                      <a:pt x="424" y="11"/>
                    </a:lnTo>
                    <a:lnTo>
                      <a:pt x="414" y="7"/>
                    </a:lnTo>
                    <a:lnTo>
                      <a:pt x="407" y="5"/>
                    </a:lnTo>
                    <a:lnTo>
                      <a:pt x="401" y="2"/>
                    </a:lnTo>
                    <a:lnTo>
                      <a:pt x="393" y="1"/>
                    </a:lnTo>
                    <a:lnTo>
                      <a:pt x="383" y="0"/>
                    </a:lnTo>
                    <a:lnTo>
                      <a:pt x="376" y="0"/>
                    </a:lnTo>
                    <a:lnTo>
                      <a:pt x="371" y="0"/>
                    </a:lnTo>
                    <a:lnTo>
                      <a:pt x="371" y="0"/>
                    </a:lnTo>
                    <a:lnTo>
                      <a:pt x="370" y="1"/>
                    </a:lnTo>
                    <a:lnTo>
                      <a:pt x="370" y="1"/>
                    </a:lnTo>
                    <a:lnTo>
                      <a:pt x="369" y="2"/>
                    </a:lnTo>
                    <a:lnTo>
                      <a:pt x="369" y="4"/>
                    </a:lnTo>
                    <a:lnTo>
                      <a:pt x="370" y="16"/>
                    </a:lnTo>
                    <a:lnTo>
                      <a:pt x="370" y="20"/>
                    </a:lnTo>
                    <a:lnTo>
                      <a:pt x="369" y="22"/>
                    </a:lnTo>
                    <a:lnTo>
                      <a:pt x="368" y="23"/>
                    </a:lnTo>
                    <a:lnTo>
                      <a:pt x="358" y="25"/>
                    </a:lnTo>
                    <a:lnTo>
                      <a:pt x="357" y="26"/>
                    </a:lnTo>
                    <a:lnTo>
                      <a:pt x="357" y="27"/>
                    </a:lnTo>
                    <a:lnTo>
                      <a:pt x="357" y="27"/>
                    </a:lnTo>
                    <a:lnTo>
                      <a:pt x="356" y="30"/>
                    </a:lnTo>
                    <a:lnTo>
                      <a:pt x="356" y="30"/>
                    </a:lnTo>
                    <a:lnTo>
                      <a:pt x="356" y="33"/>
                    </a:lnTo>
                    <a:lnTo>
                      <a:pt x="356" y="35"/>
                    </a:lnTo>
                    <a:lnTo>
                      <a:pt x="356" y="37"/>
                    </a:lnTo>
                    <a:lnTo>
                      <a:pt x="357" y="37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61" y="42"/>
                    </a:lnTo>
                    <a:lnTo>
                      <a:pt x="361" y="43"/>
                    </a:lnTo>
                    <a:lnTo>
                      <a:pt x="356" y="43"/>
                    </a:lnTo>
                    <a:lnTo>
                      <a:pt x="356" y="44"/>
                    </a:lnTo>
                    <a:lnTo>
                      <a:pt x="356" y="43"/>
                    </a:lnTo>
                    <a:lnTo>
                      <a:pt x="356" y="43"/>
                    </a:lnTo>
                    <a:lnTo>
                      <a:pt x="342" y="45"/>
                    </a:lnTo>
                    <a:lnTo>
                      <a:pt x="331" y="45"/>
                    </a:lnTo>
                    <a:lnTo>
                      <a:pt x="331" y="45"/>
                    </a:lnTo>
                    <a:lnTo>
                      <a:pt x="325" y="45"/>
                    </a:lnTo>
                    <a:lnTo>
                      <a:pt x="318" y="43"/>
                    </a:lnTo>
                    <a:lnTo>
                      <a:pt x="311" y="39"/>
                    </a:lnTo>
                    <a:lnTo>
                      <a:pt x="302" y="33"/>
                    </a:lnTo>
                    <a:lnTo>
                      <a:pt x="301" y="33"/>
                    </a:lnTo>
                    <a:lnTo>
                      <a:pt x="302" y="33"/>
                    </a:lnTo>
                    <a:lnTo>
                      <a:pt x="294" y="26"/>
                    </a:lnTo>
                    <a:lnTo>
                      <a:pt x="294" y="43"/>
                    </a:lnTo>
                    <a:lnTo>
                      <a:pt x="293" y="49"/>
                    </a:lnTo>
                    <a:lnTo>
                      <a:pt x="293" y="49"/>
                    </a:lnTo>
                    <a:lnTo>
                      <a:pt x="293" y="50"/>
                    </a:lnTo>
                    <a:lnTo>
                      <a:pt x="293" y="49"/>
                    </a:lnTo>
                    <a:lnTo>
                      <a:pt x="291" y="50"/>
                    </a:lnTo>
                    <a:lnTo>
                      <a:pt x="285" y="53"/>
                    </a:lnTo>
                    <a:lnTo>
                      <a:pt x="278" y="53"/>
                    </a:lnTo>
                    <a:lnTo>
                      <a:pt x="270" y="54"/>
                    </a:lnTo>
                    <a:lnTo>
                      <a:pt x="269" y="62"/>
                    </a:lnTo>
                    <a:lnTo>
                      <a:pt x="266" y="68"/>
                    </a:lnTo>
                    <a:lnTo>
                      <a:pt x="265" y="72"/>
                    </a:lnTo>
                    <a:lnTo>
                      <a:pt x="264" y="73"/>
                    </a:lnTo>
                    <a:lnTo>
                      <a:pt x="250" y="80"/>
                    </a:lnTo>
                    <a:lnTo>
                      <a:pt x="241" y="85"/>
                    </a:lnTo>
                    <a:lnTo>
                      <a:pt x="235" y="89"/>
                    </a:lnTo>
                    <a:lnTo>
                      <a:pt x="232" y="92"/>
                    </a:lnTo>
                    <a:lnTo>
                      <a:pt x="227" y="95"/>
                    </a:lnTo>
                    <a:lnTo>
                      <a:pt x="226" y="100"/>
                    </a:lnTo>
                    <a:lnTo>
                      <a:pt x="226" y="100"/>
                    </a:lnTo>
                    <a:lnTo>
                      <a:pt x="226" y="103"/>
                    </a:lnTo>
                    <a:lnTo>
                      <a:pt x="226" y="103"/>
                    </a:lnTo>
                    <a:lnTo>
                      <a:pt x="228" y="105"/>
                    </a:lnTo>
                    <a:lnTo>
                      <a:pt x="231" y="109"/>
                    </a:lnTo>
                    <a:lnTo>
                      <a:pt x="235" y="116"/>
                    </a:lnTo>
                    <a:lnTo>
                      <a:pt x="239" y="123"/>
                    </a:lnTo>
                    <a:lnTo>
                      <a:pt x="240" y="126"/>
                    </a:lnTo>
                    <a:lnTo>
                      <a:pt x="240" y="130"/>
                    </a:lnTo>
                    <a:lnTo>
                      <a:pt x="240" y="130"/>
                    </a:lnTo>
                    <a:lnTo>
                      <a:pt x="241" y="134"/>
                    </a:lnTo>
                    <a:lnTo>
                      <a:pt x="241" y="135"/>
                    </a:lnTo>
                    <a:lnTo>
                      <a:pt x="243" y="136"/>
                    </a:lnTo>
                    <a:lnTo>
                      <a:pt x="243" y="136"/>
                    </a:lnTo>
                    <a:lnTo>
                      <a:pt x="244" y="137"/>
                    </a:lnTo>
                    <a:lnTo>
                      <a:pt x="244" y="137"/>
                    </a:lnTo>
                    <a:lnTo>
                      <a:pt x="246" y="138"/>
                    </a:lnTo>
                    <a:lnTo>
                      <a:pt x="249" y="141"/>
                    </a:lnTo>
                    <a:lnTo>
                      <a:pt x="251" y="142"/>
                    </a:lnTo>
                    <a:lnTo>
                      <a:pt x="251" y="151"/>
                    </a:lnTo>
                    <a:lnTo>
                      <a:pt x="250" y="160"/>
                    </a:lnTo>
                    <a:lnTo>
                      <a:pt x="249" y="162"/>
                    </a:lnTo>
                    <a:lnTo>
                      <a:pt x="247" y="163"/>
                    </a:lnTo>
                    <a:lnTo>
                      <a:pt x="246" y="165"/>
                    </a:lnTo>
                    <a:lnTo>
                      <a:pt x="244" y="163"/>
                    </a:lnTo>
                    <a:lnTo>
                      <a:pt x="238" y="160"/>
                    </a:lnTo>
                    <a:lnTo>
                      <a:pt x="234" y="157"/>
                    </a:lnTo>
                    <a:lnTo>
                      <a:pt x="233" y="155"/>
                    </a:lnTo>
                    <a:lnTo>
                      <a:pt x="232" y="155"/>
                    </a:lnTo>
                    <a:lnTo>
                      <a:pt x="232" y="153"/>
                    </a:lnTo>
                    <a:lnTo>
                      <a:pt x="232" y="153"/>
                    </a:lnTo>
                    <a:lnTo>
                      <a:pt x="231" y="149"/>
                    </a:lnTo>
                    <a:lnTo>
                      <a:pt x="231" y="147"/>
                    </a:lnTo>
                    <a:lnTo>
                      <a:pt x="231" y="147"/>
                    </a:lnTo>
                    <a:lnTo>
                      <a:pt x="228" y="146"/>
                    </a:lnTo>
                    <a:lnTo>
                      <a:pt x="228" y="146"/>
                    </a:lnTo>
                    <a:lnTo>
                      <a:pt x="225" y="146"/>
                    </a:lnTo>
                    <a:lnTo>
                      <a:pt x="225" y="146"/>
                    </a:lnTo>
                    <a:lnTo>
                      <a:pt x="216" y="148"/>
                    </a:lnTo>
                    <a:lnTo>
                      <a:pt x="214" y="148"/>
                    </a:lnTo>
                    <a:lnTo>
                      <a:pt x="209" y="146"/>
                    </a:lnTo>
                    <a:lnTo>
                      <a:pt x="209" y="146"/>
                    </a:lnTo>
                    <a:lnTo>
                      <a:pt x="207" y="144"/>
                    </a:lnTo>
                    <a:lnTo>
                      <a:pt x="203" y="143"/>
                    </a:lnTo>
                    <a:lnTo>
                      <a:pt x="203" y="143"/>
                    </a:lnTo>
                    <a:lnTo>
                      <a:pt x="195" y="142"/>
                    </a:lnTo>
                    <a:lnTo>
                      <a:pt x="194" y="143"/>
                    </a:lnTo>
                    <a:lnTo>
                      <a:pt x="192" y="144"/>
                    </a:lnTo>
                    <a:lnTo>
                      <a:pt x="192" y="144"/>
                    </a:lnTo>
                    <a:lnTo>
                      <a:pt x="191" y="148"/>
                    </a:lnTo>
                    <a:lnTo>
                      <a:pt x="190" y="150"/>
                    </a:lnTo>
                    <a:lnTo>
                      <a:pt x="188" y="151"/>
                    </a:lnTo>
                    <a:lnTo>
                      <a:pt x="188" y="151"/>
                    </a:lnTo>
                    <a:lnTo>
                      <a:pt x="186" y="153"/>
                    </a:lnTo>
                    <a:lnTo>
                      <a:pt x="169" y="154"/>
                    </a:lnTo>
                    <a:lnTo>
                      <a:pt x="159" y="154"/>
                    </a:lnTo>
                    <a:lnTo>
                      <a:pt x="152" y="156"/>
                    </a:lnTo>
                    <a:lnTo>
                      <a:pt x="138" y="166"/>
                    </a:lnTo>
                    <a:lnTo>
                      <a:pt x="128" y="171"/>
                    </a:lnTo>
                    <a:lnTo>
                      <a:pt x="123" y="172"/>
                    </a:lnTo>
                    <a:lnTo>
                      <a:pt x="119" y="173"/>
                    </a:lnTo>
                    <a:lnTo>
                      <a:pt x="111" y="174"/>
                    </a:lnTo>
                    <a:lnTo>
                      <a:pt x="107" y="174"/>
                    </a:lnTo>
                    <a:lnTo>
                      <a:pt x="102" y="173"/>
                    </a:lnTo>
                    <a:lnTo>
                      <a:pt x="97" y="171"/>
                    </a:lnTo>
                    <a:lnTo>
                      <a:pt x="95" y="166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91" y="162"/>
                    </a:lnTo>
                    <a:lnTo>
                      <a:pt x="91" y="162"/>
                    </a:lnTo>
                    <a:lnTo>
                      <a:pt x="84" y="160"/>
                    </a:lnTo>
                    <a:lnTo>
                      <a:pt x="71" y="159"/>
                    </a:lnTo>
                    <a:lnTo>
                      <a:pt x="66" y="160"/>
                    </a:lnTo>
                    <a:lnTo>
                      <a:pt x="66" y="160"/>
                    </a:lnTo>
                    <a:lnTo>
                      <a:pt x="65" y="161"/>
                    </a:lnTo>
                    <a:lnTo>
                      <a:pt x="65" y="161"/>
                    </a:lnTo>
                    <a:lnTo>
                      <a:pt x="64" y="163"/>
                    </a:lnTo>
                    <a:lnTo>
                      <a:pt x="64" y="163"/>
                    </a:lnTo>
                    <a:lnTo>
                      <a:pt x="66" y="174"/>
                    </a:lnTo>
                    <a:lnTo>
                      <a:pt x="66" y="180"/>
                    </a:lnTo>
                    <a:lnTo>
                      <a:pt x="65" y="181"/>
                    </a:lnTo>
                    <a:lnTo>
                      <a:pt x="64" y="184"/>
                    </a:lnTo>
                    <a:lnTo>
                      <a:pt x="59" y="186"/>
                    </a:lnTo>
                    <a:lnTo>
                      <a:pt x="57" y="190"/>
                    </a:lnTo>
                    <a:lnTo>
                      <a:pt x="54" y="190"/>
                    </a:lnTo>
                    <a:lnTo>
                      <a:pt x="54" y="190"/>
                    </a:lnTo>
                    <a:lnTo>
                      <a:pt x="52" y="188"/>
                    </a:lnTo>
                    <a:lnTo>
                      <a:pt x="51" y="185"/>
                    </a:lnTo>
                    <a:lnTo>
                      <a:pt x="51" y="185"/>
                    </a:lnTo>
                    <a:lnTo>
                      <a:pt x="47" y="184"/>
                    </a:lnTo>
                    <a:lnTo>
                      <a:pt x="46" y="180"/>
                    </a:lnTo>
                    <a:lnTo>
                      <a:pt x="43" y="175"/>
                    </a:lnTo>
                    <a:lnTo>
                      <a:pt x="40" y="169"/>
                    </a:lnTo>
                    <a:lnTo>
                      <a:pt x="36" y="165"/>
                    </a:lnTo>
                    <a:lnTo>
                      <a:pt x="33" y="160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8" y="159"/>
                    </a:lnTo>
                    <a:lnTo>
                      <a:pt x="28" y="159"/>
                    </a:lnTo>
                    <a:lnTo>
                      <a:pt x="21" y="162"/>
                    </a:lnTo>
                    <a:lnTo>
                      <a:pt x="10" y="168"/>
                    </a:lnTo>
                    <a:lnTo>
                      <a:pt x="11" y="174"/>
                    </a:lnTo>
                    <a:lnTo>
                      <a:pt x="12" y="174"/>
                    </a:lnTo>
                    <a:lnTo>
                      <a:pt x="11" y="173"/>
                    </a:lnTo>
                    <a:lnTo>
                      <a:pt x="11" y="173"/>
                    </a:lnTo>
                    <a:lnTo>
                      <a:pt x="9" y="179"/>
                    </a:lnTo>
                    <a:lnTo>
                      <a:pt x="5" y="182"/>
                    </a:lnTo>
                    <a:lnTo>
                      <a:pt x="5" y="182"/>
                    </a:lnTo>
                    <a:lnTo>
                      <a:pt x="3" y="186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2" y="197"/>
                    </a:lnTo>
                    <a:lnTo>
                      <a:pt x="2" y="197"/>
                    </a:lnTo>
                    <a:lnTo>
                      <a:pt x="6" y="197"/>
                    </a:lnTo>
                    <a:lnTo>
                      <a:pt x="6" y="197"/>
                    </a:lnTo>
                    <a:lnTo>
                      <a:pt x="5" y="197"/>
                    </a:lnTo>
                    <a:lnTo>
                      <a:pt x="5" y="197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16" y="204"/>
                    </a:lnTo>
                    <a:lnTo>
                      <a:pt x="16" y="208"/>
                    </a:lnTo>
                    <a:lnTo>
                      <a:pt x="16" y="209"/>
                    </a:lnTo>
                    <a:lnTo>
                      <a:pt x="16" y="209"/>
                    </a:lnTo>
                    <a:lnTo>
                      <a:pt x="16" y="215"/>
                    </a:lnTo>
                    <a:lnTo>
                      <a:pt x="16" y="215"/>
                    </a:lnTo>
                    <a:lnTo>
                      <a:pt x="23" y="218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8" y="223"/>
                    </a:lnTo>
                    <a:lnTo>
                      <a:pt x="31" y="229"/>
                    </a:lnTo>
                    <a:lnTo>
                      <a:pt x="36" y="234"/>
                    </a:lnTo>
                    <a:lnTo>
                      <a:pt x="39" y="235"/>
                    </a:lnTo>
                    <a:lnTo>
                      <a:pt x="39" y="235"/>
                    </a:lnTo>
                    <a:lnTo>
                      <a:pt x="41" y="236"/>
                    </a:lnTo>
                    <a:lnTo>
                      <a:pt x="42" y="236"/>
                    </a:lnTo>
                    <a:lnTo>
                      <a:pt x="43" y="236"/>
                    </a:lnTo>
                    <a:lnTo>
                      <a:pt x="43" y="236"/>
                    </a:lnTo>
                    <a:lnTo>
                      <a:pt x="47" y="234"/>
                    </a:lnTo>
                    <a:lnTo>
                      <a:pt x="47" y="234"/>
                    </a:lnTo>
                    <a:lnTo>
                      <a:pt x="54" y="228"/>
                    </a:lnTo>
                    <a:lnTo>
                      <a:pt x="62" y="223"/>
                    </a:lnTo>
                    <a:lnTo>
                      <a:pt x="65" y="221"/>
                    </a:lnTo>
                    <a:lnTo>
                      <a:pt x="67" y="219"/>
                    </a:lnTo>
                    <a:lnTo>
                      <a:pt x="68" y="219"/>
                    </a:lnTo>
                    <a:lnTo>
                      <a:pt x="68" y="225"/>
                    </a:lnTo>
                    <a:lnTo>
                      <a:pt x="68" y="229"/>
                    </a:lnTo>
                    <a:lnTo>
                      <a:pt x="68" y="229"/>
                    </a:lnTo>
                    <a:lnTo>
                      <a:pt x="67" y="236"/>
                    </a:lnTo>
                    <a:lnTo>
                      <a:pt x="80" y="236"/>
                    </a:lnTo>
                    <a:lnTo>
                      <a:pt x="86" y="237"/>
                    </a:lnTo>
                    <a:lnTo>
                      <a:pt x="90" y="240"/>
                    </a:lnTo>
                    <a:lnTo>
                      <a:pt x="93" y="242"/>
                    </a:lnTo>
                    <a:lnTo>
                      <a:pt x="101" y="242"/>
                    </a:lnTo>
                    <a:lnTo>
                      <a:pt x="101" y="242"/>
                    </a:lnTo>
                    <a:lnTo>
                      <a:pt x="107" y="242"/>
                    </a:lnTo>
                    <a:lnTo>
                      <a:pt x="109" y="240"/>
                    </a:lnTo>
                    <a:lnTo>
                      <a:pt x="109" y="240"/>
                    </a:lnTo>
                    <a:lnTo>
                      <a:pt x="111" y="237"/>
                    </a:lnTo>
                    <a:lnTo>
                      <a:pt x="116" y="233"/>
                    </a:lnTo>
                    <a:lnTo>
                      <a:pt x="121" y="225"/>
                    </a:lnTo>
                    <a:lnTo>
                      <a:pt x="126" y="221"/>
                    </a:lnTo>
                    <a:lnTo>
                      <a:pt x="128" y="218"/>
                    </a:lnTo>
                    <a:lnTo>
                      <a:pt x="128" y="217"/>
                    </a:lnTo>
                    <a:lnTo>
                      <a:pt x="128" y="218"/>
                    </a:lnTo>
                    <a:lnTo>
                      <a:pt x="128" y="218"/>
                    </a:lnTo>
                    <a:lnTo>
                      <a:pt x="139" y="216"/>
                    </a:lnTo>
                    <a:lnTo>
                      <a:pt x="147" y="216"/>
                    </a:lnTo>
                    <a:lnTo>
                      <a:pt x="147" y="216"/>
                    </a:lnTo>
                    <a:lnTo>
                      <a:pt x="159" y="217"/>
                    </a:lnTo>
                    <a:lnTo>
                      <a:pt x="159" y="217"/>
                    </a:lnTo>
                    <a:lnTo>
                      <a:pt x="163" y="216"/>
                    </a:lnTo>
                    <a:lnTo>
                      <a:pt x="169" y="215"/>
                    </a:lnTo>
                    <a:lnTo>
                      <a:pt x="190" y="205"/>
                    </a:lnTo>
                    <a:lnTo>
                      <a:pt x="189" y="204"/>
                    </a:lnTo>
                    <a:lnTo>
                      <a:pt x="189" y="205"/>
                    </a:lnTo>
                    <a:lnTo>
                      <a:pt x="192" y="205"/>
                    </a:lnTo>
                    <a:lnTo>
                      <a:pt x="192" y="205"/>
                    </a:lnTo>
                    <a:lnTo>
                      <a:pt x="192" y="208"/>
                    </a:lnTo>
                    <a:lnTo>
                      <a:pt x="192" y="208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89" y="213"/>
                    </a:lnTo>
                    <a:lnTo>
                      <a:pt x="189" y="217"/>
                    </a:lnTo>
                    <a:lnTo>
                      <a:pt x="189" y="217"/>
                    </a:lnTo>
                    <a:lnTo>
                      <a:pt x="190" y="223"/>
                    </a:lnTo>
                    <a:lnTo>
                      <a:pt x="192" y="227"/>
                    </a:lnTo>
                    <a:lnTo>
                      <a:pt x="192" y="227"/>
                    </a:lnTo>
                    <a:lnTo>
                      <a:pt x="196" y="231"/>
                    </a:lnTo>
                    <a:lnTo>
                      <a:pt x="200" y="236"/>
                    </a:lnTo>
                    <a:lnTo>
                      <a:pt x="200" y="236"/>
                    </a:lnTo>
                    <a:lnTo>
                      <a:pt x="213" y="248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22" y="252"/>
                    </a:lnTo>
                    <a:lnTo>
                      <a:pt x="228" y="253"/>
                    </a:lnTo>
                    <a:lnTo>
                      <a:pt x="241" y="254"/>
                    </a:lnTo>
                    <a:lnTo>
                      <a:pt x="241" y="254"/>
                    </a:lnTo>
                    <a:lnTo>
                      <a:pt x="262" y="253"/>
                    </a:lnTo>
                    <a:lnTo>
                      <a:pt x="262" y="253"/>
                    </a:lnTo>
                    <a:lnTo>
                      <a:pt x="277" y="254"/>
                    </a:lnTo>
                    <a:lnTo>
                      <a:pt x="284" y="256"/>
                    </a:lnTo>
                    <a:lnTo>
                      <a:pt x="290" y="259"/>
                    </a:lnTo>
                    <a:lnTo>
                      <a:pt x="290" y="258"/>
                    </a:lnTo>
                    <a:lnTo>
                      <a:pt x="290" y="259"/>
                    </a:lnTo>
                    <a:lnTo>
                      <a:pt x="293" y="260"/>
                    </a:lnTo>
                    <a:lnTo>
                      <a:pt x="297" y="264"/>
                    </a:lnTo>
                    <a:lnTo>
                      <a:pt x="301" y="262"/>
                    </a:lnTo>
                    <a:lnTo>
                      <a:pt x="312" y="262"/>
                    </a:lnTo>
                    <a:lnTo>
                      <a:pt x="318" y="265"/>
                    </a:lnTo>
                    <a:lnTo>
                      <a:pt x="319" y="264"/>
                    </a:lnTo>
                    <a:lnTo>
                      <a:pt x="318" y="265"/>
                    </a:lnTo>
                    <a:lnTo>
                      <a:pt x="318" y="265"/>
                    </a:lnTo>
                    <a:lnTo>
                      <a:pt x="325" y="267"/>
                    </a:lnTo>
                    <a:lnTo>
                      <a:pt x="332" y="268"/>
                    </a:lnTo>
                    <a:lnTo>
                      <a:pt x="345" y="269"/>
                    </a:lnTo>
                    <a:lnTo>
                      <a:pt x="345" y="269"/>
                    </a:lnTo>
                    <a:lnTo>
                      <a:pt x="364" y="268"/>
                    </a:lnTo>
                    <a:lnTo>
                      <a:pt x="364" y="268"/>
                    </a:lnTo>
                    <a:lnTo>
                      <a:pt x="368" y="266"/>
                    </a:lnTo>
                    <a:lnTo>
                      <a:pt x="369" y="266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75" y="255"/>
                    </a:lnTo>
                    <a:lnTo>
                      <a:pt x="378" y="250"/>
                    </a:lnTo>
                    <a:lnTo>
                      <a:pt x="378" y="250"/>
                    </a:lnTo>
                    <a:lnTo>
                      <a:pt x="383" y="248"/>
                    </a:lnTo>
                    <a:lnTo>
                      <a:pt x="399" y="244"/>
                    </a:lnTo>
                    <a:lnTo>
                      <a:pt x="399" y="244"/>
                    </a:lnTo>
                    <a:lnTo>
                      <a:pt x="399" y="244"/>
                    </a:lnTo>
                    <a:lnTo>
                      <a:pt x="413" y="242"/>
                    </a:lnTo>
                    <a:lnTo>
                      <a:pt x="424" y="242"/>
                    </a:lnTo>
                    <a:lnTo>
                      <a:pt x="430" y="242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42" y="233"/>
                    </a:lnTo>
                    <a:lnTo>
                      <a:pt x="446" y="230"/>
                    </a:lnTo>
                    <a:lnTo>
                      <a:pt x="451" y="229"/>
                    </a:lnTo>
                    <a:lnTo>
                      <a:pt x="451" y="229"/>
                    </a:lnTo>
                    <a:lnTo>
                      <a:pt x="454" y="229"/>
                    </a:lnTo>
                    <a:lnTo>
                      <a:pt x="454" y="228"/>
                    </a:lnTo>
                    <a:lnTo>
                      <a:pt x="452" y="229"/>
                    </a:lnTo>
                    <a:lnTo>
                      <a:pt x="456" y="231"/>
                    </a:lnTo>
                    <a:lnTo>
                      <a:pt x="456" y="231"/>
                    </a:lnTo>
                    <a:lnTo>
                      <a:pt x="460" y="235"/>
                    </a:lnTo>
                    <a:lnTo>
                      <a:pt x="462" y="235"/>
                    </a:lnTo>
                    <a:lnTo>
                      <a:pt x="462" y="235"/>
                    </a:lnTo>
                    <a:lnTo>
                      <a:pt x="463" y="234"/>
                    </a:lnTo>
                    <a:lnTo>
                      <a:pt x="463" y="234"/>
                    </a:lnTo>
                    <a:lnTo>
                      <a:pt x="463" y="229"/>
                    </a:lnTo>
                    <a:lnTo>
                      <a:pt x="463" y="229"/>
                    </a:lnTo>
                    <a:lnTo>
                      <a:pt x="462" y="222"/>
                    </a:lnTo>
                    <a:lnTo>
                      <a:pt x="462" y="213"/>
                    </a:lnTo>
                    <a:lnTo>
                      <a:pt x="463" y="212"/>
                    </a:lnTo>
                    <a:lnTo>
                      <a:pt x="467" y="211"/>
                    </a:lnTo>
                    <a:lnTo>
                      <a:pt x="468" y="211"/>
                    </a:lnTo>
                    <a:lnTo>
                      <a:pt x="467" y="209"/>
                    </a:lnTo>
                    <a:lnTo>
                      <a:pt x="468" y="206"/>
                    </a:lnTo>
                    <a:lnTo>
                      <a:pt x="469" y="205"/>
                    </a:lnTo>
                    <a:lnTo>
                      <a:pt x="473" y="203"/>
                    </a:lnTo>
                    <a:lnTo>
                      <a:pt x="479" y="200"/>
                    </a:lnTo>
                    <a:lnTo>
                      <a:pt x="483" y="197"/>
                    </a:lnTo>
                    <a:lnTo>
                      <a:pt x="487" y="194"/>
                    </a:lnTo>
                    <a:lnTo>
                      <a:pt x="489" y="188"/>
                    </a:lnTo>
                    <a:lnTo>
                      <a:pt x="489" y="184"/>
                    </a:lnTo>
                    <a:lnTo>
                      <a:pt x="489" y="184"/>
                    </a:lnTo>
                    <a:lnTo>
                      <a:pt x="488" y="178"/>
                    </a:lnTo>
                    <a:lnTo>
                      <a:pt x="488" y="167"/>
                    </a:lnTo>
                    <a:lnTo>
                      <a:pt x="489" y="163"/>
                    </a:lnTo>
                    <a:lnTo>
                      <a:pt x="493" y="156"/>
                    </a:lnTo>
                    <a:lnTo>
                      <a:pt x="493" y="155"/>
                    </a:lnTo>
                    <a:lnTo>
                      <a:pt x="494" y="155"/>
                    </a:lnTo>
                    <a:lnTo>
                      <a:pt x="498" y="155"/>
                    </a:lnTo>
                    <a:lnTo>
                      <a:pt x="498" y="155"/>
                    </a:lnTo>
                    <a:lnTo>
                      <a:pt x="500" y="154"/>
                    </a:lnTo>
                    <a:lnTo>
                      <a:pt x="500" y="154"/>
                    </a:lnTo>
                    <a:lnTo>
                      <a:pt x="501" y="153"/>
                    </a:lnTo>
                    <a:lnTo>
                      <a:pt x="501" y="151"/>
                    </a:lnTo>
                    <a:lnTo>
                      <a:pt x="502" y="146"/>
                    </a:lnTo>
                    <a:lnTo>
                      <a:pt x="501" y="138"/>
                    </a:lnTo>
                    <a:lnTo>
                      <a:pt x="500" y="134"/>
                    </a:lnTo>
                    <a:lnTo>
                      <a:pt x="500" y="134"/>
                    </a:lnTo>
                    <a:lnTo>
                      <a:pt x="498" y="131"/>
                    </a:lnTo>
                    <a:lnTo>
                      <a:pt x="498" y="131"/>
                    </a:lnTo>
                    <a:lnTo>
                      <a:pt x="494" y="130"/>
                    </a:lnTo>
                    <a:lnTo>
                      <a:pt x="494" y="130"/>
                    </a:lnTo>
                    <a:lnTo>
                      <a:pt x="485" y="128"/>
                    </a:lnTo>
                    <a:lnTo>
                      <a:pt x="482" y="126"/>
                    </a:lnTo>
                    <a:lnTo>
                      <a:pt x="481" y="126"/>
                    </a:lnTo>
                    <a:lnTo>
                      <a:pt x="481" y="125"/>
                    </a:lnTo>
                    <a:lnTo>
                      <a:pt x="482" y="124"/>
                    </a:lnTo>
                    <a:lnTo>
                      <a:pt x="486" y="122"/>
                    </a:lnTo>
                    <a:lnTo>
                      <a:pt x="491" y="119"/>
                    </a:lnTo>
                    <a:lnTo>
                      <a:pt x="495" y="119"/>
                    </a:lnTo>
                    <a:lnTo>
                      <a:pt x="499" y="120"/>
                    </a:lnTo>
                    <a:lnTo>
                      <a:pt x="504" y="125"/>
                    </a:lnTo>
                    <a:lnTo>
                      <a:pt x="506" y="128"/>
                    </a:lnTo>
                    <a:lnTo>
                      <a:pt x="506" y="128"/>
                    </a:lnTo>
                    <a:lnTo>
                      <a:pt x="510" y="126"/>
                    </a:lnTo>
                    <a:lnTo>
                      <a:pt x="510" y="126"/>
                    </a:lnTo>
                    <a:lnTo>
                      <a:pt x="517" y="124"/>
                    </a:lnTo>
                    <a:lnTo>
                      <a:pt x="518" y="123"/>
                    </a:lnTo>
                    <a:lnTo>
                      <a:pt x="520" y="122"/>
                    </a:lnTo>
                    <a:lnTo>
                      <a:pt x="520" y="122"/>
                    </a:lnTo>
                    <a:lnTo>
                      <a:pt x="522" y="117"/>
                    </a:lnTo>
                    <a:lnTo>
                      <a:pt x="522" y="117"/>
                    </a:lnTo>
                    <a:lnTo>
                      <a:pt x="524" y="105"/>
                    </a:lnTo>
                    <a:lnTo>
                      <a:pt x="525" y="95"/>
                    </a:lnTo>
                    <a:lnTo>
                      <a:pt x="524" y="85"/>
                    </a:lnTo>
                    <a:lnTo>
                      <a:pt x="523" y="80"/>
                    </a:lnTo>
                    <a:lnTo>
                      <a:pt x="523" y="80"/>
                    </a:lnTo>
                    <a:lnTo>
                      <a:pt x="523" y="79"/>
                    </a:lnTo>
                    <a:lnTo>
                      <a:pt x="523" y="79"/>
                    </a:lnTo>
                    <a:lnTo>
                      <a:pt x="520" y="74"/>
                    </a:lnTo>
                    <a:lnTo>
                      <a:pt x="517" y="69"/>
                    </a:lnTo>
                    <a:lnTo>
                      <a:pt x="510" y="63"/>
                    </a:lnTo>
                    <a:lnTo>
                      <a:pt x="510" y="63"/>
                    </a:lnTo>
                    <a:lnTo>
                      <a:pt x="505" y="56"/>
                    </a:lnTo>
                    <a:lnTo>
                      <a:pt x="502" y="53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7"/>
                    </a:lnTo>
                    <a:lnTo>
                      <a:pt x="501" y="47"/>
                    </a:lnTo>
                    <a:lnTo>
                      <a:pt x="502" y="47"/>
                    </a:lnTo>
                    <a:lnTo>
                      <a:pt x="504" y="39"/>
                    </a:lnTo>
                    <a:lnTo>
                      <a:pt x="510" y="26"/>
                    </a:lnTo>
                    <a:lnTo>
                      <a:pt x="510" y="24"/>
                    </a:lnTo>
                    <a:lnTo>
                      <a:pt x="511" y="24"/>
                    </a:lnTo>
                    <a:lnTo>
                      <a:pt x="493" y="16"/>
                    </a:lnTo>
                    <a:lnTo>
                      <a:pt x="486" y="14"/>
                    </a:lnTo>
                    <a:lnTo>
                      <a:pt x="481" y="13"/>
                    </a:lnTo>
                    <a:lnTo>
                      <a:pt x="481" y="13"/>
                    </a:lnTo>
                    <a:lnTo>
                      <a:pt x="481" y="13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6" y="16"/>
                    </a:lnTo>
                    <a:lnTo>
                      <a:pt x="486" y="16"/>
                    </a:lnTo>
                    <a:lnTo>
                      <a:pt x="493" y="17"/>
                    </a:lnTo>
                    <a:lnTo>
                      <a:pt x="508" y="24"/>
                    </a:lnTo>
                    <a:lnTo>
                      <a:pt x="508" y="26"/>
                    </a:lnTo>
                    <a:lnTo>
                      <a:pt x="508" y="26"/>
                    </a:lnTo>
                    <a:lnTo>
                      <a:pt x="504" y="38"/>
                    </a:lnTo>
                    <a:lnTo>
                      <a:pt x="501" y="47"/>
                    </a:lnTo>
                    <a:lnTo>
                      <a:pt x="501" y="47"/>
                    </a:lnTo>
                    <a:lnTo>
                      <a:pt x="501" y="47"/>
                    </a:lnTo>
                    <a:lnTo>
                      <a:pt x="501" y="48"/>
                    </a:lnTo>
                    <a:lnTo>
                      <a:pt x="501" y="48"/>
                    </a:lnTo>
                    <a:lnTo>
                      <a:pt x="501" y="54"/>
                    </a:lnTo>
                    <a:lnTo>
                      <a:pt x="504" y="57"/>
                    </a:lnTo>
                    <a:lnTo>
                      <a:pt x="506" y="61"/>
                    </a:lnTo>
                    <a:lnTo>
                      <a:pt x="510" y="63"/>
                    </a:lnTo>
                    <a:lnTo>
                      <a:pt x="510" y="63"/>
                    </a:lnTo>
                    <a:lnTo>
                      <a:pt x="516" y="70"/>
                    </a:lnTo>
                    <a:lnTo>
                      <a:pt x="519" y="74"/>
                    </a:lnTo>
                    <a:lnTo>
                      <a:pt x="522" y="80"/>
                    </a:lnTo>
                    <a:lnTo>
                      <a:pt x="523" y="80"/>
                    </a:lnTo>
                    <a:lnTo>
                      <a:pt x="522" y="80"/>
                    </a:lnTo>
                    <a:lnTo>
                      <a:pt x="523" y="85"/>
                    </a:lnTo>
                    <a:lnTo>
                      <a:pt x="524" y="95"/>
                    </a:lnTo>
                    <a:lnTo>
                      <a:pt x="523" y="105"/>
                    </a:lnTo>
                    <a:lnTo>
                      <a:pt x="522" y="117"/>
                    </a:lnTo>
                    <a:lnTo>
                      <a:pt x="519" y="120"/>
                    </a:lnTo>
                    <a:lnTo>
                      <a:pt x="517" y="122"/>
                    </a:lnTo>
                    <a:lnTo>
                      <a:pt x="517" y="122"/>
                    </a:lnTo>
                    <a:lnTo>
                      <a:pt x="517" y="123"/>
                    </a:lnTo>
                    <a:lnTo>
                      <a:pt x="510" y="125"/>
                    </a:lnTo>
                    <a:lnTo>
                      <a:pt x="507" y="126"/>
                    </a:lnTo>
                    <a:lnTo>
                      <a:pt x="504" y="124"/>
                    </a:lnTo>
                    <a:lnTo>
                      <a:pt x="499" y="119"/>
                    </a:lnTo>
                    <a:lnTo>
                      <a:pt x="497" y="118"/>
                    </a:lnTo>
                    <a:lnTo>
                      <a:pt x="495" y="118"/>
                    </a:lnTo>
                    <a:lnTo>
                      <a:pt x="491" y="118"/>
                    </a:lnTo>
                    <a:lnTo>
                      <a:pt x="491" y="118"/>
                    </a:lnTo>
                    <a:lnTo>
                      <a:pt x="486" y="120"/>
                    </a:lnTo>
                    <a:lnTo>
                      <a:pt x="481" y="124"/>
                    </a:lnTo>
                    <a:lnTo>
                      <a:pt x="481" y="125"/>
                    </a:lnTo>
                    <a:lnTo>
                      <a:pt x="480" y="125"/>
                    </a:lnTo>
                    <a:lnTo>
                      <a:pt x="480" y="126"/>
                    </a:lnTo>
                    <a:lnTo>
                      <a:pt x="480" y="126"/>
                    </a:lnTo>
                    <a:lnTo>
                      <a:pt x="481" y="128"/>
                    </a:lnTo>
                    <a:lnTo>
                      <a:pt x="481" y="128"/>
                    </a:lnTo>
                    <a:lnTo>
                      <a:pt x="483" y="129"/>
                    </a:lnTo>
                    <a:lnTo>
                      <a:pt x="483" y="129"/>
                    </a:lnTo>
                    <a:lnTo>
                      <a:pt x="494" y="131"/>
                    </a:lnTo>
                    <a:lnTo>
                      <a:pt x="498" y="132"/>
                    </a:lnTo>
                    <a:lnTo>
                      <a:pt x="499" y="135"/>
                    </a:lnTo>
                    <a:lnTo>
                      <a:pt x="500" y="140"/>
                    </a:lnTo>
                    <a:lnTo>
                      <a:pt x="501" y="146"/>
                    </a:lnTo>
                    <a:lnTo>
                      <a:pt x="500" y="151"/>
                    </a:lnTo>
                    <a:lnTo>
                      <a:pt x="499" y="154"/>
                    </a:lnTo>
                    <a:lnTo>
                      <a:pt x="498" y="154"/>
                    </a:lnTo>
                    <a:lnTo>
                      <a:pt x="495" y="154"/>
                    </a:lnTo>
                    <a:lnTo>
                      <a:pt x="495" y="154"/>
                    </a:lnTo>
                    <a:lnTo>
                      <a:pt x="493" y="154"/>
                    </a:lnTo>
                    <a:lnTo>
                      <a:pt x="493" y="154"/>
                    </a:lnTo>
                    <a:lnTo>
                      <a:pt x="492" y="155"/>
                    </a:lnTo>
                    <a:lnTo>
                      <a:pt x="492" y="155"/>
                    </a:lnTo>
                    <a:lnTo>
                      <a:pt x="488" y="162"/>
                    </a:lnTo>
                    <a:lnTo>
                      <a:pt x="487" y="167"/>
                    </a:lnTo>
                    <a:lnTo>
                      <a:pt x="487" y="167"/>
                    </a:lnTo>
                    <a:lnTo>
                      <a:pt x="487" y="178"/>
                    </a:lnTo>
                    <a:lnTo>
                      <a:pt x="488" y="184"/>
                    </a:lnTo>
                    <a:lnTo>
                      <a:pt x="488" y="188"/>
                    </a:lnTo>
                    <a:lnTo>
                      <a:pt x="486" y="193"/>
                    </a:lnTo>
                    <a:lnTo>
                      <a:pt x="482" y="196"/>
                    </a:lnTo>
                    <a:lnTo>
                      <a:pt x="477" y="199"/>
                    </a:lnTo>
                    <a:lnTo>
                      <a:pt x="471" y="202"/>
                    </a:lnTo>
                    <a:lnTo>
                      <a:pt x="469" y="204"/>
                    </a:lnTo>
                    <a:lnTo>
                      <a:pt x="469" y="204"/>
                    </a:lnTo>
                    <a:lnTo>
                      <a:pt x="467" y="206"/>
                    </a:lnTo>
                    <a:lnTo>
                      <a:pt x="467" y="206"/>
                    </a:lnTo>
                    <a:lnTo>
                      <a:pt x="466" y="209"/>
                    </a:lnTo>
                    <a:lnTo>
                      <a:pt x="466" y="209"/>
                    </a:lnTo>
                    <a:lnTo>
                      <a:pt x="467" y="210"/>
                    </a:lnTo>
                    <a:lnTo>
                      <a:pt x="463" y="211"/>
                    </a:lnTo>
                    <a:lnTo>
                      <a:pt x="463" y="211"/>
                    </a:lnTo>
                    <a:lnTo>
                      <a:pt x="461" y="213"/>
                    </a:lnTo>
                    <a:lnTo>
                      <a:pt x="461" y="213"/>
                    </a:lnTo>
                    <a:lnTo>
                      <a:pt x="461" y="222"/>
                    </a:lnTo>
                    <a:lnTo>
                      <a:pt x="462" y="229"/>
                    </a:lnTo>
                    <a:lnTo>
                      <a:pt x="462" y="233"/>
                    </a:lnTo>
                    <a:lnTo>
                      <a:pt x="462" y="234"/>
                    </a:lnTo>
                    <a:lnTo>
                      <a:pt x="461" y="234"/>
                    </a:lnTo>
                    <a:lnTo>
                      <a:pt x="456" y="230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1" y="228"/>
                    </a:lnTo>
                    <a:lnTo>
                      <a:pt x="451" y="228"/>
                    </a:lnTo>
                    <a:lnTo>
                      <a:pt x="446" y="229"/>
                    </a:lnTo>
                    <a:lnTo>
                      <a:pt x="442" y="231"/>
                    </a:lnTo>
                    <a:lnTo>
                      <a:pt x="433" y="238"/>
                    </a:lnTo>
                    <a:lnTo>
                      <a:pt x="433" y="240"/>
                    </a:lnTo>
                    <a:lnTo>
                      <a:pt x="433" y="238"/>
                    </a:lnTo>
                    <a:lnTo>
                      <a:pt x="429" y="241"/>
                    </a:lnTo>
                    <a:lnTo>
                      <a:pt x="424" y="241"/>
                    </a:lnTo>
                    <a:lnTo>
                      <a:pt x="413" y="241"/>
                    </a:lnTo>
                    <a:lnTo>
                      <a:pt x="399" y="243"/>
                    </a:lnTo>
                    <a:lnTo>
                      <a:pt x="399" y="243"/>
                    </a:lnTo>
                    <a:lnTo>
                      <a:pt x="399" y="243"/>
                    </a:lnTo>
                    <a:lnTo>
                      <a:pt x="383" y="247"/>
                    </a:lnTo>
                    <a:lnTo>
                      <a:pt x="380" y="248"/>
                    </a:lnTo>
                    <a:lnTo>
                      <a:pt x="377" y="250"/>
                    </a:lnTo>
                    <a:lnTo>
                      <a:pt x="377" y="250"/>
                    </a:lnTo>
                    <a:lnTo>
                      <a:pt x="374" y="25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7" y="266"/>
                    </a:lnTo>
                    <a:lnTo>
                      <a:pt x="367" y="266"/>
                    </a:lnTo>
                    <a:lnTo>
                      <a:pt x="364" y="267"/>
                    </a:lnTo>
                    <a:lnTo>
                      <a:pt x="364" y="268"/>
                    </a:lnTo>
                    <a:lnTo>
                      <a:pt x="364" y="267"/>
                    </a:lnTo>
                    <a:lnTo>
                      <a:pt x="364" y="267"/>
                    </a:lnTo>
                    <a:lnTo>
                      <a:pt x="345" y="268"/>
                    </a:lnTo>
                    <a:lnTo>
                      <a:pt x="345" y="268"/>
                    </a:lnTo>
                    <a:lnTo>
                      <a:pt x="332" y="267"/>
                    </a:lnTo>
                    <a:lnTo>
                      <a:pt x="319" y="264"/>
                    </a:lnTo>
                    <a:lnTo>
                      <a:pt x="319" y="264"/>
                    </a:lnTo>
                    <a:lnTo>
                      <a:pt x="312" y="261"/>
                    </a:lnTo>
                    <a:lnTo>
                      <a:pt x="300" y="261"/>
                    </a:lnTo>
                    <a:lnTo>
                      <a:pt x="297" y="262"/>
                    </a:lnTo>
                    <a:lnTo>
                      <a:pt x="294" y="260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84" y="255"/>
                    </a:lnTo>
                    <a:lnTo>
                      <a:pt x="277" y="253"/>
                    </a:lnTo>
                    <a:lnTo>
                      <a:pt x="262" y="252"/>
                    </a:lnTo>
                    <a:lnTo>
                      <a:pt x="262" y="252"/>
                    </a:lnTo>
                    <a:lnTo>
                      <a:pt x="241" y="253"/>
                    </a:lnTo>
                    <a:lnTo>
                      <a:pt x="241" y="253"/>
                    </a:lnTo>
                    <a:lnTo>
                      <a:pt x="228" y="252"/>
                    </a:lnTo>
                    <a:lnTo>
                      <a:pt x="222" y="250"/>
                    </a:lnTo>
                    <a:lnTo>
                      <a:pt x="218" y="249"/>
                    </a:lnTo>
                    <a:lnTo>
                      <a:pt x="218" y="250"/>
                    </a:lnTo>
                    <a:lnTo>
                      <a:pt x="218" y="249"/>
                    </a:lnTo>
                    <a:lnTo>
                      <a:pt x="214" y="248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197" y="230"/>
                    </a:lnTo>
                    <a:lnTo>
                      <a:pt x="194" y="225"/>
                    </a:lnTo>
                    <a:lnTo>
                      <a:pt x="194" y="225"/>
                    </a:lnTo>
                    <a:lnTo>
                      <a:pt x="191" y="222"/>
                    </a:lnTo>
                    <a:lnTo>
                      <a:pt x="190" y="217"/>
                    </a:lnTo>
                    <a:lnTo>
                      <a:pt x="190" y="217"/>
                    </a:lnTo>
                    <a:lnTo>
                      <a:pt x="190" y="213"/>
                    </a:lnTo>
                    <a:lnTo>
                      <a:pt x="192" y="210"/>
                    </a:lnTo>
                    <a:lnTo>
                      <a:pt x="191" y="210"/>
                    </a:lnTo>
                    <a:lnTo>
                      <a:pt x="192" y="210"/>
                    </a:lnTo>
                    <a:lnTo>
                      <a:pt x="192" y="208"/>
                    </a:lnTo>
                    <a:lnTo>
                      <a:pt x="194" y="205"/>
                    </a:lnTo>
                    <a:lnTo>
                      <a:pt x="194" y="205"/>
                    </a:lnTo>
                    <a:lnTo>
                      <a:pt x="192" y="204"/>
                    </a:lnTo>
                    <a:lnTo>
                      <a:pt x="192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69" y="213"/>
                    </a:lnTo>
                    <a:lnTo>
                      <a:pt x="163" y="215"/>
                    </a:lnTo>
                    <a:lnTo>
                      <a:pt x="159" y="216"/>
                    </a:lnTo>
                    <a:lnTo>
                      <a:pt x="159" y="216"/>
                    </a:lnTo>
                    <a:lnTo>
                      <a:pt x="154" y="215"/>
                    </a:lnTo>
                    <a:lnTo>
                      <a:pt x="147" y="215"/>
                    </a:lnTo>
                    <a:lnTo>
                      <a:pt x="147" y="215"/>
                    </a:lnTo>
                    <a:lnTo>
                      <a:pt x="139" y="215"/>
                    </a:lnTo>
                    <a:lnTo>
                      <a:pt x="128" y="217"/>
                    </a:lnTo>
                    <a:lnTo>
                      <a:pt x="128" y="217"/>
                    </a:lnTo>
                    <a:lnTo>
                      <a:pt x="124" y="219"/>
                    </a:lnTo>
                    <a:lnTo>
                      <a:pt x="120" y="225"/>
                    </a:lnTo>
                    <a:lnTo>
                      <a:pt x="116" y="231"/>
                    </a:lnTo>
                    <a:lnTo>
                      <a:pt x="110" y="236"/>
                    </a:lnTo>
                    <a:lnTo>
                      <a:pt x="109" y="238"/>
                    </a:lnTo>
                    <a:lnTo>
                      <a:pt x="105" y="241"/>
                    </a:lnTo>
                    <a:lnTo>
                      <a:pt x="101" y="241"/>
                    </a:lnTo>
                    <a:lnTo>
                      <a:pt x="95" y="241"/>
                    </a:lnTo>
                    <a:lnTo>
                      <a:pt x="91" y="238"/>
                    </a:lnTo>
                    <a:lnTo>
                      <a:pt x="86" y="236"/>
                    </a:lnTo>
                    <a:lnTo>
                      <a:pt x="86" y="236"/>
                    </a:lnTo>
                    <a:lnTo>
                      <a:pt x="80" y="236"/>
                    </a:lnTo>
                    <a:lnTo>
                      <a:pt x="68" y="235"/>
                    </a:lnTo>
                    <a:lnTo>
                      <a:pt x="70" y="229"/>
                    </a:lnTo>
                    <a:lnTo>
                      <a:pt x="70" y="225"/>
                    </a:lnTo>
                    <a:lnTo>
                      <a:pt x="70" y="225"/>
                    </a:lnTo>
                    <a:lnTo>
                      <a:pt x="70" y="219"/>
                    </a:lnTo>
                    <a:lnTo>
                      <a:pt x="70" y="218"/>
                    </a:lnTo>
                    <a:lnTo>
                      <a:pt x="67" y="218"/>
                    </a:lnTo>
                    <a:lnTo>
                      <a:pt x="67" y="218"/>
                    </a:lnTo>
                    <a:lnTo>
                      <a:pt x="65" y="219"/>
                    </a:lnTo>
                    <a:lnTo>
                      <a:pt x="64" y="219"/>
                    </a:lnTo>
                    <a:lnTo>
                      <a:pt x="61" y="222"/>
                    </a:lnTo>
                    <a:lnTo>
                      <a:pt x="53" y="227"/>
                    </a:lnTo>
                    <a:lnTo>
                      <a:pt x="46" y="233"/>
                    </a:lnTo>
                    <a:lnTo>
                      <a:pt x="43" y="235"/>
                    </a:lnTo>
                    <a:lnTo>
                      <a:pt x="42" y="235"/>
                    </a:lnTo>
                    <a:lnTo>
                      <a:pt x="39" y="234"/>
                    </a:lnTo>
                    <a:lnTo>
                      <a:pt x="37" y="233"/>
                    </a:lnTo>
                    <a:lnTo>
                      <a:pt x="33" y="228"/>
                    </a:lnTo>
                    <a:lnTo>
                      <a:pt x="29" y="222"/>
                    </a:lnTo>
                    <a:lnTo>
                      <a:pt x="28" y="219"/>
                    </a:lnTo>
                    <a:lnTo>
                      <a:pt x="24" y="217"/>
                    </a:lnTo>
                    <a:lnTo>
                      <a:pt x="24" y="217"/>
                    </a:lnTo>
                    <a:lnTo>
                      <a:pt x="17" y="213"/>
                    </a:lnTo>
                    <a:lnTo>
                      <a:pt x="17" y="209"/>
                    </a:lnTo>
                    <a:lnTo>
                      <a:pt x="17" y="209"/>
                    </a:lnTo>
                    <a:lnTo>
                      <a:pt x="17" y="209"/>
                    </a:lnTo>
                    <a:lnTo>
                      <a:pt x="17" y="208"/>
                    </a:lnTo>
                    <a:lnTo>
                      <a:pt x="17" y="208"/>
                    </a:lnTo>
                    <a:lnTo>
                      <a:pt x="16" y="203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6" y="196"/>
                    </a:lnTo>
                    <a:lnTo>
                      <a:pt x="6" y="196"/>
                    </a:lnTo>
                    <a:lnTo>
                      <a:pt x="3" y="196"/>
                    </a:lnTo>
                    <a:lnTo>
                      <a:pt x="2" y="192"/>
                    </a:lnTo>
                    <a:lnTo>
                      <a:pt x="2" y="192"/>
                    </a:lnTo>
                    <a:lnTo>
                      <a:pt x="2" y="193"/>
                    </a:lnTo>
                    <a:lnTo>
                      <a:pt x="2" y="193"/>
                    </a:lnTo>
                    <a:lnTo>
                      <a:pt x="4" y="187"/>
                    </a:lnTo>
                    <a:lnTo>
                      <a:pt x="6" y="184"/>
                    </a:lnTo>
                    <a:lnTo>
                      <a:pt x="6" y="184"/>
                    </a:lnTo>
                    <a:lnTo>
                      <a:pt x="10" y="179"/>
                    </a:lnTo>
                    <a:lnTo>
                      <a:pt x="12" y="174"/>
                    </a:lnTo>
                    <a:lnTo>
                      <a:pt x="12" y="174"/>
                    </a:lnTo>
                    <a:lnTo>
                      <a:pt x="11" y="169"/>
                    </a:lnTo>
                    <a:lnTo>
                      <a:pt x="21" y="163"/>
                    </a:lnTo>
                    <a:lnTo>
                      <a:pt x="28" y="160"/>
                    </a:lnTo>
                    <a:lnTo>
                      <a:pt x="29" y="160"/>
                    </a:lnTo>
                    <a:lnTo>
                      <a:pt x="31" y="160"/>
                    </a:lnTo>
                    <a:lnTo>
                      <a:pt x="35" y="165"/>
                    </a:lnTo>
                    <a:lnTo>
                      <a:pt x="40" y="171"/>
                    </a:lnTo>
                    <a:lnTo>
                      <a:pt x="42" y="177"/>
                    </a:lnTo>
                    <a:lnTo>
                      <a:pt x="45" y="181"/>
                    </a:lnTo>
                    <a:lnTo>
                      <a:pt x="46" y="184"/>
                    </a:lnTo>
                    <a:lnTo>
                      <a:pt x="46" y="184"/>
                    </a:lnTo>
                    <a:lnTo>
                      <a:pt x="49" y="186"/>
                    </a:lnTo>
                    <a:lnTo>
                      <a:pt x="52" y="188"/>
                    </a:lnTo>
                    <a:lnTo>
                      <a:pt x="52" y="188"/>
                    </a:lnTo>
                    <a:lnTo>
                      <a:pt x="53" y="191"/>
                    </a:lnTo>
                    <a:lnTo>
                      <a:pt x="53" y="191"/>
                    </a:lnTo>
                    <a:lnTo>
                      <a:pt x="54" y="191"/>
                    </a:lnTo>
                    <a:lnTo>
                      <a:pt x="55" y="191"/>
                    </a:lnTo>
                    <a:lnTo>
                      <a:pt x="57" y="190"/>
                    </a:lnTo>
                    <a:lnTo>
                      <a:pt x="57" y="190"/>
                    </a:lnTo>
                    <a:lnTo>
                      <a:pt x="60" y="187"/>
                    </a:lnTo>
                    <a:lnTo>
                      <a:pt x="64" y="184"/>
                    </a:lnTo>
                    <a:lnTo>
                      <a:pt x="66" y="182"/>
                    </a:lnTo>
                    <a:lnTo>
                      <a:pt x="66" y="182"/>
                    </a:lnTo>
                    <a:lnTo>
                      <a:pt x="67" y="180"/>
                    </a:lnTo>
                    <a:lnTo>
                      <a:pt x="67" y="180"/>
                    </a:lnTo>
                    <a:lnTo>
                      <a:pt x="67" y="174"/>
                    </a:lnTo>
                    <a:lnTo>
                      <a:pt x="67" y="174"/>
                    </a:lnTo>
                    <a:lnTo>
                      <a:pt x="65" y="163"/>
                    </a:lnTo>
                    <a:lnTo>
                      <a:pt x="66" y="162"/>
                    </a:lnTo>
                    <a:lnTo>
                      <a:pt x="67" y="161"/>
                    </a:lnTo>
                    <a:lnTo>
                      <a:pt x="71" y="161"/>
                    </a:lnTo>
                    <a:lnTo>
                      <a:pt x="84" y="161"/>
                    </a:lnTo>
                    <a:lnTo>
                      <a:pt x="90" y="163"/>
                    </a:lnTo>
                    <a:lnTo>
                      <a:pt x="92" y="166"/>
                    </a:lnTo>
                    <a:lnTo>
                      <a:pt x="93" y="167"/>
                    </a:lnTo>
                    <a:lnTo>
                      <a:pt x="97" y="171"/>
                    </a:lnTo>
                    <a:lnTo>
                      <a:pt x="101" y="174"/>
                    </a:lnTo>
                    <a:lnTo>
                      <a:pt x="107" y="175"/>
                    </a:lnTo>
                    <a:lnTo>
                      <a:pt x="107" y="175"/>
                    </a:lnTo>
                    <a:lnTo>
                      <a:pt x="111" y="175"/>
                    </a:lnTo>
                    <a:lnTo>
                      <a:pt x="111" y="175"/>
                    </a:lnTo>
                    <a:lnTo>
                      <a:pt x="120" y="174"/>
                    </a:lnTo>
                    <a:lnTo>
                      <a:pt x="123" y="173"/>
                    </a:lnTo>
                    <a:lnTo>
                      <a:pt x="123" y="173"/>
                    </a:lnTo>
                    <a:lnTo>
                      <a:pt x="128" y="172"/>
                    </a:lnTo>
                    <a:lnTo>
                      <a:pt x="138" y="166"/>
                    </a:lnTo>
                    <a:lnTo>
                      <a:pt x="152" y="157"/>
                    </a:lnTo>
                    <a:lnTo>
                      <a:pt x="159" y="155"/>
                    </a:lnTo>
                    <a:lnTo>
                      <a:pt x="169" y="155"/>
                    </a:lnTo>
                    <a:lnTo>
                      <a:pt x="186" y="154"/>
                    </a:lnTo>
                    <a:lnTo>
                      <a:pt x="189" y="153"/>
                    </a:lnTo>
                    <a:lnTo>
                      <a:pt x="189" y="151"/>
                    </a:lnTo>
                    <a:lnTo>
                      <a:pt x="189" y="153"/>
                    </a:lnTo>
                    <a:lnTo>
                      <a:pt x="191" y="151"/>
                    </a:lnTo>
                    <a:lnTo>
                      <a:pt x="191" y="151"/>
                    </a:lnTo>
                    <a:lnTo>
                      <a:pt x="192" y="148"/>
                    </a:lnTo>
                    <a:lnTo>
                      <a:pt x="192" y="146"/>
                    </a:lnTo>
                    <a:lnTo>
                      <a:pt x="195" y="144"/>
                    </a:lnTo>
                    <a:lnTo>
                      <a:pt x="195" y="144"/>
                    </a:lnTo>
                    <a:lnTo>
                      <a:pt x="196" y="143"/>
                    </a:lnTo>
                    <a:lnTo>
                      <a:pt x="203" y="144"/>
                    </a:lnTo>
                    <a:lnTo>
                      <a:pt x="206" y="146"/>
                    </a:lnTo>
                    <a:lnTo>
                      <a:pt x="209" y="147"/>
                    </a:lnTo>
                    <a:lnTo>
                      <a:pt x="213" y="148"/>
                    </a:lnTo>
                    <a:lnTo>
                      <a:pt x="213" y="149"/>
                    </a:lnTo>
                    <a:lnTo>
                      <a:pt x="216" y="149"/>
                    </a:lnTo>
                    <a:lnTo>
                      <a:pt x="216" y="149"/>
                    </a:lnTo>
                    <a:lnTo>
                      <a:pt x="225" y="147"/>
                    </a:lnTo>
                    <a:lnTo>
                      <a:pt x="228" y="147"/>
                    </a:lnTo>
                    <a:lnTo>
                      <a:pt x="229" y="147"/>
                    </a:lnTo>
                    <a:lnTo>
                      <a:pt x="229" y="149"/>
                    </a:lnTo>
                    <a:lnTo>
                      <a:pt x="229" y="149"/>
                    </a:lnTo>
                    <a:lnTo>
                      <a:pt x="231" y="153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2" y="156"/>
                    </a:lnTo>
                    <a:lnTo>
                      <a:pt x="234" y="159"/>
                    </a:lnTo>
                    <a:lnTo>
                      <a:pt x="234" y="159"/>
                    </a:lnTo>
                    <a:lnTo>
                      <a:pt x="238" y="160"/>
                    </a:lnTo>
                    <a:lnTo>
                      <a:pt x="244" y="165"/>
                    </a:lnTo>
                    <a:lnTo>
                      <a:pt x="246" y="166"/>
                    </a:lnTo>
                    <a:lnTo>
                      <a:pt x="246" y="166"/>
                    </a:lnTo>
                    <a:lnTo>
                      <a:pt x="249" y="165"/>
                    </a:lnTo>
                    <a:lnTo>
                      <a:pt x="249" y="165"/>
                    </a:lnTo>
                    <a:lnTo>
                      <a:pt x="250" y="163"/>
                    </a:lnTo>
                    <a:lnTo>
                      <a:pt x="250" y="163"/>
                    </a:lnTo>
                    <a:lnTo>
                      <a:pt x="251" y="160"/>
                    </a:lnTo>
                    <a:lnTo>
                      <a:pt x="251" y="160"/>
                    </a:lnTo>
                    <a:lnTo>
                      <a:pt x="252" y="151"/>
                    </a:lnTo>
                    <a:lnTo>
                      <a:pt x="252" y="142"/>
                    </a:lnTo>
                    <a:lnTo>
                      <a:pt x="250" y="140"/>
                    </a:lnTo>
                    <a:lnTo>
                      <a:pt x="250" y="140"/>
                    </a:lnTo>
                    <a:lnTo>
                      <a:pt x="246" y="137"/>
                    </a:lnTo>
                    <a:lnTo>
                      <a:pt x="246" y="137"/>
                    </a:lnTo>
                    <a:lnTo>
                      <a:pt x="244" y="136"/>
                    </a:lnTo>
                    <a:lnTo>
                      <a:pt x="244" y="136"/>
                    </a:lnTo>
                    <a:lnTo>
                      <a:pt x="243" y="134"/>
                    </a:lnTo>
                    <a:lnTo>
                      <a:pt x="241" y="130"/>
                    </a:lnTo>
                    <a:lnTo>
                      <a:pt x="241" y="126"/>
                    </a:lnTo>
                    <a:lnTo>
                      <a:pt x="241" y="126"/>
                    </a:lnTo>
                    <a:lnTo>
                      <a:pt x="240" y="122"/>
                    </a:lnTo>
                    <a:lnTo>
                      <a:pt x="240" y="122"/>
                    </a:lnTo>
                    <a:lnTo>
                      <a:pt x="237" y="115"/>
                    </a:lnTo>
                    <a:lnTo>
                      <a:pt x="232" y="107"/>
                    </a:lnTo>
                    <a:lnTo>
                      <a:pt x="228" y="104"/>
                    </a:lnTo>
                    <a:lnTo>
                      <a:pt x="227" y="103"/>
                    </a:lnTo>
                    <a:lnTo>
                      <a:pt x="227" y="100"/>
                    </a:lnTo>
                    <a:lnTo>
                      <a:pt x="228" y="97"/>
                    </a:lnTo>
                    <a:lnTo>
                      <a:pt x="233" y="93"/>
                    </a:lnTo>
                    <a:lnTo>
                      <a:pt x="237" y="89"/>
                    </a:lnTo>
                    <a:lnTo>
                      <a:pt x="243" y="86"/>
                    </a:lnTo>
                    <a:lnTo>
                      <a:pt x="250" y="81"/>
                    </a:lnTo>
                    <a:lnTo>
                      <a:pt x="264" y="74"/>
                    </a:lnTo>
                    <a:lnTo>
                      <a:pt x="266" y="72"/>
                    </a:lnTo>
                    <a:lnTo>
                      <a:pt x="266" y="72"/>
                    </a:lnTo>
                    <a:lnTo>
                      <a:pt x="268" y="69"/>
                    </a:lnTo>
                    <a:lnTo>
                      <a:pt x="270" y="62"/>
                    </a:lnTo>
                    <a:lnTo>
                      <a:pt x="271" y="54"/>
                    </a:lnTo>
                    <a:lnTo>
                      <a:pt x="278" y="54"/>
                    </a:lnTo>
                    <a:lnTo>
                      <a:pt x="285" y="54"/>
                    </a:lnTo>
                    <a:lnTo>
                      <a:pt x="291" y="51"/>
                    </a:lnTo>
                    <a:lnTo>
                      <a:pt x="293" y="50"/>
                    </a:lnTo>
                    <a:lnTo>
                      <a:pt x="293" y="50"/>
                    </a:lnTo>
                    <a:lnTo>
                      <a:pt x="294" y="49"/>
                    </a:lnTo>
                    <a:lnTo>
                      <a:pt x="294" y="49"/>
                    </a:lnTo>
                    <a:lnTo>
                      <a:pt x="295" y="43"/>
                    </a:lnTo>
                    <a:lnTo>
                      <a:pt x="295" y="30"/>
                    </a:lnTo>
                    <a:lnTo>
                      <a:pt x="301" y="35"/>
                    </a:lnTo>
                    <a:lnTo>
                      <a:pt x="301" y="35"/>
                    </a:lnTo>
                    <a:lnTo>
                      <a:pt x="301" y="35"/>
                    </a:lnTo>
                    <a:lnTo>
                      <a:pt x="311" y="41"/>
                    </a:lnTo>
                    <a:lnTo>
                      <a:pt x="318" y="44"/>
                    </a:lnTo>
                    <a:lnTo>
                      <a:pt x="324" y="47"/>
                    </a:lnTo>
                    <a:lnTo>
                      <a:pt x="331" y="47"/>
                    </a:lnTo>
                    <a:lnTo>
                      <a:pt x="331" y="47"/>
                    </a:lnTo>
                    <a:lnTo>
                      <a:pt x="342" y="47"/>
                    </a:lnTo>
                    <a:lnTo>
                      <a:pt x="356" y="44"/>
                    </a:lnTo>
                    <a:lnTo>
                      <a:pt x="356" y="44"/>
                    </a:lnTo>
                    <a:lnTo>
                      <a:pt x="363" y="43"/>
                    </a:lnTo>
                    <a:lnTo>
                      <a:pt x="362" y="42"/>
                    </a:lnTo>
                    <a:lnTo>
                      <a:pt x="358" y="38"/>
                    </a:lnTo>
                    <a:lnTo>
                      <a:pt x="357" y="37"/>
                    </a:lnTo>
                    <a:lnTo>
                      <a:pt x="357" y="33"/>
                    </a:lnTo>
                    <a:lnTo>
                      <a:pt x="357" y="30"/>
                    </a:lnTo>
                    <a:lnTo>
                      <a:pt x="357" y="29"/>
                    </a:lnTo>
                    <a:lnTo>
                      <a:pt x="358" y="27"/>
                    </a:lnTo>
                    <a:lnTo>
                      <a:pt x="359" y="26"/>
                    </a:lnTo>
                    <a:lnTo>
                      <a:pt x="368" y="24"/>
                    </a:lnTo>
                    <a:lnTo>
                      <a:pt x="370" y="23"/>
                    </a:lnTo>
                    <a:lnTo>
                      <a:pt x="370" y="23"/>
                    </a:lnTo>
                    <a:lnTo>
                      <a:pt x="371" y="20"/>
                    </a:lnTo>
                    <a:lnTo>
                      <a:pt x="371" y="20"/>
                    </a:lnTo>
                    <a:lnTo>
                      <a:pt x="371" y="16"/>
                    </a:lnTo>
                    <a:lnTo>
                      <a:pt x="371" y="16"/>
                    </a:lnTo>
                    <a:lnTo>
                      <a:pt x="370" y="4"/>
                    </a:lnTo>
                    <a:lnTo>
                      <a:pt x="371" y="1"/>
                    </a:lnTo>
                    <a:lnTo>
                      <a:pt x="373" y="1"/>
                    </a:lnTo>
                    <a:lnTo>
                      <a:pt x="376" y="1"/>
                    </a:lnTo>
                    <a:lnTo>
                      <a:pt x="383" y="1"/>
                    </a:lnTo>
                    <a:lnTo>
                      <a:pt x="393" y="2"/>
                    </a:lnTo>
                    <a:lnTo>
                      <a:pt x="400" y="4"/>
                    </a:lnTo>
                    <a:lnTo>
                      <a:pt x="406" y="6"/>
                    </a:lnTo>
                    <a:lnTo>
                      <a:pt x="413" y="8"/>
                    </a:lnTo>
                    <a:lnTo>
                      <a:pt x="424" y="12"/>
                    </a:lnTo>
                    <a:lnTo>
                      <a:pt x="432" y="13"/>
                    </a:lnTo>
                    <a:lnTo>
                      <a:pt x="435" y="14"/>
                    </a:lnTo>
                    <a:lnTo>
                      <a:pt x="436" y="17"/>
                    </a:lnTo>
                    <a:lnTo>
                      <a:pt x="438" y="20"/>
                    </a:lnTo>
                    <a:lnTo>
                      <a:pt x="438" y="20"/>
                    </a:lnTo>
                    <a:lnTo>
                      <a:pt x="440" y="22"/>
                    </a:lnTo>
                    <a:lnTo>
                      <a:pt x="443" y="23"/>
                    </a:lnTo>
                    <a:lnTo>
                      <a:pt x="443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50" y="20"/>
                    </a:lnTo>
                    <a:lnTo>
                      <a:pt x="455" y="19"/>
                    </a:lnTo>
                    <a:lnTo>
                      <a:pt x="466" y="19"/>
                    </a:lnTo>
                    <a:lnTo>
                      <a:pt x="466" y="19"/>
                    </a:lnTo>
                    <a:lnTo>
                      <a:pt x="467" y="19"/>
                    </a:lnTo>
                    <a:lnTo>
                      <a:pt x="467" y="19"/>
                    </a:lnTo>
                    <a:lnTo>
                      <a:pt x="473" y="18"/>
                    </a:lnTo>
                    <a:lnTo>
                      <a:pt x="473" y="18"/>
                    </a:lnTo>
                    <a:lnTo>
                      <a:pt x="475" y="17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1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9" name="Freeform 529"/>
              <p:cNvSpPr>
                <a:spLocks/>
              </p:cNvSpPr>
              <p:nvPr/>
            </p:nvSpPr>
            <p:spPr bwMode="auto">
              <a:xfrm>
                <a:off x="5781676" y="3919538"/>
                <a:ext cx="715963" cy="396875"/>
              </a:xfrm>
              <a:custGeom>
                <a:avLst/>
                <a:gdLst>
                  <a:gd name="T0" fmla="*/ 437 w 451"/>
                  <a:gd name="T1" fmla="*/ 105 h 250"/>
                  <a:gd name="T2" fmla="*/ 420 w 451"/>
                  <a:gd name="T3" fmla="*/ 90 h 250"/>
                  <a:gd name="T4" fmla="*/ 389 w 451"/>
                  <a:gd name="T5" fmla="*/ 81 h 250"/>
                  <a:gd name="T6" fmla="*/ 376 w 451"/>
                  <a:gd name="T7" fmla="*/ 83 h 250"/>
                  <a:gd name="T8" fmla="*/ 370 w 451"/>
                  <a:gd name="T9" fmla="*/ 78 h 250"/>
                  <a:gd name="T10" fmla="*/ 372 w 451"/>
                  <a:gd name="T11" fmla="*/ 62 h 250"/>
                  <a:gd name="T12" fmla="*/ 351 w 451"/>
                  <a:gd name="T13" fmla="*/ 61 h 250"/>
                  <a:gd name="T14" fmla="*/ 320 w 451"/>
                  <a:gd name="T15" fmla="*/ 49 h 250"/>
                  <a:gd name="T16" fmla="*/ 314 w 451"/>
                  <a:gd name="T17" fmla="*/ 53 h 250"/>
                  <a:gd name="T18" fmla="*/ 322 w 451"/>
                  <a:gd name="T19" fmla="*/ 70 h 250"/>
                  <a:gd name="T20" fmla="*/ 301 w 451"/>
                  <a:gd name="T21" fmla="*/ 84 h 250"/>
                  <a:gd name="T22" fmla="*/ 292 w 451"/>
                  <a:gd name="T23" fmla="*/ 77 h 250"/>
                  <a:gd name="T24" fmla="*/ 267 w 451"/>
                  <a:gd name="T25" fmla="*/ 52 h 250"/>
                  <a:gd name="T26" fmla="*/ 277 w 451"/>
                  <a:gd name="T27" fmla="*/ 46 h 250"/>
                  <a:gd name="T28" fmla="*/ 282 w 451"/>
                  <a:gd name="T29" fmla="*/ 36 h 250"/>
                  <a:gd name="T30" fmla="*/ 259 w 451"/>
                  <a:gd name="T31" fmla="*/ 33 h 250"/>
                  <a:gd name="T32" fmla="*/ 228 w 451"/>
                  <a:gd name="T33" fmla="*/ 25 h 250"/>
                  <a:gd name="T34" fmla="*/ 192 w 451"/>
                  <a:gd name="T35" fmla="*/ 2 h 250"/>
                  <a:gd name="T36" fmla="*/ 175 w 451"/>
                  <a:gd name="T37" fmla="*/ 14 h 250"/>
                  <a:gd name="T38" fmla="*/ 161 w 451"/>
                  <a:gd name="T39" fmla="*/ 14 h 250"/>
                  <a:gd name="T40" fmla="*/ 147 w 451"/>
                  <a:gd name="T41" fmla="*/ 2 h 250"/>
                  <a:gd name="T42" fmla="*/ 142 w 451"/>
                  <a:gd name="T43" fmla="*/ 6 h 250"/>
                  <a:gd name="T44" fmla="*/ 137 w 451"/>
                  <a:gd name="T45" fmla="*/ 19 h 250"/>
                  <a:gd name="T46" fmla="*/ 92 w 451"/>
                  <a:gd name="T47" fmla="*/ 40 h 250"/>
                  <a:gd name="T48" fmla="*/ 57 w 451"/>
                  <a:gd name="T49" fmla="*/ 68 h 250"/>
                  <a:gd name="T50" fmla="*/ 41 w 451"/>
                  <a:gd name="T51" fmla="*/ 70 h 250"/>
                  <a:gd name="T52" fmla="*/ 23 w 451"/>
                  <a:gd name="T53" fmla="*/ 77 h 250"/>
                  <a:gd name="T54" fmla="*/ 16 w 451"/>
                  <a:gd name="T55" fmla="*/ 95 h 250"/>
                  <a:gd name="T56" fmla="*/ 5 w 451"/>
                  <a:gd name="T57" fmla="*/ 81 h 250"/>
                  <a:gd name="T58" fmla="*/ 4 w 451"/>
                  <a:gd name="T59" fmla="*/ 89 h 250"/>
                  <a:gd name="T60" fmla="*/ 12 w 451"/>
                  <a:gd name="T61" fmla="*/ 108 h 250"/>
                  <a:gd name="T62" fmla="*/ 29 w 451"/>
                  <a:gd name="T63" fmla="*/ 123 h 250"/>
                  <a:gd name="T64" fmla="*/ 25 w 451"/>
                  <a:gd name="T65" fmla="*/ 139 h 250"/>
                  <a:gd name="T66" fmla="*/ 41 w 451"/>
                  <a:gd name="T67" fmla="*/ 170 h 250"/>
                  <a:gd name="T68" fmla="*/ 56 w 451"/>
                  <a:gd name="T69" fmla="*/ 180 h 250"/>
                  <a:gd name="T70" fmla="*/ 69 w 451"/>
                  <a:gd name="T71" fmla="*/ 189 h 250"/>
                  <a:gd name="T72" fmla="*/ 99 w 451"/>
                  <a:gd name="T73" fmla="*/ 216 h 250"/>
                  <a:gd name="T74" fmla="*/ 134 w 451"/>
                  <a:gd name="T75" fmla="*/ 241 h 250"/>
                  <a:gd name="T76" fmla="*/ 150 w 451"/>
                  <a:gd name="T77" fmla="*/ 250 h 250"/>
                  <a:gd name="T78" fmla="*/ 187 w 451"/>
                  <a:gd name="T79" fmla="*/ 246 h 250"/>
                  <a:gd name="T80" fmla="*/ 183 w 451"/>
                  <a:gd name="T81" fmla="*/ 234 h 250"/>
                  <a:gd name="T82" fmla="*/ 195 w 451"/>
                  <a:gd name="T83" fmla="*/ 227 h 250"/>
                  <a:gd name="T84" fmla="*/ 197 w 451"/>
                  <a:gd name="T85" fmla="*/ 210 h 250"/>
                  <a:gd name="T86" fmla="*/ 204 w 451"/>
                  <a:gd name="T87" fmla="*/ 204 h 250"/>
                  <a:gd name="T88" fmla="*/ 241 w 451"/>
                  <a:gd name="T89" fmla="*/ 211 h 250"/>
                  <a:gd name="T90" fmla="*/ 260 w 451"/>
                  <a:gd name="T91" fmla="*/ 217 h 250"/>
                  <a:gd name="T92" fmla="*/ 266 w 451"/>
                  <a:gd name="T93" fmla="*/ 225 h 250"/>
                  <a:gd name="T94" fmla="*/ 274 w 451"/>
                  <a:gd name="T95" fmla="*/ 225 h 250"/>
                  <a:gd name="T96" fmla="*/ 308 w 451"/>
                  <a:gd name="T97" fmla="*/ 217 h 250"/>
                  <a:gd name="T98" fmla="*/ 340 w 451"/>
                  <a:gd name="T99" fmla="*/ 219 h 250"/>
                  <a:gd name="T100" fmla="*/ 358 w 451"/>
                  <a:gd name="T101" fmla="*/ 202 h 250"/>
                  <a:gd name="T102" fmla="*/ 382 w 451"/>
                  <a:gd name="T103" fmla="*/ 204 h 250"/>
                  <a:gd name="T104" fmla="*/ 400 w 451"/>
                  <a:gd name="T105" fmla="*/ 194 h 250"/>
                  <a:gd name="T106" fmla="*/ 410 w 451"/>
                  <a:gd name="T107" fmla="*/ 170 h 250"/>
                  <a:gd name="T108" fmla="*/ 413 w 451"/>
                  <a:gd name="T109" fmla="*/ 153 h 250"/>
                  <a:gd name="T110" fmla="*/ 450 w 451"/>
                  <a:gd name="T111" fmla="*/ 128 h 250"/>
                  <a:gd name="T112" fmla="*/ 450 w 451"/>
                  <a:gd name="T113" fmla="*/ 11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51" h="250">
                    <a:moveTo>
                      <a:pt x="446" y="115"/>
                    </a:moveTo>
                    <a:lnTo>
                      <a:pt x="440" y="112"/>
                    </a:lnTo>
                    <a:lnTo>
                      <a:pt x="438" y="110"/>
                    </a:lnTo>
                    <a:lnTo>
                      <a:pt x="437" y="105"/>
                    </a:lnTo>
                    <a:lnTo>
                      <a:pt x="435" y="101"/>
                    </a:lnTo>
                    <a:lnTo>
                      <a:pt x="434" y="99"/>
                    </a:lnTo>
                    <a:lnTo>
                      <a:pt x="429" y="96"/>
                    </a:lnTo>
                    <a:lnTo>
                      <a:pt x="420" y="90"/>
                    </a:lnTo>
                    <a:lnTo>
                      <a:pt x="408" y="84"/>
                    </a:lnTo>
                    <a:lnTo>
                      <a:pt x="400" y="81"/>
                    </a:lnTo>
                    <a:lnTo>
                      <a:pt x="394" y="80"/>
                    </a:lnTo>
                    <a:lnTo>
                      <a:pt x="389" y="81"/>
                    </a:lnTo>
                    <a:lnTo>
                      <a:pt x="385" y="83"/>
                    </a:lnTo>
                    <a:lnTo>
                      <a:pt x="382" y="85"/>
                    </a:lnTo>
                    <a:lnTo>
                      <a:pt x="378" y="85"/>
                    </a:lnTo>
                    <a:lnTo>
                      <a:pt x="376" y="83"/>
                    </a:lnTo>
                    <a:lnTo>
                      <a:pt x="373" y="80"/>
                    </a:lnTo>
                    <a:lnTo>
                      <a:pt x="372" y="79"/>
                    </a:lnTo>
                    <a:lnTo>
                      <a:pt x="371" y="78"/>
                    </a:lnTo>
                    <a:lnTo>
                      <a:pt x="370" y="78"/>
                    </a:lnTo>
                    <a:lnTo>
                      <a:pt x="370" y="74"/>
                    </a:lnTo>
                    <a:lnTo>
                      <a:pt x="370" y="71"/>
                    </a:lnTo>
                    <a:lnTo>
                      <a:pt x="372" y="66"/>
                    </a:lnTo>
                    <a:lnTo>
                      <a:pt x="372" y="62"/>
                    </a:lnTo>
                    <a:lnTo>
                      <a:pt x="370" y="62"/>
                    </a:lnTo>
                    <a:lnTo>
                      <a:pt x="365" y="65"/>
                    </a:lnTo>
                    <a:lnTo>
                      <a:pt x="360" y="65"/>
                    </a:lnTo>
                    <a:lnTo>
                      <a:pt x="351" y="61"/>
                    </a:lnTo>
                    <a:lnTo>
                      <a:pt x="340" y="58"/>
                    </a:lnTo>
                    <a:lnTo>
                      <a:pt x="330" y="53"/>
                    </a:lnTo>
                    <a:lnTo>
                      <a:pt x="323" y="50"/>
                    </a:lnTo>
                    <a:lnTo>
                      <a:pt x="320" y="49"/>
                    </a:lnTo>
                    <a:lnTo>
                      <a:pt x="317" y="49"/>
                    </a:lnTo>
                    <a:lnTo>
                      <a:pt x="315" y="50"/>
                    </a:lnTo>
                    <a:lnTo>
                      <a:pt x="314" y="52"/>
                    </a:lnTo>
                    <a:lnTo>
                      <a:pt x="314" y="53"/>
                    </a:lnTo>
                    <a:lnTo>
                      <a:pt x="316" y="56"/>
                    </a:lnTo>
                    <a:lnTo>
                      <a:pt x="323" y="65"/>
                    </a:lnTo>
                    <a:lnTo>
                      <a:pt x="323" y="66"/>
                    </a:lnTo>
                    <a:lnTo>
                      <a:pt x="322" y="70"/>
                    </a:lnTo>
                    <a:lnTo>
                      <a:pt x="319" y="72"/>
                    </a:lnTo>
                    <a:lnTo>
                      <a:pt x="315" y="76"/>
                    </a:lnTo>
                    <a:lnTo>
                      <a:pt x="307" y="80"/>
                    </a:lnTo>
                    <a:lnTo>
                      <a:pt x="301" y="84"/>
                    </a:lnTo>
                    <a:lnTo>
                      <a:pt x="298" y="84"/>
                    </a:lnTo>
                    <a:lnTo>
                      <a:pt x="296" y="83"/>
                    </a:lnTo>
                    <a:lnTo>
                      <a:pt x="294" y="79"/>
                    </a:lnTo>
                    <a:lnTo>
                      <a:pt x="292" y="77"/>
                    </a:lnTo>
                    <a:lnTo>
                      <a:pt x="288" y="73"/>
                    </a:lnTo>
                    <a:lnTo>
                      <a:pt x="276" y="59"/>
                    </a:lnTo>
                    <a:lnTo>
                      <a:pt x="270" y="53"/>
                    </a:lnTo>
                    <a:lnTo>
                      <a:pt x="267" y="52"/>
                    </a:lnTo>
                    <a:lnTo>
                      <a:pt x="267" y="49"/>
                    </a:lnTo>
                    <a:lnTo>
                      <a:pt x="268" y="48"/>
                    </a:lnTo>
                    <a:lnTo>
                      <a:pt x="270" y="47"/>
                    </a:lnTo>
                    <a:lnTo>
                      <a:pt x="277" y="46"/>
                    </a:lnTo>
                    <a:lnTo>
                      <a:pt x="280" y="43"/>
                    </a:lnTo>
                    <a:lnTo>
                      <a:pt x="282" y="41"/>
                    </a:lnTo>
                    <a:lnTo>
                      <a:pt x="283" y="39"/>
                    </a:lnTo>
                    <a:lnTo>
                      <a:pt x="282" y="36"/>
                    </a:lnTo>
                    <a:lnTo>
                      <a:pt x="279" y="35"/>
                    </a:lnTo>
                    <a:lnTo>
                      <a:pt x="276" y="35"/>
                    </a:lnTo>
                    <a:lnTo>
                      <a:pt x="266" y="33"/>
                    </a:lnTo>
                    <a:lnTo>
                      <a:pt x="259" y="33"/>
                    </a:lnTo>
                    <a:lnTo>
                      <a:pt x="259" y="33"/>
                    </a:lnTo>
                    <a:lnTo>
                      <a:pt x="247" y="31"/>
                    </a:lnTo>
                    <a:lnTo>
                      <a:pt x="236" y="28"/>
                    </a:lnTo>
                    <a:lnTo>
                      <a:pt x="228" y="25"/>
                    </a:lnTo>
                    <a:lnTo>
                      <a:pt x="221" y="21"/>
                    </a:lnTo>
                    <a:lnTo>
                      <a:pt x="206" y="11"/>
                    </a:lnTo>
                    <a:lnTo>
                      <a:pt x="201" y="6"/>
                    </a:lnTo>
                    <a:lnTo>
                      <a:pt x="192" y="2"/>
                    </a:lnTo>
                    <a:lnTo>
                      <a:pt x="187" y="0"/>
                    </a:lnTo>
                    <a:lnTo>
                      <a:pt x="185" y="0"/>
                    </a:lnTo>
                    <a:lnTo>
                      <a:pt x="184" y="0"/>
                    </a:lnTo>
                    <a:lnTo>
                      <a:pt x="175" y="14"/>
                    </a:lnTo>
                    <a:lnTo>
                      <a:pt x="171" y="22"/>
                    </a:lnTo>
                    <a:lnTo>
                      <a:pt x="168" y="22"/>
                    </a:lnTo>
                    <a:lnTo>
                      <a:pt x="166" y="19"/>
                    </a:lnTo>
                    <a:lnTo>
                      <a:pt x="161" y="14"/>
                    </a:lnTo>
                    <a:lnTo>
                      <a:pt x="155" y="6"/>
                    </a:lnTo>
                    <a:lnTo>
                      <a:pt x="153" y="4"/>
                    </a:lnTo>
                    <a:lnTo>
                      <a:pt x="150" y="2"/>
                    </a:lnTo>
                    <a:lnTo>
                      <a:pt x="147" y="2"/>
                    </a:lnTo>
                    <a:lnTo>
                      <a:pt x="146" y="0"/>
                    </a:lnTo>
                    <a:lnTo>
                      <a:pt x="144" y="2"/>
                    </a:lnTo>
                    <a:lnTo>
                      <a:pt x="143" y="3"/>
                    </a:lnTo>
                    <a:lnTo>
                      <a:pt x="142" y="6"/>
                    </a:lnTo>
                    <a:lnTo>
                      <a:pt x="143" y="12"/>
                    </a:lnTo>
                    <a:lnTo>
                      <a:pt x="143" y="15"/>
                    </a:lnTo>
                    <a:lnTo>
                      <a:pt x="141" y="17"/>
                    </a:lnTo>
                    <a:lnTo>
                      <a:pt x="137" y="19"/>
                    </a:lnTo>
                    <a:lnTo>
                      <a:pt x="131" y="23"/>
                    </a:lnTo>
                    <a:lnTo>
                      <a:pt x="105" y="33"/>
                    </a:lnTo>
                    <a:lnTo>
                      <a:pt x="98" y="36"/>
                    </a:lnTo>
                    <a:lnTo>
                      <a:pt x="92" y="40"/>
                    </a:lnTo>
                    <a:lnTo>
                      <a:pt x="79" y="48"/>
                    </a:lnTo>
                    <a:lnTo>
                      <a:pt x="69" y="59"/>
                    </a:lnTo>
                    <a:lnTo>
                      <a:pt x="60" y="65"/>
                    </a:lnTo>
                    <a:lnTo>
                      <a:pt x="57" y="68"/>
                    </a:lnTo>
                    <a:lnTo>
                      <a:pt x="54" y="70"/>
                    </a:lnTo>
                    <a:lnTo>
                      <a:pt x="50" y="70"/>
                    </a:lnTo>
                    <a:lnTo>
                      <a:pt x="44" y="68"/>
                    </a:lnTo>
                    <a:lnTo>
                      <a:pt x="41" y="70"/>
                    </a:lnTo>
                    <a:lnTo>
                      <a:pt x="35" y="71"/>
                    </a:lnTo>
                    <a:lnTo>
                      <a:pt x="29" y="71"/>
                    </a:lnTo>
                    <a:lnTo>
                      <a:pt x="25" y="74"/>
                    </a:lnTo>
                    <a:lnTo>
                      <a:pt x="23" y="77"/>
                    </a:lnTo>
                    <a:lnTo>
                      <a:pt x="20" y="79"/>
                    </a:lnTo>
                    <a:lnTo>
                      <a:pt x="18" y="86"/>
                    </a:lnTo>
                    <a:lnTo>
                      <a:pt x="17" y="92"/>
                    </a:lnTo>
                    <a:lnTo>
                      <a:pt x="16" y="95"/>
                    </a:lnTo>
                    <a:lnTo>
                      <a:pt x="14" y="95"/>
                    </a:lnTo>
                    <a:lnTo>
                      <a:pt x="11" y="90"/>
                    </a:lnTo>
                    <a:lnTo>
                      <a:pt x="7" y="84"/>
                    </a:lnTo>
                    <a:lnTo>
                      <a:pt x="5" y="81"/>
                    </a:lnTo>
                    <a:lnTo>
                      <a:pt x="3" y="80"/>
                    </a:lnTo>
                    <a:lnTo>
                      <a:pt x="0" y="80"/>
                    </a:lnTo>
                    <a:lnTo>
                      <a:pt x="0" y="81"/>
                    </a:lnTo>
                    <a:lnTo>
                      <a:pt x="4" y="89"/>
                    </a:lnTo>
                    <a:lnTo>
                      <a:pt x="5" y="93"/>
                    </a:lnTo>
                    <a:lnTo>
                      <a:pt x="5" y="93"/>
                    </a:lnTo>
                    <a:lnTo>
                      <a:pt x="9" y="103"/>
                    </a:lnTo>
                    <a:lnTo>
                      <a:pt x="12" y="108"/>
                    </a:lnTo>
                    <a:lnTo>
                      <a:pt x="18" y="112"/>
                    </a:lnTo>
                    <a:lnTo>
                      <a:pt x="26" y="117"/>
                    </a:lnTo>
                    <a:lnTo>
                      <a:pt x="29" y="121"/>
                    </a:lnTo>
                    <a:lnTo>
                      <a:pt x="29" y="123"/>
                    </a:lnTo>
                    <a:lnTo>
                      <a:pt x="29" y="127"/>
                    </a:lnTo>
                    <a:lnTo>
                      <a:pt x="28" y="132"/>
                    </a:lnTo>
                    <a:lnTo>
                      <a:pt x="25" y="135"/>
                    </a:lnTo>
                    <a:lnTo>
                      <a:pt x="25" y="139"/>
                    </a:lnTo>
                    <a:lnTo>
                      <a:pt x="26" y="141"/>
                    </a:lnTo>
                    <a:lnTo>
                      <a:pt x="30" y="148"/>
                    </a:lnTo>
                    <a:lnTo>
                      <a:pt x="35" y="159"/>
                    </a:lnTo>
                    <a:lnTo>
                      <a:pt x="41" y="170"/>
                    </a:lnTo>
                    <a:lnTo>
                      <a:pt x="47" y="177"/>
                    </a:lnTo>
                    <a:lnTo>
                      <a:pt x="48" y="178"/>
                    </a:lnTo>
                    <a:lnTo>
                      <a:pt x="51" y="179"/>
                    </a:lnTo>
                    <a:lnTo>
                      <a:pt x="56" y="180"/>
                    </a:lnTo>
                    <a:lnTo>
                      <a:pt x="59" y="180"/>
                    </a:lnTo>
                    <a:lnTo>
                      <a:pt x="62" y="183"/>
                    </a:lnTo>
                    <a:lnTo>
                      <a:pt x="65" y="185"/>
                    </a:lnTo>
                    <a:lnTo>
                      <a:pt x="69" y="189"/>
                    </a:lnTo>
                    <a:lnTo>
                      <a:pt x="77" y="199"/>
                    </a:lnTo>
                    <a:lnTo>
                      <a:pt x="85" y="205"/>
                    </a:lnTo>
                    <a:lnTo>
                      <a:pt x="92" y="211"/>
                    </a:lnTo>
                    <a:lnTo>
                      <a:pt x="99" y="216"/>
                    </a:lnTo>
                    <a:lnTo>
                      <a:pt x="106" y="220"/>
                    </a:lnTo>
                    <a:lnTo>
                      <a:pt x="122" y="232"/>
                    </a:lnTo>
                    <a:lnTo>
                      <a:pt x="129" y="238"/>
                    </a:lnTo>
                    <a:lnTo>
                      <a:pt x="134" y="241"/>
                    </a:lnTo>
                    <a:lnTo>
                      <a:pt x="136" y="242"/>
                    </a:lnTo>
                    <a:lnTo>
                      <a:pt x="139" y="245"/>
                    </a:lnTo>
                    <a:lnTo>
                      <a:pt x="144" y="247"/>
                    </a:lnTo>
                    <a:lnTo>
                      <a:pt x="150" y="250"/>
                    </a:lnTo>
                    <a:lnTo>
                      <a:pt x="167" y="250"/>
                    </a:lnTo>
                    <a:lnTo>
                      <a:pt x="183" y="247"/>
                    </a:lnTo>
                    <a:lnTo>
                      <a:pt x="189" y="247"/>
                    </a:lnTo>
                    <a:lnTo>
                      <a:pt x="187" y="246"/>
                    </a:lnTo>
                    <a:lnTo>
                      <a:pt x="185" y="242"/>
                    </a:lnTo>
                    <a:lnTo>
                      <a:pt x="184" y="241"/>
                    </a:lnTo>
                    <a:lnTo>
                      <a:pt x="183" y="238"/>
                    </a:lnTo>
                    <a:lnTo>
                      <a:pt x="183" y="234"/>
                    </a:lnTo>
                    <a:lnTo>
                      <a:pt x="184" y="232"/>
                    </a:lnTo>
                    <a:lnTo>
                      <a:pt x="185" y="230"/>
                    </a:lnTo>
                    <a:lnTo>
                      <a:pt x="186" y="229"/>
                    </a:lnTo>
                    <a:lnTo>
                      <a:pt x="195" y="227"/>
                    </a:lnTo>
                    <a:lnTo>
                      <a:pt x="197" y="226"/>
                    </a:lnTo>
                    <a:lnTo>
                      <a:pt x="198" y="223"/>
                    </a:lnTo>
                    <a:lnTo>
                      <a:pt x="198" y="223"/>
                    </a:lnTo>
                    <a:lnTo>
                      <a:pt x="197" y="210"/>
                    </a:lnTo>
                    <a:lnTo>
                      <a:pt x="197" y="207"/>
                    </a:lnTo>
                    <a:lnTo>
                      <a:pt x="198" y="204"/>
                    </a:lnTo>
                    <a:lnTo>
                      <a:pt x="201" y="204"/>
                    </a:lnTo>
                    <a:lnTo>
                      <a:pt x="204" y="204"/>
                    </a:lnTo>
                    <a:lnTo>
                      <a:pt x="220" y="205"/>
                    </a:lnTo>
                    <a:lnTo>
                      <a:pt x="228" y="207"/>
                    </a:lnTo>
                    <a:lnTo>
                      <a:pt x="234" y="209"/>
                    </a:lnTo>
                    <a:lnTo>
                      <a:pt x="241" y="211"/>
                    </a:lnTo>
                    <a:lnTo>
                      <a:pt x="251" y="215"/>
                    </a:lnTo>
                    <a:lnTo>
                      <a:pt x="251" y="215"/>
                    </a:lnTo>
                    <a:lnTo>
                      <a:pt x="257" y="216"/>
                    </a:lnTo>
                    <a:lnTo>
                      <a:pt x="260" y="217"/>
                    </a:lnTo>
                    <a:lnTo>
                      <a:pt x="263" y="219"/>
                    </a:lnTo>
                    <a:lnTo>
                      <a:pt x="264" y="220"/>
                    </a:lnTo>
                    <a:lnTo>
                      <a:pt x="265" y="223"/>
                    </a:lnTo>
                    <a:lnTo>
                      <a:pt x="266" y="225"/>
                    </a:lnTo>
                    <a:lnTo>
                      <a:pt x="270" y="226"/>
                    </a:lnTo>
                    <a:lnTo>
                      <a:pt x="272" y="226"/>
                    </a:lnTo>
                    <a:lnTo>
                      <a:pt x="274" y="225"/>
                    </a:lnTo>
                    <a:lnTo>
                      <a:pt x="274" y="225"/>
                    </a:lnTo>
                    <a:lnTo>
                      <a:pt x="283" y="222"/>
                    </a:lnTo>
                    <a:lnTo>
                      <a:pt x="291" y="222"/>
                    </a:lnTo>
                    <a:lnTo>
                      <a:pt x="299" y="221"/>
                    </a:lnTo>
                    <a:lnTo>
                      <a:pt x="308" y="217"/>
                    </a:lnTo>
                    <a:lnTo>
                      <a:pt x="313" y="219"/>
                    </a:lnTo>
                    <a:lnTo>
                      <a:pt x="320" y="220"/>
                    </a:lnTo>
                    <a:lnTo>
                      <a:pt x="336" y="228"/>
                    </a:lnTo>
                    <a:lnTo>
                      <a:pt x="340" y="219"/>
                    </a:lnTo>
                    <a:lnTo>
                      <a:pt x="347" y="205"/>
                    </a:lnTo>
                    <a:lnTo>
                      <a:pt x="351" y="203"/>
                    </a:lnTo>
                    <a:lnTo>
                      <a:pt x="352" y="202"/>
                    </a:lnTo>
                    <a:lnTo>
                      <a:pt x="358" y="202"/>
                    </a:lnTo>
                    <a:lnTo>
                      <a:pt x="363" y="205"/>
                    </a:lnTo>
                    <a:lnTo>
                      <a:pt x="366" y="205"/>
                    </a:lnTo>
                    <a:lnTo>
                      <a:pt x="378" y="205"/>
                    </a:lnTo>
                    <a:lnTo>
                      <a:pt x="382" y="204"/>
                    </a:lnTo>
                    <a:lnTo>
                      <a:pt x="387" y="202"/>
                    </a:lnTo>
                    <a:lnTo>
                      <a:pt x="395" y="199"/>
                    </a:lnTo>
                    <a:lnTo>
                      <a:pt x="398" y="197"/>
                    </a:lnTo>
                    <a:lnTo>
                      <a:pt x="400" y="194"/>
                    </a:lnTo>
                    <a:lnTo>
                      <a:pt x="401" y="190"/>
                    </a:lnTo>
                    <a:lnTo>
                      <a:pt x="401" y="190"/>
                    </a:lnTo>
                    <a:lnTo>
                      <a:pt x="408" y="178"/>
                    </a:lnTo>
                    <a:lnTo>
                      <a:pt x="410" y="170"/>
                    </a:lnTo>
                    <a:lnTo>
                      <a:pt x="410" y="165"/>
                    </a:lnTo>
                    <a:lnTo>
                      <a:pt x="410" y="161"/>
                    </a:lnTo>
                    <a:lnTo>
                      <a:pt x="410" y="158"/>
                    </a:lnTo>
                    <a:lnTo>
                      <a:pt x="413" y="153"/>
                    </a:lnTo>
                    <a:lnTo>
                      <a:pt x="420" y="147"/>
                    </a:lnTo>
                    <a:lnTo>
                      <a:pt x="432" y="139"/>
                    </a:lnTo>
                    <a:lnTo>
                      <a:pt x="440" y="134"/>
                    </a:lnTo>
                    <a:lnTo>
                      <a:pt x="450" y="128"/>
                    </a:lnTo>
                    <a:lnTo>
                      <a:pt x="450" y="126"/>
                    </a:lnTo>
                    <a:lnTo>
                      <a:pt x="451" y="122"/>
                    </a:lnTo>
                    <a:lnTo>
                      <a:pt x="451" y="120"/>
                    </a:lnTo>
                    <a:lnTo>
                      <a:pt x="450" y="117"/>
                    </a:lnTo>
                    <a:lnTo>
                      <a:pt x="449" y="116"/>
                    </a:lnTo>
                    <a:lnTo>
                      <a:pt x="446" y="1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0" name="Freeform 530"/>
              <p:cNvSpPr>
                <a:spLocks/>
              </p:cNvSpPr>
              <p:nvPr/>
            </p:nvSpPr>
            <p:spPr bwMode="auto">
              <a:xfrm>
                <a:off x="5780088" y="3917950"/>
                <a:ext cx="717550" cy="400050"/>
              </a:xfrm>
              <a:custGeom>
                <a:avLst/>
                <a:gdLst>
                  <a:gd name="T0" fmla="*/ 432 w 452"/>
                  <a:gd name="T1" fmla="*/ 97 h 252"/>
                  <a:gd name="T2" fmla="*/ 377 w 452"/>
                  <a:gd name="T3" fmla="*/ 84 h 252"/>
                  <a:gd name="T4" fmla="*/ 372 w 452"/>
                  <a:gd name="T5" fmla="*/ 72 h 252"/>
                  <a:gd name="T6" fmla="*/ 341 w 452"/>
                  <a:gd name="T7" fmla="*/ 57 h 252"/>
                  <a:gd name="T8" fmla="*/ 315 w 452"/>
                  <a:gd name="T9" fmla="*/ 53 h 252"/>
                  <a:gd name="T10" fmla="*/ 308 w 452"/>
                  <a:gd name="T11" fmla="*/ 80 h 252"/>
                  <a:gd name="T12" fmla="*/ 268 w 452"/>
                  <a:gd name="T13" fmla="*/ 53 h 252"/>
                  <a:gd name="T14" fmla="*/ 285 w 452"/>
                  <a:gd name="T15" fmla="*/ 40 h 252"/>
                  <a:gd name="T16" fmla="*/ 260 w 452"/>
                  <a:gd name="T17" fmla="*/ 32 h 252"/>
                  <a:gd name="T18" fmla="*/ 193 w 452"/>
                  <a:gd name="T19" fmla="*/ 3 h 252"/>
                  <a:gd name="T20" fmla="*/ 162 w 452"/>
                  <a:gd name="T21" fmla="*/ 15 h 252"/>
                  <a:gd name="T22" fmla="*/ 144 w 452"/>
                  <a:gd name="T23" fmla="*/ 4 h 252"/>
                  <a:gd name="T24" fmla="*/ 99 w 452"/>
                  <a:gd name="T25" fmla="*/ 37 h 252"/>
                  <a:gd name="T26" fmla="*/ 35 w 452"/>
                  <a:gd name="T27" fmla="*/ 71 h 252"/>
                  <a:gd name="T28" fmla="*/ 15 w 452"/>
                  <a:gd name="T29" fmla="*/ 94 h 252"/>
                  <a:gd name="T30" fmla="*/ 0 w 452"/>
                  <a:gd name="T31" fmla="*/ 81 h 252"/>
                  <a:gd name="T32" fmla="*/ 19 w 452"/>
                  <a:gd name="T33" fmla="*/ 113 h 252"/>
                  <a:gd name="T34" fmla="*/ 26 w 452"/>
                  <a:gd name="T35" fmla="*/ 140 h 252"/>
                  <a:gd name="T36" fmla="*/ 49 w 452"/>
                  <a:gd name="T37" fmla="*/ 180 h 252"/>
                  <a:gd name="T38" fmla="*/ 86 w 452"/>
                  <a:gd name="T39" fmla="*/ 208 h 252"/>
                  <a:gd name="T40" fmla="*/ 145 w 452"/>
                  <a:gd name="T41" fmla="*/ 249 h 252"/>
                  <a:gd name="T42" fmla="*/ 186 w 452"/>
                  <a:gd name="T43" fmla="*/ 233 h 252"/>
                  <a:gd name="T44" fmla="*/ 199 w 452"/>
                  <a:gd name="T45" fmla="*/ 210 h 252"/>
                  <a:gd name="T46" fmla="*/ 235 w 452"/>
                  <a:gd name="T47" fmla="*/ 210 h 252"/>
                  <a:gd name="T48" fmla="*/ 265 w 452"/>
                  <a:gd name="T49" fmla="*/ 222 h 252"/>
                  <a:gd name="T50" fmla="*/ 284 w 452"/>
                  <a:gd name="T51" fmla="*/ 224 h 252"/>
                  <a:gd name="T52" fmla="*/ 342 w 452"/>
                  <a:gd name="T53" fmla="*/ 220 h 252"/>
                  <a:gd name="T54" fmla="*/ 388 w 452"/>
                  <a:gd name="T55" fmla="*/ 204 h 252"/>
                  <a:gd name="T56" fmla="*/ 408 w 452"/>
                  <a:gd name="T57" fmla="*/ 183 h 252"/>
                  <a:gd name="T58" fmla="*/ 422 w 452"/>
                  <a:gd name="T59" fmla="*/ 148 h 252"/>
                  <a:gd name="T60" fmla="*/ 452 w 452"/>
                  <a:gd name="T61" fmla="*/ 121 h 252"/>
                  <a:gd name="T62" fmla="*/ 450 w 452"/>
                  <a:gd name="T63" fmla="*/ 119 h 252"/>
                  <a:gd name="T64" fmla="*/ 421 w 452"/>
                  <a:gd name="T65" fmla="*/ 148 h 252"/>
                  <a:gd name="T66" fmla="*/ 407 w 452"/>
                  <a:gd name="T67" fmla="*/ 183 h 252"/>
                  <a:gd name="T68" fmla="*/ 364 w 452"/>
                  <a:gd name="T69" fmla="*/ 205 h 252"/>
                  <a:gd name="T70" fmla="*/ 321 w 452"/>
                  <a:gd name="T71" fmla="*/ 221 h 252"/>
                  <a:gd name="T72" fmla="*/ 275 w 452"/>
                  <a:gd name="T73" fmla="*/ 226 h 252"/>
                  <a:gd name="T74" fmla="*/ 265 w 452"/>
                  <a:gd name="T75" fmla="*/ 221 h 252"/>
                  <a:gd name="T76" fmla="*/ 229 w 452"/>
                  <a:gd name="T77" fmla="*/ 208 h 252"/>
                  <a:gd name="T78" fmla="*/ 198 w 452"/>
                  <a:gd name="T79" fmla="*/ 210 h 252"/>
                  <a:gd name="T80" fmla="*/ 185 w 452"/>
                  <a:gd name="T81" fmla="*/ 233 h 252"/>
                  <a:gd name="T82" fmla="*/ 188 w 452"/>
                  <a:gd name="T83" fmla="*/ 247 h 252"/>
                  <a:gd name="T84" fmla="*/ 130 w 452"/>
                  <a:gd name="T85" fmla="*/ 239 h 252"/>
                  <a:gd name="T86" fmla="*/ 63 w 452"/>
                  <a:gd name="T87" fmla="*/ 183 h 252"/>
                  <a:gd name="T88" fmla="*/ 27 w 452"/>
                  <a:gd name="T89" fmla="*/ 141 h 252"/>
                  <a:gd name="T90" fmla="*/ 27 w 452"/>
                  <a:gd name="T91" fmla="*/ 118 h 252"/>
                  <a:gd name="T92" fmla="*/ 5 w 452"/>
                  <a:gd name="T93" fmla="*/ 90 h 252"/>
                  <a:gd name="T94" fmla="*/ 18 w 452"/>
                  <a:gd name="T95" fmla="*/ 93 h 252"/>
                  <a:gd name="T96" fmla="*/ 45 w 452"/>
                  <a:gd name="T97" fmla="*/ 69 h 252"/>
                  <a:gd name="T98" fmla="*/ 99 w 452"/>
                  <a:gd name="T99" fmla="*/ 38 h 252"/>
                  <a:gd name="T100" fmla="*/ 144 w 452"/>
                  <a:gd name="T101" fmla="*/ 4 h 252"/>
                  <a:gd name="T102" fmla="*/ 162 w 452"/>
                  <a:gd name="T103" fmla="*/ 16 h 252"/>
                  <a:gd name="T104" fmla="*/ 176 w 452"/>
                  <a:gd name="T105" fmla="*/ 15 h 252"/>
                  <a:gd name="T106" fmla="*/ 207 w 452"/>
                  <a:gd name="T107" fmla="*/ 13 h 252"/>
                  <a:gd name="T108" fmla="*/ 280 w 452"/>
                  <a:gd name="T109" fmla="*/ 37 h 252"/>
                  <a:gd name="T110" fmla="*/ 267 w 452"/>
                  <a:gd name="T111" fmla="*/ 50 h 252"/>
                  <a:gd name="T112" fmla="*/ 297 w 452"/>
                  <a:gd name="T113" fmla="*/ 84 h 252"/>
                  <a:gd name="T114" fmla="*/ 324 w 452"/>
                  <a:gd name="T115" fmla="*/ 67 h 252"/>
                  <a:gd name="T116" fmla="*/ 324 w 452"/>
                  <a:gd name="T117" fmla="*/ 51 h 252"/>
                  <a:gd name="T118" fmla="*/ 371 w 452"/>
                  <a:gd name="T119" fmla="*/ 71 h 252"/>
                  <a:gd name="T120" fmla="*/ 376 w 452"/>
                  <a:gd name="T121" fmla="*/ 85 h 252"/>
                  <a:gd name="T122" fmla="*/ 421 w 452"/>
                  <a:gd name="T123" fmla="*/ 92 h 252"/>
                  <a:gd name="T124" fmla="*/ 446 w 452"/>
                  <a:gd name="T125" fmla="*/ 116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2" h="252">
                    <a:moveTo>
                      <a:pt x="447" y="116"/>
                    </a:moveTo>
                    <a:lnTo>
                      <a:pt x="447" y="116"/>
                    </a:lnTo>
                    <a:lnTo>
                      <a:pt x="442" y="113"/>
                    </a:lnTo>
                    <a:lnTo>
                      <a:pt x="439" y="111"/>
                    </a:lnTo>
                    <a:lnTo>
                      <a:pt x="439" y="106"/>
                    </a:lnTo>
                    <a:lnTo>
                      <a:pt x="438" y="102"/>
                    </a:lnTo>
                    <a:lnTo>
                      <a:pt x="438" y="102"/>
                    </a:lnTo>
                    <a:lnTo>
                      <a:pt x="435" y="99"/>
                    </a:lnTo>
                    <a:lnTo>
                      <a:pt x="435" y="99"/>
                    </a:lnTo>
                    <a:lnTo>
                      <a:pt x="432" y="97"/>
                    </a:lnTo>
                    <a:lnTo>
                      <a:pt x="421" y="91"/>
                    </a:lnTo>
                    <a:lnTo>
                      <a:pt x="409" y="85"/>
                    </a:lnTo>
                    <a:lnTo>
                      <a:pt x="401" y="81"/>
                    </a:lnTo>
                    <a:lnTo>
                      <a:pt x="395" y="80"/>
                    </a:lnTo>
                    <a:lnTo>
                      <a:pt x="390" y="81"/>
                    </a:lnTo>
                    <a:lnTo>
                      <a:pt x="386" y="82"/>
                    </a:lnTo>
                    <a:lnTo>
                      <a:pt x="386" y="82"/>
                    </a:lnTo>
                    <a:lnTo>
                      <a:pt x="382" y="86"/>
                    </a:lnTo>
                    <a:lnTo>
                      <a:pt x="379" y="86"/>
                    </a:lnTo>
                    <a:lnTo>
                      <a:pt x="377" y="84"/>
                    </a:lnTo>
                    <a:lnTo>
                      <a:pt x="374" y="81"/>
                    </a:lnTo>
                    <a:lnTo>
                      <a:pt x="374" y="81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79"/>
                    </a:lnTo>
                    <a:lnTo>
                      <a:pt x="372" y="79"/>
                    </a:lnTo>
                    <a:lnTo>
                      <a:pt x="371" y="79"/>
                    </a:lnTo>
                    <a:lnTo>
                      <a:pt x="371" y="75"/>
                    </a:lnTo>
                    <a:lnTo>
                      <a:pt x="372" y="72"/>
                    </a:lnTo>
                    <a:lnTo>
                      <a:pt x="374" y="67"/>
                    </a:lnTo>
                    <a:lnTo>
                      <a:pt x="374" y="67"/>
                    </a:lnTo>
                    <a:lnTo>
                      <a:pt x="374" y="63"/>
                    </a:lnTo>
                    <a:lnTo>
                      <a:pt x="374" y="62"/>
                    </a:lnTo>
                    <a:lnTo>
                      <a:pt x="371" y="62"/>
                    </a:lnTo>
                    <a:lnTo>
                      <a:pt x="370" y="62"/>
                    </a:lnTo>
                    <a:lnTo>
                      <a:pt x="366" y="65"/>
                    </a:lnTo>
                    <a:lnTo>
                      <a:pt x="361" y="65"/>
                    </a:lnTo>
                    <a:lnTo>
                      <a:pt x="352" y="62"/>
                    </a:lnTo>
                    <a:lnTo>
                      <a:pt x="341" y="57"/>
                    </a:lnTo>
                    <a:lnTo>
                      <a:pt x="331" y="54"/>
                    </a:lnTo>
                    <a:lnTo>
                      <a:pt x="326" y="50"/>
                    </a:lnTo>
                    <a:lnTo>
                      <a:pt x="321" y="50"/>
                    </a:lnTo>
                    <a:lnTo>
                      <a:pt x="321" y="50"/>
                    </a:lnTo>
                    <a:lnTo>
                      <a:pt x="318" y="50"/>
                    </a:lnTo>
                    <a:lnTo>
                      <a:pt x="317" y="50"/>
                    </a:lnTo>
                    <a:lnTo>
                      <a:pt x="316" y="50"/>
                    </a:lnTo>
                    <a:lnTo>
                      <a:pt x="316" y="51"/>
                    </a:lnTo>
                    <a:lnTo>
                      <a:pt x="315" y="51"/>
                    </a:lnTo>
                    <a:lnTo>
                      <a:pt x="315" y="53"/>
                    </a:lnTo>
                    <a:lnTo>
                      <a:pt x="315" y="54"/>
                    </a:lnTo>
                    <a:lnTo>
                      <a:pt x="315" y="55"/>
                    </a:lnTo>
                    <a:lnTo>
                      <a:pt x="316" y="57"/>
                    </a:lnTo>
                    <a:lnTo>
                      <a:pt x="316" y="57"/>
                    </a:lnTo>
                    <a:lnTo>
                      <a:pt x="323" y="66"/>
                    </a:lnTo>
                    <a:lnTo>
                      <a:pt x="323" y="67"/>
                    </a:lnTo>
                    <a:lnTo>
                      <a:pt x="322" y="69"/>
                    </a:lnTo>
                    <a:lnTo>
                      <a:pt x="320" y="73"/>
                    </a:lnTo>
                    <a:lnTo>
                      <a:pt x="316" y="75"/>
                    </a:lnTo>
                    <a:lnTo>
                      <a:pt x="308" y="80"/>
                    </a:lnTo>
                    <a:lnTo>
                      <a:pt x="302" y="85"/>
                    </a:lnTo>
                    <a:lnTo>
                      <a:pt x="299" y="85"/>
                    </a:lnTo>
                    <a:lnTo>
                      <a:pt x="297" y="82"/>
                    </a:lnTo>
                    <a:lnTo>
                      <a:pt x="296" y="80"/>
                    </a:lnTo>
                    <a:lnTo>
                      <a:pt x="296" y="80"/>
                    </a:lnTo>
                    <a:lnTo>
                      <a:pt x="293" y="78"/>
                    </a:lnTo>
                    <a:lnTo>
                      <a:pt x="290" y="74"/>
                    </a:lnTo>
                    <a:lnTo>
                      <a:pt x="278" y="60"/>
                    </a:lnTo>
                    <a:lnTo>
                      <a:pt x="271" y="54"/>
                    </a:lnTo>
                    <a:lnTo>
                      <a:pt x="268" y="53"/>
                    </a:lnTo>
                    <a:lnTo>
                      <a:pt x="268" y="50"/>
                    </a:lnTo>
                    <a:lnTo>
                      <a:pt x="269" y="50"/>
                    </a:lnTo>
                    <a:lnTo>
                      <a:pt x="272" y="49"/>
                    </a:lnTo>
                    <a:lnTo>
                      <a:pt x="278" y="47"/>
                    </a:lnTo>
                    <a:lnTo>
                      <a:pt x="281" y="46"/>
                    </a:lnTo>
                    <a:lnTo>
                      <a:pt x="281" y="46"/>
                    </a:lnTo>
                    <a:lnTo>
                      <a:pt x="284" y="43"/>
                    </a:lnTo>
                    <a:lnTo>
                      <a:pt x="284" y="43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37"/>
                    </a:lnTo>
                    <a:lnTo>
                      <a:pt x="284" y="37"/>
                    </a:lnTo>
                    <a:lnTo>
                      <a:pt x="280" y="36"/>
                    </a:lnTo>
                    <a:lnTo>
                      <a:pt x="280" y="36"/>
                    </a:lnTo>
                    <a:lnTo>
                      <a:pt x="277" y="35"/>
                    </a:lnTo>
                    <a:lnTo>
                      <a:pt x="277" y="35"/>
                    </a:lnTo>
                    <a:lnTo>
                      <a:pt x="267" y="32"/>
                    </a:lnTo>
                    <a:lnTo>
                      <a:pt x="260" y="32"/>
                    </a:lnTo>
                    <a:lnTo>
                      <a:pt x="260" y="34"/>
                    </a:lnTo>
                    <a:lnTo>
                      <a:pt x="260" y="32"/>
                    </a:lnTo>
                    <a:lnTo>
                      <a:pt x="260" y="32"/>
                    </a:lnTo>
                    <a:lnTo>
                      <a:pt x="248" y="31"/>
                    </a:lnTo>
                    <a:lnTo>
                      <a:pt x="237" y="29"/>
                    </a:lnTo>
                    <a:lnTo>
                      <a:pt x="229" y="25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09" y="12"/>
                    </a:lnTo>
                    <a:lnTo>
                      <a:pt x="202" y="7"/>
                    </a:lnTo>
                    <a:lnTo>
                      <a:pt x="193" y="3"/>
                    </a:lnTo>
                    <a:lnTo>
                      <a:pt x="193" y="3"/>
                    </a:lnTo>
                    <a:lnTo>
                      <a:pt x="188" y="1"/>
                    </a:lnTo>
                    <a:lnTo>
                      <a:pt x="188" y="1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75" y="15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8" y="20"/>
                    </a:lnTo>
                    <a:lnTo>
                      <a:pt x="162" y="15"/>
                    </a:lnTo>
                    <a:lnTo>
                      <a:pt x="156" y="7"/>
                    </a:lnTo>
                    <a:lnTo>
                      <a:pt x="154" y="5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48" y="3"/>
                    </a:lnTo>
                    <a:lnTo>
                      <a:pt x="147" y="1"/>
                    </a:lnTo>
                    <a:lnTo>
                      <a:pt x="147" y="1"/>
                    </a:lnTo>
                    <a:lnTo>
                      <a:pt x="145" y="3"/>
                    </a:lnTo>
                    <a:lnTo>
                      <a:pt x="145" y="3"/>
                    </a:lnTo>
                    <a:lnTo>
                      <a:pt x="144" y="4"/>
                    </a:lnTo>
                    <a:lnTo>
                      <a:pt x="144" y="4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4" y="13"/>
                    </a:lnTo>
                    <a:lnTo>
                      <a:pt x="144" y="16"/>
                    </a:lnTo>
                    <a:lnTo>
                      <a:pt x="142" y="17"/>
                    </a:lnTo>
                    <a:lnTo>
                      <a:pt x="138" y="20"/>
                    </a:lnTo>
                    <a:lnTo>
                      <a:pt x="132" y="23"/>
                    </a:lnTo>
                    <a:lnTo>
                      <a:pt x="105" y="34"/>
                    </a:lnTo>
                    <a:lnTo>
                      <a:pt x="99" y="37"/>
                    </a:lnTo>
                    <a:lnTo>
                      <a:pt x="93" y="40"/>
                    </a:lnTo>
                    <a:lnTo>
                      <a:pt x="80" y="49"/>
                    </a:lnTo>
                    <a:lnTo>
                      <a:pt x="69" y="59"/>
                    </a:lnTo>
                    <a:lnTo>
                      <a:pt x="61" y="66"/>
                    </a:lnTo>
                    <a:lnTo>
                      <a:pt x="57" y="68"/>
                    </a:lnTo>
                    <a:lnTo>
                      <a:pt x="55" y="69"/>
                    </a:lnTo>
                    <a:lnTo>
                      <a:pt x="51" y="69"/>
                    </a:lnTo>
                    <a:lnTo>
                      <a:pt x="45" y="68"/>
                    </a:lnTo>
                    <a:lnTo>
                      <a:pt x="41" y="69"/>
                    </a:lnTo>
                    <a:lnTo>
                      <a:pt x="35" y="71"/>
                    </a:lnTo>
                    <a:lnTo>
                      <a:pt x="30" y="72"/>
                    </a:lnTo>
                    <a:lnTo>
                      <a:pt x="30" y="72"/>
                    </a:lnTo>
                    <a:lnTo>
                      <a:pt x="26" y="74"/>
                    </a:lnTo>
                    <a:lnTo>
                      <a:pt x="23" y="77"/>
                    </a:lnTo>
                    <a:lnTo>
                      <a:pt x="23" y="77"/>
                    </a:lnTo>
                    <a:lnTo>
                      <a:pt x="21" y="80"/>
                    </a:lnTo>
                    <a:lnTo>
                      <a:pt x="20" y="80"/>
                    </a:lnTo>
                    <a:lnTo>
                      <a:pt x="19" y="87"/>
                    </a:lnTo>
                    <a:lnTo>
                      <a:pt x="17" y="93"/>
                    </a:lnTo>
                    <a:lnTo>
                      <a:pt x="15" y="94"/>
                    </a:lnTo>
                    <a:lnTo>
                      <a:pt x="15" y="94"/>
                    </a:lnTo>
                    <a:lnTo>
                      <a:pt x="13" y="91"/>
                    </a:lnTo>
                    <a:lnTo>
                      <a:pt x="10" y="85"/>
                    </a:lnTo>
                    <a:lnTo>
                      <a:pt x="7" y="81"/>
                    </a:lnTo>
                    <a:lnTo>
                      <a:pt x="7" y="81"/>
                    </a:lnTo>
                    <a:lnTo>
                      <a:pt x="4" y="80"/>
                    </a:lnTo>
                    <a:lnTo>
                      <a:pt x="4" y="80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4" y="91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10" y="104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9" y="113"/>
                    </a:lnTo>
                    <a:lnTo>
                      <a:pt x="27" y="119"/>
                    </a:lnTo>
                    <a:lnTo>
                      <a:pt x="27" y="118"/>
                    </a:lnTo>
                    <a:lnTo>
                      <a:pt x="27" y="119"/>
                    </a:lnTo>
                    <a:lnTo>
                      <a:pt x="29" y="122"/>
                    </a:lnTo>
                    <a:lnTo>
                      <a:pt x="30" y="125"/>
                    </a:lnTo>
                    <a:lnTo>
                      <a:pt x="30" y="128"/>
                    </a:lnTo>
                    <a:lnTo>
                      <a:pt x="27" y="133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40"/>
                    </a:lnTo>
                    <a:lnTo>
                      <a:pt x="26" y="140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31" y="149"/>
                    </a:lnTo>
                    <a:lnTo>
                      <a:pt x="36" y="160"/>
                    </a:lnTo>
                    <a:lnTo>
                      <a:pt x="42" y="171"/>
                    </a:lnTo>
                    <a:lnTo>
                      <a:pt x="47" y="178"/>
                    </a:lnTo>
                    <a:lnTo>
                      <a:pt x="49" y="180"/>
                    </a:lnTo>
                    <a:lnTo>
                      <a:pt x="49" y="180"/>
                    </a:lnTo>
                    <a:lnTo>
                      <a:pt x="52" y="180"/>
                    </a:lnTo>
                    <a:lnTo>
                      <a:pt x="52" y="181"/>
                    </a:lnTo>
                    <a:lnTo>
                      <a:pt x="57" y="181"/>
                    </a:lnTo>
                    <a:lnTo>
                      <a:pt x="57" y="181"/>
                    </a:lnTo>
                    <a:lnTo>
                      <a:pt x="60" y="181"/>
                    </a:lnTo>
                    <a:lnTo>
                      <a:pt x="63" y="184"/>
                    </a:lnTo>
                    <a:lnTo>
                      <a:pt x="66" y="186"/>
                    </a:lnTo>
                    <a:lnTo>
                      <a:pt x="69" y="191"/>
                    </a:lnTo>
                    <a:lnTo>
                      <a:pt x="78" y="200"/>
                    </a:lnTo>
                    <a:lnTo>
                      <a:pt x="86" y="208"/>
                    </a:lnTo>
                    <a:lnTo>
                      <a:pt x="93" y="212"/>
                    </a:lnTo>
                    <a:lnTo>
                      <a:pt x="100" y="217"/>
                    </a:lnTo>
                    <a:lnTo>
                      <a:pt x="107" y="222"/>
                    </a:lnTo>
                    <a:lnTo>
                      <a:pt x="122" y="233"/>
                    </a:lnTo>
                    <a:lnTo>
                      <a:pt x="129" y="239"/>
                    </a:lnTo>
                    <a:lnTo>
                      <a:pt x="134" y="242"/>
                    </a:lnTo>
                    <a:lnTo>
                      <a:pt x="137" y="245"/>
                    </a:lnTo>
                    <a:lnTo>
                      <a:pt x="140" y="246"/>
                    </a:lnTo>
                    <a:lnTo>
                      <a:pt x="140" y="246"/>
                    </a:lnTo>
                    <a:lnTo>
                      <a:pt x="145" y="249"/>
                    </a:lnTo>
                    <a:lnTo>
                      <a:pt x="151" y="252"/>
                    </a:lnTo>
                    <a:lnTo>
                      <a:pt x="168" y="252"/>
                    </a:lnTo>
                    <a:lnTo>
                      <a:pt x="184" y="249"/>
                    </a:lnTo>
                    <a:lnTo>
                      <a:pt x="191" y="248"/>
                    </a:lnTo>
                    <a:lnTo>
                      <a:pt x="190" y="246"/>
                    </a:lnTo>
                    <a:lnTo>
                      <a:pt x="186" y="243"/>
                    </a:lnTo>
                    <a:lnTo>
                      <a:pt x="186" y="241"/>
                    </a:lnTo>
                    <a:lnTo>
                      <a:pt x="185" y="239"/>
                    </a:lnTo>
                    <a:lnTo>
                      <a:pt x="185" y="235"/>
                    </a:lnTo>
                    <a:lnTo>
                      <a:pt x="186" y="233"/>
                    </a:lnTo>
                    <a:lnTo>
                      <a:pt x="186" y="233"/>
                    </a:lnTo>
                    <a:lnTo>
                      <a:pt x="187" y="231"/>
                    </a:lnTo>
                    <a:lnTo>
                      <a:pt x="196" y="228"/>
                    </a:lnTo>
                    <a:lnTo>
                      <a:pt x="198" y="228"/>
                    </a:lnTo>
                    <a:lnTo>
                      <a:pt x="198" y="227"/>
                    </a:lnTo>
                    <a:lnTo>
                      <a:pt x="199" y="226"/>
                    </a:lnTo>
                    <a:lnTo>
                      <a:pt x="199" y="226"/>
                    </a:lnTo>
                    <a:lnTo>
                      <a:pt x="199" y="224"/>
                    </a:lnTo>
                    <a:lnTo>
                      <a:pt x="199" y="224"/>
                    </a:lnTo>
                    <a:lnTo>
                      <a:pt x="199" y="210"/>
                    </a:lnTo>
                    <a:lnTo>
                      <a:pt x="199" y="210"/>
                    </a:lnTo>
                    <a:lnTo>
                      <a:pt x="199" y="206"/>
                    </a:lnTo>
                    <a:lnTo>
                      <a:pt x="199" y="206"/>
                    </a:lnTo>
                    <a:lnTo>
                      <a:pt x="202" y="205"/>
                    </a:lnTo>
                    <a:lnTo>
                      <a:pt x="202" y="205"/>
                    </a:lnTo>
                    <a:lnTo>
                      <a:pt x="221" y="208"/>
                    </a:lnTo>
                    <a:lnTo>
                      <a:pt x="221" y="206"/>
                    </a:lnTo>
                    <a:lnTo>
                      <a:pt x="221" y="208"/>
                    </a:lnTo>
                    <a:lnTo>
                      <a:pt x="229" y="209"/>
                    </a:lnTo>
                    <a:lnTo>
                      <a:pt x="235" y="210"/>
                    </a:lnTo>
                    <a:lnTo>
                      <a:pt x="241" y="214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8" y="217"/>
                    </a:lnTo>
                    <a:lnTo>
                      <a:pt x="261" y="218"/>
                    </a:lnTo>
                    <a:lnTo>
                      <a:pt x="261" y="218"/>
                    </a:lnTo>
                    <a:lnTo>
                      <a:pt x="264" y="221"/>
                    </a:lnTo>
                    <a:lnTo>
                      <a:pt x="265" y="222"/>
                    </a:lnTo>
                    <a:lnTo>
                      <a:pt x="265" y="222"/>
                    </a:lnTo>
                    <a:lnTo>
                      <a:pt x="266" y="226"/>
                    </a:lnTo>
                    <a:lnTo>
                      <a:pt x="271" y="228"/>
                    </a:lnTo>
                    <a:lnTo>
                      <a:pt x="271" y="228"/>
                    </a:lnTo>
                    <a:lnTo>
                      <a:pt x="273" y="228"/>
                    </a:lnTo>
                    <a:lnTo>
                      <a:pt x="273" y="228"/>
                    </a:lnTo>
                    <a:lnTo>
                      <a:pt x="275" y="227"/>
                    </a:lnTo>
                    <a:lnTo>
                      <a:pt x="275" y="226"/>
                    </a:lnTo>
                    <a:lnTo>
                      <a:pt x="275" y="227"/>
                    </a:lnTo>
                    <a:lnTo>
                      <a:pt x="275" y="227"/>
                    </a:lnTo>
                    <a:lnTo>
                      <a:pt x="284" y="224"/>
                    </a:lnTo>
                    <a:lnTo>
                      <a:pt x="292" y="223"/>
                    </a:lnTo>
                    <a:lnTo>
                      <a:pt x="300" y="222"/>
                    </a:lnTo>
                    <a:lnTo>
                      <a:pt x="309" y="220"/>
                    </a:lnTo>
                    <a:lnTo>
                      <a:pt x="309" y="218"/>
                    </a:lnTo>
                    <a:lnTo>
                      <a:pt x="309" y="220"/>
                    </a:lnTo>
                    <a:lnTo>
                      <a:pt x="314" y="221"/>
                    </a:lnTo>
                    <a:lnTo>
                      <a:pt x="314" y="221"/>
                    </a:lnTo>
                    <a:lnTo>
                      <a:pt x="321" y="222"/>
                    </a:lnTo>
                    <a:lnTo>
                      <a:pt x="337" y="229"/>
                    </a:lnTo>
                    <a:lnTo>
                      <a:pt x="342" y="220"/>
                    </a:lnTo>
                    <a:lnTo>
                      <a:pt x="349" y="208"/>
                    </a:lnTo>
                    <a:lnTo>
                      <a:pt x="352" y="204"/>
                    </a:lnTo>
                    <a:lnTo>
                      <a:pt x="354" y="204"/>
                    </a:lnTo>
                    <a:lnTo>
                      <a:pt x="358" y="204"/>
                    </a:lnTo>
                    <a:lnTo>
                      <a:pt x="364" y="206"/>
                    </a:lnTo>
                    <a:lnTo>
                      <a:pt x="367" y="208"/>
                    </a:lnTo>
                    <a:lnTo>
                      <a:pt x="367" y="208"/>
                    </a:lnTo>
                    <a:lnTo>
                      <a:pt x="379" y="208"/>
                    </a:lnTo>
                    <a:lnTo>
                      <a:pt x="384" y="205"/>
                    </a:lnTo>
                    <a:lnTo>
                      <a:pt x="388" y="204"/>
                    </a:lnTo>
                    <a:lnTo>
                      <a:pt x="396" y="200"/>
                    </a:lnTo>
                    <a:lnTo>
                      <a:pt x="399" y="198"/>
                    </a:lnTo>
                    <a:lnTo>
                      <a:pt x="399" y="198"/>
                    </a:lnTo>
                    <a:lnTo>
                      <a:pt x="402" y="196"/>
                    </a:lnTo>
                    <a:lnTo>
                      <a:pt x="402" y="196"/>
                    </a:lnTo>
                    <a:lnTo>
                      <a:pt x="403" y="191"/>
                    </a:lnTo>
                    <a:lnTo>
                      <a:pt x="402" y="191"/>
                    </a:lnTo>
                    <a:lnTo>
                      <a:pt x="403" y="191"/>
                    </a:lnTo>
                    <a:lnTo>
                      <a:pt x="403" y="191"/>
                    </a:lnTo>
                    <a:lnTo>
                      <a:pt x="408" y="183"/>
                    </a:lnTo>
                    <a:lnTo>
                      <a:pt x="410" y="177"/>
                    </a:lnTo>
                    <a:lnTo>
                      <a:pt x="411" y="171"/>
                    </a:lnTo>
                    <a:lnTo>
                      <a:pt x="413" y="167"/>
                    </a:lnTo>
                    <a:lnTo>
                      <a:pt x="413" y="167"/>
                    </a:lnTo>
                    <a:lnTo>
                      <a:pt x="411" y="161"/>
                    </a:lnTo>
                    <a:lnTo>
                      <a:pt x="411" y="161"/>
                    </a:lnTo>
                    <a:lnTo>
                      <a:pt x="413" y="158"/>
                    </a:lnTo>
                    <a:lnTo>
                      <a:pt x="415" y="154"/>
                    </a:lnTo>
                    <a:lnTo>
                      <a:pt x="415" y="154"/>
                    </a:lnTo>
                    <a:lnTo>
                      <a:pt x="422" y="148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41" y="135"/>
                    </a:lnTo>
                    <a:lnTo>
                      <a:pt x="451" y="129"/>
                    </a:lnTo>
                    <a:lnTo>
                      <a:pt x="451" y="127"/>
                    </a:lnTo>
                    <a:lnTo>
                      <a:pt x="452" y="123"/>
                    </a:lnTo>
                    <a:lnTo>
                      <a:pt x="452" y="123"/>
                    </a:lnTo>
                    <a:lnTo>
                      <a:pt x="452" y="121"/>
                    </a:lnTo>
                    <a:lnTo>
                      <a:pt x="452" y="121"/>
                    </a:lnTo>
                    <a:lnTo>
                      <a:pt x="451" y="118"/>
                    </a:lnTo>
                    <a:lnTo>
                      <a:pt x="451" y="117"/>
                    </a:lnTo>
                    <a:lnTo>
                      <a:pt x="450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6" y="116"/>
                    </a:lnTo>
                    <a:lnTo>
                      <a:pt x="450" y="117"/>
                    </a:lnTo>
                    <a:lnTo>
                      <a:pt x="450" y="119"/>
                    </a:lnTo>
                    <a:lnTo>
                      <a:pt x="451" y="121"/>
                    </a:lnTo>
                    <a:lnTo>
                      <a:pt x="451" y="123"/>
                    </a:lnTo>
                    <a:lnTo>
                      <a:pt x="450" y="127"/>
                    </a:lnTo>
                    <a:lnTo>
                      <a:pt x="450" y="127"/>
                    </a:lnTo>
                    <a:lnTo>
                      <a:pt x="450" y="129"/>
                    </a:lnTo>
                    <a:lnTo>
                      <a:pt x="440" y="134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21" y="148"/>
                    </a:lnTo>
                    <a:lnTo>
                      <a:pt x="415" y="153"/>
                    </a:lnTo>
                    <a:lnTo>
                      <a:pt x="415" y="153"/>
                    </a:lnTo>
                    <a:lnTo>
                      <a:pt x="411" y="158"/>
                    </a:lnTo>
                    <a:lnTo>
                      <a:pt x="410" y="161"/>
                    </a:lnTo>
                    <a:lnTo>
                      <a:pt x="410" y="161"/>
                    </a:lnTo>
                    <a:lnTo>
                      <a:pt x="411" y="167"/>
                    </a:lnTo>
                    <a:lnTo>
                      <a:pt x="411" y="167"/>
                    </a:lnTo>
                    <a:lnTo>
                      <a:pt x="410" y="171"/>
                    </a:lnTo>
                    <a:lnTo>
                      <a:pt x="409" y="175"/>
                    </a:lnTo>
                    <a:lnTo>
                      <a:pt x="407" y="183"/>
                    </a:lnTo>
                    <a:lnTo>
                      <a:pt x="402" y="191"/>
                    </a:lnTo>
                    <a:lnTo>
                      <a:pt x="402" y="191"/>
                    </a:lnTo>
                    <a:lnTo>
                      <a:pt x="401" y="195"/>
                    </a:lnTo>
                    <a:lnTo>
                      <a:pt x="398" y="198"/>
                    </a:lnTo>
                    <a:lnTo>
                      <a:pt x="396" y="199"/>
                    </a:lnTo>
                    <a:lnTo>
                      <a:pt x="388" y="203"/>
                    </a:lnTo>
                    <a:lnTo>
                      <a:pt x="383" y="204"/>
                    </a:lnTo>
                    <a:lnTo>
                      <a:pt x="379" y="206"/>
                    </a:lnTo>
                    <a:lnTo>
                      <a:pt x="367" y="206"/>
                    </a:lnTo>
                    <a:lnTo>
                      <a:pt x="364" y="205"/>
                    </a:lnTo>
                    <a:lnTo>
                      <a:pt x="359" y="203"/>
                    </a:lnTo>
                    <a:lnTo>
                      <a:pt x="353" y="203"/>
                    </a:lnTo>
                    <a:lnTo>
                      <a:pt x="353" y="203"/>
                    </a:lnTo>
                    <a:lnTo>
                      <a:pt x="352" y="204"/>
                    </a:lnTo>
                    <a:lnTo>
                      <a:pt x="351" y="204"/>
                    </a:lnTo>
                    <a:lnTo>
                      <a:pt x="348" y="206"/>
                    </a:lnTo>
                    <a:lnTo>
                      <a:pt x="348" y="206"/>
                    </a:lnTo>
                    <a:lnTo>
                      <a:pt x="341" y="220"/>
                    </a:lnTo>
                    <a:lnTo>
                      <a:pt x="337" y="228"/>
                    </a:lnTo>
                    <a:lnTo>
                      <a:pt x="321" y="221"/>
                    </a:lnTo>
                    <a:lnTo>
                      <a:pt x="314" y="220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0" y="221"/>
                    </a:lnTo>
                    <a:lnTo>
                      <a:pt x="292" y="222"/>
                    </a:lnTo>
                    <a:lnTo>
                      <a:pt x="284" y="223"/>
                    </a:lnTo>
                    <a:lnTo>
                      <a:pt x="275" y="226"/>
                    </a:lnTo>
                    <a:lnTo>
                      <a:pt x="275" y="226"/>
                    </a:lnTo>
                    <a:lnTo>
                      <a:pt x="273" y="227"/>
                    </a:lnTo>
                    <a:lnTo>
                      <a:pt x="271" y="227"/>
                    </a:lnTo>
                    <a:lnTo>
                      <a:pt x="271" y="227"/>
                    </a:lnTo>
                    <a:lnTo>
                      <a:pt x="272" y="227"/>
                    </a:lnTo>
                    <a:lnTo>
                      <a:pt x="272" y="227"/>
                    </a:lnTo>
                    <a:lnTo>
                      <a:pt x="268" y="224"/>
                    </a:lnTo>
                    <a:lnTo>
                      <a:pt x="266" y="223"/>
                    </a:lnTo>
                    <a:lnTo>
                      <a:pt x="266" y="223"/>
                    </a:lnTo>
                    <a:lnTo>
                      <a:pt x="265" y="221"/>
                    </a:lnTo>
                    <a:lnTo>
                      <a:pt x="265" y="221"/>
                    </a:lnTo>
                    <a:lnTo>
                      <a:pt x="265" y="220"/>
                    </a:lnTo>
                    <a:lnTo>
                      <a:pt x="262" y="218"/>
                    </a:lnTo>
                    <a:lnTo>
                      <a:pt x="262" y="218"/>
                    </a:lnTo>
                    <a:lnTo>
                      <a:pt x="259" y="216"/>
                    </a:lnTo>
                    <a:lnTo>
                      <a:pt x="252" y="215"/>
                    </a:lnTo>
                    <a:lnTo>
                      <a:pt x="252" y="216"/>
                    </a:lnTo>
                    <a:lnTo>
                      <a:pt x="252" y="215"/>
                    </a:lnTo>
                    <a:lnTo>
                      <a:pt x="242" y="212"/>
                    </a:lnTo>
                    <a:lnTo>
                      <a:pt x="235" y="209"/>
                    </a:lnTo>
                    <a:lnTo>
                      <a:pt x="229" y="208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02" y="204"/>
                    </a:lnTo>
                    <a:lnTo>
                      <a:pt x="202" y="204"/>
                    </a:lnTo>
                    <a:lnTo>
                      <a:pt x="199" y="204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8"/>
                    </a:lnTo>
                    <a:lnTo>
                      <a:pt x="198" y="210"/>
                    </a:lnTo>
                    <a:lnTo>
                      <a:pt x="198" y="210"/>
                    </a:lnTo>
                    <a:lnTo>
                      <a:pt x="198" y="224"/>
                    </a:lnTo>
                    <a:lnTo>
                      <a:pt x="199" y="224"/>
                    </a:lnTo>
                    <a:lnTo>
                      <a:pt x="198" y="224"/>
                    </a:lnTo>
                    <a:lnTo>
                      <a:pt x="198" y="227"/>
                    </a:lnTo>
                    <a:lnTo>
                      <a:pt x="196" y="227"/>
                    </a:lnTo>
                    <a:lnTo>
                      <a:pt x="187" y="230"/>
                    </a:lnTo>
                    <a:lnTo>
                      <a:pt x="186" y="231"/>
                    </a:lnTo>
                    <a:lnTo>
                      <a:pt x="185" y="233"/>
                    </a:lnTo>
                    <a:lnTo>
                      <a:pt x="185" y="233"/>
                    </a:lnTo>
                    <a:lnTo>
                      <a:pt x="184" y="235"/>
                    </a:lnTo>
                    <a:lnTo>
                      <a:pt x="184" y="235"/>
                    </a:lnTo>
                    <a:lnTo>
                      <a:pt x="184" y="239"/>
                    </a:lnTo>
                    <a:lnTo>
                      <a:pt x="184" y="239"/>
                    </a:lnTo>
                    <a:lnTo>
                      <a:pt x="185" y="242"/>
                    </a:lnTo>
                    <a:lnTo>
                      <a:pt x="185" y="242"/>
                    </a:lnTo>
                    <a:lnTo>
                      <a:pt x="186" y="243"/>
                    </a:lnTo>
                    <a:lnTo>
                      <a:pt x="186" y="245"/>
                    </a:lnTo>
                    <a:lnTo>
                      <a:pt x="188" y="247"/>
                    </a:lnTo>
                    <a:lnTo>
                      <a:pt x="188" y="247"/>
                    </a:lnTo>
                    <a:lnTo>
                      <a:pt x="184" y="248"/>
                    </a:lnTo>
                    <a:lnTo>
                      <a:pt x="168" y="251"/>
                    </a:lnTo>
                    <a:lnTo>
                      <a:pt x="151" y="251"/>
                    </a:lnTo>
                    <a:lnTo>
                      <a:pt x="145" y="248"/>
                    </a:lnTo>
                    <a:lnTo>
                      <a:pt x="140" y="245"/>
                    </a:lnTo>
                    <a:lnTo>
                      <a:pt x="138" y="243"/>
                    </a:lnTo>
                    <a:lnTo>
                      <a:pt x="138" y="243"/>
                    </a:lnTo>
                    <a:lnTo>
                      <a:pt x="135" y="241"/>
                    </a:lnTo>
                    <a:lnTo>
                      <a:pt x="135" y="241"/>
                    </a:lnTo>
                    <a:lnTo>
                      <a:pt x="130" y="239"/>
                    </a:lnTo>
                    <a:lnTo>
                      <a:pt x="123" y="233"/>
                    </a:lnTo>
                    <a:lnTo>
                      <a:pt x="109" y="221"/>
                    </a:lnTo>
                    <a:lnTo>
                      <a:pt x="101" y="216"/>
                    </a:lnTo>
                    <a:lnTo>
                      <a:pt x="93" y="211"/>
                    </a:lnTo>
                    <a:lnTo>
                      <a:pt x="86" y="206"/>
                    </a:lnTo>
                    <a:lnTo>
                      <a:pt x="79" y="199"/>
                    </a:lnTo>
                    <a:lnTo>
                      <a:pt x="70" y="190"/>
                    </a:lnTo>
                    <a:lnTo>
                      <a:pt x="67" y="186"/>
                    </a:lnTo>
                    <a:lnTo>
                      <a:pt x="63" y="183"/>
                    </a:lnTo>
                    <a:lnTo>
                      <a:pt x="63" y="183"/>
                    </a:lnTo>
                    <a:lnTo>
                      <a:pt x="61" y="180"/>
                    </a:lnTo>
                    <a:lnTo>
                      <a:pt x="61" y="180"/>
                    </a:lnTo>
                    <a:lnTo>
                      <a:pt x="57" y="180"/>
                    </a:lnTo>
                    <a:lnTo>
                      <a:pt x="52" y="180"/>
                    </a:lnTo>
                    <a:lnTo>
                      <a:pt x="50" y="179"/>
                    </a:lnTo>
                    <a:lnTo>
                      <a:pt x="48" y="177"/>
                    </a:lnTo>
                    <a:lnTo>
                      <a:pt x="43" y="169"/>
                    </a:lnTo>
                    <a:lnTo>
                      <a:pt x="37" y="159"/>
                    </a:lnTo>
                    <a:lnTo>
                      <a:pt x="32" y="149"/>
                    </a:lnTo>
                    <a:lnTo>
                      <a:pt x="27" y="141"/>
                    </a:lnTo>
                    <a:lnTo>
                      <a:pt x="27" y="140"/>
                    </a:lnTo>
                    <a:lnTo>
                      <a:pt x="27" y="137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31" y="128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0" y="122"/>
                    </a:lnTo>
                    <a:lnTo>
                      <a:pt x="30" y="122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19" y="112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1" y="103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5" y="90"/>
                    </a:lnTo>
                    <a:lnTo>
                      <a:pt x="1" y="82"/>
                    </a:lnTo>
                    <a:lnTo>
                      <a:pt x="2" y="81"/>
                    </a:lnTo>
                    <a:lnTo>
                      <a:pt x="4" y="81"/>
                    </a:lnTo>
                    <a:lnTo>
                      <a:pt x="6" y="82"/>
                    </a:lnTo>
                    <a:lnTo>
                      <a:pt x="8" y="85"/>
                    </a:lnTo>
                    <a:lnTo>
                      <a:pt x="12" y="91"/>
                    </a:lnTo>
                    <a:lnTo>
                      <a:pt x="15" y="96"/>
                    </a:lnTo>
                    <a:lnTo>
                      <a:pt x="17" y="96"/>
                    </a:lnTo>
                    <a:lnTo>
                      <a:pt x="17" y="96"/>
                    </a:lnTo>
                    <a:lnTo>
                      <a:pt x="18" y="93"/>
                    </a:lnTo>
                    <a:lnTo>
                      <a:pt x="18" y="93"/>
                    </a:lnTo>
                    <a:lnTo>
                      <a:pt x="20" y="87"/>
                    </a:lnTo>
                    <a:lnTo>
                      <a:pt x="21" y="80"/>
                    </a:lnTo>
                    <a:lnTo>
                      <a:pt x="24" y="78"/>
                    </a:lnTo>
                    <a:lnTo>
                      <a:pt x="26" y="75"/>
                    </a:lnTo>
                    <a:lnTo>
                      <a:pt x="26" y="75"/>
                    </a:lnTo>
                    <a:lnTo>
                      <a:pt x="31" y="73"/>
                    </a:lnTo>
                    <a:lnTo>
                      <a:pt x="36" y="72"/>
                    </a:lnTo>
                    <a:lnTo>
                      <a:pt x="42" y="71"/>
                    </a:lnTo>
                    <a:lnTo>
                      <a:pt x="45" y="69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55" y="71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62" y="67"/>
                    </a:lnTo>
                    <a:lnTo>
                      <a:pt x="70" y="60"/>
                    </a:lnTo>
                    <a:lnTo>
                      <a:pt x="80" y="50"/>
                    </a:lnTo>
                    <a:lnTo>
                      <a:pt x="93" y="41"/>
                    </a:lnTo>
                    <a:lnTo>
                      <a:pt x="99" y="38"/>
                    </a:lnTo>
                    <a:lnTo>
                      <a:pt x="106" y="34"/>
                    </a:lnTo>
                    <a:lnTo>
                      <a:pt x="132" y="24"/>
                    </a:lnTo>
                    <a:lnTo>
                      <a:pt x="138" y="22"/>
                    </a:lnTo>
                    <a:lnTo>
                      <a:pt x="143" y="18"/>
                    </a:lnTo>
                    <a:lnTo>
                      <a:pt x="144" y="16"/>
                    </a:lnTo>
                    <a:lnTo>
                      <a:pt x="145" y="16"/>
                    </a:lnTo>
                    <a:lnTo>
                      <a:pt x="145" y="13"/>
                    </a:lnTo>
                    <a:lnTo>
                      <a:pt x="145" y="12"/>
                    </a:lnTo>
                    <a:lnTo>
                      <a:pt x="144" y="7"/>
                    </a:lnTo>
                    <a:lnTo>
                      <a:pt x="144" y="4"/>
                    </a:lnTo>
                    <a:lnTo>
                      <a:pt x="145" y="4"/>
                    </a:lnTo>
                    <a:lnTo>
                      <a:pt x="145" y="3"/>
                    </a:lnTo>
                    <a:lnTo>
                      <a:pt x="145" y="4"/>
                    </a:lnTo>
                    <a:lnTo>
                      <a:pt x="147" y="3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1" y="4"/>
                    </a:lnTo>
                    <a:lnTo>
                      <a:pt x="153" y="5"/>
                    </a:lnTo>
                    <a:lnTo>
                      <a:pt x="156" y="9"/>
                    </a:lnTo>
                    <a:lnTo>
                      <a:pt x="162" y="16"/>
                    </a:lnTo>
                    <a:lnTo>
                      <a:pt x="162" y="15"/>
                    </a:lnTo>
                    <a:lnTo>
                      <a:pt x="162" y="16"/>
                    </a:lnTo>
                    <a:lnTo>
                      <a:pt x="167" y="22"/>
                    </a:lnTo>
                    <a:lnTo>
                      <a:pt x="168" y="23"/>
                    </a:lnTo>
                    <a:lnTo>
                      <a:pt x="169" y="23"/>
                    </a:lnTo>
                    <a:lnTo>
                      <a:pt x="172" y="23"/>
                    </a:lnTo>
                    <a:lnTo>
                      <a:pt x="172" y="23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85" y="1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8" y="3"/>
                    </a:lnTo>
                    <a:lnTo>
                      <a:pt x="193" y="4"/>
                    </a:lnTo>
                    <a:lnTo>
                      <a:pt x="193" y="3"/>
                    </a:lnTo>
                    <a:lnTo>
                      <a:pt x="193" y="4"/>
                    </a:lnTo>
                    <a:lnTo>
                      <a:pt x="193" y="4"/>
                    </a:lnTo>
                    <a:lnTo>
                      <a:pt x="200" y="9"/>
                    </a:lnTo>
                    <a:lnTo>
                      <a:pt x="207" y="13"/>
                    </a:lnTo>
                    <a:lnTo>
                      <a:pt x="221" y="23"/>
                    </a:lnTo>
                    <a:lnTo>
                      <a:pt x="221" y="23"/>
                    </a:lnTo>
                    <a:lnTo>
                      <a:pt x="229" y="26"/>
                    </a:lnTo>
                    <a:lnTo>
                      <a:pt x="237" y="30"/>
                    </a:lnTo>
                    <a:lnTo>
                      <a:pt x="248" y="32"/>
                    </a:lnTo>
                    <a:lnTo>
                      <a:pt x="260" y="34"/>
                    </a:lnTo>
                    <a:lnTo>
                      <a:pt x="260" y="34"/>
                    </a:lnTo>
                    <a:lnTo>
                      <a:pt x="267" y="34"/>
                    </a:lnTo>
                    <a:lnTo>
                      <a:pt x="277" y="36"/>
                    </a:lnTo>
                    <a:lnTo>
                      <a:pt x="280" y="37"/>
                    </a:lnTo>
                    <a:lnTo>
                      <a:pt x="283" y="38"/>
                    </a:lnTo>
                    <a:lnTo>
                      <a:pt x="284" y="40"/>
                    </a:lnTo>
                    <a:lnTo>
                      <a:pt x="283" y="42"/>
                    </a:lnTo>
                    <a:lnTo>
                      <a:pt x="280" y="44"/>
                    </a:lnTo>
                    <a:lnTo>
                      <a:pt x="278" y="46"/>
                    </a:lnTo>
                    <a:lnTo>
                      <a:pt x="271" y="48"/>
                    </a:lnTo>
                    <a:lnTo>
                      <a:pt x="269" y="49"/>
                    </a:lnTo>
                    <a:lnTo>
                      <a:pt x="268" y="49"/>
                    </a:lnTo>
                    <a:lnTo>
                      <a:pt x="268" y="50"/>
                    </a:lnTo>
                    <a:lnTo>
                      <a:pt x="267" y="50"/>
                    </a:lnTo>
                    <a:lnTo>
                      <a:pt x="267" y="53"/>
                    </a:lnTo>
                    <a:lnTo>
                      <a:pt x="267" y="53"/>
                    </a:lnTo>
                    <a:lnTo>
                      <a:pt x="269" y="55"/>
                    </a:lnTo>
                    <a:lnTo>
                      <a:pt x="269" y="55"/>
                    </a:lnTo>
                    <a:lnTo>
                      <a:pt x="277" y="61"/>
                    </a:lnTo>
                    <a:lnTo>
                      <a:pt x="289" y="74"/>
                    </a:lnTo>
                    <a:lnTo>
                      <a:pt x="292" y="79"/>
                    </a:lnTo>
                    <a:lnTo>
                      <a:pt x="295" y="80"/>
                    </a:lnTo>
                    <a:lnTo>
                      <a:pt x="297" y="84"/>
                    </a:lnTo>
                    <a:lnTo>
                      <a:pt x="297" y="84"/>
                    </a:lnTo>
                    <a:lnTo>
                      <a:pt x="298" y="86"/>
                    </a:lnTo>
                    <a:lnTo>
                      <a:pt x="299" y="86"/>
                    </a:lnTo>
                    <a:lnTo>
                      <a:pt x="302" y="86"/>
                    </a:lnTo>
                    <a:lnTo>
                      <a:pt x="302" y="86"/>
                    </a:lnTo>
                    <a:lnTo>
                      <a:pt x="309" y="81"/>
                    </a:lnTo>
                    <a:lnTo>
                      <a:pt x="316" y="77"/>
                    </a:lnTo>
                    <a:lnTo>
                      <a:pt x="321" y="74"/>
                    </a:lnTo>
                    <a:lnTo>
                      <a:pt x="323" y="71"/>
                    </a:lnTo>
                    <a:lnTo>
                      <a:pt x="323" y="71"/>
                    </a:lnTo>
                    <a:lnTo>
                      <a:pt x="324" y="67"/>
                    </a:lnTo>
                    <a:lnTo>
                      <a:pt x="324" y="67"/>
                    </a:lnTo>
                    <a:lnTo>
                      <a:pt x="324" y="66"/>
                    </a:lnTo>
                    <a:lnTo>
                      <a:pt x="324" y="65"/>
                    </a:lnTo>
                    <a:lnTo>
                      <a:pt x="317" y="57"/>
                    </a:lnTo>
                    <a:lnTo>
                      <a:pt x="316" y="54"/>
                    </a:lnTo>
                    <a:lnTo>
                      <a:pt x="316" y="53"/>
                    </a:lnTo>
                    <a:lnTo>
                      <a:pt x="316" y="51"/>
                    </a:lnTo>
                    <a:lnTo>
                      <a:pt x="318" y="51"/>
                    </a:lnTo>
                    <a:lnTo>
                      <a:pt x="321" y="51"/>
                    </a:lnTo>
                    <a:lnTo>
                      <a:pt x="324" y="51"/>
                    </a:lnTo>
                    <a:lnTo>
                      <a:pt x="331" y="55"/>
                    </a:lnTo>
                    <a:lnTo>
                      <a:pt x="340" y="59"/>
                    </a:lnTo>
                    <a:lnTo>
                      <a:pt x="352" y="63"/>
                    </a:lnTo>
                    <a:lnTo>
                      <a:pt x="361" y="66"/>
                    </a:lnTo>
                    <a:lnTo>
                      <a:pt x="366" y="66"/>
                    </a:lnTo>
                    <a:lnTo>
                      <a:pt x="366" y="66"/>
                    </a:lnTo>
                    <a:lnTo>
                      <a:pt x="371" y="63"/>
                    </a:lnTo>
                    <a:lnTo>
                      <a:pt x="373" y="63"/>
                    </a:lnTo>
                    <a:lnTo>
                      <a:pt x="373" y="67"/>
                    </a:lnTo>
                    <a:lnTo>
                      <a:pt x="371" y="71"/>
                    </a:lnTo>
                    <a:lnTo>
                      <a:pt x="371" y="71"/>
                    </a:lnTo>
                    <a:lnTo>
                      <a:pt x="370" y="75"/>
                    </a:lnTo>
                    <a:lnTo>
                      <a:pt x="370" y="75"/>
                    </a:lnTo>
                    <a:lnTo>
                      <a:pt x="370" y="79"/>
                    </a:lnTo>
                    <a:lnTo>
                      <a:pt x="370" y="80"/>
                    </a:lnTo>
                    <a:lnTo>
                      <a:pt x="372" y="80"/>
                    </a:lnTo>
                    <a:lnTo>
                      <a:pt x="373" y="80"/>
                    </a:lnTo>
                    <a:lnTo>
                      <a:pt x="374" y="81"/>
                    </a:lnTo>
                    <a:lnTo>
                      <a:pt x="376" y="85"/>
                    </a:lnTo>
                    <a:lnTo>
                      <a:pt x="376" y="85"/>
                    </a:lnTo>
                    <a:lnTo>
                      <a:pt x="379" y="86"/>
                    </a:lnTo>
                    <a:lnTo>
                      <a:pt x="379" y="87"/>
                    </a:lnTo>
                    <a:lnTo>
                      <a:pt x="383" y="87"/>
                    </a:lnTo>
                    <a:lnTo>
                      <a:pt x="383" y="87"/>
                    </a:lnTo>
                    <a:lnTo>
                      <a:pt x="386" y="84"/>
                    </a:lnTo>
                    <a:lnTo>
                      <a:pt x="390" y="82"/>
                    </a:lnTo>
                    <a:lnTo>
                      <a:pt x="395" y="81"/>
                    </a:lnTo>
                    <a:lnTo>
                      <a:pt x="399" y="82"/>
                    </a:lnTo>
                    <a:lnTo>
                      <a:pt x="409" y="86"/>
                    </a:lnTo>
                    <a:lnTo>
                      <a:pt x="421" y="92"/>
                    </a:lnTo>
                    <a:lnTo>
                      <a:pt x="430" y="98"/>
                    </a:lnTo>
                    <a:lnTo>
                      <a:pt x="434" y="100"/>
                    </a:lnTo>
                    <a:lnTo>
                      <a:pt x="436" y="103"/>
                    </a:lnTo>
                    <a:lnTo>
                      <a:pt x="438" y="108"/>
                    </a:lnTo>
                    <a:lnTo>
                      <a:pt x="438" y="108"/>
                    </a:lnTo>
                    <a:lnTo>
                      <a:pt x="438" y="111"/>
                    </a:lnTo>
                    <a:lnTo>
                      <a:pt x="439" y="111"/>
                    </a:lnTo>
                    <a:lnTo>
                      <a:pt x="441" y="115"/>
                    </a:lnTo>
                    <a:lnTo>
                      <a:pt x="441" y="115"/>
                    </a:lnTo>
                    <a:lnTo>
                      <a:pt x="446" y="116"/>
                    </a:lnTo>
                    <a:lnTo>
                      <a:pt x="446" y="116"/>
                    </a:lnTo>
                    <a:lnTo>
                      <a:pt x="447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1" name="Freeform 531"/>
              <p:cNvSpPr>
                <a:spLocks/>
              </p:cNvSpPr>
              <p:nvPr/>
            </p:nvSpPr>
            <p:spPr bwMode="auto">
              <a:xfrm>
                <a:off x="6302376" y="4097338"/>
                <a:ext cx="593725" cy="320675"/>
              </a:xfrm>
              <a:custGeom>
                <a:avLst/>
                <a:gdLst>
                  <a:gd name="T0" fmla="*/ 86 w 374"/>
                  <a:gd name="T1" fmla="*/ 41 h 202"/>
                  <a:gd name="T2" fmla="*/ 82 w 374"/>
                  <a:gd name="T3" fmla="*/ 49 h 202"/>
                  <a:gd name="T4" fmla="*/ 80 w 374"/>
                  <a:gd name="T5" fmla="*/ 65 h 202"/>
                  <a:gd name="T6" fmla="*/ 76 w 374"/>
                  <a:gd name="T7" fmla="*/ 71 h 202"/>
                  <a:gd name="T8" fmla="*/ 64 w 374"/>
                  <a:gd name="T9" fmla="*/ 87 h 202"/>
                  <a:gd name="T10" fmla="*/ 38 w 374"/>
                  <a:gd name="T11" fmla="*/ 93 h 202"/>
                  <a:gd name="T12" fmla="*/ 31 w 374"/>
                  <a:gd name="T13" fmla="*/ 91 h 202"/>
                  <a:gd name="T14" fmla="*/ 23 w 374"/>
                  <a:gd name="T15" fmla="*/ 91 h 202"/>
                  <a:gd name="T16" fmla="*/ 12 w 374"/>
                  <a:gd name="T17" fmla="*/ 109 h 202"/>
                  <a:gd name="T18" fmla="*/ 1 w 374"/>
                  <a:gd name="T19" fmla="*/ 134 h 202"/>
                  <a:gd name="T20" fmla="*/ 2 w 374"/>
                  <a:gd name="T21" fmla="*/ 147 h 202"/>
                  <a:gd name="T22" fmla="*/ 19 w 374"/>
                  <a:gd name="T23" fmla="*/ 167 h 202"/>
                  <a:gd name="T24" fmla="*/ 38 w 374"/>
                  <a:gd name="T25" fmla="*/ 183 h 202"/>
                  <a:gd name="T26" fmla="*/ 54 w 374"/>
                  <a:gd name="T27" fmla="*/ 194 h 202"/>
                  <a:gd name="T28" fmla="*/ 63 w 374"/>
                  <a:gd name="T29" fmla="*/ 198 h 202"/>
                  <a:gd name="T30" fmla="*/ 116 w 374"/>
                  <a:gd name="T31" fmla="*/ 202 h 202"/>
                  <a:gd name="T32" fmla="*/ 131 w 374"/>
                  <a:gd name="T33" fmla="*/ 197 h 202"/>
                  <a:gd name="T34" fmla="*/ 146 w 374"/>
                  <a:gd name="T35" fmla="*/ 186 h 202"/>
                  <a:gd name="T36" fmla="*/ 143 w 374"/>
                  <a:gd name="T37" fmla="*/ 173 h 202"/>
                  <a:gd name="T38" fmla="*/ 144 w 374"/>
                  <a:gd name="T39" fmla="*/ 166 h 202"/>
                  <a:gd name="T40" fmla="*/ 153 w 374"/>
                  <a:gd name="T41" fmla="*/ 161 h 202"/>
                  <a:gd name="T42" fmla="*/ 181 w 374"/>
                  <a:gd name="T43" fmla="*/ 158 h 202"/>
                  <a:gd name="T44" fmla="*/ 188 w 374"/>
                  <a:gd name="T45" fmla="*/ 152 h 202"/>
                  <a:gd name="T46" fmla="*/ 190 w 374"/>
                  <a:gd name="T47" fmla="*/ 141 h 202"/>
                  <a:gd name="T48" fmla="*/ 204 w 374"/>
                  <a:gd name="T49" fmla="*/ 141 h 202"/>
                  <a:gd name="T50" fmla="*/ 218 w 374"/>
                  <a:gd name="T51" fmla="*/ 141 h 202"/>
                  <a:gd name="T52" fmla="*/ 236 w 374"/>
                  <a:gd name="T53" fmla="*/ 134 h 202"/>
                  <a:gd name="T54" fmla="*/ 243 w 374"/>
                  <a:gd name="T55" fmla="*/ 121 h 202"/>
                  <a:gd name="T56" fmla="*/ 249 w 374"/>
                  <a:gd name="T57" fmla="*/ 102 h 202"/>
                  <a:gd name="T58" fmla="*/ 283 w 374"/>
                  <a:gd name="T59" fmla="*/ 99 h 202"/>
                  <a:gd name="T60" fmla="*/ 297 w 374"/>
                  <a:gd name="T61" fmla="*/ 92 h 202"/>
                  <a:gd name="T62" fmla="*/ 311 w 374"/>
                  <a:gd name="T63" fmla="*/ 84 h 202"/>
                  <a:gd name="T64" fmla="*/ 320 w 374"/>
                  <a:gd name="T65" fmla="*/ 93 h 202"/>
                  <a:gd name="T66" fmla="*/ 329 w 374"/>
                  <a:gd name="T67" fmla="*/ 102 h 202"/>
                  <a:gd name="T68" fmla="*/ 352 w 374"/>
                  <a:gd name="T69" fmla="*/ 99 h 202"/>
                  <a:gd name="T70" fmla="*/ 360 w 374"/>
                  <a:gd name="T71" fmla="*/ 82 h 202"/>
                  <a:gd name="T72" fmla="*/ 367 w 374"/>
                  <a:gd name="T73" fmla="*/ 48 h 202"/>
                  <a:gd name="T74" fmla="*/ 366 w 374"/>
                  <a:gd name="T75" fmla="*/ 23 h 202"/>
                  <a:gd name="T76" fmla="*/ 347 w 374"/>
                  <a:gd name="T77" fmla="*/ 21 h 202"/>
                  <a:gd name="T78" fmla="*/ 320 w 374"/>
                  <a:gd name="T79" fmla="*/ 5 h 202"/>
                  <a:gd name="T80" fmla="*/ 289 w 374"/>
                  <a:gd name="T81" fmla="*/ 0 h 202"/>
                  <a:gd name="T82" fmla="*/ 277 w 374"/>
                  <a:gd name="T83" fmla="*/ 5 h 202"/>
                  <a:gd name="T84" fmla="*/ 262 w 374"/>
                  <a:gd name="T85" fmla="*/ 14 h 202"/>
                  <a:gd name="T86" fmla="*/ 246 w 374"/>
                  <a:gd name="T87" fmla="*/ 10 h 202"/>
                  <a:gd name="T88" fmla="*/ 225 w 374"/>
                  <a:gd name="T89" fmla="*/ 17 h 202"/>
                  <a:gd name="T90" fmla="*/ 215 w 374"/>
                  <a:gd name="T91" fmla="*/ 27 h 202"/>
                  <a:gd name="T92" fmla="*/ 208 w 374"/>
                  <a:gd name="T93" fmla="*/ 35 h 202"/>
                  <a:gd name="T94" fmla="*/ 198 w 374"/>
                  <a:gd name="T95" fmla="*/ 39 h 202"/>
                  <a:gd name="T96" fmla="*/ 194 w 374"/>
                  <a:gd name="T97" fmla="*/ 35 h 202"/>
                  <a:gd name="T98" fmla="*/ 185 w 374"/>
                  <a:gd name="T99" fmla="*/ 20 h 202"/>
                  <a:gd name="T100" fmla="*/ 169 w 374"/>
                  <a:gd name="T101" fmla="*/ 6 h 202"/>
                  <a:gd name="T102" fmla="*/ 160 w 374"/>
                  <a:gd name="T103" fmla="*/ 2 h 202"/>
                  <a:gd name="T104" fmla="*/ 142 w 374"/>
                  <a:gd name="T105" fmla="*/ 23 h 202"/>
                  <a:gd name="T106" fmla="*/ 131 w 374"/>
                  <a:gd name="T107" fmla="*/ 17 h 202"/>
                  <a:gd name="T108" fmla="*/ 122 w 374"/>
                  <a:gd name="T109" fmla="*/ 14 h 202"/>
                  <a:gd name="T110" fmla="*/ 104 w 374"/>
                  <a:gd name="T111" fmla="*/ 2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74" h="202">
                    <a:moveTo>
                      <a:pt x="97" y="30"/>
                    </a:moveTo>
                    <a:lnTo>
                      <a:pt x="88" y="37"/>
                    </a:lnTo>
                    <a:lnTo>
                      <a:pt x="86" y="41"/>
                    </a:lnTo>
                    <a:lnTo>
                      <a:pt x="84" y="45"/>
                    </a:lnTo>
                    <a:lnTo>
                      <a:pt x="84" y="45"/>
                    </a:lnTo>
                    <a:lnTo>
                      <a:pt x="82" y="49"/>
                    </a:lnTo>
                    <a:lnTo>
                      <a:pt x="82" y="53"/>
                    </a:lnTo>
                    <a:lnTo>
                      <a:pt x="82" y="58"/>
                    </a:lnTo>
                    <a:lnTo>
                      <a:pt x="80" y="65"/>
                    </a:lnTo>
                    <a:lnTo>
                      <a:pt x="78" y="68"/>
                    </a:lnTo>
                    <a:lnTo>
                      <a:pt x="76" y="71"/>
                    </a:lnTo>
                    <a:lnTo>
                      <a:pt x="76" y="71"/>
                    </a:lnTo>
                    <a:lnTo>
                      <a:pt x="72" y="83"/>
                    </a:lnTo>
                    <a:lnTo>
                      <a:pt x="69" y="86"/>
                    </a:lnTo>
                    <a:lnTo>
                      <a:pt x="64" y="87"/>
                    </a:lnTo>
                    <a:lnTo>
                      <a:pt x="54" y="92"/>
                    </a:lnTo>
                    <a:lnTo>
                      <a:pt x="50" y="93"/>
                    </a:lnTo>
                    <a:lnTo>
                      <a:pt x="38" y="93"/>
                    </a:lnTo>
                    <a:lnTo>
                      <a:pt x="35" y="93"/>
                    </a:lnTo>
                    <a:lnTo>
                      <a:pt x="35" y="93"/>
                    </a:lnTo>
                    <a:lnTo>
                      <a:pt x="31" y="91"/>
                    </a:lnTo>
                    <a:lnTo>
                      <a:pt x="28" y="90"/>
                    </a:lnTo>
                    <a:lnTo>
                      <a:pt x="25" y="90"/>
                    </a:lnTo>
                    <a:lnTo>
                      <a:pt x="23" y="91"/>
                    </a:lnTo>
                    <a:lnTo>
                      <a:pt x="18" y="96"/>
                    </a:lnTo>
                    <a:lnTo>
                      <a:pt x="14" y="102"/>
                    </a:lnTo>
                    <a:lnTo>
                      <a:pt x="12" y="109"/>
                    </a:lnTo>
                    <a:lnTo>
                      <a:pt x="7" y="117"/>
                    </a:lnTo>
                    <a:lnTo>
                      <a:pt x="7" y="117"/>
                    </a:lnTo>
                    <a:lnTo>
                      <a:pt x="1" y="134"/>
                    </a:lnTo>
                    <a:lnTo>
                      <a:pt x="0" y="139"/>
                    </a:lnTo>
                    <a:lnTo>
                      <a:pt x="1" y="144"/>
                    </a:lnTo>
                    <a:lnTo>
                      <a:pt x="2" y="147"/>
                    </a:lnTo>
                    <a:lnTo>
                      <a:pt x="5" y="152"/>
                    </a:lnTo>
                    <a:lnTo>
                      <a:pt x="16" y="163"/>
                    </a:lnTo>
                    <a:lnTo>
                      <a:pt x="19" y="167"/>
                    </a:lnTo>
                    <a:lnTo>
                      <a:pt x="22" y="171"/>
                    </a:lnTo>
                    <a:lnTo>
                      <a:pt x="23" y="176"/>
                    </a:lnTo>
                    <a:lnTo>
                      <a:pt x="38" y="183"/>
                    </a:lnTo>
                    <a:lnTo>
                      <a:pt x="45" y="188"/>
                    </a:lnTo>
                    <a:lnTo>
                      <a:pt x="50" y="190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59" y="196"/>
                    </a:lnTo>
                    <a:lnTo>
                      <a:pt x="63" y="198"/>
                    </a:lnTo>
                    <a:lnTo>
                      <a:pt x="74" y="201"/>
                    </a:lnTo>
                    <a:lnTo>
                      <a:pt x="94" y="202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126" y="201"/>
                    </a:lnTo>
                    <a:lnTo>
                      <a:pt x="131" y="197"/>
                    </a:lnTo>
                    <a:lnTo>
                      <a:pt x="136" y="194"/>
                    </a:lnTo>
                    <a:lnTo>
                      <a:pt x="144" y="188"/>
                    </a:lnTo>
                    <a:lnTo>
                      <a:pt x="146" y="186"/>
                    </a:lnTo>
                    <a:lnTo>
                      <a:pt x="146" y="185"/>
                    </a:lnTo>
                    <a:lnTo>
                      <a:pt x="144" y="180"/>
                    </a:lnTo>
                    <a:lnTo>
                      <a:pt x="143" y="173"/>
                    </a:lnTo>
                    <a:lnTo>
                      <a:pt x="143" y="173"/>
                    </a:lnTo>
                    <a:lnTo>
                      <a:pt x="143" y="170"/>
                    </a:lnTo>
                    <a:lnTo>
                      <a:pt x="144" y="166"/>
                    </a:lnTo>
                    <a:lnTo>
                      <a:pt x="146" y="165"/>
                    </a:lnTo>
                    <a:lnTo>
                      <a:pt x="147" y="164"/>
                    </a:lnTo>
                    <a:lnTo>
                      <a:pt x="153" y="161"/>
                    </a:lnTo>
                    <a:lnTo>
                      <a:pt x="159" y="160"/>
                    </a:lnTo>
                    <a:lnTo>
                      <a:pt x="171" y="159"/>
                    </a:lnTo>
                    <a:lnTo>
                      <a:pt x="181" y="158"/>
                    </a:lnTo>
                    <a:lnTo>
                      <a:pt x="181" y="158"/>
                    </a:lnTo>
                    <a:lnTo>
                      <a:pt x="187" y="154"/>
                    </a:lnTo>
                    <a:lnTo>
                      <a:pt x="188" y="152"/>
                    </a:lnTo>
                    <a:lnTo>
                      <a:pt x="188" y="148"/>
                    </a:lnTo>
                    <a:lnTo>
                      <a:pt x="188" y="142"/>
                    </a:lnTo>
                    <a:lnTo>
                      <a:pt x="190" y="141"/>
                    </a:lnTo>
                    <a:lnTo>
                      <a:pt x="192" y="141"/>
                    </a:lnTo>
                    <a:lnTo>
                      <a:pt x="196" y="141"/>
                    </a:lnTo>
                    <a:lnTo>
                      <a:pt x="204" y="141"/>
                    </a:lnTo>
                    <a:lnTo>
                      <a:pt x="208" y="144"/>
                    </a:lnTo>
                    <a:lnTo>
                      <a:pt x="215" y="144"/>
                    </a:lnTo>
                    <a:lnTo>
                      <a:pt x="218" y="141"/>
                    </a:lnTo>
                    <a:lnTo>
                      <a:pt x="224" y="139"/>
                    </a:lnTo>
                    <a:lnTo>
                      <a:pt x="231" y="135"/>
                    </a:lnTo>
                    <a:lnTo>
                      <a:pt x="236" y="134"/>
                    </a:lnTo>
                    <a:lnTo>
                      <a:pt x="239" y="130"/>
                    </a:lnTo>
                    <a:lnTo>
                      <a:pt x="242" y="127"/>
                    </a:lnTo>
                    <a:lnTo>
                      <a:pt x="243" y="121"/>
                    </a:lnTo>
                    <a:lnTo>
                      <a:pt x="248" y="110"/>
                    </a:lnTo>
                    <a:lnTo>
                      <a:pt x="248" y="104"/>
                    </a:lnTo>
                    <a:lnTo>
                      <a:pt x="249" y="102"/>
                    </a:lnTo>
                    <a:lnTo>
                      <a:pt x="252" y="101"/>
                    </a:lnTo>
                    <a:lnTo>
                      <a:pt x="254" y="99"/>
                    </a:lnTo>
                    <a:lnTo>
                      <a:pt x="283" y="99"/>
                    </a:lnTo>
                    <a:lnTo>
                      <a:pt x="283" y="99"/>
                    </a:lnTo>
                    <a:lnTo>
                      <a:pt x="291" y="96"/>
                    </a:lnTo>
                    <a:lnTo>
                      <a:pt x="297" y="92"/>
                    </a:lnTo>
                    <a:lnTo>
                      <a:pt x="303" y="87"/>
                    </a:lnTo>
                    <a:lnTo>
                      <a:pt x="308" y="85"/>
                    </a:lnTo>
                    <a:lnTo>
                      <a:pt x="311" y="84"/>
                    </a:lnTo>
                    <a:lnTo>
                      <a:pt x="312" y="85"/>
                    </a:lnTo>
                    <a:lnTo>
                      <a:pt x="316" y="87"/>
                    </a:lnTo>
                    <a:lnTo>
                      <a:pt x="320" y="93"/>
                    </a:lnTo>
                    <a:lnTo>
                      <a:pt x="324" y="98"/>
                    </a:lnTo>
                    <a:lnTo>
                      <a:pt x="326" y="101"/>
                    </a:lnTo>
                    <a:lnTo>
                      <a:pt x="329" y="102"/>
                    </a:lnTo>
                    <a:lnTo>
                      <a:pt x="332" y="103"/>
                    </a:lnTo>
                    <a:lnTo>
                      <a:pt x="336" y="103"/>
                    </a:lnTo>
                    <a:lnTo>
                      <a:pt x="352" y="99"/>
                    </a:lnTo>
                    <a:lnTo>
                      <a:pt x="361" y="99"/>
                    </a:lnTo>
                    <a:lnTo>
                      <a:pt x="360" y="82"/>
                    </a:lnTo>
                    <a:lnTo>
                      <a:pt x="360" y="82"/>
                    </a:lnTo>
                    <a:lnTo>
                      <a:pt x="361" y="71"/>
                    </a:lnTo>
                    <a:lnTo>
                      <a:pt x="364" y="59"/>
                    </a:lnTo>
                    <a:lnTo>
                      <a:pt x="367" y="48"/>
                    </a:lnTo>
                    <a:lnTo>
                      <a:pt x="370" y="36"/>
                    </a:lnTo>
                    <a:lnTo>
                      <a:pt x="374" y="24"/>
                    </a:lnTo>
                    <a:lnTo>
                      <a:pt x="366" y="23"/>
                    </a:lnTo>
                    <a:lnTo>
                      <a:pt x="357" y="23"/>
                    </a:lnTo>
                    <a:lnTo>
                      <a:pt x="347" y="21"/>
                    </a:lnTo>
                    <a:lnTo>
                      <a:pt x="347" y="21"/>
                    </a:lnTo>
                    <a:lnTo>
                      <a:pt x="335" y="12"/>
                    </a:lnTo>
                    <a:lnTo>
                      <a:pt x="327" y="8"/>
                    </a:lnTo>
                    <a:lnTo>
                      <a:pt x="320" y="5"/>
                    </a:lnTo>
                    <a:lnTo>
                      <a:pt x="305" y="4"/>
                    </a:lnTo>
                    <a:lnTo>
                      <a:pt x="296" y="2"/>
                    </a:lnTo>
                    <a:lnTo>
                      <a:pt x="289" y="0"/>
                    </a:lnTo>
                    <a:lnTo>
                      <a:pt x="284" y="0"/>
                    </a:lnTo>
                    <a:lnTo>
                      <a:pt x="281" y="2"/>
                    </a:lnTo>
                    <a:lnTo>
                      <a:pt x="277" y="5"/>
                    </a:lnTo>
                    <a:lnTo>
                      <a:pt x="272" y="8"/>
                    </a:lnTo>
                    <a:lnTo>
                      <a:pt x="266" y="14"/>
                    </a:lnTo>
                    <a:lnTo>
                      <a:pt x="262" y="14"/>
                    </a:lnTo>
                    <a:lnTo>
                      <a:pt x="256" y="12"/>
                    </a:lnTo>
                    <a:lnTo>
                      <a:pt x="249" y="11"/>
                    </a:lnTo>
                    <a:lnTo>
                      <a:pt x="246" y="10"/>
                    </a:lnTo>
                    <a:lnTo>
                      <a:pt x="242" y="10"/>
                    </a:lnTo>
                    <a:lnTo>
                      <a:pt x="235" y="12"/>
                    </a:lnTo>
                    <a:lnTo>
                      <a:pt x="225" y="17"/>
                    </a:lnTo>
                    <a:lnTo>
                      <a:pt x="218" y="23"/>
                    </a:lnTo>
                    <a:lnTo>
                      <a:pt x="216" y="24"/>
                    </a:lnTo>
                    <a:lnTo>
                      <a:pt x="215" y="27"/>
                    </a:lnTo>
                    <a:lnTo>
                      <a:pt x="212" y="29"/>
                    </a:lnTo>
                    <a:lnTo>
                      <a:pt x="211" y="33"/>
                    </a:lnTo>
                    <a:lnTo>
                      <a:pt x="208" y="35"/>
                    </a:lnTo>
                    <a:lnTo>
                      <a:pt x="206" y="36"/>
                    </a:lnTo>
                    <a:lnTo>
                      <a:pt x="200" y="36"/>
                    </a:lnTo>
                    <a:lnTo>
                      <a:pt x="198" y="39"/>
                    </a:lnTo>
                    <a:lnTo>
                      <a:pt x="196" y="39"/>
                    </a:lnTo>
                    <a:lnTo>
                      <a:pt x="194" y="37"/>
                    </a:lnTo>
                    <a:lnTo>
                      <a:pt x="194" y="35"/>
                    </a:lnTo>
                    <a:lnTo>
                      <a:pt x="192" y="27"/>
                    </a:lnTo>
                    <a:lnTo>
                      <a:pt x="190" y="23"/>
                    </a:lnTo>
                    <a:lnTo>
                      <a:pt x="185" y="20"/>
                    </a:lnTo>
                    <a:lnTo>
                      <a:pt x="177" y="12"/>
                    </a:lnTo>
                    <a:lnTo>
                      <a:pt x="172" y="11"/>
                    </a:lnTo>
                    <a:lnTo>
                      <a:pt x="169" y="6"/>
                    </a:lnTo>
                    <a:lnTo>
                      <a:pt x="166" y="4"/>
                    </a:lnTo>
                    <a:lnTo>
                      <a:pt x="163" y="2"/>
                    </a:lnTo>
                    <a:lnTo>
                      <a:pt x="160" y="2"/>
                    </a:lnTo>
                    <a:lnTo>
                      <a:pt x="157" y="5"/>
                    </a:lnTo>
                    <a:lnTo>
                      <a:pt x="148" y="17"/>
                    </a:lnTo>
                    <a:lnTo>
                      <a:pt x="142" y="23"/>
                    </a:lnTo>
                    <a:lnTo>
                      <a:pt x="140" y="24"/>
                    </a:lnTo>
                    <a:lnTo>
                      <a:pt x="137" y="24"/>
                    </a:lnTo>
                    <a:lnTo>
                      <a:pt x="131" y="17"/>
                    </a:lnTo>
                    <a:lnTo>
                      <a:pt x="128" y="14"/>
                    </a:lnTo>
                    <a:lnTo>
                      <a:pt x="123" y="10"/>
                    </a:lnTo>
                    <a:lnTo>
                      <a:pt x="122" y="14"/>
                    </a:lnTo>
                    <a:lnTo>
                      <a:pt x="122" y="16"/>
                    </a:lnTo>
                    <a:lnTo>
                      <a:pt x="112" y="22"/>
                    </a:lnTo>
                    <a:lnTo>
                      <a:pt x="104" y="27"/>
                    </a:lnTo>
                    <a:lnTo>
                      <a:pt x="97" y="3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2" name="Freeform 532"/>
              <p:cNvSpPr>
                <a:spLocks/>
              </p:cNvSpPr>
              <p:nvPr/>
            </p:nvSpPr>
            <p:spPr bwMode="auto">
              <a:xfrm>
                <a:off x="6302376" y="4097338"/>
                <a:ext cx="596900" cy="322263"/>
              </a:xfrm>
              <a:custGeom>
                <a:avLst/>
                <a:gdLst>
                  <a:gd name="T0" fmla="*/ 82 w 376"/>
                  <a:gd name="T1" fmla="*/ 45 h 203"/>
                  <a:gd name="T2" fmla="*/ 80 w 376"/>
                  <a:gd name="T3" fmla="*/ 65 h 203"/>
                  <a:gd name="T4" fmla="*/ 69 w 376"/>
                  <a:gd name="T5" fmla="*/ 85 h 203"/>
                  <a:gd name="T6" fmla="*/ 35 w 376"/>
                  <a:gd name="T7" fmla="*/ 92 h 203"/>
                  <a:gd name="T8" fmla="*/ 17 w 376"/>
                  <a:gd name="T9" fmla="*/ 97 h 203"/>
                  <a:gd name="T10" fmla="*/ 7 w 376"/>
                  <a:gd name="T11" fmla="*/ 117 h 203"/>
                  <a:gd name="T12" fmla="*/ 16 w 376"/>
                  <a:gd name="T13" fmla="*/ 163 h 203"/>
                  <a:gd name="T14" fmla="*/ 45 w 376"/>
                  <a:gd name="T15" fmla="*/ 188 h 203"/>
                  <a:gd name="T16" fmla="*/ 59 w 376"/>
                  <a:gd name="T17" fmla="*/ 197 h 203"/>
                  <a:gd name="T18" fmla="*/ 126 w 376"/>
                  <a:gd name="T19" fmla="*/ 201 h 203"/>
                  <a:gd name="T20" fmla="*/ 146 w 376"/>
                  <a:gd name="T21" fmla="*/ 185 h 203"/>
                  <a:gd name="T22" fmla="*/ 146 w 376"/>
                  <a:gd name="T23" fmla="*/ 166 h 203"/>
                  <a:gd name="T24" fmla="*/ 181 w 376"/>
                  <a:gd name="T25" fmla="*/ 158 h 203"/>
                  <a:gd name="T26" fmla="*/ 190 w 376"/>
                  <a:gd name="T27" fmla="*/ 145 h 203"/>
                  <a:gd name="T28" fmla="*/ 196 w 376"/>
                  <a:gd name="T29" fmla="*/ 141 h 203"/>
                  <a:gd name="T30" fmla="*/ 236 w 376"/>
                  <a:gd name="T31" fmla="*/ 134 h 203"/>
                  <a:gd name="T32" fmla="*/ 250 w 376"/>
                  <a:gd name="T33" fmla="*/ 102 h 203"/>
                  <a:gd name="T34" fmla="*/ 304 w 376"/>
                  <a:gd name="T35" fmla="*/ 89 h 203"/>
                  <a:gd name="T36" fmla="*/ 326 w 376"/>
                  <a:gd name="T37" fmla="*/ 102 h 203"/>
                  <a:gd name="T38" fmla="*/ 361 w 376"/>
                  <a:gd name="T39" fmla="*/ 82 h 203"/>
                  <a:gd name="T40" fmla="*/ 370 w 376"/>
                  <a:gd name="T41" fmla="*/ 36 h 203"/>
                  <a:gd name="T42" fmla="*/ 348 w 376"/>
                  <a:gd name="T43" fmla="*/ 21 h 203"/>
                  <a:gd name="T44" fmla="*/ 305 w 376"/>
                  <a:gd name="T45" fmla="*/ 3 h 203"/>
                  <a:gd name="T46" fmla="*/ 272 w 376"/>
                  <a:gd name="T47" fmla="*/ 8 h 203"/>
                  <a:gd name="T48" fmla="*/ 242 w 376"/>
                  <a:gd name="T49" fmla="*/ 9 h 203"/>
                  <a:gd name="T50" fmla="*/ 210 w 376"/>
                  <a:gd name="T51" fmla="*/ 33 h 203"/>
                  <a:gd name="T52" fmla="*/ 194 w 376"/>
                  <a:gd name="T53" fmla="*/ 35 h 203"/>
                  <a:gd name="T54" fmla="*/ 169 w 376"/>
                  <a:gd name="T55" fmla="*/ 6 h 203"/>
                  <a:gd name="T56" fmla="*/ 156 w 376"/>
                  <a:gd name="T57" fmla="*/ 4 h 203"/>
                  <a:gd name="T58" fmla="*/ 121 w 376"/>
                  <a:gd name="T59" fmla="*/ 14 h 203"/>
                  <a:gd name="T60" fmla="*/ 97 w 376"/>
                  <a:gd name="T61" fmla="*/ 31 h 203"/>
                  <a:gd name="T62" fmla="*/ 128 w 376"/>
                  <a:gd name="T63" fmla="*/ 15 h 203"/>
                  <a:gd name="T64" fmla="*/ 157 w 376"/>
                  <a:gd name="T65" fmla="*/ 5 h 203"/>
                  <a:gd name="T66" fmla="*/ 185 w 376"/>
                  <a:gd name="T67" fmla="*/ 20 h 203"/>
                  <a:gd name="T68" fmla="*/ 196 w 376"/>
                  <a:gd name="T69" fmla="*/ 39 h 203"/>
                  <a:gd name="T70" fmla="*/ 211 w 376"/>
                  <a:gd name="T71" fmla="*/ 33 h 203"/>
                  <a:gd name="T72" fmla="*/ 235 w 376"/>
                  <a:gd name="T73" fmla="*/ 14 h 203"/>
                  <a:gd name="T74" fmla="*/ 273 w 376"/>
                  <a:gd name="T75" fmla="*/ 9 h 203"/>
                  <a:gd name="T76" fmla="*/ 305 w 376"/>
                  <a:gd name="T77" fmla="*/ 4 h 203"/>
                  <a:gd name="T78" fmla="*/ 366 w 376"/>
                  <a:gd name="T79" fmla="*/ 24 h 203"/>
                  <a:gd name="T80" fmla="*/ 360 w 376"/>
                  <a:gd name="T81" fmla="*/ 82 h 203"/>
                  <a:gd name="T82" fmla="*/ 324 w 376"/>
                  <a:gd name="T83" fmla="*/ 98 h 203"/>
                  <a:gd name="T84" fmla="*/ 308 w 376"/>
                  <a:gd name="T85" fmla="*/ 84 h 203"/>
                  <a:gd name="T86" fmla="*/ 254 w 376"/>
                  <a:gd name="T87" fmla="*/ 99 h 203"/>
                  <a:gd name="T88" fmla="*/ 243 w 376"/>
                  <a:gd name="T89" fmla="*/ 121 h 203"/>
                  <a:gd name="T90" fmla="*/ 208 w 376"/>
                  <a:gd name="T91" fmla="*/ 144 h 203"/>
                  <a:gd name="T92" fmla="*/ 188 w 376"/>
                  <a:gd name="T93" fmla="*/ 142 h 203"/>
                  <a:gd name="T94" fmla="*/ 187 w 376"/>
                  <a:gd name="T95" fmla="*/ 153 h 203"/>
                  <a:gd name="T96" fmla="*/ 159 w 376"/>
                  <a:gd name="T97" fmla="*/ 160 h 203"/>
                  <a:gd name="T98" fmla="*/ 143 w 376"/>
                  <a:gd name="T99" fmla="*/ 171 h 203"/>
                  <a:gd name="T100" fmla="*/ 144 w 376"/>
                  <a:gd name="T101" fmla="*/ 186 h 203"/>
                  <a:gd name="T102" fmla="*/ 94 w 376"/>
                  <a:gd name="T103" fmla="*/ 202 h 203"/>
                  <a:gd name="T104" fmla="*/ 54 w 376"/>
                  <a:gd name="T105" fmla="*/ 194 h 203"/>
                  <a:gd name="T106" fmla="*/ 22 w 376"/>
                  <a:gd name="T107" fmla="*/ 171 h 203"/>
                  <a:gd name="T108" fmla="*/ 2 w 376"/>
                  <a:gd name="T109" fmla="*/ 145 h 203"/>
                  <a:gd name="T110" fmla="*/ 12 w 376"/>
                  <a:gd name="T111" fmla="*/ 109 h 203"/>
                  <a:gd name="T112" fmla="*/ 26 w 376"/>
                  <a:gd name="T113" fmla="*/ 90 h 203"/>
                  <a:gd name="T114" fmla="*/ 55 w 376"/>
                  <a:gd name="T115" fmla="*/ 92 h 203"/>
                  <a:gd name="T116" fmla="*/ 73 w 376"/>
                  <a:gd name="T117" fmla="*/ 83 h 203"/>
                  <a:gd name="T118" fmla="*/ 80 w 376"/>
                  <a:gd name="T119" fmla="*/ 66 h 203"/>
                  <a:gd name="T120" fmla="*/ 84 w 376"/>
                  <a:gd name="T121" fmla="*/ 4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6" h="203">
                    <a:moveTo>
                      <a:pt x="97" y="30"/>
                    </a:moveTo>
                    <a:lnTo>
                      <a:pt x="97" y="30"/>
                    </a:lnTo>
                    <a:lnTo>
                      <a:pt x="88" y="37"/>
                    </a:lnTo>
                    <a:lnTo>
                      <a:pt x="86" y="41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1" y="48"/>
                    </a:lnTo>
                    <a:lnTo>
                      <a:pt x="81" y="48"/>
                    </a:lnTo>
                    <a:lnTo>
                      <a:pt x="82" y="55"/>
                    </a:lnTo>
                    <a:lnTo>
                      <a:pt x="82" y="55"/>
                    </a:lnTo>
                    <a:lnTo>
                      <a:pt x="81" y="59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78" y="68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2" y="82"/>
                    </a:lnTo>
                    <a:lnTo>
                      <a:pt x="69" y="85"/>
                    </a:lnTo>
                    <a:lnTo>
                      <a:pt x="69" y="85"/>
                    </a:lnTo>
                    <a:lnTo>
                      <a:pt x="64" y="87"/>
                    </a:lnTo>
                    <a:lnTo>
                      <a:pt x="54" y="91"/>
                    </a:lnTo>
                    <a:lnTo>
                      <a:pt x="54" y="91"/>
                    </a:lnTo>
                    <a:lnTo>
                      <a:pt x="50" y="93"/>
                    </a:lnTo>
                    <a:lnTo>
                      <a:pt x="38" y="93"/>
                    </a:lnTo>
                    <a:lnTo>
                      <a:pt x="35" y="92"/>
                    </a:lnTo>
                    <a:lnTo>
                      <a:pt x="35" y="93"/>
                    </a:lnTo>
                    <a:lnTo>
                      <a:pt x="35" y="92"/>
                    </a:lnTo>
                    <a:lnTo>
                      <a:pt x="35" y="92"/>
                    </a:lnTo>
                    <a:lnTo>
                      <a:pt x="31" y="90"/>
                    </a:lnTo>
                    <a:lnTo>
                      <a:pt x="26" y="89"/>
                    </a:lnTo>
                    <a:lnTo>
                      <a:pt x="26" y="89"/>
                    </a:lnTo>
                    <a:lnTo>
                      <a:pt x="23" y="90"/>
                    </a:lnTo>
                    <a:lnTo>
                      <a:pt x="19" y="93"/>
                    </a:lnTo>
                    <a:lnTo>
                      <a:pt x="19" y="93"/>
                    </a:lnTo>
                    <a:lnTo>
                      <a:pt x="17" y="97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1" y="109"/>
                    </a:lnTo>
                    <a:lnTo>
                      <a:pt x="12" y="109"/>
                    </a:lnTo>
                    <a:lnTo>
                      <a:pt x="11" y="109"/>
                    </a:lnTo>
                    <a:lnTo>
                      <a:pt x="7" y="117"/>
                    </a:lnTo>
                    <a:lnTo>
                      <a:pt x="7" y="117"/>
                    </a:lnTo>
                    <a:lnTo>
                      <a:pt x="7" y="117"/>
                    </a:lnTo>
                    <a:lnTo>
                      <a:pt x="1" y="132"/>
                    </a:lnTo>
                    <a:lnTo>
                      <a:pt x="0" y="136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1" y="146"/>
                    </a:lnTo>
                    <a:lnTo>
                      <a:pt x="4" y="151"/>
                    </a:lnTo>
                    <a:lnTo>
                      <a:pt x="4" y="151"/>
                    </a:lnTo>
                    <a:lnTo>
                      <a:pt x="16" y="163"/>
                    </a:lnTo>
                    <a:lnTo>
                      <a:pt x="16" y="163"/>
                    </a:lnTo>
                    <a:lnTo>
                      <a:pt x="16" y="163"/>
                    </a:lnTo>
                    <a:lnTo>
                      <a:pt x="19" y="167"/>
                    </a:lnTo>
                    <a:lnTo>
                      <a:pt x="22" y="171"/>
                    </a:lnTo>
                    <a:lnTo>
                      <a:pt x="22" y="177"/>
                    </a:lnTo>
                    <a:lnTo>
                      <a:pt x="22" y="177"/>
                    </a:lnTo>
                    <a:lnTo>
                      <a:pt x="38" y="184"/>
                    </a:lnTo>
                    <a:lnTo>
                      <a:pt x="45" y="188"/>
                    </a:lnTo>
                    <a:lnTo>
                      <a:pt x="45" y="188"/>
                    </a:lnTo>
                    <a:lnTo>
                      <a:pt x="45" y="188"/>
                    </a:lnTo>
                    <a:lnTo>
                      <a:pt x="50" y="191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9" y="197"/>
                    </a:lnTo>
                    <a:lnTo>
                      <a:pt x="63" y="198"/>
                    </a:lnTo>
                    <a:lnTo>
                      <a:pt x="74" y="201"/>
                    </a:lnTo>
                    <a:lnTo>
                      <a:pt x="94" y="203"/>
                    </a:lnTo>
                    <a:lnTo>
                      <a:pt x="94" y="203"/>
                    </a:lnTo>
                    <a:lnTo>
                      <a:pt x="116" y="203"/>
                    </a:lnTo>
                    <a:lnTo>
                      <a:pt x="116" y="203"/>
                    </a:lnTo>
                    <a:lnTo>
                      <a:pt x="116" y="203"/>
                    </a:lnTo>
                    <a:lnTo>
                      <a:pt x="126" y="201"/>
                    </a:lnTo>
                    <a:lnTo>
                      <a:pt x="132" y="198"/>
                    </a:lnTo>
                    <a:lnTo>
                      <a:pt x="132" y="198"/>
                    </a:lnTo>
                    <a:lnTo>
                      <a:pt x="137" y="194"/>
                    </a:lnTo>
                    <a:lnTo>
                      <a:pt x="144" y="188"/>
                    </a:lnTo>
                    <a:lnTo>
                      <a:pt x="144" y="188"/>
                    </a:lnTo>
                    <a:lnTo>
                      <a:pt x="146" y="186"/>
                    </a:lnTo>
                    <a:lnTo>
                      <a:pt x="146" y="186"/>
                    </a:lnTo>
                    <a:lnTo>
                      <a:pt x="146" y="185"/>
                    </a:lnTo>
                    <a:lnTo>
                      <a:pt x="146" y="185"/>
                    </a:lnTo>
                    <a:lnTo>
                      <a:pt x="146" y="180"/>
                    </a:lnTo>
                    <a:lnTo>
                      <a:pt x="144" y="173"/>
                    </a:lnTo>
                    <a:lnTo>
                      <a:pt x="144" y="173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4" y="167"/>
                    </a:lnTo>
                    <a:lnTo>
                      <a:pt x="146" y="166"/>
                    </a:lnTo>
                    <a:lnTo>
                      <a:pt x="148" y="164"/>
                    </a:lnTo>
                    <a:lnTo>
                      <a:pt x="148" y="164"/>
                    </a:lnTo>
                    <a:lnTo>
                      <a:pt x="153" y="163"/>
                    </a:lnTo>
                    <a:lnTo>
                      <a:pt x="159" y="161"/>
                    </a:lnTo>
                    <a:lnTo>
                      <a:pt x="159" y="160"/>
                    </a:lnTo>
                    <a:lnTo>
                      <a:pt x="159" y="161"/>
                    </a:lnTo>
                    <a:lnTo>
                      <a:pt x="171" y="160"/>
                    </a:lnTo>
                    <a:lnTo>
                      <a:pt x="181" y="158"/>
                    </a:lnTo>
                    <a:lnTo>
                      <a:pt x="181" y="158"/>
                    </a:lnTo>
                    <a:lnTo>
                      <a:pt x="181" y="158"/>
                    </a:lnTo>
                    <a:lnTo>
                      <a:pt x="188" y="154"/>
                    </a:lnTo>
                    <a:lnTo>
                      <a:pt x="188" y="154"/>
                    </a:lnTo>
                    <a:lnTo>
                      <a:pt x="190" y="152"/>
                    </a:lnTo>
                    <a:lnTo>
                      <a:pt x="190" y="149"/>
                    </a:lnTo>
                    <a:lnTo>
                      <a:pt x="190" y="149"/>
                    </a:lnTo>
                    <a:lnTo>
                      <a:pt x="190" y="145"/>
                    </a:lnTo>
                    <a:lnTo>
                      <a:pt x="190" y="145"/>
                    </a:lnTo>
                    <a:lnTo>
                      <a:pt x="190" y="142"/>
                    </a:lnTo>
                    <a:lnTo>
                      <a:pt x="188" y="142"/>
                    </a:lnTo>
                    <a:lnTo>
                      <a:pt x="190" y="144"/>
                    </a:lnTo>
                    <a:lnTo>
                      <a:pt x="191" y="142"/>
                    </a:lnTo>
                    <a:lnTo>
                      <a:pt x="192" y="142"/>
                    </a:lnTo>
                    <a:lnTo>
                      <a:pt x="192" y="142"/>
                    </a:lnTo>
                    <a:lnTo>
                      <a:pt x="196" y="141"/>
                    </a:lnTo>
                    <a:lnTo>
                      <a:pt x="204" y="142"/>
                    </a:lnTo>
                    <a:lnTo>
                      <a:pt x="208" y="144"/>
                    </a:lnTo>
                    <a:lnTo>
                      <a:pt x="208" y="145"/>
                    </a:lnTo>
                    <a:lnTo>
                      <a:pt x="215" y="145"/>
                    </a:lnTo>
                    <a:lnTo>
                      <a:pt x="218" y="142"/>
                    </a:lnTo>
                    <a:lnTo>
                      <a:pt x="225" y="139"/>
                    </a:lnTo>
                    <a:lnTo>
                      <a:pt x="231" y="136"/>
                    </a:lnTo>
                    <a:lnTo>
                      <a:pt x="236" y="134"/>
                    </a:lnTo>
                    <a:lnTo>
                      <a:pt x="236" y="134"/>
                    </a:lnTo>
                    <a:lnTo>
                      <a:pt x="239" y="132"/>
                    </a:lnTo>
                    <a:lnTo>
                      <a:pt x="239" y="132"/>
                    </a:lnTo>
                    <a:lnTo>
                      <a:pt x="242" y="127"/>
                    </a:lnTo>
                    <a:lnTo>
                      <a:pt x="245" y="121"/>
                    </a:lnTo>
                    <a:lnTo>
                      <a:pt x="248" y="110"/>
                    </a:lnTo>
                    <a:lnTo>
                      <a:pt x="249" y="104"/>
                    </a:lnTo>
                    <a:lnTo>
                      <a:pt x="250" y="102"/>
                    </a:lnTo>
                    <a:lnTo>
                      <a:pt x="252" y="102"/>
                    </a:lnTo>
                    <a:lnTo>
                      <a:pt x="254" y="101"/>
                    </a:lnTo>
                    <a:lnTo>
                      <a:pt x="284" y="101"/>
                    </a:lnTo>
                    <a:lnTo>
                      <a:pt x="284" y="101"/>
                    </a:lnTo>
                    <a:lnTo>
                      <a:pt x="284" y="101"/>
                    </a:lnTo>
                    <a:lnTo>
                      <a:pt x="291" y="97"/>
                    </a:lnTo>
                    <a:lnTo>
                      <a:pt x="298" y="92"/>
                    </a:lnTo>
                    <a:lnTo>
                      <a:pt x="304" y="89"/>
                    </a:lnTo>
                    <a:lnTo>
                      <a:pt x="308" y="85"/>
                    </a:lnTo>
                    <a:lnTo>
                      <a:pt x="311" y="85"/>
                    </a:lnTo>
                    <a:lnTo>
                      <a:pt x="312" y="85"/>
                    </a:lnTo>
                    <a:lnTo>
                      <a:pt x="316" y="87"/>
                    </a:lnTo>
                    <a:lnTo>
                      <a:pt x="320" y="93"/>
                    </a:lnTo>
                    <a:lnTo>
                      <a:pt x="323" y="98"/>
                    </a:lnTo>
                    <a:lnTo>
                      <a:pt x="326" y="102"/>
                    </a:lnTo>
                    <a:lnTo>
                      <a:pt x="326" y="102"/>
                    </a:lnTo>
                    <a:lnTo>
                      <a:pt x="329" y="103"/>
                    </a:lnTo>
                    <a:lnTo>
                      <a:pt x="332" y="103"/>
                    </a:lnTo>
                    <a:lnTo>
                      <a:pt x="332" y="103"/>
                    </a:lnTo>
                    <a:lnTo>
                      <a:pt x="336" y="103"/>
                    </a:lnTo>
                    <a:lnTo>
                      <a:pt x="336" y="103"/>
                    </a:lnTo>
                    <a:lnTo>
                      <a:pt x="352" y="101"/>
                    </a:lnTo>
                    <a:lnTo>
                      <a:pt x="363" y="101"/>
                    </a:lnTo>
                    <a:lnTo>
                      <a:pt x="361" y="82"/>
                    </a:lnTo>
                    <a:lnTo>
                      <a:pt x="360" y="82"/>
                    </a:lnTo>
                    <a:lnTo>
                      <a:pt x="361" y="83"/>
                    </a:lnTo>
                    <a:lnTo>
                      <a:pt x="361" y="83"/>
                    </a:lnTo>
                    <a:lnTo>
                      <a:pt x="363" y="71"/>
                    </a:lnTo>
                    <a:lnTo>
                      <a:pt x="365" y="60"/>
                    </a:lnTo>
                    <a:lnTo>
                      <a:pt x="367" y="48"/>
                    </a:lnTo>
                    <a:lnTo>
                      <a:pt x="370" y="36"/>
                    </a:lnTo>
                    <a:lnTo>
                      <a:pt x="370" y="36"/>
                    </a:lnTo>
                    <a:lnTo>
                      <a:pt x="370" y="36"/>
                    </a:lnTo>
                    <a:lnTo>
                      <a:pt x="376" y="24"/>
                    </a:lnTo>
                    <a:lnTo>
                      <a:pt x="366" y="23"/>
                    </a:lnTo>
                    <a:lnTo>
                      <a:pt x="357" y="22"/>
                    </a:lnTo>
                    <a:lnTo>
                      <a:pt x="348" y="20"/>
                    </a:lnTo>
                    <a:lnTo>
                      <a:pt x="347" y="21"/>
                    </a:lnTo>
                    <a:lnTo>
                      <a:pt x="348" y="21"/>
                    </a:lnTo>
                    <a:lnTo>
                      <a:pt x="348" y="21"/>
                    </a:lnTo>
                    <a:lnTo>
                      <a:pt x="335" y="12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4" y="5"/>
                    </a:lnTo>
                    <a:lnTo>
                      <a:pt x="320" y="5"/>
                    </a:lnTo>
                    <a:lnTo>
                      <a:pt x="305" y="3"/>
                    </a:lnTo>
                    <a:lnTo>
                      <a:pt x="305" y="4"/>
                    </a:lnTo>
                    <a:lnTo>
                      <a:pt x="305" y="3"/>
                    </a:lnTo>
                    <a:lnTo>
                      <a:pt x="296" y="2"/>
                    </a:lnTo>
                    <a:lnTo>
                      <a:pt x="289" y="0"/>
                    </a:lnTo>
                    <a:lnTo>
                      <a:pt x="284" y="0"/>
                    </a:lnTo>
                    <a:lnTo>
                      <a:pt x="284" y="0"/>
                    </a:lnTo>
                    <a:lnTo>
                      <a:pt x="281" y="2"/>
                    </a:lnTo>
                    <a:lnTo>
                      <a:pt x="281" y="2"/>
                    </a:lnTo>
                    <a:lnTo>
                      <a:pt x="276" y="4"/>
                    </a:lnTo>
                    <a:lnTo>
                      <a:pt x="272" y="8"/>
                    </a:lnTo>
                    <a:lnTo>
                      <a:pt x="266" y="14"/>
                    </a:lnTo>
                    <a:lnTo>
                      <a:pt x="262" y="14"/>
                    </a:lnTo>
                    <a:lnTo>
                      <a:pt x="256" y="12"/>
                    </a:lnTo>
                    <a:lnTo>
                      <a:pt x="249" y="10"/>
                    </a:lnTo>
                    <a:lnTo>
                      <a:pt x="246" y="9"/>
                    </a:lnTo>
                    <a:lnTo>
                      <a:pt x="246" y="9"/>
                    </a:lnTo>
                    <a:lnTo>
                      <a:pt x="242" y="9"/>
                    </a:lnTo>
                    <a:lnTo>
                      <a:pt x="242" y="9"/>
                    </a:lnTo>
                    <a:lnTo>
                      <a:pt x="235" y="12"/>
                    </a:lnTo>
                    <a:lnTo>
                      <a:pt x="225" y="16"/>
                    </a:lnTo>
                    <a:lnTo>
                      <a:pt x="217" y="22"/>
                    </a:lnTo>
                    <a:lnTo>
                      <a:pt x="216" y="24"/>
                    </a:lnTo>
                    <a:lnTo>
                      <a:pt x="215" y="24"/>
                    </a:lnTo>
                    <a:lnTo>
                      <a:pt x="215" y="27"/>
                    </a:lnTo>
                    <a:lnTo>
                      <a:pt x="212" y="29"/>
                    </a:lnTo>
                    <a:lnTo>
                      <a:pt x="210" y="33"/>
                    </a:lnTo>
                    <a:lnTo>
                      <a:pt x="208" y="35"/>
                    </a:lnTo>
                    <a:lnTo>
                      <a:pt x="205" y="36"/>
                    </a:lnTo>
                    <a:lnTo>
                      <a:pt x="200" y="36"/>
                    </a:lnTo>
                    <a:lnTo>
                      <a:pt x="200" y="36"/>
                    </a:lnTo>
                    <a:lnTo>
                      <a:pt x="198" y="37"/>
                    </a:lnTo>
                    <a:lnTo>
                      <a:pt x="196" y="37"/>
                    </a:lnTo>
                    <a:lnTo>
                      <a:pt x="194" y="37"/>
                    </a:lnTo>
                    <a:lnTo>
                      <a:pt x="194" y="35"/>
                    </a:lnTo>
                    <a:lnTo>
                      <a:pt x="194" y="35"/>
                    </a:lnTo>
                    <a:lnTo>
                      <a:pt x="192" y="27"/>
                    </a:lnTo>
                    <a:lnTo>
                      <a:pt x="191" y="23"/>
                    </a:lnTo>
                    <a:lnTo>
                      <a:pt x="191" y="23"/>
                    </a:lnTo>
                    <a:lnTo>
                      <a:pt x="185" y="20"/>
                    </a:lnTo>
                    <a:lnTo>
                      <a:pt x="177" y="12"/>
                    </a:lnTo>
                    <a:lnTo>
                      <a:pt x="173" y="10"/>
                    </a:lnTo>
                    <a:lnTo>
                      <a:pt x="169" y="6"/>
                    </a:lnTo>
                    <a:lnTo>
                      <a:pt x="167" y="3"/>
                    </a:lnTo>
                    <a:lnTo>
                      <a:pt x="167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0" y="2"/>
                    </a:lnTo>
                    <a:lnTo>
                      <a:pt x="160" y="2"/>
                    </a:lnTo>
                    <a:lnTo>
                      <a:pt x="156" y="4"/>
                    </a:lnTo>
                    <a:lnTo>
                      <a:pt x="156" y="4"/>
                    </a:lnTo>
                    <a:lnTo>
                      <a:pt x="147" y="17"/>
                    </a:lnTo>
                    <a:lnTo>
                      <a:pt x="142" y="23"/>
                    </a:lnTo>
                    <a:lnTo>
                      <a:pt x="140" y="24"/>
                    </a:lnTo>
                    <a:lnTo>
                      <a:pt x="137" y="24"/>
                    </a:lnTo>
                    <a:lnTo>
                      <a:pt x="132" y="17"/>
                    </a:lnTo>
                    <a:lnTo>
                      <a:pt x="128" y="14"/>
                    </a:lnTo>
                    <a:lnTo>
                      <a:pt x="122" y="9"/>
                    </a:lnTo>
                    <a:lnTo>
                      <a:pt x="121" y="14"/>
                    </a:lnTo>
                    <a:lnTo>
                      <a:pt x="121" y="14"/>
                    </a:lnTo>
                    <a:lnTo>
                      <a:pt x="121" y="16"/>
                    </a:lnTo>
                    <a:lnTo>
                      <a:pt x="111" y="21"/>
                    </a:lnTo>
                    <a:lnTo>
                      <a:pt x="104" y="27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1"/>
                    </a:lnTo>
                    <a:lnTo>
                      <a:pt x="104" y="27"/>
                    </a:lnTo>
                    <a:lnTo>
                      <a:pt x="112" y="22"/>
                    </a:lnTo>
                    <a:lnTo>
                      <a:pt x="112" y="22"/>
                    </a:lnTo>
                    <a:lnTo>
                      <a:pt x="112" y="22"/>
                    </a:lnTo>
                    <a:lnTo>
                      <a:pt x="122" y="16"/>
                    </a:lnTo>
                    <a:lnTo>
                      <a:pt x="122" y="14"/>
                    </a:lnTo>
                    <a:lnTo>
                      <a:pt x="123" y="11"/>
                    </a:lnTo>
                    <a:lnTo>
                      <a:pt x="128" y="15"/>
                    </a:lnTo>
                    <a:lnTo>
                      <a:pt x="131" y="18"/>
                    </a:lnTo>
                    <a:lnTo>
                      <a:pt x="137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8" y="18"/>
                    </a:lnTo>
                    <a:lnTo>
                      <a:pt x="157" y="5"/>
                    </a:lnTo>
                    <a:lnTo>
                      <a:pt x="161" y="3"/>
                    </a:lnTo>
                    <a:lnTo>
                      <a:pt x="163" y="3"/>
                    </a:lnTo>
                    <a:lnTo>
                      <a:pt x="166" y="4"/>
                    </a:lnTo>
                    <a:lnTo>
                      <a:pt x="168" y="8"/>
                    </a:lnTo>
                    <a:lnTo>
                      <a:pt x="172" y="11"/>
                    </a:lnTo>
                    <a:lnTo>
                      <a:pt x="175" y="14"/>
                    </a:lnTo>
                    <a:lnTo>
                      <a:pt x="185" y="21"/>
                    </a:lnTo>
                    <a:lnTo>
                      <a:pt x="185" y="20"/>
                    </a:lnTo>
                    <a:lnTo>
                      <a:pt x="185" y="21"/>
                    </a:lnTo>
                    <a:lnTo>
                      <a:pt x="190" y="24"/>
                    </a:lnTo>
                    <a:lnTo>
                      <a:pt x="191" y="27"/>
                    </a:lnTo>
                    <a:lnTo>
                      <a:pt x="193" y="35"/>
                    </a:lnTo>
                    <a:lnTo>
                      <a:pt x="193" y="37"/>
                    </a:lnTo>
                    <a:lnTo>
                      <a:pt x="193" y="37"/>
                    </a:lnTo>
                    <a:lnTo>
                      <a:pt x="196" y="39"/>
                    </a:lnTo>
                    <a:lnTo>
                      <a:pt x="196" y="39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202" y="37"/>
                    </a:lnTo>
                    <a:lnTo>
                      <a:pt x="206" y="37"/>
                    </a:lnTo>
                    <a:lnTo>
                      <a:pt x="206" y="37"/>
                    </a:lnTo>
                    <a:lnTo>
                      <a:pt x="208" y="36"/>
                    </a:lnTo>
                    <a:lnTo>
                      <a:pt x="209" y="36"/>
                    </a:lnTo>
                    <a:lnTo>
                      <a:pt x="211" y="33"/>
                    </a:lnTo>
                    <a:lnTo>
                      <a:pt x="211" y="33"/>
                    </a:lnTo>
                    <a:lnTo>
                      <a:pt x="214" y="30"/>
                    </a:lnTo>
                    <a:lnTo>
                      <a:pt x="215" y="27"/>
                    </a:lnTo>
                    <a:lnTo>
                      <a:pt x="216" y="27"/>
                    </a:lnTo>
                    <a:lnTo>
                      <a:pt x="216" y="26"/>
                    </a:lnTo>
                    <a:lnTo>
                      <a:pt x="218" y="23"/>
                    </a:lnTo>
                    <a:lnTo>
                      <a:pt x="225" y="17"/>
                    </a:lnTo>
                    <a:lnTo>
                      <a:pt x="235" y="14"/>
                    </a:lnTo>
                    <a:lnTo>
                      <a:pt x="242" y="10"/>
                    </a:lnTo>
                    <a:lnTo>
                      <a:pt x="246" y="10"/>
                    </a:lnTo>
                    <a:lnTo>
                      <a:pt x="249" y="11"/>
                    </a:lnTo>
                    <a:lnTo>
                      <a:pt x="256" y="14"/>
                    </a:lnTo>
                    <a:lnTo>
                      <a:pt x="262" y="15"/>
                    </a:lnTo>
                    <a:lnTo>
                      <a:pt x="266" y="15"/>
                    </a:lnTo>
                    <a:lnTo>
                      <a:pt x="267" y="15"/>
                    </a:lnTo>
                    <a:lnTo>
                      <a:pt x="273" y="9"/>
                    </a:lnTo>
                    <a:lnTo>
                      <a:pt x="277" y="5"/>
                    </a:lnTo>
                    <a:lnTo>
                      <a:pt x="281" y="3"/>
                    </a:lnTo>
                    <a:lnTo>
                      <a:pt x="284" y="2"/>
                    </a:lnTo>
                    <a:lnTo>
                      <a:pt x="289" y="2"/>
                    </a:lnTo>
                    <a:lnTo>
                      <a:pt x="296" y="3"/>
                    </a:lnTo>
                    <a:lnTo>
                      <a:pt x="305" y="4"/>
                    </a:lnTo>
                    <a:lnTo>
                      <a:pt x="305" y="4"/>
                    </a:lnTo>
                    <a:lnTo>
                      <a:pt x="305" y="4"/>
                    </a:lnTo>
                    <a:lnTo>
                      <a:pt x="320" y="6"/>
                    </a:lnTo>
                    <a:lnTo>
                      <a:pt x="327" y="9"/>
                    </a:lnTo>
                    <a:lnTo>
                      <a:pt x="327" y="9"/>
                    </a:lnTo>
                    <a:lnTo>
                      <a:pt x="334" y="14"/>
                    </a:lnTo>
                    <a:lnTo>
                      <a:pt x="347" y="21"/>
                    </a:lnTo>
                    <a:lnTo>
                      <a:pt x="347" y="21"/>
                    </a:lnTo>
                    <a:lnTo>
                      <a:pt x="357" y="23"/>
                    </a:lnTo>
                    <a:lnTo>
                      <a:pt x="366" y="24"/>
                    </a:lnTo>
                    <a:lnTo>
                      <a:pt x="373" y="26"/>
                    </a:lnTo>
                    <a:lnTo>
                      <a:pt x="369" y="36"/>
                    </a:lnTo>
                    <a:lnTo>
                      <a:pt x="369" y="36"/>
                    </a:lnTo>
                    <a:lnTo>
                      <a:pt x="369" y="36"/>
                    </a:lnTo>
                    <a:lnTo>
                      <a:pt x="366" y="48"/>
                    </a:lnTo>
                    <a:lnTo>
                      <a:pt x="364" y="59"/>
                    </a:lnTo>
                    <a:lnTo>
                      <a:pt x="361" y="71"/>
                    </a:lnTo>
                    <a:lnTo>
                      <a:pt x="360" y="82"/>
                    </a:lnTo>
                    <a:lnTo>
                      <a:pt x="360" y="82"/>
                    </a:lnTo>
                    <a:lnTo>
                      <a:pt x="361" y="99"/>
                    </a:lnTo>
                    <a:lnTo>
                      <a:pt x="352" y="99"/>
                    </a:lnTo>
                    <a:lnTo>
                      <a:pt x="336" y="102"/>
                    </a:lnTo>
                    <a:lnTo>
                      <a:pt x="332" y="102"/>
                    </a:lnTo>
                    <a:lnTo>
                      <a:pt x="329" y="102"/>
                    </a:lnTo>
                    <a:lnTo>
                      <a:pt x="326" y="101"/>
                    </a:lnTo>
                    <a:lnTo>
                      <a:pt x="324" y="98"/>
                    </a:lnTo>
                    <a:lnTo>
                      <a:pt x="324" y="97"/>
                    </a:lnTo>
                    <a:lnTo>
                      <a:pt x="321" y="92"/>
                    </a:lnTo>
                    <a:lnTo>
                      <a:pt x="316" y="86"/>
                    </a:lnTo>
                    <a:lnTo>
                      <a:pt x="314" y="85"/>
                    </a:lnTo>
                    <a:lnTo>
                      <a:pt x="314" y="85"/>
                    </a:lnTo>
                    <a:lnTo>
                      <a:pt x="311" y="84"/>
                    </a:lnTo>
                    <a:lnTo>
                      <a:pt x="311" y="84"/>
                    </a:lnTo>
                    <a:lnTo>
                      <a:pt x="308" y="84"/>
                    </a:lnTo>
                    <a:lnTo>
                      <a:pt x="308" y="84"/>
                    </a:lnTo>
                    <a:lnTo>
                      <a:pt x="303" y="87"/>
                    </a:lnTo>
                    <a:lnTo>
                      <a:pt x="297" y="91"/>
                    </a:lnTo>
                    <a:lnTo>
                      <a:pt x="290" y="96"/>
                    </a:lnTo>
                    <a:lnTo>
                      <a:pt x="283" y="99"/>
                    </a:lnTo>
                    <a:lnTo>
                      <a:pt x="283" y="99"/>
                    </a:lnTo>
                    <a:lnTo>
                      <a:pt x="283" y="99"/>
                    </a:lnTo>
                    <a:lnTo>
                      <a:pt x="254" y="99"/>
                    </a:lnTo>
                    <a:lnTo>
                      <a:pt x="252" y="101"/>
                    </a:lnTo>
                    <a:lnTo>
                      <a:pt x="252" y="101"/>
                    </a:lnTo>
                    <a:lnTo>
                      <a:pt x="249" y="102"/>
                    </a:lnTo>
                    <a:lnTo>
                      <a:pt x="249" y="102"/>
                    </a:lnTo>
                    <a:lnTo>
                      <a:pt x="248" y="104"/>
                    </a:lnTo>
                    <a:lnTo>
                      <a:pt x="248" y="104"/>
                    </a:lnTo>
                    <a:lnTo>
                      <a:pt x="247" y="110"/>
                    </a:lnTo>
                    <a:lnTo>
                      <a:pt x="243" y="121"/>
                    </a:lnTo>
                    <a:lnTo>
                      <a:pt x="241" y="127"/>
                    </a:lnTo>
                    <a:lnTo>
                      <a:pt x="239" y="130"/>
                    </a:lnTo>
                    <a:lnTo>
                      <a:pt x="235" y="133"/>
                    </a:lnTo>
                    <a:lnTo>
                      <a:pt x="231" y="135"/>
                    </a:lnTo>
                    <a:lnTo>
                      <a:pt x="224" y="138"/>
                    </a:lnTo>
                    <a:lnTo>
                      <a:pt x="217" y="141"/>
                    </a:lnTo>
                    <a:lnTo>
                      <a:pt x="215" y="144"/>
                    </a:lnTo>
                    <a:lnTo>
                      <a:pt x="208" y="144"/>
                    </a:lnTo>
                    <a:lnTo>
                      <a:pt x="204" y="141"/>
                    </a:lnTo>
                    <a:lnTo>
                      <a:pt x="204" y="141"/>
                    </a:lnTo>
                    <a:lnTo>
                      <a:pt x="196" y="140"/>
                    </a:lnTo>
                    <a:lnTo>
                      <a:pt x="192" y="141"/>
                    </a:lnTo>
                    <a:lnTo>
                      <a:pt x="190" y="141"/>
                    </a:lnTo>
                    <a:lnTo>
                      <a:pt x="190" y="141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5"/>
                    </a:lnTo>
                    <a:lnTo>
                      <a:pt x="188" y="145"/>
                    </a:lnTo>
                    <a:lnTo>
                      <a:pt x="188" y="149"/>
                    </a:lnTo>
                    <a:lnTo>
                      <a:pt x="188" y="149"/>
                    </a:lnTo>
                    <a:lnTo>
                      <a:pt x="188" y="152"/>
                    </a:lnTo>
                    <a:lnTo>
                      <a:pt x="187" y="153"/>
                    </a:lnTo>
                    <a:lnTo>
                      <a:pt x="187" y="153"/>
                    </a:lnTo>
                    <a:lnTo>
                      <a:pt x="181" y="157"/>
                    </a:lnTo>
                    <a:lnTo>
                      <a:pt x="181" y="158"/>
                    </a:lnTo>
                    <a:lnTo>
                      <a:pt x="181" y="157"/>
                    </a:lnTo>
                    <a:lnTo>
                      <a:pt x="171" y="159"/>
                    </a:lnTo>
                    <a:lnTo>
                      <a:pt x="159" y="160"/>
                    </a:lnTo>
                    <a:lnTo>
                      <a:pt x="159" y="160"/>
                    </a:lnTo>
                    <a:lnTo>
                      <a:pt x="159" y="160"/>
                    </a:lnTo>
                    <a:lnTo>
                      <a:pt x="153" y="161"/>
                    </a:lnTo>
                    <a:lnTo>
                      <a:pt x="148" y="163"/>
                    </a:lnTo>
                    <a:lnTo>
                      <a:pt x="148" y="163"/>
                    </a:lnTo>
                    <a:lnTo>
                      <a:pt x="146" y="164"/>
                    </a:lnTo>
                    <a:lnTo>
                      <a:pt x="144" y="165"/>
                    </a:lnTo>
                    <a:lnTo>
                      <a:pt x="143" y="167"/>
                    </a:lnTo>
                    <a:lnTo>
                      <a:pt x="143" y="171"/>
                    </a:lnTo>
                    <a:lnTo>
                      <a:pt x="143" y="171"/>
                    </a:lnTo>
                    <a:lnTo>
                      <a:pt x="143" y="173"/>
                    </a:lnTo>
                    <a:lnTo>
                      <a:pt x="144" y="180"/>
                    </a:lnTo>
                    <a:lnTo>
                      <a:pt x="144" y="185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4" y="188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36" y="194"/>
                    </a:lnTo>
                    <a:lnTo>
                      <a:pt x="131" y="197"/>
                    </a:lnTo>
                    <a:lnTo>
                      <a:pt x="131" y="197"/>
                    </a:lnTo>
                    <a:lnTo>
                      <a:pt x="126" y="200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94" y="202"/>
                    </a:lnTo>
                    <a:lnTo>
                      <a:pt x="94" y="202"/>
                    </a:lnTo>
                    <a:lnTo>
                      <a:pt x="95" y="202"/>
                    </a:lnTo>
                    <a:lnTo>
                      <a:pt x="95" y="202"/>
                    </a:lnTo>
                    <a:lnTo>
                      <a:pt x="74" y="200"/>
                    </a:lnTo>
                    <a:lnTo>
                      <a:pt x="63" y="197"/>
                    </a:lnTo>
                    <a:lnTo>
                      <a:pt x="59" y="196"/>
                    </a:lnTo>
                    <a:lnTo>
                      <a:pt x="54" y="192"/>
                    </a:lnTo>
                    <a:lnTo>
                      <a:pt x="54" y="194"/>
                    </a:lnTo>
                    <a:lnTo>
                      <a:pt x="54" y="192"/>
                    </a:lnTo>
                    <a:lnTo>
                      <a:pt x="50" y="190"/>
                    </a:lnTo>
                    <a:lnTo>
                      <a:pt x="50" y="190"/>
                    </a:lnTo>
                    <a:lnTo>
                      <a:pt x="45" y="186"/>
                    </a:lnTo>
                    <a:lnTo>
                      <a:pt x="38" y="183"/>
                    </a:lnTo>
                    <a:lnTo>
                      <a:pt x="23" y="176"/>
                    </a:lnTo>
                    <a:lnTo>
                      <a:pt x="22" y="171"/>
                    </a:lnTo>
                    <a:lnTo>
                      <a:pt x="22" y="171"/>
                    </a:lnTo>
                    <a:lnTo>
                      <a:pt x="20" y="167"/>
                    </a:lnTo>
                    <a:lnTo>
                      <a:pt x="20" y="167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5" y="149"/>
                    </a:lnTo>
                    <a:lnTo>
                      <a:pt x="5" y="149"/>
                    </a:lnTo>
                    <a:lnTo>
                      <a:pt x="2" y="145"/>
                    </a:lnTo>
                    <a:lnTo>
                      <a:pt x="1" y="141"/>
                    </a:lnTo>
                    <a:lnTo>
                      <a:pt x="1" y="141"/>
                    </a:lnTo>
                    <a:lnTo>
                      <a:pt x="1" y="136"/>
                    </a:lnTo>
                    <a:lnTo>
                      <a:pt x="2" y="132"/>
                    </a:lnTo>
                    <a:lnTo>
                      <a:pt x="8" y="118"/>
                    </a:lnTo>
                    <a:lnTo>
                      <a:pt x="7" y="117"/>
                    </a:lnTo>
                    <a:lnTo>
                      <a:pt x="8" y="118"/>
                    </a:lnTo>
                    <a:lnTo>
                      <a:pt x="12" y="109"/>
                    </a:lnTo>
                    <a:lnTo>
                      <a:pt x="16" y="102"/>
                    </a:lnTo>
                    <a:lnTo>
                      <a:pt x="14" y="102"/>
                    </a:lnTo>
                    <a:lnTo>
                      <a:pt x="16" y="102"/>
                    </a:lnTo>
                    <a:lnTo>
                      <a:pt x="16" y="102"/>
                    </a:lnTo>
                    <a:lnTo>
                      <a:pt x="20" y="93"/>
                    </a:lnTo>
                    <a:lnTo>
                      <a:pt x="20" y="93"/>
                    </a:lnTo>
                    <a:lnTo>
                      <a:pt x="24" y="91"/>
                    </a:lnTo>
                    <a:lnTo>
                      <a:pt x="26" y="90"/>
                    </a:lnTo>
                    <a:lnTo>
                      <a:pt x="26" y="90"/>
                    </a:lnTo>
                    <a:lnTo>
                      <a:pt x="30" y="91"/>
                    </a:lnTo>
                    <a:lnTo>
                      <a:pt x="33" y="93"/>
                    </a:lnTo>
                    <a:lnTo>
                      <a:pt x="35" y="93"/>
                    </a:lnTo>
                    <a:lnTo>
                      <a:pt x="38" y="95"/>
                    </a:lnTo>
                    <a:lnTo>
                      <a:pt x="38" y="95"/>
                    </a:lnTo>
                    <a:lnTo>
                      <a:pt x="50" y="95"/>
                    </a:lnTo>
                    <a:lnTo>
                      <a:pt x="55" y="92"/>
                    </a:lnTo>
                    <a:lnTo>
                      <a:pt x="54" y="92"/>
                    </a:lnTo>
                    <a:lnTo>
                      <a:pt x="55" y="92"/>
                    </a:lnTo>
                    <a:lnTo>
                      <a:pt x="55" y="92"/>
                    </a:lnTo>
                    <a:lnTo>
                      <a:pt x="64" y="89"/>
                    </a:lnTo>
                    <a:lnTo>
                      <a:pt x="69" y="86"/>
                    </a:lnTo>
                    <a:lnTo>
                      <a:pt x="69" y="86"/>
                    </a:lnTo>
                    <a:lnTo>
                      <a:pt x="70" y="85"/>
                    </a:lnTo>
                    <a:lnTo>
                      <a:pt x="73" y="83"/>
                    </a:lnTo>
                    <a:lnTo>
                      <a:pt x="76" y="72"/>
                    </a:lnTo>
                    <a:lnTo>
                      <a:pt x="76" y="71"/>
                    </a:lnTo>
                    <a:lnTo>
                      <a:pt x="76" y="72"/>
                    </a:lnTo>
                    <a:lnTo>
                      <a:pt x="79" y="68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2" y="60"/>
                    </a:lnTo>
                    <a:lnTo>
                      <a:pt x="84" y="55"/>
                    </a:lnTo>
                    <a:lnTo>
                      <a:pt x="84" y="55"/>
                    </a:lnTo>
                    <a:lnTo>
                      <a:pt x="82" y="48"/>
                    </a:lnTo>
                    <a:lnTo>
                      <a:pt x="82" y="48"/>
                    </a:lnTo>
                    <a:lnTo>
                      <a:pt x="84" y="45"/>
                    </a:lnTo>
                    <a:lnTo>
                      <a:pt x="84" y="45"/>
                    </a:lnTo>
                    <a:lnTo>
                      <a:pt x="84" y="45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90" y="37"/>
                    </a:lnTo>
                    <a:lnTo>
                      <a:pt x="97" y="31"/>
                    </a:lnTo>
                    <a:lnTo>
                      <a:pt x="97" y="30"/>
                    </a:lnTo>
                    <a:lnTo>
                      <a:pt x="97" y="31"/>
                    </a:lnTo>
                    <a:lnTo>
                      <a:pt x="97" y="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3" name="Freeform 533"/>
              <p:cNvSpPr>
                <a:spLocks/>
              </p:cNvSpPr>
              <p:nvPr/>
            </p:nvSpPr>
            <p:spPr bwMode="auto">
              <a:xfrm>
                <a:off x="5956301" y="4576763"/>
                <a:ext cx="344488" cy="265113"/>
              </a:xfrm>
              <a:custGeom>
                <a:avLst/>
                <a:gdLst>
                  <a:gd name="T0" fmla="*/ 48 w 217"/>
                  <a:gd name="T1" fmla="*/ 154 h 167"/>
                  <a:gd name="T2" fmla="*/ 63 w 217"/>
                  <a:gd name="T3" fmla="*/ 154 h 167"/>
                  <a:gd name="T4" fmla="*/ 81 w 217"/>
                  <a:gd name="T5" fmla="*/ 147 h 167"/>
                  <a:gd name="T6" fmla="*/ 85 w 217"/>
                  <a:gd name="T7" fmla="*/ 138 h 167"/>
                  <a:gd name="T8" fmla="*/ 88 w 217"/>
                  <a:gd name="T9" fmla="*/ 135 h 167"/>
                  <a:gd name="T10" fmla="*/ 110 w 217"/>
                  <a:gd name="T11" fmla="*/ 156 h 167"/>
                  <a:gd name="T12" fmla="*/ 113 w 217"/>
                  <a:gd name="T13" fmla="*/ 155 h 167"/>
                  <a:gd name="T14" fmla="*/ 117 w 217"/>
                  <a:gd name="T15" fmla="*/ 150 h 167"/>
                  <a:gd name="T16" fmla="*/ 127 w 217"/>
                  <a:gd name="T17" fmla="*/ 153 h 167"/>
                  <a:gd name="T18" fmla="*/ 137 w 217"/>
                  <a:gd name="T19" fmla="*/ 155 h 167"/>
                  <a:gd name="T20" fmla="*/ 139 w 217"/>
                  <a:gd name="T21" fmla="*/ 137 h 167"/>
                  <a:gd name="T22" fmla="*/ 143 w 217"/>
                  <a:gd name="T23" fmla="*/ 128 h 167"/>
                  <a:gd name="T24" fmla="*/ 133 w 217"/>
                  <a:gd name="T25" fmla="*/ 125 h 167"/>
                  <a:gd name="T26" fmla="*/ 133 w 217"/>
                  <a:gd name="T27" fmla="*/ 120 h 167"/>
                  <a:gd name="T28" fmla="*/ 148 w 217"/>
                  <a:gd name="T29" fmla="*/ 115 h 167"/>
                  <a:gd name="T30" fmla="*/ 163 w 217"/>
                  <a:gd name="T31" fmla="*/ 110 h 167"/>
                  <a:gd name="T32" fmla="*/ 167 w 217"/>
                  <a:gd name="T33" fmla="*/ 105 h 167"/>
                  <a:gd name="T34" fmla="*/ 169 w 217"/>
                  <a:gd name="T35" fmla="*/ 81 h 167"/>
                  <a:gd name="T36" fmla="*/ 186 w 217"/>
                  <a:gd name="T37" fmla="*/ 55 h 167"/>
                  <a:gd name="T38" fmla="*/ 198 w 217"/>
                  <a:gd name="T39" fmla="*/ 47 h 167"/>
                  <a:gd name="T40" fmla="*/ 205 w 217"/>
                  <a:gd name="T41" fmla="*/ 35 h 167"/>
                  <a:gd name="T42" fmla="*/ 217 w 217"/>
                  <a:gd name="T43" fmla="*/ 33 h 167"/>
                  <a:gd name="T44" fmla="*/ 209 w 217"/>
                  <a:gd name="T45" fmla="*/ 18 h 167"/>
                  <a:gd name="T46" fmla="*/ 201 w 217"/>
                  <a:gd name="T47" fmla="*/ 4 h 167"/>
                  <a:gd name="T48" fmla="*/ 191 w 217"/>
                  <a:gd name="T49" fmla="*/ 1 h 167"/>
                  <a:gd name="T50" fmla="*/ 181 w 217"/>
                  <a:gd name="T51" fmla="*/ 4 h 167"/>
                  <a:gd name="T52" fmla="*/ 182 w 217"/>
                  <a:gd name="T53" fmla="*/ 23 h 167"/>
                  <a:gd name="T54" fmla="*/ 175 w 217"/>
                  <a:gd name="T55" fmla="*/ 22 h 167"/>
                  <a:gd name="T56" fmla="*/ 167 w 217"/>
                  <a:gd name="T57" fmla="*/ 19 h 167"/>
                  <a:gd name="T58" fmla="*/ 153 w 217"/>
                  <a:gd name="T59" fmla="*/ 29 h 167"/>
                  <a:gd name="T60" fmla="*/ 132 w 217"/>
                  <a:gd name="T61" fmla="*/ 32 h 167"/>
                  <a:gd name="T62" fmla="*/ 100 w 217"/>
                  <a:gd name="T63" fmla="*/ 38 h 167"/>
                  <a:gd name="T64" fmla="*/ 91 w 217"/>
                  <a:gd name="T65" fmla="*/ 51 h 167"/>
                  <a:gd name="T66" fmla="*/ 83 w 217"/>
                  <a:gd name="T67" fmla="*/ 57 h 167"/>
                  <a:gd name="T68" fmla="*/ 52 w 217"/>
                  <a:gd name="T69" fmla="*/ 57 h 167"/>
                  <a:gd name="T70" fmla="*/ 38 w 217"/>
                  <a:gd name="T71" fmla="*/ 54 h 167"/>
                  <a:gd name="T72" fmla="*/ 21 w 217"/>
                  <a:gd name="T73" fmla="*/ 51 h 167"/>
                  <a:gd name="T74" fmla="*/ 11 w 217"/>
                  <a:gd name="T75" fmla="*/ 56 h 167"/>
                  <a:gd name="T76" fmla="*/ 1 w 217"/>
                  <a:gd name="T77" fmla="*/ 68 h 167"/>
                  <a:gd name="T78" fmla="*/ 1 w 217"/>
                  <a:gd name="T79" fmla="*/ 80 h 167"/>
                  <a:gd name="T80" fmla="*/ 14 w 217"/>
                  <a:gd name="T81" fmla="*/ 82 h 167"/>
                  <a:gd name="T82" fmla="*/ 17 w 217"/>
                  <a:gd name="T83" fmla="*/ 86 h 167"/>
                  <a:gd name="T84" fmla="*/ 3 w 217"/>
                  <a:gd name="T85" fmla="*/ 98 h 167"/>
                  <a:gd name="T86" fmla="*/ 3 w 217"/>
                  <a:gd name="T87" fmla="*/ 104 h 167"/>
                  <a:gd name="T88" fmla="*/ 18 w 217"/>
                  <a:gd name="T89" fmla="*/ 110 h 167"/>
                  <a:gd name="T90" fmla="*/ 19 w 217"/>
                  <a:gd name="T91" fmla="*/ 116 h 167"/>
                  <a:gd name="T92" fmla="*/ 19 w 217"/>
                  <a:gd name="T93" fmla="*/ 132 h 167"/>
                  <a:gd name="T94" fmla="*/ 26 w 217"/>
                  <a:gd name="T95" fmla="*/ 144 h 167"/>
                  <a:gd name="T96" fmla="*/ 21 w 217"/>
                  <a:gd name="T97" fmla="*/ 150 h 167"/>
                  <a:gd name="T98" fmla="*/ 13 w 217"/>
                  <a:gd name="T99" fmla="*/ 155 h 167"/>
                  <a:gd name="T100" fmla="*/ 38 w 217"/>
                  <a:gd name="T101" fmla="*/ 166 h 167"/>
                  <a:gd name="T102" fmla="*/ 42 w 217"/>
                  <a:gd name="T103" fmla="*/ 163 h 167"/>
                  <a:gd name="T104" fmla="*/ 44 w 217"/>
                  <a:gd name="T105" fmla="*/ 156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167">
                    <a:moveTo>
                      <a:pt x="44" y="156"/>
                    </a:moveTo>
                    <a:lnTo>
                      <a:pt x="46" y="155"/>
                    </a:lnTo>
                    <a:lnTo>
                      <a:pt x="48" y="154"/>
                    </a:lnTo>
                    <a:lnTo>
                      <a:pt x="54" y="155"/>
                    </a:lnTo>
                    <a:lnTo>
                      <a:pt x="57" y="155"/>
                    </a:lnTo>
                    <a:lnTo>
                      <a:pt x="63" y="154"/>
                    </a:lnTo>
                    <a:lnTo>
                      <a:pt x="75" y="150"/>
                    </a:lnTo>
                    <a:lnTo>
                      <a:pt x="79" y="149"/>
                    </a:lnTo>
                    <a:lnTo>
                      <a:pt x="81" y="147"/>
                    </a:lnTo>
                    <a:lnTo>
                      <a:pt x="82" y="146"/>
                    </a:lnTo>
                    <a:lnTo>
                      <a:pt x="83" y="143"/>
                    </a:lnTo>
                    <a:lnTo>
                      <a:pt x="85" y="138"/>
                    </a:lnTo>
                    <a:lnTo>
                      <a:pt x="86" y="135"/>
                    </a:lnTo>
                    <a:lnTo>
                      <a:pt x="87" y="134"/>
                    </a:lnTo>
                    <a:lnTo>
                      <a:pt x="88" y="135"/>
                    </a:lnTo>
                    <a:lnTo>
                      <a:pt x="93" y="140"/>
                    </a:lnTo>
                    <a:lnTo>
                      <a:pt x="106" y="154"/>
                    </a:lnTo>
                    <a:lnTo>
                      <a:pt x="110" y="156"/>
                    </a:lnTo>
                    <a:lnTo>
                      <a:pt x="110" y="156"/>
                    </a:lnTo>
                    <a:lnTo>
                      <a:pt x="112" y="156"/>
                    </a:lnTo>
                    <a:lnTo>
                      <a:pt x="113" y="155"/>
                    </a:lnTo>
                    <a:lnTo>
                      <a:pt x="114" y="151"/>
                    </a:lnTo>
                    <a:lnTo>
                      <a:pt x="116" y="150"/>
                    </a:lnTo>
                    <a:lnTo>
                      <a:pt x="117" y="150"/>
                    </a:lnTo>
                    <a:lnTo>
                      <a:pt x="122" y="149"/>
                    </a:lnTo>
                    <a:lnTo>
                      <a:pt x="123" y="149"/>
                    </a:lnTo>
                    <a:lnTo>
                      <a:pt x="127" y="153"/>
                    </a:lnTo>
                    <a:lnTo>
                      <a:pt x="132" y="155"/>
                    </a:lnTo>
                    <a:lnTo>
                      <a:pt x="135" y="156"/>
                    </a:lnTo>
                    <a:lnTo>
                      <a:pt x="137" y="155"/>
                    </a:lnTo>
                    <a:lnTo>
                      <a:pt x="139" y="151"/>
                    </a:lnTo>
                    <a:lnTo>
                      <a:pt x="139" y="148"/>
                    </a:lnTo>
                    <a:lnTo>
                      <a:pt x="139" y="137"/>
                    </a:lnTo>
                    <a:lnTo>
                      <a:pt x="141" y="134"/>
                    </a:lnTo>
                    <a:lnTo>
                      <a:pt x="142" y="131"/>
                    </a:lnTo>
                    <a:lnTo>
                      <a:pt x="143" y="128"/>
                    </a:lnTo>
                    <a:lnTo>
                      <a:pt x="143" y="126"/>
                    </a:lnTo>
                    <a:lnTo>
                      <a:pt x="142" y="126"/>
                    </a:lnTo>
                    <a:lnTo>
                      <a:pt x="133" y="125"/>
                    </a:lnTo>
                    <a:lnTo>
                      <a:pt x="131" y="124"/>
                    </a:lnTo>
                    <a:lnTo>
                      <a:pt x="130" y="123"/>
                    </a:lnTo>
                    <a:lnTo>
                      <a:pt x="133" y="120"/>
                    </a:lnTo>
                    <a:lnTo>
                      <a:pt x="133" y="120"/>
                    </a:lnTo>
                    <a:lnTo>
                      <a:pt x="142" y="118"/>
                    </a:lnTo>
                    <a:lnTo>
                      <a:pt x="148" y="115"/>
                    </a:lnTo>
                    <a:lnTo>
                      <a:pt x="155" y="112"/>
                    </a:lnTo>
                    <a:lnTo>
                      <a:pt x="163" y="110"/>
                    </a:lnTo>
                    <a:lnTo>
                      <a:pt x="163" y="110"/>
                    </a:lnTo>
                    <a:lnTo>
                      <a:pt x="164" y="109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92"/>
                    </a:lnTo>
                    <a:lnTo>
                      <a:pt x="167" y="86"/>
                    </a:lnTo>
                    <a:lnTo>
                      <a:pt x="169" y="81"/>
                    </a:lnTo>
                    <a:lnTo>
                      <a:pt x="175" y="72"/>
                    </a:lnTo>
                    <a:lnTo>
                      <a:pt x="180" y="66"/>
                    </a:lnTo>
                    <a:lnTo>
                      <a:pt x="186" y="55"/>
                    </a:lnTo>
                    <a:lnTo>
                      <a:pt x="188" y="51"/>
                    </a:lnTo>
                    <a:lnTo>
                      <a:pt x="192" y="50"/>
                    </a:lnTo>
                    <a:lnTo>
                      <a:pt x="198" y="47"/>
                    </a:lnTo>
                    <a:lnTo>
                      <a:pt x="201" y="42"/>
                    </a:lnTo>
                    <a:lnTo>
                      <a:pt x="204" y="38"/>
                    </a:lnTo>
                    <a:lnTo>
                      <a:pt x="205" y="35"/>
                    </a:lnTo>
                    <a:lnTo>
                      <a:pt x="206" y="33"/>
                    </a:lnTo>
                    <a:lnTo>
                      <a:pt x="209" y="32"/>
                    </a:lnTo>
                    <a:lnTo>
                      <a:pt x="217" y="33"/>
                    </a:lnTo>
                    <a:lnTo>
                      <a:pt x="210" y="25"/>
                    </a:lnTo>
                    <a:lnTo>
                      <a:pt x="210" y="22"/>
                    </a:lnTo>
                    <a:lnTo>
                      <a:pt x="209" y="18"/>
                    </a:lnTo>
                    <a:lnTo>
                      <a:pt x="207" y="13"/>
                    </a:lnTo>
                    <a:lnTo>
                      <a:pt x="204" y="7"/>
                    </a:lnTo>
                    <a:lnTo>
                      <a:pt x="201" y="4"/>
                    </a:lnTo>
                    <a:lnTo>
                      <a:pt x="198" y="1"/>
                    </a:lnTo>
                    <a:lnTo>
                      <a:pt x="193" y="2"/>
                    </a:lnTo>
                    <a:lnTo>
                      <a:pt x="191" y="1"/>
                    </a:lnTo>
                    <a:lnTo>
                      <a:pt x="186" y="0"/>
                    </a:lnTo>
                    <a:lnTo>
                      <a:pt x="182" y="1"/>
                    </a:lnTo>
                    <a:lnTo>
                      <a:pt x="181" y="4"/>
                    </a:lnTo>
                    <a:lnTo>
                      <a:pt x="181" y="12"/>
                    </a:lnTo>
                    <a:lnTo>
                      <a:pt x="182" y="19"/>
                    </a:lnTo>
                    <a:lnTo>
                      <a:pt x="182" y="23"/>
                    </a:lnTo>
                    <a:lnTo>
                      <a:pt x="181" y="24"/>
                    </a:lnTo>
                    <a:lnTo>
                      <a:pt x="180" y="24"/>
                    </a:lnTo>
                    <a:lnTo>
                      <a:pt x="175" y="22"/>
                    </a:lnTo>
                    <a:lnTo>
                      <a:pt x="173" y="18"/>
                    </a:lnTo>
                    <a:lnTo>
                      <a:pt x="169" y="18"/>
                    </a:lnTo>
                    <a:lnTo>
                      <a:pt x="167" y="19"/>
                    </a:lnTo>
                    <a:lnTo>
                      <a:pt x="163" y="22"/>
                    </a:lnTo>
                    <a:lnTo>
                      <a:pt x="157" y="26"/>
                    </a:lnTo>
                    <a:lnTo>
                      <a:pt x="153" y="29"/>
                    </a:lnTo>
                    <a:lnTo>
                      <a:pt x="149" y="31"/>
                    </a:lnTo>
                    <a:lnTo>
                      <a:pt x="143" y="32"/>
                    </a:lnTo>
                    <a:lnTo>
                      <a:pt x="132" y="32"/>
                    </a:lnTo>
                    <a:lnTo>
                      <a:pt x="118" y="33"/>
                    </a:lnTo>
                    <a:lnTo>
                      <a:pt x="105" y="37"/>
                    </a:lnTo>
                    <a:lnTo>
                      <a:pt x="100" y="38"/>
                    </a:lnTo>
                    <a:lnTo>
                      <a:pt x="96" y="41"/>
                    </a:lnTo>
                    <a:lnTo>
                      <a:pt x="93" y="47"/>
                    </a:lnTo>
                    <a:lnTo>
                      <a:pt x="91" y="51"/>
                    </a:lnTo>
                    <a:lnTo>
                      <a:pt x="88" y="55"/>
                    </a:lnTo>
                    <a:lnTo>
                      <a:pt x="87" y="56"/>
                    </a:lnTo>
                    <a:lnTo>
                      <a:pt x="83" y="57"/>
                    </a:lnTo>
                    <a:lnTo>
                      <a:pt x="81" y="57"/>
                    </a:lnTo>
                    <a:lnTo>
                      <a:pt x="62" y="58"/>
                    </a:lnTo>
                    <a:lnTo>
                      <a:pt x="52" y="57"/>
                    </a:lnTo>
                    <a:lnTo>
                      <a:pt x="49" y="57"/>
                    </a:lnTo>
                    <a:lnTo>
                      <a:pt x="45" y="56"/>
                    </a:lnTo>
                    <a:lnTo>
                      <a:pt x="38" y="54"/>
                    </a:lnTo>
                    <a:lnTo>
                      <a:pt x="38" y="54"/>
                    </a:lnTo>
                    <a:lnTo>
                      <a:pt x="30" y="51"/>
                    </a:lnTo>
                    <a:lnTo>
                      <a:pt x="21" y="51"/>
                    </a:lnTo>
                    <a:lnTo>
                      <a:pt x="18" y="53"/>
                    </a:lnTo>
                    <a:lnTo>
                      <a:pt x="14" y="54"/>
                    </a:lnTo>
                    <a:lnTo>
                      <a:pt x="11" y="56"/>
                    </a:lnTo>
                    <a:lnTo>
                      <a:pt x="8" y="60"/>
                    </a:lnTo>
                    <a:lnTo>
                      <a:pt x="3" y="63"/>
                    </a:lnTo>
                    <a:lnTo>
                      <a:pt x="1" y="68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1" y="80"/>
                    </a:lnTo>
                    <a:lnTo>
                      <a:pt x="3" y="81"/>
                    </a:lnTo>
                    <a:lnTo>
                      <a:pt x="8" y="81"/>
                    </a:lnTo>
                    <a:lnTo>
                      <a:pt x="14" y="82"/>
                    </a:lnTo>
                    <a:lnTo>
                      <a:pt x="15" y="84"/>
                    </a:lnTo>
                    <a:lnTo>
                      <a:pt x="17" y="85"/>
                    </a:lnTo>
                    <a:lnTo>
                      <a:pt x="17" y="86"/>
                    </a:lnTo>
                    <a:lnTo>
                      <a:pt x="15" y="88"/>
                    </a:lnTo>
                    <a:lnTo>
                      <a:pt x="9" y="93"/>
                    </a:lnTo>
                    <a:lnTo>
                      <a:pt x="3" y="98"/>
                    </a:lnTo>
                    <a:lnTo>
                      <a:pt x="2" y="100"/>
                    </a:lnTo>
                    <a:lnTo>
                      <a:pt x="2" y="103"/>
                    </a:lnTo>
                    <a:lnTo>
                      <a:pt x="3" y="104"/>
                    </a:lnTo>
                    <a:lnTo>
                      <a:pt x="6" y="105"/>
                    </a:lnTo>
                    <a:lnTo>
                      <a:pt x="13" y="107"/>
                    </a:lnTo>
                    <a:lnTo>
                      <a:pt x="18" y="110"/>
                    </a:lnTo>
                    <a:lnTo>
                      <a:pt x="20" y="110"/>
                    </a:lnTo>
                    <a:lnTo>
                      <a:pt x="20" y="111"/>
                    </a:lnTo>
                    <a:lnTo>
                      <a:pt x="19" y="116"/>
                    </a:lnTo>
                    <a:lnTo>
                      <a:pt x="14" y="132"/>
                    </a:lnTo>
                    <a:lnTo>
                      <a:pt x="17" y="132"/>
                    </a:lnTo>
                    <a:lnTo>
                      <a:pt x="19" y="132"/>
                    </a:lnTo>
                    <a:lnTo>
                      <a:pt x="21" y="137"/>
                    </a:lnTo>
                    <a:lnTo>
                      <a:pt x="25" y="140"/>
                    </a:lnTo>
                    <a:lnTo>
                      <a:pt x="26" y="144"/>
                    </a:lnTo>
                    <a:lnTo>
                      <a:pt x="26" y="146"/>
                    </a:lnTo>
                    <a:lnTo>
                      <a:pt x="25" y="148"/>
                    </a:lnTo>
                    <a:lnTo>
                      <a:pt x="21" y="150"/>
                    </a:lnTo>
                    <a:lnTo>
                      <a:pt x="19" y="150"/>
                    </a:lnTo>
                    <a:lnTo>
                      <a:pt x="15" y="153"/>
                    </a:lnTo>
                    <a:lnTo>
                      <a:pt x="13" y="155"/>
                    </a:lnTo>
                    <a:lnTo>
                      <a:pt x="25" y="160"/>
                    </a:lnTo>
                    <a:lnTo>
                      <a:pt x="34" y="165"/>
                    </a:lnTo>
                    <a:lnTo>
                      <a:pt x="38" y="166"/>
                    </a:lnTo>
                    <a:lnTo>
                      <a:pt x="39" y="167"/>
                    </a:lnTo>
                    <a:lnTo>
                      <a:pt x="42" y="166"/>
                    </a:lnTo>
                    <a:lnTo>
                      <a:pt x="42" y="163"/>
                    </a:lnTo>
                    <a:lnTo>
                      <a:pt x="43" y="160"/>
                    </a:lnTo>
                    <a:lnTo>
                      <a:pt x="43" y="157"/>
                    </a:lnTo>
                    <a:lnTo>
                      <a:pt x="44" y="15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4" name="Freeform 534"/>
              <p:cNvSpPr>
                <a:spLocks/>
              </p:cNvSpPr>
              <p:nvPr/>
            </p:nvSpPr>
            <p:spPr bwMode="auto">
              <a:xfrm>
                <a:off x="5956301" y="4576763"/>
                <a:ext cx="347663" cy="265113"/>
              </a:xfrm>
              <a:custGeom>
                <a:avLst/>
                <a:gdLst>
                  <a:gd name="T0" fmla="*/ 57 w 219"/>
                  <a:gd name="T1" fmla="*/ 155 h 167"/>
                  <a:gd name="T2" fmla="*/ 82 w 219"/>
                  <a:gd name="T3" fmla="*/ 147 h 167"/>
                  <a:gd name="T4" fmla="*/ 88 w 219"/>
                  <a:gd name="T5" fmla="*/ 136 h 167"/>
                  <a:gd name="T6" fmla="*/ 112 w 219"/>
                  <a:gd name="T7" fmla="*/ 156 h 167"/>
                  <a:gd name="T8" fmla="*/ 122 w 219"/>
                  <a:gd name="T9" fmla="*/ 149 h 167"/>
                  <a:gd name="T10" fmla="*/ 137 w 219"/>
                  <a:gd name="T11" fmla="*/ 155 h 167"/>
                  <a:gd name="T12" fmla="*/ 142 w 219"/>
                  <a:gd name="T13" fmla="*/ 134 h 167"/>
                  <a:gd name="T14" fmla="*/ 142 w 219"/>
                  <a:gd name="T15" fmla="*/ 125 h 167"/>
                  <a:gd name="T16" fmla="*/ 133 w 219"/>
                  <a:gd name="T17" fmla="*/ 122 h 167"/>
                  <a:gd name="T18" fmla="*/ 163 w 219"/>
                  <a:gd name="T19" fmla="*/ 111 h 167"/>
                  <a:gd name="T20" fmla="*/ 167 w 219"/>
                  <a:gd name="T21" fmla="*/ 105 h 167"/>
                  <a:gd name="T22" fmla="*/ 169 w 219"/>
                  <a:gd name="T23" fmla="*/ 82 h 167"/>
                  <a:gd name="T24" fmla="*/ 199 w 219"/>
                  <a:gd name="T25" fmla="*/ 48 h 167"/>
                  <a:gd name="T26" fmla="*/ 210 w 219"/>
                  <a:gd name="T27" fmla="*/ 25 h 167"/>
                  <a:gd name="T28" fmla="*/ 201 w 219"/>
                  <a:gd name="T29" fmla="*/ 2 h 167"/>
                  <a:gd name="T30" fmla="*/ 186 w 219"/>
                  <a:gd name="T31" fmla="*/ 0 h 167"/>
                  <a:gd name="T32" fmla="*/ 182 w 219"/>
                  <a:gd name="T33" fmla="*/ 23 h 167"/>
                  <a:gd name="T34" fmla="*/ 168 w 219"/>
                  <a:gd name="T35" fmla="*/ 18 h 167"/>
                  <a:gd name="T36" fmla="*/ 143 w 219"/>
                  <a:gd name="T37" fmla="*/ 31 h 167"/>
                  <a:gd name="T38" fmla="*/ 93 w 219"/>
                  <a:gd name="T39" fmla="*/ 47 h 167"/>
                  <a:gd name="T40" fmla="*/ 81 w 219"/>
                  <a:gd name="T41" fmla="*/ 57 h 167"/>
                  <a:gd name="T42" fmla="*/ 38 w 219"/>
                  <a:gd name="T43" fmla="*/ 54 h 167"/>
                  <a:gd name="T44" fmla="*/ 15 w 219"/>
                  <a:gd name="T45" fmla="*/ 53 h 167"/>
                  <a:gd name="T46" fmla="*/ 0 w 219"/>
                  <a:gd name="T47" fmla="*/ 74 h 167"/>
                  <a:gd name="T48" fmla="*/ 8 w 219"/>
                  <a:gd name="T49" fmla="*/ 82 h 167"/>
                  <a:gd name="T50" fmla="*/ 2 w 219"/>
                  <a:gd name="T51" fmla="*/ 97 h 167"/>
                  <a:gd name="T52" fmla="*/ 6 w 219"/>
                  <a:gd name="T53" fmla="*/ 106 h 167"/>
                  <a:gd name="T54" fmla="*/ 13 w 219"/>
                  <a:gd name="T55" fmla="*/ 134 h 167"/>
                  <a:gd name="T56" fmla="*/ 25 w 219"/>
                  <a:gd name="T57" fmla="*/ 148 h 167"/>
                  <a:gd name="T58" fmla="*/ 25 w 219"/>
                  <a:gd name="T59" fmla="*/ 160 h 167"/>
                  <a:gd name="T60" fmla="*/ 43 w 219"/>
                  <a:gd name="T61" fmla="*/ 163 h 167"/>
                  <a:gd name="T62" fmla="*/ 44 w 219"/>
                  <a:gd name="T63" fmla="*/ 156 h 167"/>
                  <a:gd name="T64" fmla="*/ 42 w 219"/>
                  <a:gd name="T65" fmla="*/ 166 h 167"/>
                  <a:gd name="T66" fmla="*/ 17 w 219"/>
                  <a:gd name="T67" fmla="*/ 154 h 167"/>
                  <a:gd name="T68" fmla="*/ 26 w 219"/>
                  <a:gd name="T69" fmla="*/ 146 h 167"/>
                  <a:gd name="T70" fmla="*/ 18 w 219"/>
                  <a:gd name="T71" fmla="*/ 131 h 167"/>
                  <a:gd name="T72" fmla="*/ 20 w 219"/>
                  <a:gd name="T73" fmla="*/ 110 h 167"/>
                  <a:gd name="T74" fmla="*/ 2 w 219"/>
                  <a:gd name="T75" fmla="*/ 100 h 167"/>
                  <a:gd name="T76" fmla="*/ 18 w 219"/>
                  <a:gd name="T77" fmla="*/ 85 h 167"/>
                  <a:gd name="T78" fmla="*/ 1 w 219"/>
                  <a:gd name="T79" fmla="*/ 79 h 167"/>
                  <a:gd name="T80" fmla="*/ 8 w 219"/>
                  <a:gd name="T81" fmla="*/ 60 h 167"/>
                  <a:gd name="T82" fmla="*/ 38 w 219"/>
                  <a:gd name="T83" fmla="*/ 54 h 167"/>
                  <a:gd name="T84" fmla="*/ 81 w 219"/>
                  <a:gd name="T85" fmla="*/ 58 h 167"/>
                  <a:gd name="T86" fmla="*/ 91 w 219"/>
                  <a:gd name="T87" fmla="*/ 53 h 167"/>
                  <a:gd name="T88" fmla="*/ 143 w 219"/>
                  <a:gd name="T89" fmla="*/ 32 h 167"/>
                  <a:gd name="T90" fmla="*/ 169 w 219"/>
                  <a:gd name="T91" fmla="*/ 19 h 167"/>
                  <a:gd name="T92" fmla="*/ 184 w 219"/>
                  <a:gd name="T93" fmla="*/ 24 h 167"/>
                  <a:gd name="T94" fmla="*/ 186 w 219"/>
                  <a:gd name="T95" fmla="*/ 1 h 167"/>
                  <a:gd name="T96" fmla="*/ 206 w 219"/>
                  <a:gd name="T97" fmla="*/ 13 h 167"/>
                  <a:gd name="T98" fmla="*/ 209 w 219"/>
                  <a:gd name="T99" fmla="*/ 32 h 167"/>
                  <a:gd name="T100" fmla="*/ 198 w 219"/>
                  <a:gd name="T101" fmla="*/ 47 h 167"/>
                  <a:gd name="T102" fmla="*/ 175 w 219"/>
                  <a:gd name="T103" fmla="*/ 72 h 167"/>
                  <a:gd name="T104" fmla="*/ 166 w 219"/>
                  <a:gd name="T105" fmla="*/ 89 h 167"/>
                  <a:gd name="T106" fmla="*/ 164 w 219"/>
                  <a:gd name="T107" fmla="*/ 107 h 167"/>
                  <a:gd name="T108" fmla="*/ 154 w 219"/>
                  <a:gd name="T109" fmla="*/ 112 h 167"/>
                  <a:gd name="T110" fmla="*/ 129 w 219"/>
                  <a:gd name="T111" fmla="*/ 123 h 167"/>
                  <a:gd name="T112" fmla="*/ 142 w 219"/>
                  <a:gd name="T113" fmla="*/ 128 h 167"/>
                  <a:gd name="T114" fmla="*/ 137 w 219"/>
                  <a:gd name="T115" fmla="*/ 154 h 167"/>
                  <a:gd name="T116" fmla="*/ 117 w 219"/>
                  <a:gd name="T117" fmla="*/ 149 h 167"/>
                  <a:gd name="T118" fmla="*/ 111 w 219"/>
                  <a:gd name="T119" fmla="*/ 156 h 167"/>
                  <a:gd name="T120" fmla="*/ 86 w 219"/>
                  <a:gd name="T121" fmla="*/ 134 h 167"/>
                  <a:gd name="T122" fmla="*/ 80 w 219"/>
                  <a:gd name="T123" fmla="*/ 147 h 167"/>
                  <a:gd name="T124" fmla="*/ 46 w 219"/>
                  <a:gd name="T125" fmla="*/ 15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9" h="167">
                    <a:moveTo>
                      <a:pt x="44" y="156"/>
                    </a:moveTo>
                    <a:lnTo>
                      <a:pt x="44" y="157"/>
                    </a:lnTo>
                    <a:lnTo>
                      <a:pt x="48" y="155"/>
                    </a:lnTo>
                    <a:lnTo>
                      <a:pt x="48" y="155"/>
                    </a:lnTo>
                    <a:lnTo>
                      <a:pt x="48" y="154"/>
                    </a:lnTo>
                    <a:lnTo>
                      <a:pt x="54" y="155"/>
                    </a:lnTo>
                    <a:lnTo>
                      <a:pt x="57" y="155"/>
                    </a:lnTo>
                    <a:lnTo>
                      <a:pt x="57" y="155"/>
                    </a:lnTo>
                    <a:lnTo>
                      <a:pt x="64" y="154"/>
                    </a:lnTo>
                    <a:lnTo>
                      <a:pt x="76" y="150"/>
                    </a:lnTo>
                    <a:lnTo>
                      <a:pt x="79" y="149"/>
                    </a:lnTo>
                    <a:lnTo>
                      <a:pt x="79" y="149"/>
                    </a:lnTo>
                    <a:lnTo>
                      <a:pt x="81" y="148"/>
                    </a:lnTo>
                    <a:lnTo>
                      <a:pt x="82" y="147"/>
                    </a:lnTo>
                    <a:lnTo>
                      <a:pt x="83" y="147"/>
                    </a:lnTo>
                    <a:lnTo>
                      <a:pt x="85" y="143"/>
                    </a:lnTo>
                    <a:lnTo>
                      <a:pt x="85" y="143"/>
                    </a:lnTo>
                    <a:lnTo>
                      <a:pt x="85" y="140"/>
                    </a:lnTo>
                    <a:lnTo>
                      <a:pt x="86" y="135"/>
                    </a:lnTo>
                    <a:lnTo>
                      <a:pt x="87" y="135"/>
                    </a:lnTo>
                    <a:lnTo>
                      <a:pt x="88" y="136"/>
                    </a:lnTo>
                    <a:lnTo>
                      <a:pt x="93" y="141"/>
                    </a:lnTo>
                    <a:lnTo>
                      <a:pt x="106" y="154"/>
                    </a:lnTo>
                    <a:lnTo>
                      <a:pt x="108" y="156"/>
                    </a:lnTo>
                    <a:lnTo>
                      <a:pt x="110" y="157"/>
                    </a:lnTo>
                    <a:lnTo>
                      <a:pt x="110" y="157"/>
                    </a:lnTo>
                    <a:lnTo>
                      <a:pt x="112" y="156"/>
                    </a:lnTo>
                    <a:lnTo>
                      <a:pt x="112" y="156"/>
                    </a:lnTo>
                    <a:lnTo>
                      <a:pt x="113" y="155"/>
                    </a:lnTo>
                    <a:lnTo>
                      <a:pt x="113" y="155"/>
                    </a:lnTo>
                    <a:lnTo>
                      <a:pt x="114" y="153"/>
                    </a:lnTo>
                    <a:lnTo>
                      <a:pt x="117" y="151"/>
                    </a:lnTo>
                    <a:lnTo>
                      <a:pt x="117" y="151"/>
                    </a:lnTo>
                    <a:lnTo>
                      <a:pt x="118" y="150"/>
                    </a:lnTo>
                    <a:lnTo>
                      <a:pt x="122" y="149"/>
                    </a:lnTo>
                    <a:lnTo>
                      <a:pt x="123" y="149"/>
                    </a:lnTo>
                    <a:lnTo>
                      <a:pt x="127" y="154"/>
                    </a:lnTo>
                    <a:lnTo>
                      <a:pt x="132" y="155"/>
                    </a:lnTo>
                    <a:lnTo>
                      <a:pt x="132" y="155"/>
                    </a:lnTo>
                    <a:lnTo>
                      <a:pt x="135" y="156"/>
                    </a:lnTo>
                    <a:lnTo>
                      <a:pt x="135" y="156"/>
                    </a:lnTo>
                    <a:lnTo>
                      <a:pt x="137" y="155"/>
                    </a:lnTo>
                    <a:lnTo>
                      <a:pt x="137" y="155"/>
                    </a:lnTo>
                    <a:lnTo>
                      <a:pt x="139" y="153"/>
                    </a:lnTo>
                    <a:lnTo>
                      <a:pt x="139" y="151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1" y="137"/>
                    </a:lnTo>
                    <a:lnTo>
                      <a:pt x="142" y="134"/>
                    </a:lnTo>
                    <a:lnTo>
                      <a:pt x="143" y="131"/>
                    </a:lnTo>
                    <a:lnTo>
                      <a:pt x="143" y="128"/>
                    </a:lnTo>
                    <a:lnTo>
                      <a:pt x="143" y="128"/>
                    </a:lnTo>
                    <a:lnTo>
                      <a:pt x="143" y="126"/>
                    </a:lnTo>
                    <a:lnTo>
                      <a:pt x="143" y="126"/>
                    </a:lnTo>
                    <a:lnTo>
                      <a:pt x="142" y="125"/>
                    </a:lnTo>
                    <a:lnTo>
                      <a:pt x="142" y="125"/>
                    </a:lnTo>
                    <a:lnTo>
                      <a:pt x="133" y="124"/>
                    </a:lnTo>
                    <a:lnTo>
                      <a:pt x="131" y="124"/>
                    </a:lnTo>
                    <a:lnTo>
                      <a:pt x="131" y="123"/>
                    </a:lnTo>
                    <a:lnTo>
                      <a:pt x="133" y="122"/>
                    </a:lnTo>
                    <a:lnTo>
                      <a:pt x="133" y="120"/>
                    </a:lnTo>
                    <a:lnTo>
                      <a:pt x="133" y="122"/>
                    </a:lnTo>
                    <a:lnTo>
                      <a:pt x="133" y="122"/>
                    </a:lnTo>
                    <a:lnTo>
                      <a:pt x="142" y="119"/>
                    </a:lnTo>
                    <a:lnTo>
                      <a:pt x="149" y="116"/>
                    </a:lnTo>
                    <a:lnTo>
                      <a:pt x="149" y="116"/>
                    </a:lnTo>
                    <a:lnTo>
                      <a:pt x="155" y="113"/>
                    </a:lnTo>
                    <a:lnTo>
                      <a:pt x="163" y="111"/>
                    </a:lnTo>
                    <a:lnTo>
                      <a:pt x="163" y="110"/>
                    </a:lnTo>
                    <a:lnTo>
                      <a:pt x="163" y="111"/>
                    </a:lnTo>
                    <a:lnTo>
                      <a:pt x="163" y="111"/>
                    </a:lnTo>
                    <a:lnTo>
                      <a:pt x="164" y="111"/>
                    </a:lnTo>
                    <a:lnTo>
                      <a:pt x="166" y="109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99"/>
                    </a:lnTo>
                    <a:lnTo>
                      <a:pt x="167" y="99"/>
                    </a:lnTo>
                    <a:lnTo>
                      <a:pt x="167" y="89"/>
                    </a:lnTo>
                    <a:lnTo>
                      <a:pt x="167" y="89"/>
                    </a:lnTo>
                    <a:lnTo>
                      <a:pt x="168" y="86"/>
                    </a:lnTo>
                    <a:lnTo>
                      <a:pt x="169" y="82"/>
                    </a:lnTo>
                    <a:lnTo>
                      <a:pt x="169" y="82"/>
                    </a:lnTo>
                    <a:lnTo>
                      <a:pt x="176" y="72"/>
                    </a:lnTo>
                    <a:lnTo>
                      <a:pt x="176" y="72"/>
                    </a:lnTo>
                    <a:lnTo>
                      <a:pt x="180" y="66"/>
                    </a:lnTo>
                    <a:lnTo>
                      <a:pt x="186" y="55"/>
                    </a:lnTo>
                    <a:lnTo>
                      <a:pt x="188" y="53"/>
                    </a:lnTo>
                    <a:lnTo>
                      <a:pt x="193" y="50"/>
                    </a:lnTo>
                    <a:lnTo>
                      <a:pt x="199" y="48"/>
                    </a:lnTo>
                    <a:lnTo>
                      <a:pt x="201" y="42"/>
                    </a:lnTo>
                    <a:lnTo>
                      <a:pt x="205" y="38"/>
                    </a:lnTo>
                    <a:lnTo>
                      <a:pt x="206" y="35"/>
                    </a:lnTo>
                    <a:lnTo>
                      <a:pt x="206" y="35"/>
                    </a:lnTo>
                    <a:lnTo>
                      <a:pt x="209" y="33"/>
                    </a:lnTo>
                    <a:lnTo>
                      <a:pt x="219" y="35"/>
                    </a:lnTo>
                    <a:lnTo>
                      <a:pt x="210" y="25"/>
                    </a:lnTo>
                    <a:lnTo>
                      <a:pt x="210" y="22"/>
                    </a:lnTo>
                    <a:lnTo>
                      <a:pt x="210" y="22"/>
                    </a:lnTo>
                    <a:lnTo>
                      <a:pt x="209" y="18"/>
                    </a:lnTo>
                    <a:lnTo>
                      <a:pt x="207" y="13"/>
                    </a:lnTo>
                    <a:lnTo>
                      <a:pt x="207" y="13"/>
                    </a:lnTo>
                    <a:lnTo>
                      <a:pt x="205" y="7"/>
                    </a:lnTo>
                    <a:lnTo>
                      <a:pt x="201" y="2"/>
                    </a:lnTo>
                    <a:lnTo>
                      <a:pt x="199" y="0"/>
                    </a:lnTo>
                    <a:lnTo>
                      <a:pt x="199" y="0"/>
                    </a:lnTo>
                    <a:lnTo>
                      <a:pt x="193" y="1"/>
                    </a:lnTo>
                    <a:lnTo>
                      <a:pt x="191" y="0"/>
                    </a:lnTo>
                    <a:lnTo>
                      <a:pt x="191" y="0"/>
                    </a:lnTo>
                    <a:lnTo>
                      <a:pt x="187" y="0"/>
                    </a:lnTo>
                    <a:lnTo>
                      <a:pt x="186" y="0"/>
                    </a:lnTo>
                    <a:lnTo>
                      <a:pt x="182" y="0"/>
                    </a:lnTo>
                    <a:lnTo>
                      <a:pt x="182" y="0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12"/>
                    </a:lnTo>
                    <a:lnTo>
                      <a:pt x="182" y="19"/>
                    </a:lnTo>
                    <a:lnTo>
                      <a:pt x="182" y="23"/>
                    </a:lnTo>
                    <a:lnTo>
                      <a:pt x="181" y="24"/>
                    </a:lnTo>
                    <a:lnTo>
                      <a:pt x="180" y="24"/>
                    </a:lnTo>
                    <a:lnTo>
                      <a:pt x="176" y="20"/>
                    </a:lnTo>
                    <a:lnTo>
                      <a:pt x="173" y="18"/>
                    </a:lnTo>
                    <a:lnTo>
                      <a:pt x="173" y="18"/>
                    </a:lnTo>
                    <a:lnTo>
                      <a:pt x="169" y="18"/>
                    </a:lnTo>
                    <a:lnTo>
                      <a:pt x="168" y="18"/>
                    </a:lnTo>
                    <a:lnTo>
                      <a:pt x="167" y="18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56" y="25"/>
                    </a:lnTo>
                    <a:lnTo>
                      <a:pt x="153" y="29"/>
                    </a:lnTo>
                    <a:lnTo>
                      <a:pt x="149" y="30"/>
                    </a:lnTo>
                    <a:lnTo>
                      <a:pt x="143" y="31"/>
                    </a:lnTo>
                    <a:lnTo>
                      <a:pt x="132" y="31"/>
                    </a:lnTo>
                    <a:lnTo>
                      <a:pt x="118" y="33"/>
                    </a:lnTo>
                    <a:lnTo>
                      <a:pt x="105" y="36"/>
                    </a:lnTo>
                    <a:lnTo>
                      <a:pt x="100" y="38"/>
                    </a:lnTo>
                    <a:lnTo>
                      <a:pt x="96" y="41"/>
                    </a:lnTo>
                    <a:lnTo>
                      <a:pt x="95" y="41"/>
                    </a:lnTo>
                    <a:lnTo>
                      <a:pt x="93" y="47"/>
                    </a:lnTo>
                    <a:lnTo>
                      <a:pt x="89" y="51"/>
                    </a:lnTo>
                    <a:lnTo>
                      <a:pt x="88" y="54"/>
                    </a:lnTo>
                    <a:lnTo>
                      <a:pt x="86" y="55"/>
                    </a:lnTo>
                    <a:lnTo>
                      <a:pt x="86" y="55"/>
                    </a:lnTo>
                    <a:lnTo>
                      <a:pt x="83" y="57"/>
                    </a:lnTo>
                    <a:lnTo>
                      <a:pt x="81" y="57"/>
                    </a:lnTo>
                    <a:lnTo>
                      <a:pt x="81" y="57"/>
                    </a:lnTo>
                    <a:lnTo>
                      <a:pt x="62" y="58"/>
                    </a:lnTo>
                    <a:lnTo>
                      <a:pt x="52" y="57"/>
                    </a:lnTo>
                    <a:lnTo>
                      <a:pt x="49" y="57"/>
                    </a:lnTo>
                    <a:lnTo>
                      <a:pt x="46" y="55"/>
                    </a:lnTo>
                    <a:lnTo>
                      <a:pt x="46" y="55"/>
                    </a:lnTo>
                    <a:lnTo>
                      <a:pt x="38" y="53"/>
                    </a:lnTo>
                    <a:lnTo>
                      <a:pt x="38" y="54"/>
                    </a:lnTo>
                    <a:lnTo>
                      <a:pt x="38" y="53"/>
                    </a:lnTo>
                    <a:lnTo>
                      <a:pt x="38" y="53"/>
                    </a:lnTo>
                    <a:lnTo>
                      <a:pt x="32" y="51"/>
                    </a:lnTo>
                    <a:lnTo>
                      <a:pt x="26" y="50"/>
                    </a:lnTo>
                    <a:lnTo>
                      <a:pt x="26" y="50"/>
                    </a:lnTo>
                    <a:lnTo>
                      <a:pt x="20" y="51"/>
                    </a:lnTo>
                    <a:lnTo>
                      <a:pt x="15" y="53"/>
                    </a:lnTo>
                    <a:lnTo>
                      <a:pt x="12" y="55"/>
                    </a:lnTo>
                    <a:lnTo>
                      <a:pt x="7" y="60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2" y="63"/>
                    </a:lnTo>
                    <a:lnTo>
                      <a:pt x="1" y="68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2" y="82"/>
                    </a:lnTo>
                    <a:lnTo>
                      <a:pt x="2" y="82"/>
                    </a:lnTo>
                    <a:lnTo>
                      <a:pt x="8" y="82"/>
                    </a:lnTo>
                    <a:lnTo>
                      <a:pt x="14" y="84"/>
                    </a:lnTo>
                    <a:lnTo>
                      <a:pt x="15" y="84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4" y="88"/>
                    </a:lnTo>
                    <a:lnTo>
                      <a:pt x="8" y="93"/>
                    </a:lnTo>
                    <a:lnTo>
                      <a:pt x="2" y="97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" y="103"/>
                    </a:lnTo>
                    <a:lnTo>
                      <a:pt x="1" y="103"/>
                    </a:lnTo>
                    <a:lnTo>
                      <a:pt x="2" y="104"/>
                    </a:lnTo>
                    <a:lnTo>
                      <a:pt x="2" y="104"/>
                    </a:lnTo>
                    <a:lnTo>
                      <a:pt x="6" y="106"/>
                    </a:lnTo>
                    <a:lnTo>
                      <a:pt x="6" y="106"/>
                    </a:lnTo>
                    <a:lnTo>
                      <a:pt x="13" y="107"/>
                    </a:lnTo>
                    <a:lnTo>
                      <a:pt x="18" y="110"/>
                    </a:lnTo>
                    <a:lnTo>
                      <a:pt x="19" y="111"/>
                    </a:lnTo>
                    <a:lnTo>
                      <a:pt x="19" y="111"/>
                    </a:lnTo>
                    <a:lnTo>
                      <a:pt x="19" y="116"/>
                    </a:lnTo>
                    <a:lnTo>
                      <a:pt x="13" y="134"/>
                    </a:lnTo>
                    <a:lnTo>
                      <a:pt x="17" y="132"/>
                    </a:lnTo>
                    <a:lnTo>
                      <a:pt x="19" y="134"/>
                    </a:lnTo>
                    <a:lnTo>
                      <a:pt x="21" y="137"/>
                    </a:lnTo>
                    <a:lnTo>
                      <a:pt x="25" y="141"/>
                    </a:lnTo>
                    <a:lnTo>
                      <a:pt x="25" y="144"/>
                    </a:lnTo>
                    <a:lnTo>
                      <a:pt x="25" y="146"/>
                    </a:lnTo>
                    <a:lnTo>
                      <a:pt x="25" y="148"/>
                    </a:lnTo>
                    <a:lnTo>
                      <a:pt x="21" y="149"/>
                    </a:lnTo>
                    <a:lnTo>
                      <a:pt x="19" y="150"/>
                    </a:lnTo>
                    <a:lnTo>
                      <a:pt x="19" y="150"/>
                    </a:lnTo>
                    <a:lnTo>
                      <a:pt x="15" y="153"/>
                    </a:lnTo>
                    <a:lnTo>
                      <a:pt x="13" y="154"/>
                    </a:lnTo>
                    <a:lnTo>
                      <a:pt x="12" y="155"/>
                    </a:lnTo>
                    <a:lnTo>
                      <a:pt x="25" y="160"/>
                    </a:lnTo>
                    <a:lnTo>
                      <a:pt x="34" y="166"/>
                    </a:lnTo>
                    <a:lnTo>
                      <a:pt x="38" y="166"/>
                    </a:lnTo>
                    <a:lnTo>
                      <a:pt x="39" y="167"/>
                    </a:lnTo>
                    <a:lnTo>
                      <a:pt x="39" y="167"/>
                    </a:lnTo>
                    <a:lnTo>
                      <a:pt x="42" y="166"/>
                    </a:lnTo>
                    <a:lnTo>
                      <a:pt x="43" y="166"/>
                    </a:lnTo>
                    <a:lnTo>
                      <a:pt x="43" y="163"/>
                    </a:lnTo>
                    <a:lnTo>
                      <a:pt x="43" y="160"/>
                    </a:lnTo>
                    <a:lnTo>
                      <a:pt x="43" y="160"/>
                    </a:lnTo>
                    <a:lnTo>
                      <a:pt x="43" y="157"/>
                    </a:lnTo>
                    <a:lnTo>
                      <a:pt x="44" y="157"/>
                    </a:lnTo>
                    <a:lnTo>
                      <a:pt x="44" y="156"/>
                    </a:lnTo>
                    <a:lnTo>
                      <a:pt x="44" y="157"/>
                    </a:lnTo>
                    <a:lnTo>
                      <a:pt x="44" y="156"/>
                    </a:lnTo>
                    <a:lnTo>
                      <a:pt x="43" y="156"/>
                    </a:lnTo>
                    <a:lnTo>
                      <a:pt x="43" y="157"/>
                    </a:lnTo>
                    <a:lnTo>
                      <a:pt x="42" y="157"/>
                    </a:lnTo>
                    <a:lnTo>
                      <a:pt x="42" y="160"/>
                    </a:lnTo>
                    <a:lnTo>
                      <a:pt x="42" y="163"/>
                    </a:lnTo>
                    <a:lnTo>
                      <a:pt x="42" y="163"/>
                    </a:lnTo>
                    <a:lnTo>
                      <a:pt x="42" y="166"/>
                    </a:lnTo>
                    <a:lnTo>
                      <a:pt x="39" y="166"/>
                    </a:lnTo>
                    <a:lnTo>
                      <a:pt x="38" y="165"/>
                    </a:lnTo>
                    <a:lnTo>
                      <a:pt x="38" y="165"/>
                    </a:lnTo>
                    <a:lnTo>
                      <a:pt x="34" y="165"/>
                    </a:lnTo>
                    <a:lnTo>
                      <a:pt x="25" y="159"/>
                    </a:lnTo>
                    <a:lnTo>
                      <a:pt x="14" y="155"/>
                    </a:lnTo>
                    <a:lnTo>
                      <a:pt x="17" y="154"/>
                    </a:lnTo>
                    <a:lnTo>
                      <a:pt x="19" y="151"/>
                    </a:lnTo>
                    <a:lnTo>
                      <a:pt x="23" y="150"/>
                    </a:lnTo>
                    <a:lnTo>
                      <a:pt x="23" y="150"/>
                    </a:lnTo>
                    <a:lnTo>
                      <a:pt x="25" y="148"/>
                    </a:lnTo>
                    <a:lnTo>
                      <a:pt x="25" y="148"/>
                    </a:lnTo>
                    <a:lnTo>
                      <a:pt x="26" y="146"/>
                    </a:lnTo>
                    <a:lnTo>
                      <a:pt x="26" y="146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3" y="136"/>
                    </a:lnTo>
                    <a:lnTo>
                      <a:pt x="19" y="132"/>
                    </a:lnTo>
                    <a:lnTo>
                      <a:pt x="18" y="131"/>
                    </a:lnTo>
                    <a:lnTo>
                      <a:pt x="17" y="131"/>
                    </a:lnTo>
                    <a:lnTo>
                      <a:pt x="15" y="132"/>
                    </a:lnTo>
                    <a:lnTo>
                      <a:pt x="19" y="116"/>
                    </a:lnTo>
                    <a:lnTo>
                      <a:pt x="20" y="111"/>
                    </a:lnTo>
                    <a:lnTo>
                      <a:pt x="20" y="111"/>
                    </a:lnTo>
                    <a:lnTo>
                      <a:pt x="20" y="110"/>
                    </a:lnTo>
                    <a:lnTo>
                      <a:pt x="20" y="110"/>
                    </a:lnTo>
                    <a:lnTo>
                      <a:pt x="18" y="109"/>
                    </a:lnTo>
                    <a:lnTo>
                      <a:pt x="18" y="109"/>
                    </a:lnTo>
                    <a:lnTo>
                      <a:pt x="13" y="106"/>
                    </a:lnTo>
                    <a:lnTo>
                      <a:pt x="6" y="105"/>
                    </a:lnTo>
                    <a:lnTo>
                      <a:pt x="3" y="103"/>
                    </a:lnTo>
                    <a:lnTo>
                      <a:pt x="2" y="101"/>
                    </a:lnTo>
                    <a:lnTo>
                      <a:pt x="2" y="100"/>
                    </a:lnTo>
                    <a:lnTo>
                      <a:pt x="3" y="98"/>
                    </a:lnTo>
                    <a:lnTo>
                      <a:pt x="9" y="94"/>
                    </a:lnTo>
                    <a:lnTo>
                      <a:pt x="15" y="88"/>
                    </a:lnTo>
                    <a:lnTo>
                      <a:pt x="18" y="86"/>
                    </a:lnTo>
                    <a:lnTo>
                      <a:pt x="18" y="86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84"/>
                    </a:lnTo>
                    <a:lnTo>
                      <a:pt x="17" y="82"/>
                    </a:lnTo>
                    <a:lnTo>
                      <a:pt x="14" y="82"/>
                    </a:lnTo>
                    <a:lnTo>
                      <a:pt x="14" y="82"/>
                    </a:lnTo>
                    <a:lnTo>
                      <a:pt x="8" y="81"/>
                    </a:lnTo>
                    <a:lnTo>
                      <a:pt x="3" y="81"/>
                    </a:lnTo>
                    <a:lnTo>
                      <a:pt x="1" y="79"/>
                    </a:lnTo>
                    <a:lnTo>
                      <a:pt x="1" y="78"/>
                    </a:lnTo>
                    <a:lnTo>
                      <a:pt x="1" y="74"/>
                    </a:lnTo>
                    <a:lnTo>
                      <a:pt x="1" y="69"/>
                    </a:lnTo>
                    <a:lnTo>
                      <a:pt x="3" y="64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12" y="56"/>
                    </a:lnTo>
                    <a:lnTo>
                      <a:pt x="17" y="54"/>
                    </a:lnTo>
                    <a:lnTo>
                      <a:pt x="21" y="53"/>
                    </a:lnTo>
                    <a:lnTo>
                      <a:pt x="26" y="51"/>
                    </a:lnTo>
                    <a:lnTo>
                      <a:pt x="26" y="51"/>
                    </a:lnTo>
                    <a:lnTo>
                      <a:pt x="32" y="53"/>
                    </a:lnTo>
                    <a:lnTo>
                      <a:pt x="38" y="54"/>
                    </a:lnTo>
                    <a:lnTo>
                      <a:pt x="38" y="54"/>
                    </a:lnTo>
                    <a:lnTo>
                      <a:pt x="45" y="56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2" y="58"/>
                    </a:lnTo>
                    <a:lnTo>
                      <a:pt x="62" y="60"/>
                    </a:lnTo>
                    <a:lnTo>
                      <a:pt x="81" y="58"/>
                    </a:lnTo>
                    <a:lnTo>
                      <a:pt x="83" y="58"/>
                    </a:lnTo>
                    <a:lnTo>
                      <a:pt x="83" y="58"/>
                    </a:lnTo>
                    <a:lnTo>
                      <a:pt x="87" y="56"/>
                    </a:lnTo>
                    <a:lnTo>
                      <a:pt x="88" y="55"/>
                    </a:lnTo>
                    <a:lnTo>
                      <a:pt x="89" y="55"/>
                    </a:lnTo>
                    <a:lnTo>
                      <a:pt x="91" y="53"/>
                    </a:lnTo>
                    <a:lnTo>
                      <a:pt x="91" y="53"/>
                    </a:lnTo>
                    <a:lnTo>
                      <a:pt x="94" y="47"/>
                    </a:lnTo>
                    <a:lnTo>
                      <a:pt x="96" y="42"/>
                    </a:lnTo>
                    <a:lnTo>
                      <a:pt x="100" y="39"/>
                    </a:lnTo>
                    <a:lnTo>
                      <a:pt x="105" y="37"/>
                    </a:lnTo>
                    <a:lnTo>
                      <a:pt x="118" y="35"/>
                    </a:lnTo>
                    <a:lnTo>
                      <a:pt x="132" y="32"/>
                    </a:lnTo>
                    <a:lnTo>
                      <a:pt x="143" y="32"/>
                    </a:lnTo>
                    <a:lnTo>
                      <a:pt x="149" y="31"/>
                    </a:lnTo>
                    <a:lnTo>
                      <a:pt x="153" y="30"/>
                    </a:lnTo>
                    <a:lnTo>
                      <a:pt x="153" y="30"/>
                    </a:lnTo>
                    <a:lnTo>
                      <a:pt x="157" y="26"/>
                    </a:lnTo>
                    <a:lnTo>
                      <a:pt x="163" y="22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3" y="19"/>
                    </a:lnTo>
                    <a:lnTo>
                      <a:pt x="175" y="22"/>
                    </a:lnTo>
                    <a:lnTo>
                      <a:pt x="175" y="22"/>
                    </a:lnTo>
                    <a:lnTo>
                      <a:pt x="179" y="25"/>
                    </a:lnTo>
                    <a:lnTo>
                      <a:pt x="181" y="25"/>
                    </a:lnTo>
                    <a:lnTo>
                      <a:pt x="182" y="25"/>
                    </a:lnTo>
                    <a:lnTo>
                      <a:pt x="184" y="24"/>
                    </a:lnTo>
                    <a:lnTo>
                      <a:pt x="184" y="23"/>
                    </a:lnTo>
                    <a:lnTo>
                      <a:pt x="184" y="19"/>
                    </a:lnTo>
                    <a:lnTo>
                      <a:pt x="184" y="19"/>
                    </a:lnTo>
                    <a:lnTo>
                      <a:pt x="181" y="12"/>
                    </a:lnTo>
                    <a:lnTo>
                      <a:pt x="181" y="4"/>
                    </a:lnTo>
                    <a:lnTo>
                      <a:pt x="182" y="1"/>
                    </a:lnTo>
                    <a:lnTo>
                      <a:pt x="186" y="1"/>
                    </a:lnTo>
                    <a:lnTo>
                      <a:pt x="191" y="1"/>
                    </a:lnTo>
                    <a:lnTo>
                      <a:pt x="193" y="2"/>
                    </a:lnTo>
                    <a:lnTo>
                      <a:pt x="193" y="2"/>
                    </a:lnTo>
                    <a:lnTo>
                      <a:pt x="198" y="1"/>
                    </a:lnTo>
                    <a:lnTo>
                      <a:pt x="201" y="4"/>
                    </a:lnTo>
                    <a:lnTo>
                      <a:pt x="204" y="7"/>
                    </a:lnTo>
                    <a:lnTo>
                      <a:pt x="206" y="13"/>
                    </a:lnTo>
                    <a:lnTo>
                      <a:pt x="207" y="18"/>
                    </a:lnTo>
                    <a:lnTo>
                      <a:pt x="207" y="18"/>
                    </a:lnTo>
                    <a:lnTo>
                      <a:pt x="209" y="22"/>
                    </a:lnTo>
                    <a:lnTo>
                      <a:pt x="209" y="25"/>
                    </a:lnTo>
                    <a:lnTo>
                      <a:pt x="209" y="25"/>
                    </a:lnTo>
                    <a:lnTo>
                      <a:pt x="216" y="33"/>
                    </a:lnTo>
                    <a:lnTo>
                      <a:pt x="209" y="32"/>
                    </a:lnTo>
                    <a:lnTo>
                      <a:pt x="206" y="33"/>
                    </a:lnTo>
                    <a:lnTo>
                      <a:pt x="206" y="33"/>
                    </a:lnTo>
                    <a:lnTo>
                      <a:pt x="205" y="35"/>
                    </a:lnTo>
                    <a:lnTo>
                      <a:pt x="205" y="35"/>
                    </a:lnTo>
                    <a:lnTo>
                      <a:pt x="204" y="37"/>
                    </a:lnTo>
                    <a:lnTo>
                      <a:pt x="201" y="42"/>
                    </a:lnTo>
                    <a:lnTo>
                      <a:pt x="198" y="47"/>
                    </a:lnTo>
                    <a:lnTo>
                      <a:pt x="192" y="49"/>
                    </a:lnTo>
                    <a:lnTo>
                      <a:pt x="188" y="51"/>
                    </a:lnTo>
                    <a:lnTo>
                      <a:pt x="188" y="51"/>
                    </a:lnTo>
                    <a:lnTo>
                      <a:pt x="185" y="54"/>
                    </a:lnTo>
                    <a:lnTo>
                      <a:pt x="185" y="54"/>
                    </a:lnTo>
                    <a:lnTo>
                      <a:pt x="179" y="66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68" y="82"/>
                    </a:lnTo>
                    <a:lnTo>
                      <a:pt x="168" y="82"/>
                    </a:lnTo>
                    <a:lnTo>
                      <a:pt x="167" y="86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9"/>
                    </a:lnTo>
                    <a:lnTo>
                      <a:pt x="166" y="99"/>
                    </a:lnTo>
                    <a:lnTo>
                      <a:pt x="166" y="105"/>
                    </a:lnTo>
                    <a:lnTo>
                      <a:pt x="167" y="105"/>
                    </a:lnTo>
                    <a:lnTo>
                      <a:pt x="166" y="105"/>
                    </a:lnTo>
                    <a:lnTo>
                      <a:pt x="164" y="107"/>
                    </a:lnTo>
                    <a:lnTo>
                      <a:pt x="164" y="107"/>
                    </a:lnTo>
                    <a:lnTo>
                      <a:pt x="163" y="110"/>
                    </a:lnTo>
                    <a:lnTo>
                      <a:pt x="163" y="110"/>
                    </a:lnTo>
                    <a:lnTo>
                      <a:pt x="163" y="110"/>
                    </a:lnTo>
                    <a:lnTo>
                      <a:pt x="162" y="110"/>
                    </a:lnTo>
                    <a:lnTo>
                      <a:pt x="162" y="110"/>
                    </a:lnTo>
                    <a:lnTo>
                      <a:pt x="154" y="112"/>
                    </a:lnTo>
                    <a:lnTo>
                      <a:pt x="148" y="115"/>
                    </a:lnTo>
                    <a:lnTo>
                      <a:pt x="148" y="115"/>
                    </a:lnTo>
                    <a:lnTo>
                      <a:pt x="142" y="118"/>
                    </a:lnTo>
                    <a:lnTo>
                      <a:pt x="132" y="120"/>
                    </a:lnTo>
                    <a:lnTo>
                      <a:pt x="132" y="120"/>
                    </a:lnTo>
                    <a:lnTo>
                      <a:pt x="130" y="123"/>
                    </a:lnTo>
                    <a:lnTo>
                      <a:pt x="129" y="123"/>
                    </a:lnTo>
                    <a:lnTo>
                      <a:pt x="131" y="124"/>
                    </a:lnTo>
                    <a:lnTo>
                      <a:pt x="131" y="124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42" y="126"/>
                    </a:lnTo>
                    <a:lnTo>
                      <a:pt x="142" y="128"/>
                    </a:lnTo>
                    <a:lnTo>
                      <a:pt x="142" y="128"/>
                    </a:lnTo>
                    <a:lnTo>
                      <a:pt x="142" y="131"/>
                    </a:lnTo>
                    <a:lnTo>
                      <a:pt x="141" y="134"/>
                    </a:lnTo>
                    <a:lnTo>
                      <a:pt x="139" y="137"/>
                    </a:lnTo>
                    <a:lnTo>
                      <a:pt x="139" y="137"/>
                    </a:lnTo>
                    <a:lnTo>
                      <a:pt x="139" y="148"/>
                    </a:lnTo>
                    <a:lnTo>
                      <a:pt x="138" y="151"/>
                    </a:lnTo>
                    <a:lnTo>
                      <a:pt x="137" y="154"/>
                    </a:lnTo>
                    <a:lnTo>
                      <a:pt x="135" y="155"/>
                    </a:lnTo>
                    <a:lnTo>
                      <a:pt x="132" y="154"/>
                    </a:lnTo>
                    <a:lnTo>
                      <a:pt x="129" y="153"/>
                    </a:lnTo>
                    <a:lnTo>
                      <a:pt x="123" y="148"/>
                    </a:lnTo>
                    <a:lnTo>
                      <a:pt x="122" y="148"/>
                    </a:lnTo>
                    <a:lnTo>
                      <a:pt x="122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6" y="150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4"/>
                    </a:lnTo>
                    <a:lnTo>
                      <a:pt x="112" y="155"/>
                    </a:lnTo>
                    <a:lnTo>
                      <a:pt x="111" y="156"/>
                    </a:lnTo>
                    <a:lnTo>
                      <a:pt x="110" y="155"/>
                    </a:lnTo>
                    <a:lnTo>
                      <a:pt x="110" y="155"/>
                    </a:lnTo>
                    <a:lnTo>
                      <a:pt x="106" y="154"/>
                    </a:lnTo>
                    <a:lnTo>
                      <a:pt x="94" y="140"/>
                    </a:lnTo>
                    <a:lnTo>
                      <a:pt x="88" y="135"/>
                    </a:lnTo>
                    <a:lnTo>
                      <a:pt x="87" y="134"/>
                    </a:lnTo>
                    <a:lnTo>
                      <a:pt x="86" y="134"/>
                    </a:lnTo>
                    <a:lnTo>
                      <a:pt x="85" y="135"/>
                    </a:lnTo>
                    <a:lnTo>
                      <a:pt x="85" y="135"/>
                    </a:lnTo>
                    <a:lnTo>
                      <a:pt x="83" y="138"/>
                    </a:lnTo>
                    <a:lnTo>
                      <a:pt x="83" y="143"/>
                    </a:lnTo>
                    <a:lnTo>
                      <a:pt x="82" y="146"/>
                    </a:lnTo>
                    <a:lnTo>
                      <a:pt x="80" y="147"/>
                    </a:lnTo>
                    <a:lnTo>
                      <a:pt x="80" y="147"/>
                    </a:lnTo>
                    <a:lnTo>
                      <a:pt x="79" y="148"/>
                    </a:lnTo>
                    <a:lnTo>
                      <a:pt x="75" y="149"/>
                    </a:lnTo>
                    <a:lnTo>
                      <a:pt x="63" y="153"/>
                    </a:lnTo>
                    <a:lnTo>
                      <a:pt x="57" y="154"/>
                    </a:lnTo>
                    <a:lnTo>
                      <a:pt x="54" y="154"/>
                    </a:lnTo>
                    <a:lnTo>
                      <a:pt x="48" y="153"/>
                    </a:lnTo>
                    <a:lnTo>
                      <a:pt x="46" y="154"/>
                    </a:lnTo>
                    <a:lnTo>
                      <a:pt x="43" y="156"/>
                    </a:lnTo>
                    <a:lnTo>
                      <a:pt x="43" y="156"/>
                    </a:lnTo>
                    <a:lnTo>
                      <a:pt x="43" y="156"/>
                    </a:lnTo>
                    <a:lnTo>
                      <a:pt x="44" y="1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5" name="Freeform 535"/>
              <p:cNvSpPr>
                <a:spLocks/>
              </p:cNvSpPr>
              <p:nvPr/>
            </p:nvSpPr>
            <p:spPr bwMode="auto">
              <a:xfrm>
                <a:off x="6248401" y="4230688"/>
                <a:ext cx="723900" cy="509588"/>
              </a:xfrm>
              <a:custGeom>
                <a:avLst/>
                <a:gdLst>
                  <a:gd name="T0" fmla="*/ 434 w 456"/>
                  <a:gd name="T1" fmla="*/ 36 h 321"/>
                  <a:gd name="T2" fmla="*/ 420 w 456"/>
                  <a:gd name="T3" fmla="*/ 27 h 321"/>
                  <a:gd name="T4" fmla="*/ 407 w 456"/>
                  <a:gd name="T5" fmla="*/ 21 h 321"/>
                  <a:gd name="T6" fmla="*/ 370 w 456"/>
                  <a:gd name="T7" fmla="*/ 19 h 321"/>
                  <a:gd name="T8" fmla="*/ 358 w 456"/>
                  <a:gd name="T9" fmla="*/ 14 h 321"/>
                  <a:gd name="T10" fmla="*/ 345 w 456"/>
                  <a:gd name="T11" fmla="*/ 0 h 321"/>
                  <a:gd name="T12" fmla="*/ 325 w 456"/>
                  <a:gd name="T13" fmla="*/ 12 h 321"/>
                  <a:gd name="T14" fmla="*/ 286 w 456"/>
                  <a:gd name="T15" fmla="*/ 17 h 321"/>
                  <a:gd name="T16" fmla="*/ 277 w 456"/>
                  <a:gd name="T17" fmla="*/ 37 h 321"/>
                  <a:gd name="T18" fmla="*/ 265 w 456"/>
                  <a:gd name="T19" fmla="*/ 51 h 321"/>
                  <a:gd name="T20" fmla="*/ 246 w 456"/>
                  <a:gd name="T21" fmla="*/ 60 h 321"/>
                  <a:gd name="T22" fmla="*/ 232 w 456"/>
                  <a:gd name="T23" fmla="*/ 57 h 321"/>
                  <a:gd name="T24" fmla="*/ 222 w 456"/>
                  <a:gd name="T25" fmla="*/ 67 h 321"/>
                  <a:gd name="T26" fmla="*/ 205 w 456"/>
                  <a:gd name="T27" fmla="*/ 75 h 321"/>
                  <a:gd name="T28" fmla="*/ 180 w 456"/>
                  <a:gd name="T29" fmla="*/ 80 h 321"/>
                  <a:gd name="T30" fmla="*/ 178 w 456"/>
                  <a:gd name="T31" fmla="*/ 96 h 321"/>
                  <a:gd name="T32" fmla="*/ 168 w 456"/>
                  <a:gd name="T33" fmla="*/ 112 h 321"/>
                  <a:gd name="T34" fmla="*/ 128 w 456"/>
                  <a:gd name="T35" fmla="*/ 118 h 321"/>
                  <a:gd name="T36" fmla="*/ 93 w 456"/>
                  <a:gd name="T37" fmla="*/ 112 h 321"/>
                  <a:gd name="T38" fmla="*/ 72 w 456"/>
                  <a:gd name="T39" fmla="*/ 99 h 321"/>
                  <a:gd name="T40" fmla="*/ 54 w 456"/>
                  <a:gd name="T41" fmla="*/ 125 h 321"/>
                  <a:gd name="T42" fmla="*/ 42 w 456"/>
                  <a:gd name="T43" fmla="*/ 133 h 321"/>
                  <a:gd name="T44" fmla="*/ 29 w 456"/>
                  <a:gd name="T45" fmla="*/ 126 h 321"/>
                  <a:gd name="T46" fmla="*/ 14 w 456"/>
                  <a:gd name="T47" fmla="*/ 133 h 321"/>
                  <a:gd name="T48" fmla="*/ 27 w 456"/>
                  <a:gd name="T49" fmla="*/ 138 h 321"/>
                  <a:gd name="T50" fmla="*/ 35 w 456"/>
                  <a:gd name="T51" fmla="*/ 154 h 321"/>
                  <a:gd name="T52" fmla="*/ 28 w 456"/>
                  <a:gd name="T53" fmla="*/ 162 h 321"/>
                  <a:gd name="T54" fmla="*/ 21 w 456"/>
                  <a:gd name="T55" fmla="*/ 174 h 321"/>
                  <a:gd name="T56" fmla="*/ 20 w 456"/>
                  <a:gd name="T57" fmla="*/ 201 h 321"/>
                  <a:gd name="T58" fmla="*/ 2 w 456"/>
                  <a:gd name="T59" fmla="*/ 212 h 321"/>
                  <a:gd name="T60" fmla="*/ 4 w 456"/>
                  <a:gd name="T61" fmla="*/ 219 h 321"/>
                  <a:gd name="T62" fmla="*/ 17 w 456"/>
                  <a:gd name="T63" fmla="*/ 225 h 321"/>
                  <a:gd name="T64" fmla="*/ 23 w 456"/>
                  <a:gd name="T65" fmla="*/ 243 h 321"/>
                  <a:gd name="T66" fmla="*/ 46 w 456"/>
                  <a:gd name="T67" fmla="*/ 262 h 321"/>
                  <a:gd name="T68" fmla="*/ 83 w 456"/>
                  <a:gd name="T69" fmla="*/ 292 h 321"/>
                  <a:gd name="T70" fmla="*/ 98 w 456"/>
                  <a:gd name="T71" fmla="*/ 306 h 321"/>
                  <a:gd name="T72" fmla="*/ 132 w 456"/>
                  <a:gd name="T73" fmla="*/ 319 h 321"/>
                  <a:gd name="T74" fmla="*/ 172 w 456"/>
                  <a:gd name="T75" fmla="*/ 318 h 321"/>
                  <a:gd name="T76" fmla="*/ 187 w 456"/>
                  <a:gd name="T77" fmla="*/ 307 h 321"/>
                  <a:gd name="T78" fmla="*/ 219 w 456"/>
                  <a:gd name="T79" fmla="*/ 288 h 321"/>
                  <a:gd name="T80" fmla="*/ 234 w 456"/>
                  <a:gd name="T81" fmla="*/ 290 h 321"/>
                  <a:gd name="T82" fmla="*/ 244 w 456"/>
                  <a:gd name="T83" fmla="*/ 275 h 321"/>
                  <a:gd name="T84" fmla="*/ 265 w 456"/>
                  <a:gd name="T85" fmla="*/ 266 h 321"/>
                  <a:gd name="T86" fmla="*/ 311 w 456"/>
                  <a:gd name="T87" fmla="*/ 262 h 321"/>
                  <a:gd name="T88" fmla="*/ 331 w 456"/>
                  <a:gd name="T89" fmla="*/ 255 h 321"/>
                  <a:gd name="T90" fmla="*/ 335 w 456"/>
                  <a:gd name="T91" fmla="*/ 245 h 321"/>
                  <a:gd name="T92" fmla="*/ 352 w 456"/>
                  <a:gd name="T93" fmla="*/ 242 h 321"/>
                  <a:gd name="T94" fmla="*/ 364 w 456"/>
                  <a:gd name="T95" fmla="*/ 222 h 321"/>
                  <a:gd name="T96" fmla="*/ 379 w 456"/>
                  <a:gd name="T97" fmla="*/ 193 h 321"/>
                  <a:gd name="T98" fmla="*/ 385 w 456"/>
                  <a:gd name="T99" fmla="*/ 162 h 321"/>
                  <a:gd name="T100" fmla="*/ 399 w 456"/>
                  <a:gd name="T101" fmla="*/ 120 h 321"/>
                  <a:gd name="T102" fmla="*/ 403 w 456"/>
                  <a:gd name="T103" fmla="*/ 98 h 321"/>
                  <a:gd name="T104" fmla="*/ 418 w 456"/>
                  <a:gd name="T105" fmla="*/ 76 h 321"/>
                  <a:gd name="T106" fmla="*/ 435 w 456"/>
                  <a:gd name="T107" fmla="*/ 69 h 321"/>
                  <a:gd name="T108" fmla="*/ 451 w 456"/>
                  <a:gd name="T109" fmla="*/ 51 h 321"/>
                  <a:gd name="T110" fmla="*/ 450 w 456"/>
                  <a:gd name="T111" fmla="*/ 39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56" h="321">
                    <a:moveTo>
                      <a:pt x="450" y="39"/>
                    </a:moveTo>
                    <a:lnTo>
                      <a:pt x="449" y="38"/>
                    </a:lnTo>
                    <a:lnTo>
                      <a:pt x="435" y="38"/>
                    </a:lnTo>
                    <a:lnTo>
                      <a:pt x="434" y="36"/>
                    </a:lnTo>
                    <a:lnTo>
                      <a:pt x="431" y="33"/>
                    </a:lnTo>
                    <a:lnTo>
                      <a:pt x="429" y="29"/>
                    </a:lnTo>
                    <a:lnTo>
                      <a:pt x="425" y="27"/>
                    </a:lnTo>
                    <a:lnTo>
                      <a:pt x="420" y="27"/>
                    </a:lnTo>
                    <a:lnTo>
                      <a:pt x="414" y="26"/>
                    </a:lnTo>
                    <a:lnTo>
                      <a:pt x="411" y="26"/>
                    </a:lnTo>
                    <a:lnTo>
                      <a:pt x="410" y="25"/>
                    </a:lnTo>
                    <a:lnTo>
                      <a:pt x="407" y="21"/>
                    </a:lnTo>
                    <a:lnTo>
                      <a:pt x="405" y="19"/>
                    </a:lnTo>
                    <a:lnTo>
                      <a:pt x="404" y="18"/>
                    </a:lnTo>
                    <a:lnTo>
                      <a:pt x="394" y="15"/>
                    </a:lnTo>
                    <a:lnTo>
                      <a:pt x="370" y="19"/>
                    </a:lnTo>
                    <a:lnTo>
                      <a:pt x="366" y="19"/>
                    </a:lnTo>
                    <a:lnTo>
                      <a:pt x="363" y="18"/>
                    </a:lnTo>
                    <a:lnTo>
                      <a:pt x="360" y="17"/>
                    </a:lnTo>
                    <a:lnTo>
                      <a:pt x="358" y="14"/>
                    </a:lnTo>
                    <a:lnTo>
                      <a:pt x="358" y="14"/>
                    </a:lnTo>
                    <a:lnTo>
                      <a:pt x="352" y="6"/>
                    </a:lnTo>
                    <a:lnTo>
                      <a:pt x="348" y="1"/>
                    </a:lnTo>
                    <a:lnTo>
                      <a:pt x="345" y="0"/>
                    </a:lnTo>
                    <a:lnTo>
                      <a:pt x="342" y="1"/>
                    </a:lnTo>
                    <a:lnTo>
                      <a:pt x="338" y="3"/>
                    </a:lnTo>
                    <a:lnTo>
                      <a:pt x="333" y="7"/>
                    </a:lnTo>
                    <a:lnTo>
                      <a:pt x="325" y="12"/>
                    </a:lnTo>
                    <a:lnTo>
                      <a:pt x="321" y="14"/>
                    </a:lnTo>
                    <a:lnTo>
                      <a:pt x="317" y="15"/>
                    </a:lnTo>
                    <a:lnTo>
                      <a:pt x="288" y="15"/>
                    </a:lnTo>
                    <a:lnTo>
                      <a:pt x="286" y="17"/>
                    </a:lnTo>
                    <a:lnTo>
                      <a:pt x="283" y="18"/>
                    </a:lnTo>
                    <a:lnTo>
                      <a:pt x="282" y="20"/>
                    </a:lnTo>
                    <a:lnTo>
                      <a:pt x="282" y="26"/>
                    </a:lnTo>
                    <a:lnTo>
                      <a:pt x="277" y="37"/>
                    </a:lnTo>
                    <a:lnTo>
                      <a:pt x="276" y="43"/>
                    </a:lnTo>
                    <a:lnTo>
                      <a:pt x="273" y="46"/>
                    </a:lnTo>
                    <a:lnTo>
                      <a:pt x="270" y="50"/>
                    </a:lnTo>
                    <a:lnTo>
                      <a:pt x="265" y="51"/>
                    </a:lnTo>
                    <a:lnTo>
                      <a:pt x="258" y="55"/>
                    </a:lnTo>
                    <a:lnTo>
                      <a:pt x="258" y="55"/>
                    </a:lnTo>
                    <a:lnTo>
                      <a:pt x="252" y="58"/>
                    </a:lnTo>
                    <a:lnTo>
                      <a:pt x="246" y="60"/>
                    </a:lnTo>
                    <a:lnTo>
                      <a:pt x="244" y="60"/>
                    </a:lnTo>
                    <a:lnTo>
                      <a:pt x="240" y="60"/>
                    </a:lnTo>
                    <a:lnTo>
                      <a:pt x="236" y="57"/>
                    </a:lnTo>
                    <a:lnTo>
                      <a:pt x="232" y="57"/>
                    </a:lnTo>
                    <a:lnTo>
                      <a:pt x="226" y="57"/>
                    </a:lnTo>
                    <a:lnTo>
                      <a:pt x="224" y="57"/>
                    </a:lnTo>
                    <a:lnTo>
                      <a:pt x="222" y="58"/>
                    </a:lnTo>
                    <a:lnTo>
                      <a:pt x="222" y="67"/>
                    </a:lnTo>
                    <a:lnTo>
                      <a:pt x="222" y="69"/>
                    </a:lnTo>
                    <a:lnTo>
                      <a:pt x="219" y="71"/>
                    </a:lnTo>
                    <a:lnTo>
                      <a:pt x="215" y="74"/>
                    </a:lnTo>
                    <a:lnTo>
                      <a:pt x="205" y="75"/>
                    </a:lnTo>
                    <a:lnTo>
                      <a:pt x="193" y="76"/>
                    </a:lnTo>
                    <a:lnTo>
                      <a:pt x="188" y="77"/>
                    </a:lnTo>
                    <a:lnTo>
                      <a:pt x="183" y="79"/>
                    </a:lnTo>
                    <a:lnTo>
                      <a:pt x="180" y="80"/>
                    </a:lnTo>
                    <a:lnTo>
                      <a:pt x="177" y="85"/>
                    </a:lnTo>
                    <a:lnTo>
                      <a:pt x="177" y="85"/>
                    </a:lnTo>
                    <a:lnTo>
                      <a:pt x="177" y="92"/>
                    </a:lnTo>
                    <a:lnTo>
                      <a:pt x="178" y="96"/>
                    </a:lnTo>
                    <a:lnTo>
                      <a:pt x="180" y="101"/>
                    </a:lnTo>
                    <a:lnTo>
                      <a:pt x="178" y="102"/>
                    </a:lnTo>
                    <a:lnTo>
                      <a:pt x="177" y="105"/>
                    </a:lnTo>
                    <a:lnTo>
                      <a:pt x="168" y="112"/>
                    </a:lnTo>
                    <a:lnTo>
                      <a:pt x="164" y="116"/>
                    </a:lnTo>
                    <a:lnTo>
                      <a:pt x="157" y="117"/>
                    </a:lnTo>
                    <a:lnTo>
                      <a:pt x="150" y="118"/>
                    </a:lnTo>
                    <a:lnTo>
                      <a:pt x="128" y="118"/>
                    </a:lnTo>
                    <a:lnTo>
                      <a:pt x="119" y="117"/>
                    </a:lnTo>
                    <a:lnTo>
                      <a:pt x="112" y="117"/>
                    </a:lnTo>
                    <a:lnTo>
                      <a:pt x="101" y="116"/>
                    </a:lnTo>
                    <a:lnTo>
                      <a:pt x="93" y="112"/>
                    </a:lnTo>
                    <a:lnTo>
                      <a:pt x="88" y="110"/>
                    </a:lnTo>
                    <a:lnTo>
                      <a:pt x="84" y="106"/>
                    </a:lnTo>
                    <a:lnTo>
                      <a:pt x="79" y="104"/>
                    </a:lnTo>
                    <a:lnTo>
                      <a:pt x="72" y="99"/>
                    </a:lnTo>
                    <a:lnTo>
                      <a:pt x="57" y="92"/>
                    </a:lnTo>
                    <a:lnTo>
                      <a:pt x="58" y="104"/>
                    </a:lnTo>
                    <a:lnTo>
                      <a:pt x="57" y="113"/>
                    </a:lnTo>
                    <a:lnTo>
                      <a:pt x="54" y="125"/>
                    </a:lnTo>
                    <a:lnTo>
                      <a:pt x="52" y="129"/>
                    </a:lnTo>
                    <a:lnTo>
                      <a:pt x="51" y="130"/>
                    </a:lnTo>
                    <a:lnTo>
                      <a:pt x="50" y="131"/>
                    </a:lnTo>
                    <a:lnTo>
                      <a:pt x="42" y="133"/>
                    </a:lnTo>
                    <a:lnTo>
                      <a:pt x="40" y="135"/>
                    </a:lnTo>
                    <a:lnTo>
                      <a:pt x="36" y="133"/>
                    </a:lnTo>
                    <a:lnTo>
                      <a:pt x="32" y="127"/>
                    </a:lnTo>
                    <a:lnTo>
                      <a:pt x="29" y="126"/>
                    </a:lnTo>
                    <a:lnTo>
                      <a:pt x="23" y="127"/>
                    </a:lnTo>
                    <a:lnTo>
                      <a:pt x="19" y="129"/>
                    </a:lnTo>
                    <a:lnTo>
                      <a:pt x="15" y="132"/>
                    </a:lnTo>
                    <a:lnTo>
                      <a:pt x="14" y="133"/>
                    </a:lnTo>
                    <a:lnTo>
                      <a:pt x="14" y="133"/>
                    </a:lnTo>
                    <a:lnTo>
                      <a:pt x="15" y="135"/>
                    </a:lnTo>
                    <a:lnTo>
                      <a:pt x="17" y="136"/>
                    </a:lnTo>
                    <a:lnTo>
                      <a:pt x="27" y="138"/>
                    </a:lnTo>
                    <a:lnTo>
                      <a:pt x="31" y="139"/>
                    </a:lnTo>
                    <a:lnTo>
                      <a:pt x="33" y="142"/>
                    </a:lnTo>
                    <a:lnTo>
                      <a:pt x="34" y="147"/>
                    </a:lnTo>
                    <a:lnTo>
                      <a:pt x="35" y="154"/>
                    </a:lnTo>
                    <a:lnTo>
                      <a:pt x="34" y="160"/>
                    </a:lnTo>
                    <a:lnTo>
                      <a:pt x="33" y="162"/>
                    </a:lnTo>
                    <a:lnTo>
                      <a:pt x="31" y="162"/>
                    </a:lnTo>
                    <a:lnTo>
                      <a:pt x="28" y="162"/>
                    </a:lnTo>
                    <a:lnTo>
                      <a:pt x="26" y="162"/>
                    </a:lnTo>
                    <a:lnTo>
                      <a:pt x="25" y="163"/>
                    </a:lnTo>
                    <a:lnTo>
                      <a:pt x="22" y="170"/>
                    </a:lnTo>
                    <a:lnTo>
                      <a:pt x="21" y="174"/>
                    </a:lnTo>
                    <a:lnTo>
                      <a:pt x="21" y="186"/>
                    </a:lnTo>
                    <a:lnTo>
                      <a:pt x="22" y="192"/>
                    </a:lnTo>
                    <a:lnTo>
                      <a:pt x="22" y="197"/>
                    </a:lnTo>
                    <a:lnTo>
                      <a:pt x="20" y="201"/>
                    </a:lnTo>
                    <a:lnTo>
                      <a:pt x="16" y="204"/>
                    </a:lnTo>
                    <a:lnTo>
                      <a:pt x="11" y="207"/>
                    </a:lnTo>
                    <a:lnTo>
                      <a:pt x="5" y="210"/>
                    </a:lnTo>
                    <a:lnTo>
                      <a:pt x="2" y="212"/>
                    </a:lnTo>
                    <a:lnTo>
                      <a:pt x="0" y="215"/>
                    </a:lnTo>
                    <a:lnTo>
                      <a:pt x="0" y="216"/>
                    </a:lnTo>
                    <a:lnTo>
                      <a:pt x="0" y="218"/>
                    </a:lnTo>
                    <a:lnTo>
                      <a:pt x="4" y="219"/>
                    </a:lnTo>
                    <a:lnTo>
                      <a:pt x="7" y="220"/>
                    </a:lnTo>
                    <a:lnTo>
                      <a:pt x="11" y="219"/>
                    </a:lnTo>
                    <a:lnTo>
                      <a:pt x="15" y="222"/>
                    </a:lnTo>
                    <a:lnTo>
                      <a:pt x="17" y="225"/>
                    </a:lnTo>
                    <a:lnTo>
                      <a:pt x="21" y="231"/>
                    </a:lnTo>
                    <a:lnTo>
                      <a:pt x="22" y="236"/>
                    </a:lnTo>
                    <a:lnTo>
                      <a:pt x="23" y="240"/>
                    </a:lnTo>
                    <a:lnTo>
                      <a:pt x="23" y="243"/>
                    </a:lnTo>
                    <a:lnTo>
                      <a:pt x="29" y="250"/>
                    </a:lnTo>
                    <a:lnTo>
                      <a:pt x="38" y="259"/>
                    </a:lnTo>
                    <a:lnTo>
                      <a:pt x="41" y="259"/>
                    </a:lnTo>
                    <a:lnTo>
                      <a:pt x="46" y="262"/>
                    </a:lnTo>
                    <a:lnTo>
                      <a:pt x="54" y="268"/>
                    </a:lnTo>
                    <a:lnTo>
                      <a:pt x="69" y="280"/>
                    </a:lnTo>
                    <a:lnTo>
                      <a:pt x="77" y="286"/>
                    </a:lnTo>
                    <a:lnTo>
                      <a:pt x="83" y="292"/>
                    </a:lnTo>
                    <a:lnTo>
                      <a:pt x="88" y="298"/>
                    </a:lnTo>
                    <a:lnTo>
                      <a:pt x="91" y="304"/>
                    </a:lnTo>
                    <a:lnTo>
                      <a:pt x="95" y="305"/>
                    </a:lnTo>
                    <a:lnTo>
                      <a:pt x="98" y="306"/>
                    </a:lnTo>
                    <a:lnTo>
                      <a:pt x="108" y="309"/>
                    </a:lnTo>
                    <a:lnTo>
                      <a:pt x="108" y="309"/>
                    </a:lnTo>
                    <a:lnTo>
                      <a:pt x="127" y="317"/>
                    </a:lnTo>
                    <a:lnTo>
                      <a:pt x="132" y="319"/>
                    </a:lnTo>
                    <a:lnTo>
                      <a:pt x="135" y="321"/>
                    </a:lnTo>
                    <a:lnTo>
                      <a:pt x="145" y="319"/>
                    </a:lnTo>
                    <a:lnTo>
                      <a:pt x="169" y="318"/>
                    </a:lnTo>
                    <a:lnTo>
                      <a:pt x="172" y="318"/>
                    </a:lnTo>
                    <a:lnTo>
                      <a:pt x="176" y="316"/>
                    </a:lnTo>
                    <a:lnTo>
                      <a:pt x="180" y="315"/>
                    </a:lnTo>
                    <a:lnTo>
                      <a:pt x="183" y="310"/>
                    </a:lnTo>
                    <a:lnTo>
                      <a:pt x="187" y="307"/>
                    </a:lnTo>
                    <a:lnTo>
                      <a:pt x="190" y="304"/>
                    </a:lnTo>
                    <a:lnTo>
                      <a:pt x="197" y="300"/>
                    </a:lnTo>
                    <a:lnTo>
                      <a:pt x="205" y="297"/>
                    </a:lnTo>
                    <a:lnTo>
                      <a:pt x="219" y="288"/>
                    </a:lnTo>
                    <a:lnTo>
                      <a:pt x="222" y="287"/>
                    </a:lnTo>
                    <a:lnTo>
                      <a:pt x="225" y="287"/>
                    </a:lnTo>
                    <a:lnTo>
                      <a:pt x="230" y="288"/>
                    </a:lnTo>
                    <a:lnTo>
                      <a:pt x="234" y="290"/>
                    </a:lnTo>
                    <a:lnTo>
                      <a:pt x="234" y="288"/>
                    </a:lnTo>
                    <a:lnTo>
                      <a:pt x="237" y="286"/>
                    </a:lnTo>
                    <a:lnTo>
                      <a:pt x="240" y="281"/>
                    </a:lnTo>
                    <a:lnTo>
                      <a:pt x="244" y="275"/>
                    </a:lnTo>
                    <a:lnTo>
                      <a:pt x="249" y="271"/>
                    </a:lnTo>
                    <a:lnTo>
                      <a:pt x="252" y="268"/>
                    </a:lnTo>
                    <a:lnTo>
                      <a:pt x="256" y="267"/>
                    </a:lnTo>
                    <a:lnTo>
                      <a:pt x="265" y="266"/>
                    </a:lnTo>
                    <a:lnTo>
                      <a:pt x="276" y="266"/>
                    </a:lnTo>
                    <a:lnTo>
                      <a:pt x="288" y="265"/>
                    </a:lnTo>
                    <a:lnTo>
                      <a:pt x="301" y="263"/>
                    </a:lnTo>
                    <a:lnTo>
                      <a:pt x="311" y="262"/>
                    </a:lnTo>
                    <a:lnTo>
                      <a:pt x="325" y="262"/>
                    </a:lnTo>
                    <a:lnTo>
                      <a:pt x="329" y="260"/>
                    </a:lnTo>
                    <a:lnTo>
                      <a:pt x="330" y="257"/>
                    </a:lnTo>
                    <a:lnTo>
                      <a:pt x="331" y="255"/>
                    </a:lnTo>
                    <a:lnTo>
                      <a:pt x="332" y="253"/>
                    </a:lnTo>
                    <a:lnTo>
                      <a:pt x="333" y="249"/>
                    </a:lnTo>
                    <a:lnTo>
                      <a:pt x="333" y="247"/>
                    </a:lnTo>
                    <a:lnTo>
                      <a:pt x="335" y="245"/>
                    </a:lnTo>
                    <a:lnTo>
                      <a:pt x="335" y="244"/>
                    </a:lnTo>
                    <a:lnTo>
                      <a:pt x="338" y="243"/>
                    </a:lnTo>
                    <a:lnTo>
                      <a:pt x="348" y="243"/>
                    </a:lnTo>
                    <a:lnTo>
                      <a:pt x="352" y="242"/>
                    </a:lnTo>
                    <a:lnTo>
                      <a:pt x="358" y="238"/>
                    </a:lnTo>
                    <a:lnTo>
                      <a:pt x="361" y="235"/>
                    </a:lnTo>
                    <a:lnTo>
                      <a:pt x="363" y="230"/>
                    </a:lnTo>
                    <a:lnTo>
                      <a:pt x="364" y="222"/>
                    </a:lnTo>
                    <a:lnTo>
                      <a:pt x="366" y="211"/>
                    </a:lnTo>
                    <a:lnTo>
                      <a:pt x="368" y="206"/>
                    </a:lnTo>
                    <a:lnTo>
                      <a:pt x="370" y="203"/>
                    </a:lnTo>
                    <a:lnTo>
                      <a:pt x="379" y="193"/>
                    </a:lnTo>
                    <a:lnTo>
                      <a:pt x="381" y="191"/>
                    </a:lnTo>
                    <a:lnTo>
                      <a:pt x="381" y="187"/>
                    </a:lnTo>
                    <a:lnTo>
                      <a:pt x="381" y="176"/>
                    </a:lnTo>
                    <a:lnTo>
                      <a:pt x="385" y="162"/>
                    </a:lnTo>
                    <a:lnTo>
                      <a:pt x="386" y="156"/>
                    </a:lnTo>
                    <a:lnTo>
                      <a:pt x="387" y="151"/>
                    </a:lnTo>
                    <a:lnTo>
                      <a:pt x="391" y="139"/>
                    </a:lnTo>
                    <a:lnTo>
                      <a:pt x="399" y="120"/>
                    </a:lnTo>
                    <a:lnTo>
                      <a:pt x="400" y="116"/>
                    </a:lnTo>
                    <a:lnTo>
                      <a:pt x="400" y="104"/>
                    </a:lnTo>
                    <a:lnTo>
                      <a:pt x="401" y="101"/>
                    </a:lnTo>
                    <a:lnTo>
                      <a:pt x="403" y="98"/>
                    </a:lnTo>
                    <a:lnTo>
                      <a:pt x="408" y="92"/>
                    </a:lnTo>
                    <a:lnTo>
                      <a:pt x="411" y="87"/>
                    </a:lnTo>
                    <a:lnTo>
                      <a:pt x="416" y="81"/>
                    </a:lnTo>
                    <a:lnTo>
                      <a:pt x="418" y="76"/>
                    </a:lnTo>
                    <a:lnTo>
                      <a:pt x="422" y="74"/>
                    </a:lnTo>
                    <a:lnTo>
                      <a:pt x="425" y="71"/>
                    </a:lnTo>
                    <a:lnTo>
                      <a:pt x="429" y="70"/>
                    </a:lnTo>
                    <a:lnTo>
                      <a:pt x="435" y="69"/>
                    </a:lnTo>
                    <a:lnTo>
                      <a:pt x="438" y="64"/>
                    </a:lnTo>
                    <a:lnTo>
                      <a:pt x="447" y="56"/>
                    </a:lnTo>
                    <a:lnTo>
                      <a:pt x="448" y="52"/>
                    </a:lnTo>
                    <a:lnTo>
                      <a:pt x="451" y="51"/>
                    </a:lnTo>
                    <a:lnTo>
                      <a:pt x="454" y="48"/>
                    </a:lnTo>
                    <a:lnTo>
                      <a:pt x="456" y="44"/>
                    </a:lnTo>
                    <a:lnTo>
                      <a:pt x="453" y="42"/>
                    </a:lnTo>
                    <a:lnTo>
                      <a:pt x="450" y="3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6" name="Freeform 536"/>
              <p:cNvSpPr>
                <a:spLocks/>
              </p:cNvSpPr>
              <p:nvPr/>
            </p:nvSpPr>
            <p:spPr bwMode="auto">
              <a:xfrm>
                <a:off x="6245226" y="4230688"/>
                <a:ext cx="727075" cy="509588"/>
              </a:xfrm>
              <a:custGeom>
                <a:avLst/>
                <a:gdLst>
                  <a:gd name="T0" fmla="*/ 427 w 458"/>
                  <a:gd name="T1" fmla="*/ 26 h 321"/>
                  <a:gd name="T2" fmla="*/ 396 w 458"/>
                  <a:gd name="T3" fmla="*/ 14 h 321"/>
                  <a:gd name="T4" fmla="*/ 353 w 458"/>
                  <a:gd name="T5" fmla="*/ 5 h 321"/>
                  <a:gd name="T6" fmla="*/ 319 w 458"/>
                  <a:gd name="T7" fmla="*/ 15 h 321"/>
                  <a:gd name="T8" fmla="*/ 277 w 458"/>
                  <a:gd name="T9" fmla="*/ 43 h 321"/>
                  <a:gd name="T10" fmla="*/ 244 w 458"/>
                  <a:gd name="T11" fmla="*/ 58 h 321"/>
                  <a:gd name="T12" fmla="*/ 226 w 458"/>
                  <a:gd name="T13" fmla="*/ 57 h 321"/>
                  <a:gd name="T14" fmla="*/ 189 w 458"/>
                  <a:gd name="T15" fmla="*/ 77 h 321"/>
                  <a:gd name="T16" fmla="*/ 179 w 458"/>
                  <a:gd name="T17" fmla="*/ 92 h 321"/>
                  <a:gd name="T18" fmla="*/ 159 w 458"/>
                  <a:gd name="T19" fmla="*/ 117 h 321"/>
                  <a:gd name="T20" fmla="*/ 81 w 458"/>
                  <a:gd name="T21" fmla="*/ 102 h 321"/>
                  <a:gd name="T22" fmla="*/ 44 w 458"/>
                  <a:gd name="T23" fmla="*/ 133 h 321"/>
                  <a:gd name="T24" fmla="*/ 16 w 458"/>
                  <a:gd name="T25" fmla="*/ 132 h 321"/>
                  <a:gd name="T26" fmla="*/ 34 w 458"/>
                  <a:gd name="T27" fmla="*/ 142 h 321"/>
                  <a:gd name="T28" fmla="*/ 27 w 458"/>
                  <a:gd name="T29" fmla="*/ 163 h 321"/>
                  <a:gd name="T30" fmla="*/ 12 w 458"/>
                  <a:gd name="T31" fmla="*/ 206 h 321"/>
                  <a:gd name="T32" fmla="*/ 6 w 458"/>
                  <a:gd name="T33" fmla="*/ 219 h 321"/>
                  <a:gd name="T34" fmla="*/ 24 w 458"/>
                  <a:gd name="T35" fmla="*/ 243 h 321"/>
                  <a:gd name="T36" fmla="*/ 90 w 458"/>
                  <a:gd name="T37" fmla="*/ 299 h 321"/>
                  <a:gd name="T38" fmla="*/ 129 w 458"/>
                  <a:gd name="T39" fmla="*/ 318 h 321"/>
                  <a:gd name="T40" fmla="*/ 174 w 458"/>
                  <a:gd name="T41" fmla="*/ 319 h 321"/>
                  <a:gd name="T42" fmla="*/ 224 w 458"/>
                  <a:gd name="T43" fmla="*/ 288 h 321"/>
                  <a:gd name="T44" fmla="*/ 251 w 458"/>
                  <a:gd name="T45" fmla="*/ 271 h 321"/>
                  <a:gd name="T46" fmla="*/ 331 w 458"/>
                  <a:gd name="T47" fmla="*/ 260 h 321"/>
                  <a:gd name="T48" fmla="*/ 338 w 458"/>
                  <a:gd name="T49" fmla="*/ 245 h 321"/>
                  <a:gd name="T50" fmla="*/ 369 w 458"/>
                  <a:gd name="T51" fmla="*/ 211 h 321"/>
                  <a:gd name="T52" fmla="*/ 389 w 458"/>
                  <a:gd name="T53" fmla="*/ 151 h 321"/>
                  <a:gd name="T54" fmla="*/ 414 w 458"/>
                  <a:gd name="T55" fmla="*/ 88 h 321"/>
                  <a:gd name="T56" fmla="*/ 451 w 458"/>
                  <a:gd name="T57" fmla="*/ 54 h 321"/>
                  <a:gd name="T58" fmla="*/ 451 w 458"/>
                  <a:gd name="T59" fmla="*/ 39 h 321"/>
                  <a:gd name="T60" fmla="*/ 436 w 458"/>
                  <a:gd name="T61" fmla="*/ 68 h 321"/>
                  <a:gd name="T62" fmla="*/ 410 w 458"/>
                  <a:gd name="T63" fmla="*/ 92 h 321"/>
                  <a:gd name="T64" fmla="*/ 385 w 458"/>
                  <a:gd name="T65" fmla="*/ 162 h 321"/>
                  <a:gd name="T66" fmla="*/ 363 w 458"/>
                  <a:gd name="T67" fmla="*/ 235 h 321"/>
                  <a:gd name="T68" fmla="*/ 334 w 458"/>
                  <a:gd name="T69" fmla="*/ 247 h 321"/>
                  <a:gd name="T70" fmla="*/ 290 w 458"/>
                  <a:gd name="T71" fmla="*/ 265 h 321"/>
                  <a:gd name="T72" fmla="*/ 239 w 458"/>
                  <a:gd name="T73" fmla="*/ 286 h 321"/>
                  <a:gd name="T74" fmla="*/ 221 w 458"/>
                  <a:gd name="T75" fmla="*/ 288 h 321"/>
                  <a:gd name="T76" fmla="*/ 174 w 458"/>
                  <a:gd name="T77" fmla="*/ 318 h 321"/>
                  <a:gd name="T78" fmla="*/ 130 w 458"/>
                  <a:gd name="T79" fmla="*/ 317 h 321"/>
                  <a:gd name="T80" fmla="*/ 56 w 458"/>
                  <a:gd name="T81" fmla="*/ 267 h 321"/>
                  <a:gd name="T82" fmla="*/ 23 w 458"/>
                  <a:gd name="T83" fmla="*/ 231 h 321"/>
                  <a:gd name="T84" fmla="*/ 3 w 458"/>
                  <a:gd name="T85" fmla="*/ 215 h 321"/>
                  <a:gd name="T86" fmla="*/ 23 w 458"/>
                  <a:gd name="T87" fmla="*/ 175 h 321"/>
                  <a:gd name="T88" fmla="*/ 36 w 458"/>
                  <a:gd name="T89" fmla="*/ 160 h 321"/>
                  <a:gd name="T90" fmla="*/ 17 w 458"/>
                  <a:gd name="T91" fmla="*/ 135 h 321"/>
                  <a:gd name="T92" fmla="*/ 42 w 458"/>
                  <a:gd name="T93" fmla="*/ 136 h 321"/>
                  <a:gd name="T94" fmla="*/ 60 w 458"/>
                  <a:gd name="T95" fmla="*/ 104 h 321"/>
                  <a:gd name="T96" fmla="*/ 103 w 458"/>
                  <a:gd name="T97" fmla="*/ 116 h 321"/>
                  <a:gd name="T98" fmla="*/ 179 w 458"/>
                  <a:gd name="T99" fmla="*/ 105 h 321"/>
                  <a:gd name="T100" fmla="*/ 180 w 458"/>
                  <a:gd name="T101" fmla="*/ 85 h 321"/>
                  <a:gd name="T102" fmla="*/ 221 w 458"/>
                  <a:gd name="T103" fmla="*/ 71 h 321"/>
                  <a:gd name="T104" fmla="*/ 228 w 458"/>
                  <a:gd name="T105" fmla="*/ 58 h 321"/>
                  <a:gd name="T106" fmla="*/ 261 w 458"/>
                  <a:gd name="T107" fmla="*/ 55 h 321"/>
                  <a:gd name="T108" fmla="*/ 284 w 458"/>
                  <a:gd name="T109" fmla="*/ 26 h 321"/>
                  <a:gd name="T110" fmla="*/ 335 w 458"/>
                  <a:gd name="T111" fmla="*/ 7 h 321"/>
                  <a:gd name="T112" fmla="*/ 359 w 458"/>
                  <a:gd name="T113" fmla="*/ 14 h 321"/>
                  <a:gd name="T114" fmla="*/ 407 w 458"/>
                  <a:gd name="T115" fmla="*/ 19 h 321"/>
                  <a:gd name="T116" fmla="*/ 433 w 458"/>
                  <a:gd name="T117" fmla="*/ 34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8" h="321">
                    <a:moveTo>
                      <a:pt x="452" y="39"/>
                    </a:moveTo>
                    <a:lnTo>
                      <a:pt x="452" y="38"/>
                    </a:lnTo>
                    <a:lnTo>
                      <a:pt x="451" y="37"/>
                    </a:lnTo>
                    <a:lnTo>
                      <a:pt x="451" y="37"/>
                    </a:lnTo>
                    <a:lnTo>
                      <a:pt x="438" y="37"/>
                    </a:lnTo>
                    <a:lnTo>
                      <a:pt x="436" y="36"/>
                    </a:lnTo>
                    <a:lnTo>
                      <a:pt x="433" y="33"/>
                    </a:lnTo>
                    <a:lnTo>
                      <a:pt x="431" y="29"/>
                    </a:lnTo>
                    <a:lnTo>
                      <a:pt x="427" y="26"/>
                    </a:lnTo>
                    <a:lnTo>
                      <a:pt x="427" y="26"/>
                    </a:lnTo>
                    <a:lnTo>
                      <a:pt x="422" y="26"/>
                    </a:lnTo>
                    <a:lnTo>
                      <a:pt x="416" y="25"/>
                    </a:lnTo>
                    <a:lnTo>
                      <a:pt x="414" y="25"/>
                    </a:lnTo>
                    <a:lnTo>
                      <a:pt x="412" y="25"/>
                    </a:lnTo>
                    <a:lnTo>
                      <a:pt x="410" y="21"/>
                    </a:lnTo>
                    <a:lnTo>
                      <a:pt x="408" y="19"/>
                    </a:lnTo>
                    <a:lnTo>
                      <a:pt x="408" y="19"/>
                    </a:lnTo>
                    <a:lnTo>
                      <a:pt x="406" y="18"/>
                    </a:lnTo>
                    <a:lnTo>
                      <a:pt x="406" y="18"/>
                    </a:lnTo>
                    <a:lnTo>
                      <a:pt x="396" y="14"/>
                    </a:lnTo>
                    <a:lnTo>
                      <a:pt x="372" y="18"/>
                    </a:lnTo>
                    <a:lnTo>
                      <a:pt x="368" y="18"/>
                    </a:lnTo>
                    <a:lnTo>
                      <a:pt x="365" y="18"/>
                    </a:lnTo>
                    <a:lnTo>
                      <a:pt x="362" y="17"/>
                    </a:lnTo>
                    <a:lnTo>
                      <a:pt x="360" y="14"/>
                    </a:lnTo>
                    <a:lnTo>
                      <a:pt x="360" y="13"/>
                    </a:lnTo>
                    <a:lnTo>
                      <a:pt x="360" y="13"/>
                    </a:lnTo>
                    <a:lnTo>
                      <a:pt x="360" y="13"/>
                    </a:lnTo>
                    <a:lnTo>
                      <a:pt x="353" y="5"/>
                    </a:lnTo>
                    <a:lnTo>
                      <a:pt x="353" y="5"/>
                    </a:lnTo>
                    <a:lnTo>
                      <a:pt x="350" y="1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341" y="1"/>
                    </a:lnTo>
                    <a:lnTo>
                      <a:pt x="334" y="7"/>
                    </a:lnTo>
                    <a:lnTo>
                      <a:pt x="335" y="7"/>
                    </a:lnTo>
                    <a:lnTo>
                      <a:pt x="334" y="7"/>
                    </a:lnTo>
                    <a:lnTo>
                      <a:pt x="327" y="12"/>
                    </a:lnTo>
                    <a:lnTo>
                      <a:pt x="323" y="13"/>
                    </a:lnTo>
                    <a:lnTo>
                      <a:pt x="319" y="15"/>
                    </a:lnTo>
                    <a:lnTo>
                      <a:pt x="290" y="15"/>
                    </a:lnTo>
                    <a:lnTo>
                      <a:pt x="288" y="17"/>
                    </a:lnTo>
                    <a:lnTo>
                      <a:pt x="288" y="17"/>
                    </a:lnTo>
                    <a:lnTo>
                      <a:pt x="285" y="18"/>
                    </a:lnTo>
                    <a:lnTo>
                      <a:pt x="285" y="18"/>
                    </a:lnTo>
                    <a:lnTo>
                      <a:pt x="284" y="20"/>
                    </a:lnTo>
                    <a:lnTo>
                      <a:pt x="284" y="20"/>
                    </a:lnTo>
                    <a:lnTo>
                      <a:pt x="283" y="26"/>
                    </a:lnTo>
                    <a:lnTo>
                      <a:pt x="279" y="37"/>
                    </a:lnTo>
                    <a:lnTo>
                      <a:pt x="277" y="43"/>
                    </a:lnTo>
                    <a:lnTo>
                      <a:pt x="275" y="46"/>
                    </a:lnTo>
                    <a:lnTo>
                      <a:pt x="271" y="49"/>
                    </a:lnTo>
                    <a:lnTo>
                      <a:pt x="267" y="51"/>
                    </a:lnTo>
                    <a:lnTo>
                      <a:pt x="260" y="54"/>
                    </a:lnTo>
                    <a:lnTo>
                      <a:pt x="260" y="54"/>
                    </a:lnTo>
                    <a:lnTo>
                      <a:pt x="260" y="54"/>
                    </a:lnTo>
                    <a:lnTo>
                      <a:pt x="252" y="58"/>
                    </a:lnTo>
                    <a:lnTo>
                      <a:pt x="247" y="60"/>
                    </a:lnTo>
                    <a:lnTo>
                      <a:pt x="247" y="60"/>
                    </a:lnTo>
                    <a:lnTo>
                      <a:pt x="244" y="58"/>
                    </a:lnTo>
                    <a:lnTo>
                      <a:pt x="241" y="57"/>
                    </a:lnTo>
                    <a:lnTo>
                      <a:pt x="241" y="57"/>
                    </a:lnTo>
                    <a:lnTo>
                      <a:pt x="239" y="56"/>
                    </a:lnTo>
                    <a:lnTo>
                      <a:pt x="235" y="56"/>
                    </a:lnTo>
                    <a:lnTo>
                      <a:pt x="235" y="56"/>
                    </a:lnTo>
                    <a:lnTo>
                      <a:pt x="228" y="57"/>
                    </a:lnTo>
                    <a:lnTo>
                      <a:pt x="228" y="57"/>
                    </a:lnTo>
                    <a:lnTo>
                      <a:pt x="228" y="57"/>
                    </a:lnTo>
                    <a:lnTo>
                      <a:pt x="226" y="57"/>
                    </a:lnTo>
                    <a:lnTo>
                      <a:pt x="226" y="57"/>
                    </a:lnTo>
                    <a:lnTo>
                      <a:pt x="224" y="58"/>
                    </a:lnTo>
                    <a:lnTo>
                      <a:pt x="224" y="58"/>
                    </a:lnTo>
                    <a:lnTo>
                      <a:pt x="224" y="67"/>
                    </a:lnTo>
                    <a:lnTo>
                      <a:pt x="223" y="69"/>
                    </a:lnTo>
                    <a:lnTo>
                      <a:pt x="221" y="71"/>
                    </a:lnTo>
                    <a:lnTo>
                      <a:pt x="217" y="73"/>
                    </a:lnTo>
                    <a:lnTo>
                      <a:pt x="207" y="75"/>
                    </a:lnTo>
                    <a:lnTo>
                      <a:pt x="195" y="76"/>
                    </a:lnTo>
                    <a:lnTo>
                      <a:pt x="189" y="76"/>
                    </a:lnTo>
                    <a:lnTo>
                      <a:pt x="189" y="77"/>
                    </a:lnTo>
                    <a:lnTo>
                      <a:pt x="185" y="77"/>
                    </a:lnTo>
                    <a:lnTo>
                      <a:pt x="185" y="77"/>
                    </a:lnTo>
                    <a:lnTo>
                      <a:pt x="182" y="80"/>
                    </a:lnTo>
                    <a:lnTo>
                      <a:pt x="182" y="80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92"/>
                    </a:lnTo>
                    <a:lnTo>
                      <a:pt x="180" y="98"/>
                    </a:lnTo>
                    <a:lnTo>
                      <a:pt x="180" y="98"/>
                    </a:lnTo>
                    <a:lnTo>
                      <a:pt x="180" y="101"/>
                    </a:lnTo>
                    <a:lnTo>
                      <a:pt x="180" y="102"/>
                    </a:lnTo>
                    <a:lnTo>
                      <a:pt x="180" y="10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65" y="114"/>
                    </a:lnTo>
                    <a:lnTo>
                      <a:pt x="159" y="117"/>
                    </a:lnTo>
                    <a:lnTo>
                      <a:pt x="152" y="118"/>
                    </a:lnTo>
                    <a:lnTo>
                      <a:pt x="131" y="118"/>
                    </a:lnTo>
                    <a:lnTo>
                      <a:pt x="121" y="117"/>
                    </a:lnTo>
                    <a:lnTo>
                      <a:pt x="114" y="117"/>
                    </a:lnTo>
                    <a:lnTo>
                      <a:pt x="103" y="114"/>
                    </a:lnTo>
                    <a:lnTo>
                      <a:pt x="95" y="112"/>
                    </a:lnTo>
                    <a:lnTo>
                      <a:pt x="90" y="108"/>
                    </a:lnTo>
                    <a:lnTo>
                      <a:pt x="86" y="106"/>
                    </a:lnTo>
                    <a:lnTo>
                      <a:pt x="86" y="106"/>
                    </a:lnTo>
                    <a:lnTo>
                      <a:pt x="81" y="102"/>
                    </a:lnTo>
                    <a:lnTo>
                      <a:pt x="74" y="99"/>
                    </a:lnTo>
                    <a:lnTo>
                      <a:pt x="58" y="92"/>
                    </a:lnTo>
                    <a:lnTo>
                      <a:pt x="59" y="104"/>
                    </a:lnTo>
                    <a:lnTo>
                      <a:pt x="58" y="113"/>
                    </a:lnTo>
                    <a:lnTo>
                      <a:pt x="56" y="125"/>
                    </a:lnTo>
                    <a:lnTo>
                      <a:pt x="54" y="129"/>
                    </a:lnTo>
                    <a:lnTo>
                      <a:pt x="53" y="130"/>
                    </a:lnTo>
                    <a:lnTo>
                      <a:pt x="53" y="130"/>
                    </a:lnTo>
                    <a:lnTo>
                      <a:pt x="52" y="130"/>
                    </a:lnTo>
                    <a:lnTo>
                      <a:pt x="44" y="133"/>
                    </a:lnTo>
                    <a:lnTo>
                      <a:pt x="42" y="135"/>
                    </a:lnTo>
                    <a:lnTo>
                      <a:pt x="38" y="132"/>
                    </a:lnTo>
                    <a:lnTo>
                      <a:pt x="34" y="127"/>
                    </a:lnTo>
                    <a:lnTo>
                      <a:pt x="31" y="125"/>
                    </a:lnTo>
                    <a:lnTo>
                      <a:pt x="31" y="125"/>
                    </a:lnTo>
                    <a:lnTo>
                      <a:pt x="25" y="126"/>
                    </a:lnTo>
                    <a:lnTo>
                      <a:pt x="25" y="126"/>
                    </a:lnTo>
                    <a:lnTo>
                      <a:pt x="21" y="129"/>
                    </a:lnTo>
                    <a:lnTo>
                      <a:pt x="17" y="131"/>
                    </a:lnTo>
                    <a:lnTo>
                      <a:pt x="16" y="132"/>
                    </a:lnTo>
                    <a:lnTo>
                      <a:pt x="16" y="132"/>
                    </a:lnTo>
                    <a:lnTo>
                      <a:pt x="16" y="133"/>
                    </a:lnTo>
                    <a:lnTo>
                      <a:pt x="16" y="135"/>
                    </a:lnTo>
                    <a:lnTo>
                      <a:pt x="17" y="136"/>
                    </a:lnTo>
                    <a:lnTo>
                      <a:pt x="17" y="136"/>
                    </a:lnTo>
                    <a:lnTo>
                      <a:pt x="18" y="136"/>
                    </a:lnTo>
                    <a:lnTo>
                      <a:pt x="18" y="137"/>
                    </a:lnTo>
                    <a:lnTo>
                      <a:pt x="29" y="138"/>
                    </a:lnTo>
                    <a:lnTo>
                      <a:pt x="33" y="141"/>
                    </a:lnTo>
                    <a:lnTo>
                      <a:pt x="34" y="142"/>
                    </a:lnTo>
                    <a:lnTo>
                      <a:pt x="35" y="147"/>
                    </a:lnTo>
                    <a:lnTo>
                      <a:pt x="36" y="154"/>
                    </a:lnTo>
                    <a:lnTo>
                      <a:pt x="35" y="160"/>
                    </a:lnTo>
                    <a:lnTo>
                      <a:pt x="34" y="161"/>
                    </a:lnTo>
                    <a:lnTo>
                      <a:pt x="33" y="162"/>
                    </a:lnTo>
                    <a:lnTo>
                      <a:pt x="30" y="161"/>
                    </a:lnTo>
                    <a:lnTo>
                      <a:pt x="30" y="161"/>
                    </a:lnTo>
                    <a:lnTo>
                      <a:pt x="28" y="161"/>
                    </a:lnTo>
                    <a:lnTo>
                      <a:pt x="28" y="161"/>
                    </a:lnTo>
                    <a:lnTo>
                      <a:pt x="27" y="163"/>
                    </a:lnTo>
                    <a:lnTo>
                      <a:pt x="27" y="163"/>
                    </a:lnTo>
                    <a:lnTo>
                      <a:pt x="23" y="170"/>
                    </a:lnTo>
                    <a:lnTo>
                      <a:pt x="22" y="174"/>
                    </a:lnTo>
                    <a:lnTo>
                      <a:pt x="22" y="174"/>
                    </a:lnTo>
                    <a:lnTo>
                      <a:pt x="22" y="186"/>
                    </a:lnTo>
                    <a:lnTo>
                      <a:pt x="23" y="192"/>
                    </a:lnTo>
                    <a:lnTo>
                      <a:pt x="23" y="197"/>
                    </a:lnTo>
                    <a:lnTo>
                      <a:pt x="22" y="201"/>
                    </a:lnTo>
                    <a:lnTo>
                      <a:pt x="17" y="204"/>
                    </a:lnTo>
                    <a:lnTo>
                      <a:pt x="12" y="206"/>
                    </a:lnTo>
                    <a:lnTo>
                      <a:pt x="6" y="210"/>
                    </a:lnTo>
                    <a:lnTo>
                      <a:pt x="4" y="212"/>
                    </a:lnTo>
                    <a:lnTo>
                      <a:pt x="4" y="212"/>
                    </a:lnTo>
                    <a:lnTo>
                      <a:pt x="2" y="213"/>
                    </a:lnTo>
                    <a:lnTo>
                      <a:pt x="2" y="213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2" y="218"/>
                    </a:lnTo>
                    <a:lnTo>
                      <a:pt x="2" y="218"/>
                    </a:lnTo>
                    <a:lnTo>
                      <a:pt x="6" y="219"/>
                    </a:lnTo>
                    <a:lnTo>
                      <a:pt x="9" y="220"/>
                    </a:lnTo>
                    <a:lnTo>
                      <a:pt x="9" y="220"/>
                    </a:lnTo>
                    <a:lnTo>
                      <a:pt x="13" y="219"/>
                    </a:lnTo>
                    <a:lnTo>
                      <a:pt x="17" y="222"/>
                    </a:lnTo>
                    <a:lnTo>
                      <a:pt x="19" y="225"/>
                    </a:lnTo>
                    <a:lnTo>
                      <a:pt x="22" y="231"/>
                    </a:lnTo>
                    <a:lnTo>
                      <a:pt x="23" y="236"/>
                    </a:lnTo>
                    <a:lnTo>
                      <a:pt x="23" y="236"/>
                    </a:lnTo>
                    <a:lnTo>
                      <a:pt x="24" y="240"/>
                    </a:lnTo>
                    <a:lnTo>
                      <a:pt x="24" y="243"/>
                    </a:lnTo>
                    <a:lnTo>
                      <a:pt x="24" y="243"/>
                    </a:lnTo>
                    <a:lnTo>
                      <a:pt x="31" y="251"/>
                    </a:lnTo>
                    <a:lnTo>
                      <a:pt x="40" y="260"/>
                    </a:lnTo>
                    <a:lnTo>
                      <a:pt x="43" y="260"/>
                    </a:lnTo>
                    <a:lnTo>
                      <a:pt x="48" y="262"/>
                    </a:lnTo>
                    <a:lnTo>
                      <a:pt x="56" y="268"/>
                    </a:lnTo>
                    <a:lnTo>
                      <a:pt x="69" y="280"/>
                    </a:lnTo>
                    <a:lnTo>
                      <a:pt x="79" y="287"/>
                    </a:lnTo>
                    <a:lnTo>
                      <a:pt x="85" y="293"/>
                    </a:lnTo>
                    <a:lnTo>
                      <a:pt x="90" y="299"/>
                    </a:lnTo>
                    <a:lnTo>
                      <a:pt x="93" y="304"/>
                    </a:lnTo>
                    <a:lnTo>
                      <a:pt x="97" y="306"/>
                    </a:lnTo>
                    <a:lnTo>
                      <a:pt x="97" y="306"/>
                    </a:lnTo>
                    <a:lnTo>
                      <a:pt x="100" y="307"/>
                    </a:lnTo>
                    <a:lnTo>
                      <a:pt x="100" y="307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29" y="318"/>
                    </a:lnTo>
                    <a:lnTo>
                      <a:pt x="129" y="318"/>
                    </a:lnTo>
                    <a:lnTo>
                      <a:pt x="135" y="321"/>
                    </a:lnTo>
                    <a:lnTo>
                      <a:pt x="139" y="321"/>
                    </a:lnTo>
                    <a:lnTo>
                      <a:pt x="139" y="321"/>
                    </a:lnTo>
                    <a:lnTo>
                      <a:pt x="149" y="321"/>
                    </a:lnTo>
                    <a:lnTo>
                      <a:pt x="171" y="319"/>
                    </a:lnTo>
                    <a:lnTo>
                      <a:pt x="171" y="318"/>
                    </a:lnTo>
                    <a:lnTo>
                      <a:pt x="171" y="319"/>
                    </a:lnTo>
                    <a:lnTo>
                      <a:pt x="174" y="319"/>
                    </a:lnTo>
                    <a:lnTo>
                      <a:pt x="174" y="319"/>
                    </a:lnTo>
                    <a:lnTo>
                      <a:pt x="178" y="317"/>
                    </a:lnTo>
                    <a:lnTo>
                      <a:pt x="182" y="315"/>
                    </a:lnTo>
                    <a:lnTo>
                      <a:pt x="182" y="315"/>
                    </a:lnTo>
                    <a:lnTo>
                      <a:pt x="186" y="311"/>
                    </a:lnTo>
                    <a:lnTo>
                      <a:pt x="189" y="307"/>
                    </a:lnTo>
                    <a:lnTo>
                      <a:pt x="192" y="305"/>
                    </a:lnTo>
                    <a:lnTo>
                      <a:pt x="199" y="300"/>
                    </a:lnTo>
                    <a:lnTo>
                      <a:pt x="208" y="297"/>
                    </a:lnTo>
                    <a:lnTo>
                      <a:pt x="221" y="290"/>
                    </a:lnTo>
                    <a:lnTo>
                      <a:pt x="224" y="288"/>
                    </a:lnTo>
                    <a:lnTo>
                      <a:pt x="227" y="288"/>
                    </a:lnTo>
                    <a:lnTo>
                      <a:pt x="232" y="290"/>
                    </a:lnTo>
                    <a:lnTo>
                      <a:pt x="235" y="290"/>
                    </a:lnTo>
                    <a:lnTo>
                      <a:pt x="236" y="290"/>
                    </a:lnTo>
                    <a:lnTo>
                      <a:pt x="238" y="288"/>
                    </a:lnTo>
                    <a:lnTo>
                      <a:pt x="239" y="287"/>
                    </a:lnTo>
                    <a:lnTo>
                      <a:pt x="239" y="287"/>
                    </a:lnTo>
                    <a:lnTo>
                      <a:pt x="242" y="282"/>
                    </a:lnTo>
                    <a:lnTo>
                      <a:pt x="246" y="276"/>
                    </a:lnTo>
                    <a:lnTo>
                      <a:pt x="251" y="271"/>
                    </a:lnTo>
                    <a:lnTo>
                      <a:pt x="254" y="269"/>
                    </a:lnTo>
                    <a:lnTo>
                      <a:pt x="258" y="267"/>
                    </a:lnTo>
                    <a:lnTo>
                      <a:pt x="267" y="266"/>
                    </a:lnTo>
                    <a:lnTo>
                      <a:pt x="278" y="266"/>
                    </a:lnTo>
                    <a:lnTo>
                      <a:pt x="290" y="266"/>
                    </a:lnTo>
                    <a:lnTo>
                      <a:pt x="303" y="265"/>
                    </a:lnTo>
                    <a:lnTo>
                      <a:pt x="313" y="262"/>
                    </a:lnTo>
                    <a:lnTo>
                      <a:pt x="327" y="262"/>
                    </a:lnTo>
                    <a:lnTo>
                      <a:pt x="331" y="260"/>
                    </a:lnTo>
                    <a:lnTo>
                      <a:pt x="331" y="260"/>
                    </a:lnTo>
                    <a:lnTo>
                      <a:pt x="333" y="259"/>
                    </a:lnTo>
                    <a:lnTo>
                      <a:pt x="333" y="259"/>
                    </a:lnTo>
                    <a:lnTo>
                      <a:pt x="334" y="255"/>
                    </a:lnTo>
                    <a:lnTo>
                      <a:pt x="334" y="253"/>
                    </a:lnTo>
                    <a:lnTo>
                      <a:pt x="334" y="253"/>
                    </a:lnTo>
                    <a:lnTo>
                      <a:pt x="335" y="249"/>
                    </a:lnTo>
                    <a:lnTo>
                      <a:pt x="335" y="249"/>
                    </a:lnTo>
                    <a:lnTo>
                      <a:pt x="335" y="247"/>
                    </a:lnTo>
                    <a:lnTo>
                      <a:pt x="337" y="247"/>
                    </a:lnTo>
                    <a:lnTo>
                      <a:pt x="338" y="245"/>
                    </a:lnTo>
                    <a:lnTo>
                      <a:pt x="340" y="243"/>
                    </a:lnTo>
                    <a:lnTo>
                      <a:pt x="350" y="243"/>
                    </a:lnTo>
                    <a:lnTo>
                      <a:pt x="354" y="242"/>
                    </a:lnTo>
                    <a:lnTo>
                      <a:pt x="354" y="242"/>
                    </a:lnTo>
                    <a:lnTo>
                      <a:pt x="360" y="238"/>
                    </a:lnTo>
                    <a:lnTo>
                      <a:pt x="363" y="236"/>
                    </a:lnTo>
                    <a:lnTo>
                      <a:pt x="363" y="235"/>
                    </a:lnTo>
                    <a:lnTo>
                      <a:pt x="365" y="230"/>
                    </a:lnTo>
                    <a:lnTo>
                      <a:pt x="368" y="222"/>
                    </a:lnTo>
                    <a:lnTo>
                      <a:pt x="369" y="211"/>
                    </a:lnTo>
                    <a:lnTo>
                      <a:pt x="370" y="206"/>
                    </a:lnTo>
                    <a:lnTo>
                      <a:pt x="374" y="203"/>
                    </a:lnTo>
                    <a:lnTo>
                      <a:pt x="381" y="194"/>
                    </a:lnTo>
                    <a:lnTo>
                      <a:pt x="383" y="191"/>
                    </a:lnTo>
                    <a:lnTo>
                      <a:pt x="383" y="191"/>
                    </a:lnTo>
                    <a:lnTo>
                      <a:pt x="383" y="187"/>
                    </a:lnTo>
                    <a:lnTo>
                      <a:pt x="384" y="176"/>
                    </a:lnTo>
                    <a:lnTo>
                      <a:pt x="387" y="163"/>
                    </a:lnTo>
                    <a:lnTo>
                      <a:pt x="388" y="157"/>
                    </a:lnTo>
                    <a:lnTo>
                      <a:pt x="389" y="151"/>
                    </a:lnTo>
                    <a:lnTo>
                      <a:pt x="393" y="141"/>
                    </a:lnTo>
                    <a:lnTo>
                      <a:pt x="402" y="120"/>
                    </a:lnTo>
                    <a:lnTo>
                      <a:pt x="403" y="116"/>
                    </a:lnTo>
                    <a:lnTo>
                      <a:pt x="403" y="116"/>
                    </a:lnTo>
                    <a:lnTo>
                      <a:pt x="403" y="104"/>
                    </a:lnTo>
                    <a:lnTo>
                      <a:pt x="405" y="101"/>
                    </a:lnTo>
                    <a:lnTo>
                      <a:pt x="405" y="101"/>
                    </a:lnTo>
                    <a:lnTo>
                      <a:pt x="405" y="99"/>
                    </a:lnTo>
                    <a:lnTo>
                      <a:pt x="410" y="93"/>
                    </a:lnTo>
                    <a:lnTo>
                      <a:pt x="414" y="88"/>
                    </a:lnTo>
                    <a:lnTo>
                      <a:pt x="418" y="82"/>
                    </a:lnTo>
                    <a:lnTo>
                      <a:pt x="421" y="76"/>
                    </a:lnTo>
                    <a:lnTo>
                      <a:pt x="424" y="74"/>
                    </a:lnTo>
                    <a:lnTo>
                      <a:pt x="427" y="71"/>
                    </a:lnTo>
                    <a:lnTo>
                      <a:pt x="431" y="71"/>
                    </a:lnTo>
                    <a:lnTo>
                      <a:pt x="432" y="71"/>
                    </a:lnTo>
                    <a:lnTo>
                      <a:pt x="437" y="69"/>
                    </a:lnTo>
                    <a:lnTo>
                      <a:pt x="440" y="65"/>
                    </a:lnTo>
                    <a:lnTo>
                      <a:pt x="449" y="56"/>
                    </a:lnTo>
                    <a:lnTo>
                      <a:pt x="451" y="54"/>
                    </a:lnTo>
                    <a:lnTo>
                      <a:pt x="453" y="51"/>
                    </a:lnTo>
                    <a:lnTo>
                      <a:pt x="453" y="51"/>
                    </a:lnTo>
                    <a:lnTo>
                      <a:pt x="457" y="48"/>
                    </a:lnTo>
                    <a:lnTo>
                      <a:pt x="457" y="48"/>
                    </a:lnTo>
                    <a:lnTo>
                      <a:pt x="458" y="44"/>
                    </a:lnTo>
                    <a:lnTo>
                      <a:pt x="458" y="44"/>
                    </a:lnTo>
                    <a:lnTo>
                      <a:pt x="456" y="42"/>
                    </a:lnTo>
                    <a:lnTo>
                      <a:pt x="452" y="38"/>
                    </a:lnTo>
                    <a:lnTo>
                      <a:pt x="452" y="39"/>
                    </a:lnTo>
                    <a:lnTo>
                      <a:pt x="451" y="39"/>
                    </a:lnTo>
                    <a:lnTo>
                      <a:pt x="455" y="42"/>
                    </a:lnTo>
                    <a:lnTo>
                      <a:pt x="455" y="42"/>
                    </a:lnTo>
                    <a:lnTo>
                      <a:pt x="457" y="44"/>
                    </a:lnTo>
                    <a:lnTo>
                      <a:pt x="456" y="48"/>
                    </a:lnTo>
                    <a:lnTo>
                      <a:pt x="452" y="50"/>
                    </a:lnTo>
                    <a:lnTo>
                      <a:pt x="450" y="52"/>
                    </a:lnTo>
                    <a:lnTo>
                      <a:pt x="450" y="52"/>
                    </a:lnTo>
                    <a:lnTo>
                      <a:pt x="447" y="55"/>
                    </a:lnTo>
                    <a:lnTo>
                      <a:pt x="439" y="64"/>
                    </a:lnTo>
                    <a:lnTo>
                      <a:pt x="436" y="68"/>
                    </a:lnTo>
                    <a:lnTo>
                      <a:pt x="431" y="70"/>
                    </a:lnTo>
                    <a:lnTo>
                      <a:pt x="427" y="71"/>
                    </a:lnTo>
                    <a:lnTo>
                      <a:pt x="427" y="71"/>
                    </a:lnTo>
                    <a:lnTo>
                      <a:pt x="424" y="73"/>
                    </a:lnTo>
                    <a:lnTo>
                      <a:pt x="422" y="73"/>
                    </a:lnTo>
                    <a:lnTo>
                      <a:pt x="420" y="76"/>
                    </a:lnTo>
                    <a:lnTo>
                      <a:pt x="420" y="76"/>
                    </a:lnTo>
                    <a:lnTo>
                      <a:pt x="416" y="81"/>
                    </a:lnTo>
                    <a:lnTo>
                      <a:pt x="413" y="87"/>
                    </a:lnTo>
                    <a:lnTo>
                      <a:pt x="410" y="92"/>
                    </a:lnTo>
                    <a:lnTo>
                      <a:pt x="403" y="98"/>
                    </a:lnTo>
                    <a:lnTo>
                      <a:pt x="403" y="101"/>
                    </a:lnTo>
                    <a:lnTo>
                      <a:pt x="402" y="102"/>
                    </a:lnTo>
                    <a:lnTo>
                      <a:pt x="402" y="102"/>
                    </a:lnTo>
                    <a:lnTo>
                      <a:pt x="402" y="116"/>
                    </a:lnTo>
                    <a:lnTo>
                      <a:pt x="401" y="120"/>
                    </a:lnTo>
                    <a:lnTo>
                      <a:pt x="391" y="139"/>
                    </a:lnTo>
                    <a:lnTo>
                      <a:pt x="388" y="150"/>
                    </a:lnTo>
                    <a:lnTo>
                      <a:pt x="387" y="156"/>
                    </a:lnTo>
                    <a:lnTo>
                      <a:pt x="385" y="162"/>
                    </a:lnTo>
                    <a:lnTo>
                      <a:pt x="383" y="176"/>
                    </a:lnTo>
                    <a:lnTo>
                      <a:pt x="382" y="187"/>
                    </a:lnTo>
                    <a:lnTo>
                      <a:pt x="382" y="191"/>
                    </a:lnTo>
                    <a:lnTo>
                      <a:pt x="381" y="193"/>
                    </a:lnTo>
                    <a:lnTo>
                      <a:pt x="372" y="201"/>
                    </a:lnTo>
                    <a:lnTo>
                      <a:pt x="369" y="206"/>
                    </a:lnTo>
                    <a:lnTo>
                      <a:pt x="368" y="211"/>
                    </a:lnTo>
                    <a:lnTo>
                      <a:pt x="366" y="220"/>
                    </a:lnTo>
                    <a:lnTo>
                      <a:pt x="364" y="230"/>
                    </a:lnTo>
                    <a:lnTo>
                      <a:pt x="363" y="235"/>
                    </a:lnTo>
                    <a:lnTo>
                      <a:pt x="359" y="237"/>
                    </a:lnTo>
                    <a:lnTo>
                      <a:pt x="353" y="242"/>
                    </a:lnTo>
                    <a:lnTo>
                      <a:pt x="350" y="242"/>
                    </a:lnTo>
                    <a:lnTo>
                      <a:pt x="340" y="242"/>
                    </a:lnTo>
                    <a:lnTo>
                      <a:pt x="337" y="244"/>
                    </a:lnTo>
                    <a:lnTo>
                      <a:pt x="337" y="244"/>
                    </a:lnTo>
                    <a:lnTo>
                      <a:pt x="335" y="245"/>
                    </a:lnTo>
                    <a:lnTo>
                      <a:pt x="335" y="245"/>
                    </a:lnTo>
                    <a:lnTo>
                      <a:pt x="334" y="247"/>
                    </a:lnTo>
                    <a:lnTo>
                      <a:pt x="334" y="247"/>
                    </a:lnTo>
                    <a:lnTo>
                      <a:pt x="334" y="249"/>
                    </a:lnTo>
                    <a:lnTo>
                      <a:pt x="333" y="253"/>
                    </a:lnTo>
                    <a:lnTo>
                      <a:pt x="333" y="255"/>
                    </a:lnTo>
                    <a:lnTo>
                      <a:pt x="333" y="255"/>
                    </a:lnTo>
                    <a:lnTo>
                      <a:pt x="332" y="257"/>
                    </a:lnTo>
                    <a:lnTo>
                      <a:pt x="329" y="260"/>
                    </a:lnTo>
                    <a:lnTo>
                      <a:pt x="327" y="261"/>
                    </a:lnTo>
                    <a:lnTo>
                      <a:pt x="313" y="261"/>
                    </a:lnTo>
                    <a:lnTo>
                      <a:pt x="303" y="263"/>
                    </a:lnTo>
                    <a:lnTo>
                      <a:pt x="290" y="265"/>
                    </a:lnTo>
                    <a:lnTo>
                      <a:pt x="278" y="265"/>
                    </a:lnTo>
                    <a:lnTo>
                      <a:pt x="267" y="265"/>
                    </a:lnTo>
                    <a:lnTo>
                      <a:pt x="258" y="266"/>
                    </a:lnTo>
                    <a:lnTo>
                      <a:pt x="253" y="268"/>
                    </a:lnTo>
                    <a:lnTo>
                      <a:pt x="253" y="268"/>
                    </a:lnTo>
                    <a:lnTo>
                      <a:pt x="251" y="271"/>
                    </a:lnTo>
                    <a:lnTo>
                      <a:pt x="251" y="271"/>
                    </a:lnTo>
                    <a:lnTo>
                      <a:pt x="246" y="275"/>
                    </a:lnTo>
                    <a:lnTo>
                      <a:pt x="241" y="281"/>
                    </a:lnTo>
                    <a:lnTo>
                      <a:pt x="239" y="286"/>
                    </a:lnTo>
                    <a:lnTo>
                      <a:pt x="236" y="288"/>
                    </a:lnTo>
                    <a:lnTo>
                      <a:pt x="236" y="288"/>
                    </a:lnTo>
                    <a:lnTo>
                      <a:pt x="235" y="288"/>
                    </a:lnTo>
                    <a:lnTo>
                      <a:pt x="232" y="288"/>
                    </a:lnTo>
                    <a:lnTo>
                      <a:pt x="232" y="288"/>
                    </a:lnTo>
                    <a:lnTo>
                      <a:pt x="227" y="287"/>
                    </a:lnTo>
                    <a:lnTo>
                      <a:pt x="227" y="287"/>
                    </a:lnTo>
                    <a:lnTo>
                      <a:pt x="224" y="287"/>
                    </a:lnTo>
                    <a:lnTo>
                      <a:pt x="224" y="287"/>
                    </a:lnTo>
                    <a:lnTo>
                      <a:pt x="221" y="288"/>
                    </a:lnTo>
                    <a:lnTo>
                      <a:pt x="221" y="288"/>
                    </a:lnTo>
                    <a:lnTo>
                      <a:pt x="207" y="296"/>
                    </a:lnTo>
                    <a:lnTo>
                      <a:pt x="199" y="300"/>
                    </a:lnTo>
                    <a:lnTo>
                      <a:pt x="192" y="304"/>
                    </a:lnTo>
                    <a:lnTo>
                      <a:pt x="188" y="306"/>
                    </a:lnTo>
                    <a:lnTo>
                      <a:pt x="185" y="310"/>
                    </a:lnTo>
                    <a:lnTo>
                      <a:pt x="182" y="313"/>
                    </a:lnTo>
                    <a:lnTo>
                      <a:pt x="177" y="316"/>
                    </a:lnTo>
                    <a:lnTo>
                      <a:pt x="177" y="316"/>
                    </a:lnTo>
                    <a:lnTo>
                      <a:pt x="174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49" y="319"/>
                    </a:lnTo>
                    <a:lnTo>
                      <a:pt x="139" y="319"/>
                    </a:lnTo>
                    <a:lnTo>
                      <a:pt x="139" y="319"/>
                    </a:lnTo>
                    <a:lnTo>
                      <a:pt x="135" y="319"/>
                    </a:lnTo>
                    <a:lnTo>
                      <a:pt x="130" y="317"/>
                    </a:lnTo>
                    <a:lnTo>
                      <a:pt x="130" y="317"/>
                    </a:lnTo>
                    <a:lnTo>
                      <a:pt x="110" y="307"/>
                    </a:lnTo>
                    <a:lnTo>
                      <a:pt x="110" y="307"/>
                    </a:lnTo>
                    <a:lnTo>
                      <a:pt x="100" y="306"/>
                    </a:lnTo>
                    <a:lnTo>
                      <a:pt x="97" y="305"/>
                    </a:lnTo>
                    <a:lnTo>
                      <a:pt x="93" y="303"/>
                    </a:lnTo>
                    <a:lnTo>
                      <a:pt x="91" y="298"/>
                    </a:lnTo>
                    <a:lnTo>
                      <a:pt x="86" y="292"/>
                    </a:lnTo>
                    <a:lnTo>
                      <a:pt x="80" y="286"/>
                    </a:lnTo>
                    <a:lnTo>
                      <a:pt x="71" y="279"/>
                    </a:lnTo>
                    <a:lnTo>
                      <a:pt x="56" y="267"/>
                    </a:lnTo>
                    <a:lnTo>
                      <a:pt x="49" y="261"/>
                    </a:lnTo>
                    <a:lnTo>
                      <a:pt x="43" y="259"/>
                    </a:lnTo>
                    <a:lnTo>
                      <a:pt x="40" y="259"/>
                    </a:lnTo>
                    <a:lnTo>
                      <a:pt x="33" y="250"/>
                    </a:lnTo>
                    <a:lnTo>
                      <a:pt x="25" y="243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4" y="236"/>
                    </a:lnTo>
                    <a:lnTo>
                      <a:pt x="23" y="231"/>
                    </a:lnTo>
                    <a:lnTo>
                      <a:pt x="23" y="231"/>
                    </a:lnTo>
                    <a:lnTo>
                      <a:pt x="21" y="225"/>
                    </a:lnTo>
                    <a:lnTo>
                      <a:pt x="17" y="220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9" y="219"/>
                    </a:lnTo>
                    <a:lnTo>
                      <a:pt x="6" y="218"/>
                    </a:lnTo>
                    <a:lnTo>
                      <a:pt x="6" y="218"/>
                    </a:lnTo>
                    <a:lnTo>
                      <a:pt x="3" y="218"/>
                    </a:lnTo>
                    <a:lnTo>
                      <a:pt x="2" y="216"/>
                    </a:lnTo>
                    <a:lnTo>
                      <a:pt x="3" y="215"/>
                    </a:lnTo>
                    <a:lnTo>
                      <a:pt x="4" y="212"/>
                    </a:lnTo>
                    <a:lnTo>
                      <a:pt x="7" y="211"/>
                    </a:lnTo>
                    <a:lnTo>
                      <a:pt x="13" y="207"/>
                    </a:lnTo>
                    <a:lnTo>
                      <a:pt x="18" y="205"/>
                    </a:lnTo>
                    <a:lnTo>
                      <a:pt x="22" y="201"/>
                    </a:lnTo>
                    <a:lnTo>
                      <a:pt x="24" y="197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23" y="186"/>
                    </a:lnTo>
                    <a:lnTo>
                      <a:pt x="23" y="175"/>
                    </a:lnTo>
                    <a:lnTo>
                      <a:pt x="24" y="170"/>
                    </a:lnTo>
                    <a:lnTo>
                      <a:pt x="28" y="164"/>
                    </a:lnTo>
                    <a:lnTo>
                      <a:pt x="28" y="162"/>
                    </a:lnTo>
                    <a:lnTo>
                      <a:pt x="30" y="162"/>
                    </a:lnTo>
                    <a:lnTo>
                      <a:pt x="33" y="163"/>
                    </a:lnTo>
                    <a:lnTo>
                      <a:pt x="33" y="163"/>
                    </a:lnTo>
                    <a:lnTo>
                      <a:pt x="35" y="162"/>
                    </a:lnTo>
                    <a:lnTo>
                      <a:pt x="35" y="162"/>
                    </a:lnTo>
                    <a:lnTo>
                      <a:pt x="36" y="160"/>
                    </a:lnTo>
                    <a:lnTo>
                      <a:pt x="36" y="160"/>
                    </a:lnTo>
                    <a:lnTo>
                      <a:pt x="37" y="154"/>
                    </a:lnTo>
                    <a:lnTo>
                      <a:pt x="36" y="147"/>
                    </a:lnTo>
                    <a:lnTo>
                      <a:pt x="35" y="142"/>
                    </a:lnTo>
                    <a:lnTo>
                      <a:pt x="35" y="142"/>
                    </a:lnTo>
                    <a:lnTo>
                      <a:pt x="34" y="139"/>
                    </a:lnTo>
                    <a:lnTo>
                      <a:pt x="33" y="139"/>
                    </a:lnTo>
                    <a:lnTo>
                      <a:pt x="29" y="137"/>
                    </a:lnTo>
                    <a:lnTo>
                      <a:pt x="29" y="137"/>
                    </a:lnTo>
                    <a:lnTo>
                      <a:pt x="19" y="136"/>
                    </a:lnTo>
                    <a:lnTo>
                      <a:pt x="17" y="135"/>
                    </a:lnTo>
                    <a:lnTo>
                      <a:pt x="17" y="133"/>
                    </a:lnTo>
                    <a:lnTo>
                      <a:pt x="17" y="133"/>
                    </a:lnTo>
                    <a:lnTo>
                      <a:pt x="17" y="132"/>
                    </a:lnTo>
                    <a:lnTo>
                      <a:pt x="21" y="130"/>
                    </a:lnTo>
                    <a:lnTo>
                      <a:pt x="27" y="127"/>
                    </a:lnTo>
                    <a:lnTo>
                      <a:pt x="30" y="126"/>
                    </a:lnTo>
                    <a:lnTo>
                      <a:pt x="34" y="129"/>
                    </a:lnTo>
                    <a:lnTo>
                      <a:pt x="38" y="133"/>
                    </a:lnTo>
                    <a:lnTo>
                      <a:pt x="41" y="136"/>
                    </a:lnTo>
                    <a:lnTo>
                      <a:pt x="42" y="136"/>
                    </a:lnTo>
                    <a:lnTo>
                      <a:pt x="44" y="135"/>
                    </a:lnTo>
                    <a:lnTo>
                      <a:pt x="44" y="135"/>
                    </a:lnTo>
                    <a:lnTo>
                      <a:pt x="52" y="131"/>
                    </a:lnTo>
                    <a:lnTo>
                      <a:pt x="53" y="130"/>
                    </a:lnTo>
                    <a:lnTo>
                      <a:pt x="55" y="130"/>
                    </a:lnTo>
                    <a:lnTo>
                      <a:pt x="55" y="130"/>
                    </a:lnTo>
                    <a:lnTo>
                      <a:pt x="58" y="125"/>
                    </a:lnTo>
                    <a:lnTo>
                      <a:pt x="58" y="125"/>
                    </a:lnTo>
                    <a:lnTo>
                      <a:pt x="59" y="113"/>
                    </a:lnTo>
                    <a:lnTo>
                      <a:pt x="60" y="104"/>
                    </a:lnTo>
                    <a:lnTo>
                      <a:pt x="59" y="93"/>
                    </a:lnTo>
                    <a:lnTo>
                      <a:pt x="74" y="100"/>
                    </a:lnTo>
                    <a:lnTo>
                      <a:pt x="81" y="104"/>
                    </a:lnTo>
                    <a:lnTo>
                      <a:pt x="81" y="104"/>
                    </a:lnTo>
                    <a:lnTo>
                      <a:pt x="81" y="104"/>
                    </a:lnTo>
                    <a:lnTo>
                      <a:pt x="86" y="107"/>
                    </a:lnTo>
                    <a:lnTo>
                      <a:pt x="89" y="110"/>
                    </a:lnTo>
                    <a:lnTo>
                      <a:pt x="89" y="110"/>
                    </a:lnTo>
                    <a:lnTo>
                      <a:pt x="95" y="113"/>
                    </a:lnTo>
                    <a:lnTo>
                      <a:pt x="103" y="116"/>
                    </a:lnTo>
                    <a:lnTo>
                      <a:pt x="112" y="118"/>
                    </a:lnTo>
                    <a:lnTo>
                      <a:pt x="121" y="118"/>
                    </a:lnTo>
                    <a:lnTo>
                      <a:pt x="130" y="119"/>
                    </a:lnTo>
                    <a:lnTo>
                      <a:pt x="152" y="119"/>
                    </a:lnTo>
                    <a:lnTo>
                      <a:pt x="159" y="118"/>
                    </a:lnTo>
                    <a:lnTo>
                      <a:pt x="166" y="116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9" y="105"/>
                    </a:lnTo>
                    <a:lnTo>
                      <a:pt x="179" y="105"/>
                    </a:lnTo>
                    <a:lnTo>
                      <a:pt x="182" y="102"/>
                    </a:lnTo>
                    <a:lnTo>
                      <a:pt x="182" y="102"/>
                    </a:lnTo>
                    <a:lnTo>
                      <a:pt x="182" y="101"/>
                    </a:lnTo>
                    <a:lnTo>
                      <a:pt x="182" y="101"/>
                    </a:lnTo>
                    <a:lnTo>
                      <a:pt x="182" y="96"/>
                    </a:lnTo>
                    <a:lnTo>
                      <a:pt x="182" y="96"/>
                    </a:lnTo>
                    <a:lnTo>
                      <a:pt x="180" y="92"/>
                    </a:lnTo>
                    <a:lnTo>
                      <a:pt x="180" y="85"/>
                    </a:lnTo>
                    <a:lnTo>
                      <a:pt x="180" y="85"/>
                    </a:lnTo>
                    <a:lnTo>
                      <a:pt x="179" y="85"/>
                    </a:lnTo>
                    <a:lnTo>
                      <a:pt x="180" y="85"/>
                    </a:lnTo>
                    <a:lnTo>
                      <a:pt x="182" y="81"/>
                    </a:lnTo>
                    <a:lnTo>
                      <a:pt x="185" y="79"/>
                    </a:lnTo>
                    <a:lnTo>
                      <a:pt x="190" y="77"/>
                    </a:lnTo>
                    <a:lnTo>
                      <a:pt x="195" y="77"/>
                    </a:lnTo>
                    <a:lnTo>
                      <a:pt x="207" y="76"/>
                    </a:lnTo>
                    <a:lnTo>
                      <a:pt x="217" y="74"/>
                    </a:lnTo>
                    <a:lnTo>
                      <a:pt x="221" y="71"/>
                    </a:lnTo>
                    <a:lnTo>
                      <a:pt x="221" y="71"/>
                    </a:lnTo>
                    <a:lnTo>
                      <a:pt x="224" y="70"/>
                    </a:lnTo>
                    <a:lnTo>
                      <a:pt x="224" y="70"/>
                    </a:lnTo>
                    <a:lnTo>
                      <a:pt x="226" y="67"/>
                    </a:lnTo>
                    <a:lnTo>
                      <a:pt x="226" y="67"/>
                    </a:lnTo>
                    <a:lnTo>
                      <a:pt x="226" y="58"/>
                    </a:lnTo>
                    <a:lnTo>
                      <a:pt x="227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35" y="57"/>
                    </a:lnTo>
                    <a:lnTo>
                      <a:pt x="235" y="57"/>
                    </a:lnTo>
                    <a:lnTo>
                      <a:pt x="239" y="57"/>
                    </a:lnTo>
                    <a:lnTo>
                      <a:pt x="241" y="58"/>
                    </a:lnTo>
                    <a:lnTo>
                      <a:pt x="241" y="58"/>
                    </a:lnTo>
                    <a:lnTo>
                      <a:pt x="244" y="60"/>
                    </a:lnTo>
                    <a:lnTo>
                      <a:pt x="247" y="61"/>
                    </a:lnTo>
                    <a:lnTo>
                      <a:pt x="247" y="61"/>
                    </a:lnTo>
                    <a:lnTo>
                      <a:pt x="252" y="60"/>
                    </a:lnTo>
                    <a:lnTo>
                      <a:pt x="261" y="55"/>
                    </a:lnTo>
                    <a:lnTo>
                      <a:pt x="260" y="55"/>
                    </a:lnTo>
                    <a:lnTo>
                      <a:pt x="261" y="55"/>
                    </a:lnTo>
                    <a:lnTo>
                      <a:pt x="267" y="52"/>
                    </a:lnTo>
                    <a:lnTo>
                      <a:pt x="272" y="50"/>
                    </a:lnTo>
                    <a:lnTo>
                      <a:pt x="272" y="50"/>
                    </a:lnTo>
                    <a:lnTo>
                      <a:pt x="275" y="48"/>
                    </a:lnTo>
                    <a:lnTo>
                      <a:pt x="275" y="48"/>
                    </a:lnTo>
                    <a:lnTo>
                      <a:pt x="278" y="43"/>
                    </a:lnTo>
                    <a:lnTo>
                      <a:pt x="281" y="37"/>
                    </a:lnTo>
                    <a:lnTo>
                      <a:pt x="284" y="26"/>
                    </a:lnTo>
                    <a:lnTo>
                      <a:pt x="285" y="20"/>
                    </a:lnTo>
                    <a:lnTo>
                      <a:pt x="286" y="18"/>
                    </a:lnTo>
                    <a:lnTo>
                      <a:pt x="288" y="18"/>
                    </a:lnTo>
                    <a:lnTo>
                      <a:pt x="290" y="17"/>
                    </a:lnTo>
                    <a:lnTo>
                      <a:pt x="320" y="17"/>
                    </a:lnTo>
                    <a:lnTo>
                      <a:pt x="323" y="14"/>
                    </a:lnTo>
                    <a:lnTo>
                      <a:pt x="327" y="13"/>
                    </a:lnTo>
                    <a:lnTo>
                      <a:pt x="327" y="13"/>
                    </a:lnTo>
                    <a:lnTo>
                      <a:pt x="335" y="7"/>
                    </a:lnTo>
                    <a:lnTo>
                      <a:pt x="335" y="7"/>
                    </a:lnTo>
                    <a:lnTo>
                      <a:pt x="335" y="7"/>
                    </a:lnTo>
                    <a:lnTo>
                      <a:pt x="343" y="2"/>
                    </a:lnTo>
                    <a:lnTo>
                      <a:pt x="346" y="1"/>
                    </a:lnTo>
                    <a:lnTo>
                      <a:pt x="346" y="1"/>
                    </a:lnTo>
                    <a:lnTo>
                      <a:pt x="350" y="2"/>
                    </a:lnTo>
                    <a:lnTo>
                      <a:pt x="352" y="5"/>
                    </a:lnTo>
                    <a:lnTo>
                      <a:pt x="352" y="5"/>
                    </a:lnTo>
                    <a:lnTo>
                      <a:pt x="359" y="14"/>
                    </a:lnTo>
                    <a:lnTo>
                      <a:pt x="360" y="14"/>
                    </a:lnTo>
                    <a:lnTo>
                      <a:pt x="359" y="14"/>
                    </a:lnTo>
                    <a:lnTo>
                      <a:pt x="362" y="18"/>
                    </a:lnTo>
                    <a:lnTo>
                      <a:pt x="362" y="18"/>
                    </a:lnTo>
                    <a:lnTo>
                      <a:pt x="365" y="19"/>
                    </a:lnTo>
                    <a:lnTo>
                      <a:pt x="368" y="19"/>
                    </a:lnTo>
                    <a:lnTo>
                      <a:pt x="368" y="19"/>
                    </a:lnTo>
                    <a:lnTo>
                      <a:pt x="372" y="19"/>
                    </a:lnTo>
                    <a:lnTo>
                      <a:pt x="372" y="19"/>
                    </a:lnTo>
                    <a:lnTo>
                      <a:pt x="396" y="15"/>
                    </a:lnTo>
                    <a:lnTo>
                      <a:pt x="406" y="19"/>
                    </a:lnTo>
                    <a:lnTo>
                      <a:pt x="407" y="19"/>
                    </a:lnTo>
                    <a:lnTo>
                      <a:pt x="409" y="23"/>
                    </a:lnTo>
                    <a:lnTo>
                      <a:pt x="410" y="25"/>
                    </a:lnTo>
                    <a:lnTo>
                      <a:pt x="410" y="25"/>
                    </a:lnTo>
                    <a:lnTo>
                      <a:pt x="413" y="26"/>
                    </a:lnTo>
                    <a:lnTo>
                      <a:pt x="413" y="26"/>
                    </a:lnTo>
                    <a:lnTo>
                      <a:pt x="416" y="26"/>
                    </a:lnTo>
                    <a:lnTo>
                      <a:pt x="422" y="27"/>
                    </a:lnTo>
                    <a:lnTo>
                      <a:pt x="427" y="27"/>
                    </a:lnTo>
                    <a:lnTo>
                      <a:pt x="430" y="30"/>
                    </a:lnTo>
                    <a:lnTo>
                      <a:pt x="433" y="34"/>
                    </a:lnTo>
                    <a:lnTo>
                      <a:pt x="434" y="36"/>
                    </a:lnTo>
                    <a:lnTo>
                      <a:pt x="437" y="38"/>
                    </a:lnTo>
                    <a:lnTo>
                      <a:pt x="437" y="38"/>
                    </a:lnTo>
                    <a:lnTo>
                      <a:pt x="451" y="38"/>
                    </a:lnTo>
                    <a:lnTo>
                      <a:pt x="451" y="39"/>
                    </a:lnTo>
                    <a:lnTo>
                      <a:pt x="452" y="3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7" name="Freeform 537"/>
              <p:cNvSpPr>
                <a:spLocks/>
              </p:cNvSpPr>
              <p:nvPr/>
            </p:nvSpPr>
            <p:spPr bwMode="auto">
              <a:xfrm>
                <a:off x="5157788" y="482600"/>
                <a:ext cx="1652588" cy="2314575"/>
              </a:xfrm>
              <a:custGeom>
                <a:avLst/>
                <a:gdLst>
                  <a:gd name="T0" fmla="*/ 793 w 1041"/>
                  <a:gd name="T1" fmla="*/ 275 h 1458"/>
                  <a:gd name="T2" fmla="*/ 870 w 1041"/>
                  <a:gd name="T3" fmla="*/ 139 h 1458"/>
                  <a:gd name="T4" fmla="*/ 993 w 1041"/>
                  <a:gd name="T5" fmla="*/ 188 h 1458"/>
                  <a:gd name="T6" fmla="*/ 1012 w 1041"/>
                  <a:gd name="T7" fmla="*/ 114 h 1458"/>
                  <a:gd name="T8" fmla="*/ 939 w 1041"/>
                  <a:gd name="T9" fmla="*/ 91 h 1458"/>
                  <a:gd name="T10" fmla="*/ 986 w 1041"/>
                  <a:gd name="T11" fmla="*/ 27 h 1458"/>
                  <a:gd name="T12" fmla="*/ 918 w 1041"/>
                  <a:gd name="T13" fmla="*/ 52 h 1458"/>
                  <a:gd name="T14" fmla="*/ 905 w 1041"/>
                  <a:gd name="T15" fmla="*/ 28 h 1458"/>
                  <a:gd name="T16" fmla="*/ 867 w 1041"/>
                  <a:gd name="T17" fmla="*/ 17 h 1458"/>
                  <a:gd name="T18" fmla="*/ 851 w 1041"/>
                  <a:gd name="T19" fmla="*/ 61 h 1458"/>
                  <a:gd name="T20" fmla="*/ 812 w 1041"/>
                  <a:gd name="T21" fmla="*/ 97 h 1458"/>
                  <a:gd name="T22" fmla="*/ 788 w 1041"/>
                  <a:gd name="T23" fmla="*/ 39 h 1458"/>
                  <a:gd name="T24" fmla="*/ 760 w 1041"/>
                  <a:gd name="T25" fmla="*/ 96 h 1458"/>
                  <a:gd name="T26" fmla="*/ 716 w 1041"/>
                  <a:gd name="T27" fmla="*/ 149 h 1458"/>
                  <a:gd name="T28" fmla="*/ 687 w 1041"/>
                  <a:gd name="T29" fmla="*/ 139 h 1458"/>
                  <a:gd name="T30" fmla="*/ 675 w 1041"/>
                  <a:gd name="T31" fmla="*/ 175 h 1458"/>
                  <a:gd name="T32" fmla="*/ 646 w 1041"/>
                  <a:gd name="T33" fmla="*/ 197 h 1458"/>
                  <a:gd name="T34" fmla="*/ 602 w 1041"/>
                  <a:gd name="T35" fmla="*/ 207 h 1458"/>
                  <a:gd name="T36" fmla="*/ 598 w 1041"/>
                  <a:gd name="T37" fmla="*/ 250 h 1458"/>
                  <a:gd name="T38" fmla="*/ 555 w 1041"/>
                  <a:gd name="T39" fmla="*/ 308 h 1458"/>
                  <a:gd name="T40" fmla="*/ 541 w 1041"/>
                  <a:gd name="T41" fmla="*/ 347 h 1458"/>
                  <a:gd name="T42" fmla="*/ 511 w 1041"/>
                  <a:gd name="T43" fmla="*/ 359 h 1458"/>
                  <a:gd name="T44" fmla="*/ 481 w 1041"/>
                  <a:gd name="T45" fmla="*/ 401 h 1458"/>
                  <a:gd name="T46" fmla="*/ 474 w 1041"/>
                  <a:gd name="T47" fmla="*/ 443 h 1458"/>
                  <a:gd name="T48" fmla="*/ 475 w 1041"/>
                  <a:gd name="T49" fmla="*/ 482 h 1458"/>
                  <a:gd name="T50" fmla="*/ 431 w 1041"/>
                  <a:gd name="T51" fmla="*/ 496 h 1458"/>
                  <a:gd name="T52" fmla="*/ 391 w 1041"/>
                  <a:gd name="T53" fmla="*/ 560 h 1458"/>
                  <a:gd name="T54" fmla="*/ 394 w 1041"/>
                  <a:gd name="T55" fmla="*/ 600 h 1458"/>
                  <a:gd name="T56" fmla="*/ 357 w 1041"/>
                  <a:gd name="T57" fmla="*/ 655 h 1458"/>
                  <a:gd name="T58" fmla="*/ 384 w 1041"/>
                  <a:gd name="T59" fmla="*/ 698 h 1458"/>
                  <a:gd name="T60" fmla="*/ 334 w 1041"/>
                  <a:gd name="T61" fmla="*/ 749 h 1458"/>
                  <a:gd name="T62" fmla="*/ 307 w 1041"/>
                  <a:gd name="T63" fmla="*/ 788 h 1458"/>
                  <a:gd name="T64" fmla="*/ 247 w 1041"/>
                  <a:gd name="T65" fmla="*/ 855 h 1458"/>
                  <a:gd name="T66" fmla="*/ 310 w 1041"/>
                  <a:gd name="T67" fmla="*/ 834 h 1458"/>
                  <a:gd name="T68" fmla="*/ 252 w 1041"/>
                  <a:gd name="T69" fmla="*/ 905 h 1458"/>
                  <a:gd name="T70" fmla="*/ 210 w 1041"/>
                  <a:gd name="T71" fmla="*/ 899 h 1458"/>
                  <a:gd name="T72" fmla="*/ 189 w 1041"/>
                  <a:gd name="T73" fmla="*/ 954 h 1458"/>
                  <a:gd name="T74" fmla="*/ 114 w 1041"/>
                  <a:gd name="T75" fmla="*/ 943 h 1458"/>
                  <a:gd name="T76" fmla="*/ 151 w 1041"/>
                  <a:gd name="T77" fmla="*/ 972 h 1458"/>
                  <a:gd name="T78" fmla="*/ 108 w 1041"/>
                  <a:gd name="T79" fmla="*/ 1008 h 1458"/>
                  <a:gd name="T80" fmla="*/ 84 w 1041"/>
                  <a:gd name="T81" fmla="*/ 1014 h 1458"/>
                  <a:gd name="T82" fmla="*/ 46 w 1041"/>
                  <a:gd name="T83" fmla="*/ 1016 h 1458"/>
                  <a:gd name="T84" fmla="*/ 95 w 1041"/>
                  <a:gd name="T85" fmla="*/ 1060 h 1458"/>
                  <a:gd name="T86" fmla="*/ 30 w 1041"/>
                  <a:gd name="T87" fmla="*/ 1096 h 1458"/>
                  <a:gd name="T88" fmla="*/ 24 w 1041"/>
                  <a:gd name="T89" fmla="*/ 1134 h 1458"/>
                  <a:gd name="T90" fmla="*/ 120 w 1041"/>
                  <a:gd name="T91" fmla="*/ 1110 h 1458"/>
                  <a:gd name="T92" fmla="*/ 93 w 1041"/>
                  <a:gd name="T93" fmla="*/ 1133 h 1458"/>
                  <a:gd name="T94" fmla="*/ 9 w 1041"/>
                  <a:gd name="T95" fmla="*/ 1151 h 1458"/>
                  <a:gd name="T96" fmla="*/ 28 w 1041"/>
                  <a:gd name="T97" fmla="*/ 1231 h 1458"/>
                  <a:gd name="T98" fmla="*/ 105 w 1041"/>
                  <a:gd name="T99" fmla="*/ 1203 h 1458"/>
                  <a:gd name="T100" fmla="*/ 47 w 1041"/>
                  <a:gd name="T101" fmla="*/ 1275 h 1458"/>
                  <a:gd name="T102" fmla="*/ 25 w 1041"/>
                  <a:gd name="T103" fmla="*/ 1305 h 1458"/>
                  <a:gd name="T104" fmla="*/ 56 w 1041"/>
                  <a:gd name="T105" fmla="*/ 1326 h 1458"/>
                  <a:gd name="T106" fmla="*/ 21 w 1041"/>
                  <a:gd name="T107" fmla="*/ 1363 h 1458"/>
                  <a:gd name="T108" fmla="*/ 156 w 1041"/>
                  <a:gd name="T109" fmla="*/ 1448 h 1458"/>
                  <a:gd name="T110" fmla="*/ 279 w 1041"/>
                  <a:gd name="T111" fmla="*/ 1309 h 1458"/>
                  <a:gd name="T112" fmla="*/ 335 w 1041"/>
                  <a:gd name="T113" fmla="*/ 1361 h 1458"/>
                  <a:gd name="T114" fmla="*/ 388 w 1041"/>
                  <a:gd name="T115" fmla="*/ 1210 h 1458"/>
                  <a:gd name="T116" fmla="*/ 367 w 1041"/>
                  <a:gd name="T117" fmla="*/ 1013 h 1458"/>
                  <a:gd name="T118" fmla="*/ 422 w 1041"/>
                  <a:gd name="T119" fmla="*/ 769 h 1458"/>
                  <a:gd name="T120" fmla="*/ 516 w 1041"/>
                  <a:gd name="T121" fmla="*/ 477 h 1458"/>
                  <a:gd name="T122" fmla="*/ 578 w 1041"/>
                  <a:gd name="T123" fmla="*/ 338 h 1458"/>
                  <a:gd name="T124" fmla="*/ 654 w 1041"/>
                  <a:gd name="T125" fmla="*/ 270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41" h="1458">
                    <a:moveTo>
                      <a:pt x="669" y="265"/>
                    </a:moveTo>
                    <a:lnTo>
                      <a:pt x="672" y="264"/>
                    </a:lnTo>
                    <a:lnTo>
                      <a:pt x="675" y="263"/>
                    </a:lnTo>
                    <a:lnTo>
                      <a:pt x="679" y="262"/>
                    </a:lnTo>
                    <a:lnTo>
                      <a:pt x="682" y="258"/>
                    </a:lnTo>
                    <a:lnTo>
                      <a:pt x="683" y="256"/>
                    </a:lnTo>
                    <a:lnTo>
                      <a:pt x="684" y="254"/>
                    </a:lnTo>
                    <a:lnTo>
                      <a:pt x="682" y="251"/>
                    </a:lnTo>
                    <a:lnTo>
                      <a:pt x="681" y="248"/>
                    </a:lnTo>
                    <a:lnTo>
                      <a:pt x="679" y="246"/>
                    </a:lnTo>
                    <a:lnTo>
                      <a:pt x="679" y="245"/>
                    </a:lnTo>
                    <a:lnTo>
                      <a:pt x="681" y="244"/>
                    </a:lnTo>
                    <a:lnTo>
                      <a:pt x="682" y="242"/>
                    </a:lnTo>
                    <a:lnTo>
                      <a:pt x="688" y="241"/>
                    </a:lnTo>
                    <a:lnTo>
                      <a:pt x="696" y="241"/>
                    </a:lnTo>
                    <a:lnTo>
                      <a:pt x="704" y="242"/>
                    </a:lnTo>
                    <a:lnTo>
                      <a:pt x="707" y="242"/>
                    </a:lnTo>
                    <a:lnTo>
                      <a:pt x="707" y="242"/>
                    </a:lnTo>
                    <a:lnTo>
                      <a:pt x="712" y="247"/>
                    </a:lnTo>
                    <a:lnTo>
                      <a:pt x="716" y="252"/>
                    </a:lnTo>
                    <a:lnTo>
                      <a:pt x="723" y="264"/>
                    </a:lnTo>
                    <a:lnTo>
                      <a:pt x="731" y="276"/>
                    </a:lnTo>
                    <a:lnTo>
                      <a:pt x="738" y="288"/>
                    </a:lnTo>
                    <a:lnTo>
                      <a:pt x="739" y="290"/>
                    </a:lnTo>
                    <a:lnTo>
                      <a:pt x="744" y="293"/>
                    </a:lnTo>
                    <a:lnTo>
                      <a:pt x="762" y="296"/>
                    </a:lnTo>
                    <a:lnTo>
                      <a:pt x="762" y="296"/>
                    </a:lnTo>
                    <a:lnTo>
                      <a:pt x="768" y="297"/>
                    </a:lnTo>
                    <a:lnTo>
                      <a:pt x="774" y="297"/>
                    </a:lnTo>
                    <a:lnTo>
                      <a:pt x="777" y="294"/>
                    </a:lnTo>
                    <a:lnTo>
                      <a:pt x="782" y="289"/>
                    </a:lnTo>
                    <a:lnTo>
                      <a:pt x="793" y="276"/>
                    </a:lnTo>
                    <a:lnTo>
                      <a:pt x="793" y="275"/>
                    </a:lnTo>
                    <a:lnTo>
                      <a:pt x="793" y="275"/>
                    </a:lnTo>
                    <a:lnTo>
                      <a:pt x="802" y="275"/>
                    </a:lnTo>
                    <a:lnTo>
                      <a:pt x="809" y="276"/>
                    </a:lnTo>
                    <a:lnTo>
                      <a:pt x="814" y="278"/>
                    </a:lnTo>
                    <a:lnTo>
                      <a:pt x="821" y="283"/>
                    </a:lnTo>
                    <a:lnTo>
                      <a:pt x="827" y="285"/>
                    </a:lnTo>
                    <a:lnTo>
                      <a:pt x="838" y="290"/>
                    </a:lnTo>
                    <a:lnTo>
                      <a:pt x="839" y="290"/>
                    </a:lnTo>
                    <a:lnTo>
                      <a:pt x="840" y="289"/>
                    </a:lnTo>
                    <a:lnTo>
                      <a:pt x="843" y="282"/>
                    </a:lnTo>
                    <a:lnTo>
                      <a:pt x="843" y="273"/>
                    </a:lnTo>
                    <a:lnTo>
                      <a:pt x="844" y="268"/>
                    </a:lnTo>
                    <a:lnTo>
                      <a:pt x="844" y="265"/>
                    </a:lnTo>
                    <a:lnTo>
                      <a:pt x="845" y="263"/>
                    </a:lnTo>
                    <a:lnTo>
                      <a:pt x="847" y="260"/>
                    </a:lnTo>
                    <a:lnTo>
                      <a:pt x="852" y="256"/>
                    </a:lnTo>
                    <a:lnTo>
                      <a:pt x="857" y="254"/>
                    </a:lnTo>
                    <a:lnTo>
                      <a:pt x="858" y="252"/>
                    </a:lnTo>
                    <a:lnTo>
                      <a:pt x="861" y="250"/>
                    </a:lnTo>
                    <a:lnTo>
                      <a:pt x="863" y="241"/>
                    </a:lnTo>
                    <a:lnTo>
                      <a:pt x="863" y="238"/>
                    </a:lnTo>
                    <a:lnTo>
                      <a:pt x="863" y="233"/>
                    </a:lnTo>
                    <a:lnTo>
                      <a:pt x="863" y="229"/>
                    </a:lnTo>
                    <a:lnTo>
                      <a:pt x="861" y="226"/>
                    </a:lnTo>
                    <a:lnTo>
                      <a:pt x="858" y="221"/>
                    </a:lnTo>
                    <a:lnTo>
                      <a:pt x="857" y="214"/>
                    </a:lnTo>
                    <a:lnTo>
                      <a:pt x="857" y="214"/>
                    </a:lnTo>
                    <a:lnTo>
                      <a:pt x="855" y="198"/>
                    </a:lnTo>
                    <a:lnTo>
                      <a:pt x="852" y="183"/>
                    </a:lnTo>
                    <a:lnTo>
                      <a:pt x="852" y="175"/>
                    </a:lnTo>
                    <a:lnTo>
                      <a:pt x="853" y="167"/>
                    </a:lnTo>
                    <a:lnTo>
                      <a:pt x="856" y="160"/>
                    </a:lnTo>
                    <a:lnTo>
                      <a:pt x="859" y="153"/>
                    </a:lnTo>
                    <a:lnTo>
                      <a:pt x="867" y="144"/>
                    </a:lnTo>
                    <a:lnTo>
                      <a:pt x="870" y="139"/>
                    </a:lnTo>
                    <a:lnTo>
                      <a:pt x="877" y="134"/>
                    </a:lnTo>
                    <a:lnTo>
                      <a:pt x="884" y="130"/>
                    </a:lnTo>
                    <a:lnTo>
                      <a:pt x="892" y="128"/>
                    </a:lnTo>
                    <a:lnTo>
                      <a:pt x="894" y="127"/>
                    </a:lnTo>
                    <a:lnTo>
                      <a:pt x="898" y="124"/>
                    </a:lnTo>
                    <a:lnTo>
                      <a:pt x="904" y="116"/>
                    </a:lnTo>
                    <a:lnTo>
                      <a:pt x="909" y="109"/>
                    </a:lnTo>
                    <a:lnTo>
                      <a:pt x="913" y="103"/>
                    </a:lnTo>
                    <a:lnTo>
                      <a:pt x="915" y="104"/>
                    </a:lnTo>
                    <a:lnTo>
                      <a:pt x="918" y="105"/>
                    </a:lnTo>
                    <a:lnTo>
                      <a:pt x="925" y="113"/>
                    </a:lnTo>
                    <a:lnTo>
                      <a:pt x="933" y="121"/>
                    </a:lnTo>
                    <a:lnTo>
                      <a:pt x="942" y="128"/>
                    </a:lnTo>
                    <a:lnTo>
                      <a:pt x="948" y="132"/>
                    </a:lnTo>
                    <a:lnTo>
                      <a:pt x="952" y="133"/>
                    </a:lnTo>
                    <a:lnTo>
                      <a:pt x="960" y="135"/>
                    </a:lnTo>
                    <a:lnTo>
                      <a:pt x="969" y="138"/>
                    </a:lnTo>
                    <a:lnTo>
                      <a:pt x="977" y="142"/>
                    </a:lnTo>
                    <a:lnTo>
                      <a:pt x="980" y="144"/>
                    </a:lnTo>
                    <a:lnTo>
                      <a:pt x="980" y="144"/>
                    </a:lnTo>
                    <a:lnTo>
                      <a:pt x="979" y="148"/>
                    </a:lnTo>
                    <a:lnTo>
                      <a:pt x="979" y="154"/>
                    </a:lnTo>
                    <a:lnTo>
                      <a:pt x="980" y="159"/>
                    </a:lnTo>
                    <a:lnTo>
                      <a:pt x="980" y="163"/>
                    </a:lnTo>
                    <a:lnTo>
                      <a:pt x="977" y="173"/>
                    </a:lnTo>
                    <a:lnTo>
                      <a:pt x="975" y="182"/>
                    </a:lnTo>
                    <a:lnTo>
                      <a:pt x="973" y="190"/>
                    </a:lnTo>
                    <a:lnTo>
                      <a:pt x="973" y="194"/>
                    </a:lnTo>
                    <a:lnTo>
                      <a:pt x="975" y="197"/>
                    </a:lnTo>
                    <a:lnTo>
                      <a:pt x="979" y="202"/>
                    </a:lnTo>
                    <a:lnTo>
                      <a:pt x="982" y="204"/>
                    </a:lnTo>
                    <a:lnTo>
                      <a:pt x="987" y="198"/>
                    </a:lnTo>
                    <a:lnTo>
                      <a:pt x="992" y="192"/>
                    </a:lnTo>
                    <a:lnTo>
                      <a:pt x="993" y="188"/>
                    </a:lnTo>
                    <a:lnTo>
                      <a:pt x="994" y="184"/>
                    </a:lnTo>
                    <a:lnTo>
                      <a:pt x="994" y="179"/>
                    </a:lnTo>
                    <a:lnTo>
                      <a:pt x="995" y="176"/>
                    </a:lnTo>
                    <a:lnTo>
                      <a:pt x="998" y="172"/>
                    </a:lnTo>
                    <a:lnTo>
                      <a:pt x="1007" y="164"/>
                    </a:lnTo>
                    <a:lnTo>
                      <a:pt x="1010" y="161"/>
                    </a:lnTo>
                    <a:lnTo>
                      <a:pt x="1011" y="158"/>
                    </a:lnTo>
                    <a:lnTo>
                      <a:pt x="1012" y="154"/>
                    </a:lnTo>
                    <a:lnTo>
                      <a:pt x="1013" y="149"/>
                    </a:lnTo>
                    <a:lnTo>
                      <a:pt x="1013" y="144"/>
                    </a:lnTo>
                    <a:lnTo>
                      <a:pt x="1012" y="138"/>
                    </a:lnTo>
                    <a:lnTo>
                      <a:pt x="1013" y="138"/>
                    </a:lnTo>
                    <a:lnTo>
                      <a:pt x="1014" y="136"/>
                    </a:lnTo>
                    <a:lnTo>
                      <a:pt x="1014" y="136"/>
                    </a:lnTo>
                    <a:lnTo>
                      <a:pt x="1019" y="136"/>
                    </a:lnTo>
                    <a:lnTo>
                      <a:pt x="1024" y="136"/>
                    </a:lnTo>
                    <a:lnTo>
                      <a:pt x="1028" y="138"/>
                    </a:lnTo>
                    <a:lnTo>
                      <a:pt x="1029" y="139"/>
                    </a:lnTo>
                    <a:lnTo>
                      <a:pt x="1031" y="139"/>
                    </a:lnTo>
                    <a:lnTo>
                      <a:pt x="1037" y="136"/>
                    </a:lnTo>
                    <a:lnTo>
                      <a:pt x="1039" y="132"/>
                    </a:lnTo>
                    <a:lnTo>
                      <a:pt x="1041" y="127"/>
                    </a:lnTo>
                    <a:lnTo>
                      <a:pt x="1041" y="124"/>
                    </a:lnTo>
                    <a:lnTo>
                      <a:pt x="1039" y="120"/>
                    </a:lnTo>
                    <a:lnTo>
                      <a:pt x="1031" y="109"/>
                    </a:lnTo>
                    <a:lnTo>
                      <a:pt x="1023" y="109"/>
                    </a:lnTo>
                    <a:lnTo>
                      <a:pt x="1020" y="109"/>
                    </a:lnTo>
                    <a:lnTo>
                      <a:pt x="1019" y="111"/>
                    </a:lnTo>
                    <a:lnTo>
                      <a:pt x="1020" y="120"/>
                    </a:lnTo>
                    <a:lnTo>
                      <a:pt x="1020" y="123"/>
                    </a:lnTo>
                    <a:lnTo>
                      <a:pt x="1019" y="124"/>
                    </a:lnTo>
                    <a:lnTo>
                      <a:pt x="1018" y="123"/>
                    </a:lnTo>
                    <a:lnTo>
                      <a:pt x="1016" y="118"/>
                    </a:lnTo>
                    <a:lnTo>
                      <a:pt x="1012" y="114"/>
                    </a:lnTo>
                    <a:lnTo>
                      <a:pt x="1010" y="109"/>
                    </a:lnTo>
                    <a:lnTo>
                      <a:pt x="1008" y="108"/>
                    </a:lnTo>
                    <a:lnTo>
                      <a:pt x="1007" y="108"/>
                    </a:lnTo>
                    <a:lnTo>
                      <a:pt x="1004" y="109"/>
                    </a:lnTo>
                    <a:lnTo>
                      <a:pt x="1004" y="111"/>
                    </a:lnTo>
                    <a:lnTo>
                      <a:pt x="1004" y="115"/>
                    </a:lnTo>
                    <a:lnTo>
                      <a:pt x="1005" y="118"/>
                    </a:lnTo>
                    <a:lnTo>
                      <a:pt x="1006" y="122"/>
                    </a:lnTo>
                    <a:lnTo>
                      <a:pt x="1006" y="127"/>
                    </a:lnTo>
                    <a:lnTo>
                      <a:pt x="1005" y="127"/>
                    </a:lnTo>
                    <a:lnTo>
                      <a:pt x="1004" y="126"/>
                    </a:lnTo>
                    <a:lnTo>
                      <a:pt x="1000" y="126"/>
                    </a:lnTo>
                    <a:lnTo>
                      <a:pt x="998" y="127"/>
                    </a:lnTo>
                    <a:lnTo>
                      <a:pt x="987" y="132"/>
                    </a:lnTo>
                    <a:lnTo>
                      <a:pt x="985" y="132"/>
                    </a:lnTo>
                    <a:lnTo>
                      <a:pt x="985" y="130"/>
                    </a:lnTo>
                    <a:lnTo>
                      <a:pt x="987" y="128"/>
                    </a:lnTo>
                    <a:lnTo>
                      <a:pt x="988" y="124"/>
                    </a:lnTo>
                    <a:lnTo>
                      <a:pt x="989" y="120"/>
                    </a:lnTo>
                    <a:lnTo>
                      <a:pt x="988" y="115"/>
                    </a:lnTo>
                    <a:lnTo>
                      <a:pt x="986" y="111"/>
                    </a:lnTo>
                    <a:lnTo>
                      <a:pt x="985" y="110"/>
                    </a:lnTo>
                    <a:lnTo>
                      <a:pt x="980" y="110"/>
                    </a:lnTo>
                    <a:lnTo>
                      <a:pt x="975" y="114"/>
                    </a:lnTo>
                    <a:lnTo>
                      <a:pt x="973" y="114"/>
                    </a:lnTo>
                    <a:lnTo>
                      <a:pt x="973" y="113"/>
                    </a:lnTo>
                    <a:lnTo>
                      <a:pt x="974" y="111"/>
                    </a:lnTo>
                    <a:lnTo>
                      <a:pt x="977" y="105"/>
                    </a:lnTo>
                    <a:lnTo>
                      <a:pt x="977" y="103"/>
                    </a:lnTo>
                    <a:lnTo>
                      <a:pt x="975" y="102"/>
                    </a:lnTo>
                    <a:lnTo>
                      <a:pt x="945" y="97"/>
                    </a:lnTo>
                    <a:lnTo>
                      <a:pt x="942" y="96"/>
                    </a:lnTo>
                    <a:lnTo>
                      <a:pt x="940" y="95"/>
                    </a:lnTo>
                    <a:lnTo>
                      <a:pt x="939" y="91"/>
                    </a:lnTo>
                    <a:lnTo>
                      <a:pt x="939" y="90"/>
                    </a:lnTo>
                    <a:lnTo>
                      <a:pt x="942" y="90"/>
                    </a:lnTo>
                    <a:lnTo>
                      <a:pt x="964" y="89"/>
                    </a:lnTo>
                    <a:lnTo>
                      <a:pt x="991" y="87"/>
                    </a:lnTo>
                    <a:lnTo>
                      <a:pt x="998" y="85"/>
                    </a:lnTo>
                    <a:lnTo>
                      <a:pt x="1001" y="84"/>
                    </a:lnTo>
                    <a:lnTo>
                      <a:pt x="1004" y="83"/>
                    </a:lnTo>
                    <a:lnTo>
                      <a:pt x="1004" y="80"/>
                    </a:lnTo>
                    <a:lnTo>
                      <a:pt x="1004" y="73"/>
                    </a:lnTo>
                    <a:lnTo>
                      <a:pt x="1004" y="66"/>
                    </a:lnTo>
                    <a:lnTo>
                      <a:pt x="1006" y="65"/>
                    </a:lnTo>
                    <a:lnTo>
                      <a:pt x="1010" y="61"/>
                    </a:lnTo>
                    <a:lnTo>
                      <a:pt x="1010" y="61"/>
                    </a:lnTo>
                    <a:lnTo>
                      <a:pt x="1013" y="56"/>
                    </a:lnTo>
                    <a:lnTo>
                      <a:pt x="1018" y="53"/>
                    </a:lnTo>
                    <a:lnTo>
                      <a:pt x="1019" y="51"/>
                    </a:lnTo>
                    <a:lnTo>
                      <a:pt x="1020" y="48"/>
                    </a:lnTo>
                    <a:lnTo>
                      <a:pt x="1020" y="46"/>
                    </a:lnTo>
                    <a:lnTo>
                      <a:pt x="1019" y="43"/>
                    </a:lnTo>
                    <a:lnTo>
                      <a:pt x="1018" y="42"/>
                    </a:lnTo>
                    <a:lnTo>
                      <a:pt x="1014" y="40"/>
                    </a:lnTo>
                    <a:lnTo>
                      <a:pt x="1006" y="37"/>
                    </a:lnTo>
                    <a:lnTo>
                      <a:pt x="999" y="35"/>
                    </a:lnTo>
                    <a:lnTo>
                      <a:pt x="995" y="33"/>
                    </a:lnTo>
                    <a:lnTo>
                      <a:pt x="992" y="33"/>
                    </a:lnTo>
                    <a:lnTo>
                      <a:pt x="988" y="34"/>
                    </a:lnTo>
                    <a:lnTo>
                      <a:pt x="985" y="36"/>
                    </a:lnTo>
                    <a:lnTo>
                      <a:pt x="981" y="37"/>
                    </a:lnTo>
                    <a:lnTo>
                      <a:pt x="981" y="37"/>
                    </a:lnTo>
                    <a:lnTo>
                      <a:pt x="987" y="33"/>
                    </a:lnTo>
                    <a:lnTo>
                      <a:pt x="988" y="31"/>
                    </a:lnTo>
                    <a:lnTo>
                      <a:pt x="988" y="30"/>
                    </a:lnTo>
                    <a:lnTo>
                      <a:pt x="987" y="28"/>
                    </a:lnTo>
                    <a:lnTo>
                      <a:pt x="986" y="27"/>
                    </a:lnTo>
                    <a:lnTo>
                      <a:pt x="982" y="24"/>
                    </a:lnTo>
                    <a:lnTo>
                      <a:pt x="980" y="21"/>
                    </a:lnTo>
                    <a:lnTo>
                      <a:pt x="977" y="20"/>
                    </a:lnTo>
                    <a:lnTo>
                      <a:pt x="976" y="20"/>
                    </a:lnTo>
                    <a:lnTo>
                      <a:pt x="975" y="21"/>
                    </a:lnTo>
                    <a:lnTo>
                      <a:pt x="974" y="26"/>
                    </a:lnTo>
                    <a:lnTo>
                      <a:pt x="971" y="31"/>
                    </a:lnTo>
                    <a:lnTo>
                      <a:pt x="969" y="36"/>
                    </a:lnTo>
                    <a:lnTo>
                      <a:pt x="968" y="36"/>
                    </a:lnTo>
                    <a:lnTo>
                      <a:pt x="968" y="34"/>
                    </a:lnTo>
                    <a:lnTo>
                      <a:pt x="964" y="26"/>
                    </a:lnTo>
                    <a:lnTo>
                      <a:pt x="963" y="23"/>
                    </a:lnTo>
                    <a:lnTo>
                      <a:pt x="961" y="22"/>
                    </a:lnTo>
                    <a:lnTo>
                      <a:pt x="960" y="23"/>
                    </a:lnTo>
                    <a:lnTo>
                      <a:pt x="958" y="26"/>
                    </a:lnTo>
                    <a:lnTo>
                      <a:pt x="958" y="30"/>
                    </a:lnTo>
                    <a:lnTo>
                      <a:pt x="957" y="33"/>
                    </a:lnTo>
                    <a:lnTo>
                      <a:pt x="957" y="34"/>
                    </a:lnTo>
                    <a:lnTo>
                      <a:pt x="957" y="34"/>
                    </a:lnTo>
                    <a:lnTo>
                      <a:pt x="955" y="33"/>
                    </a:lnTo>
                    <a:lnTo>
                      <a:pt x="955" y="33"/>
                    </a:lnTo>
                    <a:lnTo>
                      <a:pt x="950" y="23"/>
                    </a:lnTo>
                    <a:lnTo>
                      <a:pt x="945" y="16"/>
                    </a:lnTo>
                    <a:lnTo>
                      <a:pt x="943" y="14"/>
                    </a:lnTo>
                    <a:lnTo>
                      <a:pt x="939" y="12"/>
                    </a:lnTo>
                    <a:lnTo>
                      <a:pt x="935" y="14"/>
                    </a:lnTo>
                    <a:lnTo>
                      <a:pt x="929" y="15"/>
                    </a:lnTo>
                    <a:lnTo>
                      <a:pt x="926" y="16"/>
                    </a:lnTo>
                    <a:lnTo>
                      <a:pt x="924" y="18"/>
                    </a:lnTo>
                    <a:lnTo>
                      <a:pt x="921" y="21"/>
                    </a:lnTo>
                    <a:lnTo>
                      <a:pt x="921" y="26"/>
                    </a:lnTo>
                    <a:lnTo>
                      <a:pt x="919" y="35"/>
                    </a:lnTo>
                    <a:lnTo>
                      <a:pt x="918" y="43"/>
                    </a:lnTo>
                    <a:lnTo>
                      <a:pt x="918" y="52"/>
                    </a:lnTo>
                    <a:lnTo>
                      <a:pt x="919" y="54"/>
                    </a:lnTo>
                    <a:lnTo>
                      <a:pt x="921" y="55"/>
                    </a:lnTo>
                    <a:lnTo>
                      <a:pt x="921" y="56"/>
                    </a:lnTo>
                    <a:lnTo>
                      <a:pt x="923" y="59"/>
                    </a:lnTo>
                    <a:lnTo>
                      <a:pt x="921" y="61"/>
                    </a:lnTo>
                    <a:lnTo>
                      <a:pt x="920" y="64"/>
                    </a:lnTo>
                    <a:lnTo>
                      <a:pt x="918" y="67"/>
                    </a:lnTo>
                    <a:lnTo>
                      <a:pt x="918" y="73"/>
                    </a:lnTo>
                    <a:lnTo>
                      <a:pt x="917" y="71"/>
                    </a:lnTo>
                    <a:lnTo>
                      <a:pt x="915" y="67"/>
                    </a:lnTo>
                    <a:lnTo>
                      <a:pt x="915" y="62"/>
                    </a:lnTo>
                    <a:lnTo>
                      <a:pt x="915" y="61"/>
                    </a:lnTo>
                    <a:lnTo>
                      <a:pt x="914" y="61"/>
                    </a:lnTo>
                    <a:lnTo>
                      <a:pt x="906" y="65"/>
                    </a:lnTo>
                    <a:lnTo>
                      <a:pt x="904" y="66"/>
                    </a:lnTo>
                    <a:lnTo>
                      <a:pt x="904" y="65"/>
                    </a:lnTo>
                    <a:lnTo>
                      <a:pt x="912" y="52"/>
                    </a:lnTo>
                    <a:lnTo>
                      <a:pt x="915" y="46"/>
                    </a:lnTo>
                    <a:lnTo>
                      <a:pt x="915" y="43"/>
                    </a:lnTo>
                    <a:lnTo>
                      <a:pt x="913" y="43"/>
                    </a:lnTo>
                    <a:lnTo>
                      <a:pt x="907" y="46"/>
                    </a:lnTo>
                    <a:lnTo>
                      <a:pt x="899" y="49"/>
                    </a:lnTo>
                    <a:lnTo>
                      <a:pt x="894" y="53"/>
                    </a:lnTo>
                    <a:lnTo>
                      <a:pt x="893" y="53"/>
                    </a:lnTo>
                    <a:lnTo>
                      <a:pt x="894" y="52"/>
                    </a:lnTo>
                    <a:lnTo>
                      <a:pt x="898" y="47"/>
                    </a:lnTo>
                    <a:lnTo>
                      <a:pt x="901" y="43"/>
                    </a:lnTo>
                    <a:lnTo>
                      <a:pt x="904" y="40"/>
                    </a:lnTo>
                    <a:lnTo>
                      <a:pt x="902" y="39"/>
                    </a:lnTo>
                    <a:lnTo>
                      <a:pt x="901" y="37"/>
                    </a:lnTo>
                    <a:lnTo>
                      <a:pt x="898" y="31"/>
                    </a:lnTo>
                    <a:lnTo>
                      <a:pt x="896" y="29"/>
                    </a:lnTo>
                    <a:lnTo>
                      <a:pt x="898" y="28"/>
                    </a:lnTo>
                    <a:lnTo>
                      <a:pt x="905" y="28"/>
                    </a:lnTo>
                    <a:lnTo>
                      <a:pt x="909" y="27"/>
                    </a:lnTo>
                    <a:lnTo>
                      <a:pt x="909" y="24"/>
                    </a:lnTo>
                    <a:lnTo>
                      <a:pt x="911" y="21"/>
                    </a:lnTo>
                    <a:lnTo>
                      <a:pt x="913" y="15"/>
                    </a:lnTo>
                    <a:lnTo>
                      <a:pt x="915" y="12"/>
                    </a:lnTo>
                    <a:lnTo>
                      <a:pt x="917" y="10"/>
                    </a:lnTo>
                    <a:lnTo>
                      <a:pt x="917" y="9"/>
                    </a:lnTo>
                    <a:lnTo>
                      <a:pt x="915" y="9"/>
                    </a:lnTo>
                    <a:lnTo>
                      <a:pt x="914" y="8"/>
                    </a:lnTo>
                    <a:lnTo>
                      <a:pt x="909" y="6"/>
                    </a:lnTo>
                    <a:lnTo>
                      <a:pt x="904" y="8"/>
                    </a:lnTo>
                    <a:lnTo>
                      <a:pt x="901" y="8"/>
                    </a:lnTo>
                    <a:lnTo>
                      <a:pt x="900" y="6"/>
                    </a:lnTo>
                    <a:lnTo>
                      <a:pt x="899" y="5"/>
                    </a:lnTo>
                    <a:lnTo>
                      <a:pt x="900" y="3"/>
                    </a:lnTo>
                    <a:lnTo>
                      <a:pt x="902" y="2"/>
                    </a:lnTo>
                    <a:lnTo>
                      <a:pt x="902" y="0"/>
                    </a:lnTo>
                    <a:lnTo>
                      <a:pt x="899" y="2"/>
                    </a:lnTo>
                    <a:lnTo>
                      <a:pt x="899" y="2"/>
                    </a:lnTo>
                    <a:lnTo>
                      <a:pt x="889" y="5"/>
                    </a:lnTo>
                    <a:lnTo>
                      <a:pt x="886" y="8"/>
                    </a:lnTo>
                    <a:lnTo>
                      <a:pt x="883" y="6"/>
                    </a:lnTo>
                    <a:lnTo>
                      <a:pt x="877" y="3"/>
                    </a:lnTo>
                    <a:lnTo>
                      <a:pt x="875" y="4"/>
                    </a:lnTo>
                    <a:lnTo>
                      <a:pt x="875" y="6"/>
                    </a:lnTo>
                    <a:lnTo>
                      <a:pt x="876" y="9"/>
                    </a:lnTo>
                    <a:lnTo>
                      <a:pt x="877" y="11"/>
                    </a:lnTo>
                    <a:lnTo>
                      <a:pt x="878" y="15"/>
                    </a:lnTo>
                    <a:lnTo>
                      <a:pt x="877" y="15"/>
                    </a:lnTo>
                    <a:lnTo>
                      <a:pt x="876" y="15"/>
                    </a:lnTo>
                    <a:lnTo>
                      <a:pt x="873" y="15"/>
                    </a:lnTo>
                    <a:lnTo>
                      <a:pt x="869" y="14"/>
                    </a:lnTo>
                    <a:lnTo>
                      <a:pt x="868" y="14"/>
                    </a:lnTo>
                    <a:lnTo>
                      <a:pt x="867" y="17"/>
                    </a:lnTo>
                    <a:lnTo>
                      <a:pt x="865" y="22"/>
                    </a:lnTo>
                    <a:lnTo>
                      <a:pt x="863" y="26"/>
                    </a:lnTo>
                    <a:lnTo>
                      <a:pt x="863" y="28"/>
                    </a:lnTo>
                    <a:lnTo>
                      <a:pt x="867" y="28"/>
                    </a:lnTo>
                    <a:lnTo>
                      <a:pt x="874" y="30"/>
                    </a:lnTo>
                    <a:lnTo>
                      <a:pt x="881" y="33"/>
                    </a:lnTo>
                    <a:lnTo>
                      <a:pt x="887" y="35"/>
                    </a:lnTo>
                    <a:lnTo>
                      <a:pt x="887" y="36"/>
                    </a:lnTo>
                    <a:lnTo>
                      <a:pt x="882" y="36"/>
                    </a:lnTo>
                    <a:lnTo>
                      <a:pt x="878" y="37"/>
                    </a:lnTo>
                    <a:lnTo>
                      <a:pt x="875" y="39"/>
                    </a:lnTo>
                    <a:lnTo>
                      <a:pt x="875" y="40"/>
                    </a:lnTo>
                    <a:lnTo>
                      <a:pt x="875" y="42"/>
                    </a:lnTo>
                    <a:lnTo>
                      <a:pt x="874" y="45"/>
                    </a:lnTo>
                    <a:lnTo>
                      <a:pt x="873" y="47"/>
                    </a:lnTo>
                    <a:lnTo>
                      <a:pt x="869" y="52"/>
                    </a:lnTo>
                    <a:lnTo>
                      <a:pt x="869" y="55"/>
                    </a:lnTo>
                    <a:lnTo>
                      <a:pt x="868" y="58"/>
                    </a:lnTo>
                    <a:lnTo>
                      <a:pt x="869" y="60"/>
                    </a:lnTo>
                    <a:lnTo>
                      <a:pt x="869" y="62"/>
                    </a:lnTo>
                    <a:lnTo>
                      <a:pt x="878" y="70"/>
                    </a:lnTo>
                    <a:lnTo>
                      <a:pt x="880" y="71"/>
                    </a:lnTo>
                    <a:lnTo>
                      <a:pt x="880" y="72"/>
                    </a:lnTo>
                    <a:lnTo>
                      <a:pt x="876" y="72"/>
                    </a:lnTo>
                    <a:lnTo>
                      <a:pt x="874" y="73"/>
                    </a:lnTo>
                    <a:lnTo>
                      <a:pt x="870" y="74"/>
                    </a:lnTo>
                    <a:lnTo>
                      <a:pt x="863" y="82"/>
                    </a:lnTo>
                    <a:lnTo>
                      <a:pt x="858" y="87"/>
                    </a:lnTo>
                    <a:lnTo>
                      <a:pt x="857" y="89"/>
                    </a:lnTo>
                    <a:lnTo>
                      <a:pt x="857" y="79"/>
                    </a:lnTo>
                    <a:lnTo>
                      <a:pt x="857" y="66"/>
                    </a:lnTo>
                    <a:lnTo>
                      <a:pt x="856" y="62"/>
                    </a:lnTo>
                    <a:lnTo>
                      <a:pt x="853" y="61"/>
                    </a:lnTo>
                    <a:lnTo>
                      <a:pt x="851" y="61"/>
                    </a:lnTo>
                    <a:lnTo>
                      <a:pt x="845" y="61"/>
                    </a:lnTo>
                    <a:lnTo>
                      <a:pt x="845" y="60"/>
                    </a:lnTo>
                    <a:lnTo>
                      <a:pt x="845" y="56"/>
                    </a:lnTo>
                    <a:lnTo>
                      <a:pt x="850" y="53"/>
                    </a:lnTo>
                    <a:lnTo>
                      <a:pt x="851" y="49"/>
                    </a:lnTo>
                    <a:lnTo>
                      <a:pt x="852" y="45"/>
                    </a:lnTo>
                    <a:lnTo>
                      <a:pt x="852" y="36"/>
                    </a:lnTo>
                    <a:lnTo>
                      <a:pt x="851" y="30"/>
                    </a:lnTo>
                    <a:lnTo>
                      <a:pt x="851" y="26"/>
                    </a:lnTo>
                    <a:lnTo>
                      <a:pt x="847" y="26"/>
                    </a:lnTo>
                    <a:lnTo>
                      <a:pt x="845" y="28"/>
                    </a:lnTo>
                    <a:lnTo>
                      <a:pt x="844" y="31"/>
                    </a:lnTo>
                    <a:lnTo>
                      <a:pt x="844" y="31"/>
                    </a:lnTo>
                    <a:lnTo>
                      <a:pt x="832" y="58"/>
                    </a:lnTo>
                    <a:lnTo>
                      <a:pt x="827" y="71"/>
                    </a:lnTo>
                    <a:lnTo>
                      <a:pt x="822" y="84"/>
                    </a:lnTo>
                    <a:lnTo>
                      <a:pt x="818" y="97"/>
                    </a:lnTo>
                    <a:lnTo>
                      <a:pt x="818" y="104"/>
                    </a:lnTo>
                    <a:lnTo>
                      <a:pt x="819" y="105"/>
                    </a:lnTo>
                    <a:lnTo>
                      <a:pt x="819" y="110"/>
                    </a:lnTo>
                    <a:lnTo>
                      <a:pt x="816" y="120"/>
                    </a:lnTo>
                    <a:lnTo>
                      <a:pt x="815" y="126"/>
                    </a:lnTo>
                    <a:lnTo>
                      <a:pt x="813" y="129"/>
                    </a:lnTo>
                    <a:lnTo>
                      <a:pt x="812" y="129"/>
                    </a:lnTo>
                    <a:lnTo>
                      <a:pt x="812" y="127"/>
                    </a:lnTo>
                    <a:lnTo>
                      <a:pt x="813" y="126"/>
                    </a:lnTo>
                    <a:lnTo>
                      <a:pt x="812" y="126"/>
                    </a:lnTo>
                    <a:lnTo>
                      <a:pt x="809" y="126"/>
                    </a:lnTo>
                    <a:lnTo>
                      <a:pt x="809" y="128"/>
                    </a:lnTo>
                    <a:lnTo>
                      <a:pt x="808" y="129"/>
                    </a:lnTo>
                    <a:lnTo>
                      <a:pt x="807" y="124"/>
                    </a:lnTo>
                    <a:lnTo>
                      <a:pt x="807" y="109"/>
                    </a:lnTo>
                    <a:lnTo>
                      <a:pt x="808" y="104"/>
                    </a:lnTo>
                    <a:lnTo>
                      <a:pt x="812" y="97"/>
                    </a:lnTo>
                    <a:lnTo>
                      <a:pt x="812" y="91"/>
                    </a:lnTo>
                    <a:lnTo>
                      <a:pt x="809" y="90"/>
                    </a:lnTo>
                    <a:lnTo>
                      <a:pt x="807" y="87"/>
                    </a:lnTo>
                    <a:lnTo>
                      <a:pt x="806" y="87"/>
                    </a:lnTo>
                    <a:lnTo>
                      <a:pt x="806" y="85"/>
                    </a:lnTo>
                    <a:lnTo>
                      <a:pt x="806" y="85"/>
                    </a:lnTo>
                    <a:lnTo>
                      <a:pt x="807" y="80"/>
                    </a:lnTo>
                    <a:lnTo>
                      <a:pt x="808" y="77"/>
                    </a:lnTo>
                    <a:lnTo>
                      <a:pt x="813" y="68"/>
                    </a:lnTo>
                    <a:lnTo>
                      <a:pt x="818" y="61"/>
                    </a:lnTo>
                    <a:lnTo>
                      <a:pt x="819" y="58"/>
                    </a:lnTo>
                    <a:lnTo>
                      <a:pt x="820" y="53"/>
                    </a:lnTo>
                    <a:lnTo>
                      <a:pt x="820" y="52"/>
                    </a:lnTo>
                    <a:lnTo>
                      <a:pt x="818" y="51"/>
                    </a:lnTo>
                    <a:lnTo>
                      <a:pt x="816" y="49"/>
                    </a:lnTo>
                    <a:lnTo>
                      <a:pt x="818" y="48"/>
                    </a:lnTo>
                    <a:lnTo>
                      <a:pt x="821" y="45"/>
                    </a:lnTo>
                    <a:lnTo>
                      <a:pt x="822" y="43"/>
                    </a:lnTo>
                    <a:lnTo>
                      <a:pt x="825" y="42"/>
                    </a:lnTo>
                    <a:lnTo>
                      <a:pt x="822" y="41"/>
                    </a:lnTo>
                    <a:lnTo>
                      <a:pt x="816" y="41"/>
                    </a:lnTo>
                    <a:lnTo>
                      <a:pt x="809" y="43"/>
                    </a:lnTo>
                    <a:lnTo>
                      <a:pt x="805" y="48"/>
                    </a:lnTo>
                    <a:lnTo>
                      <a:pt x="800" y="49"/>
                    </a:lnTo>
                    <a:lnTo>
                      <a:pt x="800" y="51"/>
                    </a:lnTo>
                    <a:lnTo>
                      <a:pt x="800" y="46"/>
                    </a:lnTo>
                    <a:lnTo>
                      <a:pt x="799" y="43"/>
                    </a:lnTo>
                    <a:lnTo>
                      <a:pt x="799" y="43"/>
                    </a:lnTo>
                    <a:lnTo>
                      <a:pt x="796" y="43"/>
                    </a:lnTo>
                    <a:lnTo>
                      <a:pt x="794" y="47"/>
                    </a:lnTo>
                    <a:lnTo>
                      <a:pt x="794" y="51"/>
                    </a:lnTo>
                    <a:lnTo>
                      <a:pt x="793" y="48"/>
                    </a:lnTo>
                    <a:lnTo>
                      <a:pt x="790" y="43"/>
                    </a:lnTo>
                    <a:lnTo>
                      <a:pt x="788" y="39"/>
                    </a:lnTo>
                    <a:lnTo>
                      <a:pt x="787" y="37"/>
                    </a:lnTo>
                    <a:lnTo>
                      <a:pt x="784" y="37"/>
                    </a:lnTo>
                    <a:lnTo>
                      <a:pt x="783" y="39"/>
                    </a:lnTo>
                    <a:lnTo>
                      <a:pt x="775" y="39"/>
                    </a:lnTo>
                    <a:lnTo>
                      <a:pt x="774" y="40"/>
                    </a:lnTo>
                    <a:lnTo>
                      <a:pt x="774" y="41"/>
                    </a:lnTo>
                    <a:lnTo>
                      <a:pt x="776" y="45"/>
                    </a:lnTo>
                    <a:lnTo>
                      <a:pt x="780" y="47"/>
                    </a:lnTo>
                    <a:lnTo>
                      <a:pt x="781" y="49"/>
                    </a:lnTo>
                    <a:lnTo>
                      <a:pt x="781" y="49"/>
                    </a:lnTo>
                    <a:lnTo>
                      <a:pt x="781" y="51"/>
                    </a:lnTo>
                    <a:lnTo>
                      <a:pt x="780" y="53"/>
                    </a:lnTo>
                    <a:lnTo>
                      <a:pt x="780" y="59"/>
                    </a:lnTo>
                    <a:lnTo>
                      <a:pt x="776" y="59"/>
                    </a:lnTo>
                    <a:lnTo>
                      <a:pt x="769" y="55"/>
                    </a:lnTo>
                    <a:lnTo>
                      <a:pt x="765" y="55"/>
                    </a:lnTo>
                    <a:lnTo>
                      <a:pt x="768" y="58"/>
                    </a:lnTo>
                    <a:lnTo>
                      <a:pt x="781" y="70"/>
                    </a:lnTo>
                    <a:lnTo>
                      <a:pt x="787" y="74"/>
                    </a:lnTo>
                    <a:lnTo>
                      <a:pt x="787" y="76"/>
                    </a:lnTo>
                    <a:lnTo>
                      <a:pt x="785" y="76"/>
                    </a:lnTo>
                    <a:lnTo>
                      <a:pt x="776" y="73"/>
                    </a:lnTo>
                    <a:lnTo>
                      <a:pt x="774" y="73"/>
                    </a:lnTo>
                    <a:lnTo>
                      <a:pt x="772" y="73"/>
                    </a:lnTo>
                    <a:lnTo>
                      <a:pt x="771" y="74"/>
                    </a:lnTo>
                    <a:lnTo>
                      <a:pt x="769" y="82"/>
                    </a:lnTo>
                    <a:lnTo>
                      <a:pt x="769" y="85"/>
                    </a:lnTo>
                    <a:lnTo>
                      <a:pt x="771" y="89"/>
                    </a:lnTo>
                    <a:lnTo>
                      <a:pt x="775" y="91"/>
                    </a:lnTo>
                    <a:lnTo>
                      <a:pt x="775" y="92"/>
                    </a:lnTo>
                    <a:lnTo>
                      <a:pt x="769" y="93"/>
                    </a:lnTo>
                    <a:lnTo>
                      <a:pt x="769" y="93"/>
                    </a:lnTo>
                    <a:lnTo>
                      <a:pt x="764" y="95"/>
                    </a:lnTo>
                    <a:lnTo>
                      <a:pt x="760" y="96"/>
                    </a:lnTo>
                    <a:lnTo>
                      <a:pt x="758" y="98"/>
                    </a:lnTo>
                    <a:lnTo>
                      <a:pt x="757" y="102"/>
                    </a:lnTo>
                    <a:lnTo>
                      <a:pt x="752" y="109"/>
                    </a:lnTo>
                    <a:lnTo>
                      <a:pt x="750" y="113"/>
                    </a:lnTo>
                    <a:lnTo>
                      <a:pt x="745" y="116"/>
                    </a:lnTo>
                    <a:lnTo>
                      <a:pt x="745" y="117"/>
                    </a:lnTo>
                    <a:lnTo>
                      <a:pt x="752" y="117"/>
                    </a:lnTo>
                    <a:lnTo>
                      <a:pt x="752" y="120"/>
                    </a:lnTo>
                    <a:lnTo>
                      <a:pt x="750" y="123"/>
                    </a:lnTo>
                    <a:lnTo>
                      <a:pt x="746" y="127"/>
                    </a:lnTo>
                    <a:lnTo>
                      <a:pt x="745" y="132"/>
                    </a:lnTo>
                    <a:lnTo>
                      <a:pt x="745" y="139"/>
                    </a:lnTo>
                    <a:lnTo>
                      <a:pt x="744" y="144"/>
                    </a:lnTo>
                    <a:lnTo>
                      <a:pt x="745" y="145"/>
                    </a:lnTo>
                    <a:lnTo>
                      <a:pt x="745" y="146"/>
                    </a:lnTo>
                    <a:lnTo>
                      <a:pt x="750" y="149"/>
                    </a:lnTo>
                    <a:lnTo>
                      <a:pt x="752" y="152"/>
                    </a:lnTo>
                    <a:lnTo>
                      <a:pt x="750" y="155"/>
                    </a:lnTo>
                    <a:lnTo>
                      <a:pt x="746" y="159"/>
                    </a:lnTo>
                    <a:lnTo>
                      <a:pt x="745" y="159"/>
                    </a:lnTo>
                    <a:lnTo>
                      <a:pt x="745" y="158"/>
                    </a:lnTo>
                    <a:lnTo>
                      <a:pt x="743" y="155"/>
                    </a:lnTo>
                    <a:lnTo>
                      <a:pt x="739" y="153"/>
                    </a:lnTo>
                    <a:lnTo>
                      <a:pt x="737" y="151"/>
                    </a:lnTo>
                    <a:lnTo>
                      <a:pt x="735" y="149"/>
                    </a:lnTo>
                    <a:lnTo>
                      <a:pt x="737" y="147"/>
                    </a:lnTo>
                    <a:lnTo>
                      <a:pt x="738" y="144"/>
                    </a:lnTo>
                    <a:lnTo>
                      <a:pt x="739" y="141"/>
                    </a:lnTo>
                    <a:lnTo>
                      <a:pt x="738" y="140"/>
                    </a:lnTo>
                    <a:lnTo>
                      <a:pt x="735" y="141"/>
                    </a:lnTo>
                    <a:lnTo>
                      <a:pt x="722" y="149"/>
                    </a:lnTo>
                    <a:lnTo>
                      <a:pt x="716" y="152"/>
                    </a:lnTo>
                    <a:lnTo>
                      <a:pt x="714" y="153"/>
                    </a:lnTo>
                    <a:lnTo>
                      <a:pt x="716" y="149"/>
                    </a:lnTo>
                    <a:lnTo>
                      <a:pt x="722" y="147"/>
                    </a:lnTo>
                    <a:lnTo>
                      <a:pt x="727" y="144"/>
                    </a:lnTo>
                    <a:lnTo>
                      <a:pt x="728" y="141"/>
                    </a:lnTo>
                    <a:lnTo>
                      <a:pt x="731" y="134"/>
                    </a:lnTo>
                    <a:lnTo>
                      <a:pt x="729" y="132"/>
                    </a:lnTo>
                    <a:lnTo>
                      <a:pt x="728" y="130"/>
                    </a:lnTo>
                    <a:lnTo>
                      <a:pt x="727" y="130"/>
                    </a:lnTo>
                    <a:lnTo>
                      <a:pt x="718" y="129"/>
                    </a:lnTo>
                    <a:lnTo>
                      <a:pt x="712" y="129"/>
                    </a:lnTo>
                    <a:lnTo>
                      <a:pt x="710" y="132"/>
                    </a:lnTo>
                    <a:lnTo>
                      <a:pt x="709" y="134"/>
                    </a:lnTo>
                    <a:lnTo>
                      <a:pt x="709" y="138"/>
                    </a:lnTo>
                    <a:lnTo>
                      <a:pt x="710" y="139"/>
                    </a:lnTo>
                    <a:lnTo>
                      <a:pt x="710" y="140"/>
                    </a:lnTo>
                    <a:lnTo>
                      <a:pt x="716" y="141"/>
                    </a:lnTo>
                    <a:lnTo>
                      <a:pt x="718" y="142"/>
                    </a:lnTo>
                    <a:lnTo>
                      <a:pt x="718" y="144"/>
                    </a:lnTo>
                    <a:lnTo>
                      <a:pt x="716" y="144"/>
                    </a:lnTo>
                    <a:lnTo>
                      <a:pt x="712" y="142"/>
                    </a:lnTo>
                    <a:lnTo>
                      <a:pt x="709" y="140"/>
                    </a:lnTo>
                    <a:lnTo>
                      <a:pt x="707" y="139"/>
                    </a:lnTo>
                    <a:lnTo>
                      <a:pt x="707" y="132"/>
                    </a:lnTo>
                    <a:lnTo>
                      <a:pt x="706" y="130"/>
                    </a:lnTo>
                    <a:lnTo>
                      <a:pt x="704" y="130"/>
                    </a:lnTo>
                    <a:lnTo>
                      <a:pt x="702" y="132"/>
                    </a:lnTo>
                    <a:lnTo>
                      <a:pt x="700" y="133"/>
                    </a:lnTo>
                    <a:lnTo>
                      <a:pt x="697" y="133"/>
                    </a:lnTo>
                    <a:lnTo>
                      <a:pt x="692" y="127"/>
                    </a:lnTo>
                    <a:lnTo>
                      <a:pt x="688" y="126"/>
                    </a:lnTo>
                    <a:lnTo>
                      <a:pt x="689" y="135"/>
                    </a:lnTo>
                    <a:lnTo>
                      <a:pt x="690" y="140"/>
                    </a:lnTo>
                    <a:lnTo>
                      <a:pt x="689" y="142"/>
                    </a:lnTo>
                    <a:lnTo>
                      <a:pt x="689" y="141"/>
                    </a:lnTo>
                    <a:lnTo>
                      <a:pt x="687" y="139"/>
                    </a:lnTo>
                    <a:lnTo>
                      <a:pt x="684" y="138"/>
                    </a:lnTo>
                    <a:lnTo>
                      <a:pt x="681" y="136"/>
                    </a:lnTo>
                    <a:lnTo>
                      <a:pt x="678" y="138"/>
                    </a:lnTo>
                    <a:lnTo>
                      <a:pt x="676" y="138"/>
                    </a:lnTo>
                    <a:lnTo>
                      <a:pt x="677" y="139"/>
                    </a:lnTo>
                    <a:lnTo>
                      <a:pt x="677" y="141"/>
                    </a:lnTo>
                    <a:lnTo>
                      <a:pt x="675" y="140"/>
                    </a:lnTo>
                    <a:lnTo>
                      <a:pt x="672" y="139"/>
                    </a:lnTo>
                    <a:lnTo>
                      <a:pt x="669" y="138"/>
                    </a:lnTo>
                    <a:lnTo>
                      <a:pt x="667" y="138"/>
                    </a:lnTo>
                    <a:lnTo>
                      <a:pt x="667" y="139"/>
                    </a:lnTo>
                    <a:lnTo>
                      <a:pt x="669" y="141"/>
                    </a:lnTo>
                    <a:lnTo>
                      <a:pt x="670" y="144"/>
                    </a:lnTo>
                    <a:lnTo>
                      <a:pt x="673" y="147"/>
                    </a:lnTo>
                    <a:lnTo>
                      <a:pt x="677" y="149"/>
                    </a:lnTo>
                    <a:lnTo>
                      <a:pt x="683" y="152"/>
                    </a:lnTo>
                    <a:lnTo>
                      <a:pt x="687" y="153"/>
                    </a:lnTo>
                    <a:lnTo>
                      <a:pt x="691" y="153"/>
                    </a:lnTo>
                    <a:lnTo>
                      <a:pt x="696" y="152"/>
                    </a:lnTo>
                    <a:lnTo>
                      <a:pt x="696" y="154"/>
                    </a:lnTo>
                    <a:lnTo>
                      <a:pt x="696" y="154"/>
                    </a:lnTo>
                    <a:lnTo>
                      <a:pt x="700" y="169"/>
                    </a:lnTo>
                    <a:lnTo>
                      <a:pt x="707" y="184"/>
                    </a:lnTo>
                    <a:lnTo>
                      <a:pt x="707" y="185"/>
                    </a:lnTo>
                    <a:lnTo>
                      <a:pt x="704" y="184"/>
                    </a:lnTo>
                    <a:lnTo>
                      <a:pt x="703" y="182"/>
                    </a:lnTo>
                    <a:lnTo>
                      <a:pt x="700" y="180"/>
                    </a:lnTo>
                    <a:lnTo>
                      <a:pt x="692" y="178"/>
                    </a:lnTo>
                    <a:lnTo>
                      <a:pt x="689" y="175"/>
                    </a:lnTo>
                    <a:lnTo>
                      <a:pt x="681" y="167"/>
                    </a:lnTo>
                    <a:lnTo>
                      <a:pt x="677" y="164"/>
                    </a:lnTo>
                    <a:lnTo>
                      <a:pt x="676" y="163"/>
                    </a:lnTo>
                    <a:lnTo>
                      <a:pt x="675" y="164"/>
                    </a:lnTo>
                    <a:lnTo>
                      <a:pt x="675" y="175"/>
                    </a:lnTo>
                    <a:lnTo>
                      <a:pt x="676" y="179"/>
                    </a:lnTo>
                    <a:lnTo>
                      <a:pt x="675" y="182"/>
                    </a:lnTo>
                    <a:lnTo>
                      <a:pt x="675" y="183"/>
                    </a:lnTo>
                    <a:lnTo>
                      <a:pt x="672" y="184"/>
                    </a:lnTo>
                    <a:lnTo>
                      <a:pt x="670" y="186"/>
                    </a:lnTo>
                    <a:lnTo>
                      <a:pt x="669" y="191"/>
                    </a:lnTo>
                    <a:lnTo>
                      <a:pt x="665" y="185"/>
                    </a:lnTo>
                    <a:lnTo>
                      <a:pt x="663" y="183"/>
                    </a:lnTo>
                    <a:lnTo>
                      <a:pt x="661" y="183"/>
                    </a:lnTo>
                    <a:lnTo>
                      <a:pt x="659" y="185"/>
                    </a:lnTo>
                    <a:lnTo>
                      <a:pt x="658" y="190"/>
                    </a:lnTo>
                    <a:lnTo>
                      <a:pt x="658" y="194"/>
                    </a:lnTo>
                    <a:lnTo>
                      <a:pt x="657" y="197"/>
                    </a:lnTo>
                    <a:lnTo>
                      <a:pt x="654" y="197"/>
                    </a:lnTo>
                    <a:lnTo>
                      <a:pt x="652" y="200"/>
                    </a:lnTo>
                    <a:lnTo>
                      <a:pt x="651" y="202"/>
                    </a:lnTo>
                    <a:lnTo>
                      <a:pt x="652" y="206"/>
                    </a:lnTo>
                    <a:lnTo>
                      <a:pt x="654" y="210"/>
                    </a:lnTo>
                    <a:lnTo>
                      <a:pt x="657" y="214"/>
                    </a:lnTo>
                    <a:lnTo>
                      <a:pt x="661" y="220"/>
                    </a:lnTo>
                    <a:lnTo>
                      <a:pt x="659" y="219"/>
                    </a:lnTo>
                    <a:lnTo>
                      <a:pt x="654" y="217"/>
                    </a:lnTo>
                    <a:lnTo>
                      <a:pt x="651" y="216"/>
                    </a:lnTo>
                    <a:lnTo>
                      <a:pt x="650" y="217"/>
                    </a:lnTo>
                    <a:lnTo>
                      <a:pt x="650" y="217"/>
                    </a:lnTo>
                    <a:lnTo>
                      <a:pt x="648" y="225"/>
                    </a:lnTo>
                    <a:lnTo>
                      <a:pt x="645" y="232"/>
                    </a:lnTo>
                    <a:lnTo>
                      <a:pt x="641" y="239"/>
                    </a:lnTo>
                    <a:lnTo>
                      <a:pt x="640" y="246"/>
                    </a:lnTo>
                    <a:lnTo>
                      <a:pt x="639" y="247"/>
                    </a:lnTo>
                    <a:lnTo>
                      <a:pt x="640" y="242"/>
                    </a:lnTo>
                    <a:lnTo>
                      <a:pt x="640" y="242"/>
                    </a:lnTo>
                    <a:lnTo>
                      <a:pt x="645" y="211"/>
                    </a:lnTo>
                    <a:lnTo>
                      <a:pt x="646" y="197"/>
                    </a:lnTo>
                    <a:lnTo>
                      <a:pt x="646" y="179"/>
                    </a:lnTo>
                    <a:lnTo>
                      <a:pt x="645" y="177"/>
                    </a:lnTo>
                    <a:lnTo>
                      <a:pt x="645" y="177"/>
                    </a:lnTo>
                    <a:lnTo>
                      <a:pt x="640" y="178"/>
                    </a:lnTo>
                    <a:lnTo>
                      <a:pt x="638" y="179"/>
                    </a:lnTo>
                    <a:lnTo>
                      <a:pt x="635" y="183"/>
                    </a:lnTo>
                    <a:lnTo>
                      <a:pt x="634" y="188"/>
                    </a:lnTo>
                    <a:lnTo>
                      <a:pt x="632" y="191"/>
                    </a:lnTo>
                    <a:lnTo>
                      <a:pt x="628" y="194"/>
                    </a:lnTo>
                    <a:lnTo>
                      <a:pt x="627" y="197"/>
                    </a:lnTo>
                    <a:lnTo>
                      <a:pt x="627" y="201"/>
                    </a:lnTo>
                    <a:lnTo>
                      <a:pt x="629" y="204"/>
                    </a:lnTo>
                    <a:lnTo>
                      <a:pt x="633" y="209"/>
                    </a:lnTo>
                    <a:lnTo>
                      <a:pt x="638" y="215"/>
                    </a:lnTo>
                    <a:lnTo>
                      <a:pt x="636" y="215"/>
                    </a:lnTo>
                    <a:lnTo>
                      <a:pt x="632" y="216"/>
                    </a:lnTo>
                    <a:lnTo>
                      <a:pt x="629" y="219"/>
                    </a:lnTo>
                    <a:lnTo>
                      <a:pt x="628" y="220"/>
                    </a:lnTo>
                    <a:lnTo>
                      <a:pt x="627" y="226"/>
                    </a:lnTo>
                    <a:lnTo>
                      <a:pt x="627" y="233"/>
                    </a:lnTo>
                    <a:lnTo>
                      <a:pt x="626" y="234"/>
                    </a:lnTo>
                    <a:lnTo>
                      <a:pt x="625" y="232"/>
                    </a:lnTo>
                    <a:lnTo>
                      <a:pt x="623" y="225"/>
                    </a:lnTo>
                    <a:lnTo>
                      <a:pt x="622" y="216"/>
                    </a:lnTo>
                    <a:lnTo>
                      <a:pt x="621" y="211"/>
                    </a:lnTo>
                    <a:lnTo>
                      <a:pt x="620" y="208"/>
                    </a:lnTo>
                    <a:lnTo>
                      <a:pt x="620" y="202"/>
                    </a:lnTo>
                    <a:lnTo>
                      <a:pt x="619" y="198"/>
                    </a:lnTo>
                    <a:lnTo>
                      <a:pt x="617" y="197"/>
                    </a:lnTo>
                    <a:lnTo>
                      <a:pt x="616" y="197"/>
                    </a:lnTo>
                    <a:lnTo>
                      <a:pt x="611" y="197"/>
                    </a:lnTo>
                    <a:lnTo>
                      <a:pt x="607" y="201"/>
                    </a:lnTo>
                    <a:lnTo>
                      <a:pt x="607" y="201"/>
                    </a:lnTo>
                    <a:lnTo>
                      <a:pt x="602" y="207"/>
                    </a:lnTo>
                    <a:lnTo>
                      <a:pt x="599" y="211"/>
                    </a:lnTo>
                    <a:lnTo>
                      <a:pt x="599" y="216"/>
                    </a:lnTo>
                    <a:lnTo>
                      <a:pt x="601" y="225"/>
                    </a:lnTo>
                    <a:lnTo>
                      <a:pt x="599" y="235"/>
                    </a:lnTo>
                    <a:lnTo>
                      <a:pt x="599" y="240"/>
                    </a:lnTo>
                    <a:lnTo>
                      <a:pt x="601" y="241"/>
                    </a:lnTo>
                    <a:lnTo>
                      <a:pt x="603" y="241"/>
                    </a:lnTo>
                    <a:lnTo>
                      <a:pt x="604" y="242"/>
                    </a:lnTo>
                    <a:lnTo>
                      <a:pt x="608" y="244"/>
                    </a:lnTo>
                    <a:lnTo>
                      <a:pt x="613" y="247"/>
                    </a:lnTo>
                    <a:lnTo>
                      <a:pt x="616" y="252"/>
                    </a:lnTo>
                    <a:lnTo>
                      <a:pt x="617" y="254"/>
                    </a:lnTo>
                    <a:lnTo>
                      <a:pt x="615" y="252"/>
                    </a:lnTo>
                    <a:lnTo>
                      <a:pt x="609" y="248"/>
                    </a:lnTo>
                    <a:lnTo>
                      <a:pt x="604" y="247"/>
                    </a:lnTo>
                    <a:lnTo>
                      <a:pt x="599" y="244"/>
                    </a:lnTo>
                    <a:lnTo>
                      <a:pt x="595" y="240"/>
                    </a:lnTo>
                    <a:lnTo>
                      <a:pt x="592" y="238"/>
                    </a:lnTo>
                    <a:lnTo>
                      <a:pt x="592" y="231"/>
                    </a:lnTo>
                    <a:lnTo>
                      <a:pt x="595" y="227"/>
                    </a:lnTo>
                    <a:lnTo>
                      <a:pt x="596" y="226"/>
                    </a:lnTo>
                    <a:lnTo>
                      <a:pt x="594" y="226"/>
                    </a:lnTo>
                    <a:lnTo>
                      <a:pt x="594" y="226"/>
                    </a:lnTo>
                    <a:lnTo>
                      <a:pt x="590" y="228"/>
                    </a:lnTo>
                    <a:lnTo>
                      <a:pt x="589" y="229"/>
                    </a:lnTo>
                    <a:lnTo>
                      <a:pt x="588" y="232"/>
                    </a:lnTo>
                    <a:lnTo>
                      <a:pt x="579" y="235"/>
                    </a:lnTo>
                    <a:lnTo>
                      <a:pt x="578" y="238"/>
                    </a:lnTo>
                    <a:lnTo>
                      <a:pt x="580" y="240"/>
                    </a:lnTo>
                    <a:lnTo>
                      <a:pt x="584" y="244"/>
                    </a:lnTo>
                    <a:lnTo>
                      <a:pt x="590" y="245"/>
                    </a:lnTo>
                    <a:lnTo>
                      <a:pt x="596" y="248"/>
                    </a:lnTo>
                    <a:lnTo>
                      <a:pt x="598" y="250"/>
                    </a:lnTo>
                    <a:lnTo>
                      <a:pt x="598" y="250"/>
                    </a:lnTo>
                    <a:lnTo>
                      <a:pt x="596" y="250"/>
                    </a:lnTo>
                    <a:lnTo>
                      <a:pt x="589" y="252"/>
                    </a:lnTo>
                    <a:lnTo>
                      <a:pt x="584" y="254"/>
                    </a:lnTo>
                    <a:lnTo>
                      <a:pt x="580" y="257"/>
                    </a:lnTo>
                    <a:lnTo>
                      <a:pt x="579" y="260"/>
                    </a:lnTo>
                    <a:lnTo>
                      <a:pt x="578" y="260"/>
                    </a:lnTo>
                    <a:lnTo>
                      <a:pt x="578" y="253"/>
                    </a:lnTo>
                    <a:lnTo>
                      <a:pt x="576" y="250"/>
                    </a:lnTo>
                    <a:lnTo>
                      <a:pt x="573" y="246"/>
                    </a:lnTo>
                    <a:lnTo>
                      <a:pt x="571" y="242"/>
                    </a:lnTo>
                    <a:lnTo>
                      <a:pt x="570" y="241"/>
                    </a:lnTo>
                    <a:lnTo>
                      <a:pt x="568" y="241"/>
                    </a:lnTo>
                    <a:lnTo>
                      <a:pt x="568" y="242"/>
                    </a:lnTo>
                    <a:lnTo>
                      <a:pt x="564" y="248"/>
                    </a:lnTo>
                    <a:lnTo>
                      <a:pt x="563" y="251"/>
                    </a:lnTo>
                    <a:lnTo>
                      <a:pt x="563" y="256"/>
                    </a:lnTo>
                    <a:lnTo>
                      <a:pt x="566" y="268"/>
                    </a:lnTo>
                    <a:lnTo>
                      <a:pt x="567" y="273"/>
                    </a:lnTo>
                    <a:lnTo>
                      <a:pt x="566" y="273"/>
                    </a:lnTo>
                    <a:lnTo>
                      <a:pt x="564" y="272"/>
                    </a:lnTo>
                    <a:lnTo>
                      <a:pt x="563" y="272"/>
                    </a:lnTo>
                    <a:lnTo>
                      <a:pt x="560" y="273"/>
                    </a:lnTo>
                    <a:lnTo>
                      <a:pt x="558" y="273"/>
                    </a:lnTo>
                    <a:lnTo>
                      <a:pt x="557" y="276"/>
                    </a:lnTo>
                    <a:lnTo>
                      <a:pt x="552" y="282"/>
                    </a:lnTo>
                    <a:lnTo>
                      <a:pt x="549" y="287"/>
                    </a:lnTo>
                    <a:lnTo>
                      <a:pt x="548" y="291"/>
                    </a:lnTo>
                    <a:lnTo>
                      <a:pt x="547" y="296"/>
                    </a:lnTo>
                    <a:lnTo>
                      <a:pt x="547" y="296"/>
                    </a:lnTo>
                    <a:lnTo>
                      <a:pt x="548" y="299"/>
                    </a:lnTo>
                    <a:lnTo>
                      <a:pt x="552" y="301"/>
                    </a:lnTo>
                    <a:lnTo>
                      <a:pt x="557" y="302"/>
                    </a:lnTo>
                    <a:lnTo>
                      <a:pt x="557" y="304"/>
                    </a:lnTo>
                    <a:lnTo>
                      <a:pt x="555" y="308"/>
                    </a:lnTo>
                    <a:lnTo>
                      <a:pt x="553" y="314"/>
                    </a:lnTo>
                    <a:lnTo>
                      <a:pt x="547" y="314"/>
                    </a:lnTo>
                    <a:lnTo>
                      <a:pt x="545" y="314"/>
                    </a:lnTo>
                    <a:lnTo>
                      <a:pt x="545" y="315"/>
                    </a:lnTo>
                    <a:lnTo>
                      <a:pt x="546" y="318"/>
                    </a:lnTo>
                    <a:lnTo>
                      <a:pt x="551" y="320"/>
                    </a:lnTo>
                    <a:lnTo>
                      <a:pt x="552" y="321"/>
                    </a:lnTo>
                    <a:lnTo>
                      <a:pt x="552" y="322"/>
                    </a:lnTo>
                    <a:lnTo>
                      <a:pt x="552" y="322"/>
                    </a:lnTo>
                    <a:lnTo>
                      <a:pt x="552" y="322"/>
                    </a:lnTo>
                    <a:lnTo>
                      <a:pt x="541" y="322"/>
                    </a:lnTo>
                    <a:lnTo>
                      <a:pt x="537" y="324"/>
                    </a:lnTo>
                    <a:lnTo>
                      <a:pt x="535" y="325"/>
                    </a:lnTo>
                    <a:lnTo>
                      <a:pt x="534" y="327"/>
                    </a:lnTo>
                    <a:lnTo>
                      <a:pt x="534" y="330"/>
                    </a:lnTo>
                    <a:lnTo>
                      <a:pt x="528" y="327"/>
                    </a:lnTo>
                    <a:lnTo>
                      <a:pt x="526" y="326"/>
                    </a:lnTo>
                    <a:lnTo>
                      <a:pt x="524" y="326"/>
                    </a:lnTo>
                    <a:lnTo>
                      <a:pt x="522" y="327"/>
                    </a:lnTo>
                    <a:lnTo>
                      <a:pt x="516" y="332"/>
                    </a:lnTo>
                    <a:lnTo>
                      <a:pt x="515" y="334"/>
                    </a:lnTo>
                    <a:lnTo>
                      <a:pt x="515" y="338"/>
                    </a:lnTo>
                    <a:lnTo>
                      <a:pt x="516" y="344"/>
                    </a:lnTo>
                    <a:lnTo>
                      <a:pt x="515" y="347"/>
                    </a:lnTo>
                    <a:lnTo>
                      <a:pt x="516" y="350"/>
                    </a:lnTo>
                    <a:lnTo>
                      <a:pt x="516" y="351"/>
                    </a:lnTo>
                    <a:lnTo>
                      <a:pt x="517" y="351"/>
                    </a:lnTo>
                    <a:lnTo>
                      <a:pt x="522" y="350"/>
                    </a:lnTo>
                    <a:lnTo>
                      <a:pt x="527" y="349"/>
                    </a:lnTo>
                    <a:lnTo>
                      <a:pt x="530" y="346"/>
                    </a:lnTo>
                    <a:lnTo>
                      <a:pt x="533" y="349"/>
                    </a:lnTo>
                    <a:lnTo>
                      <a:pt x="534" y="350"/>
                    </a:lnTo>
                    <a:lnTo>
                      <a:pt x="537" y="350"/>
                    </a:lnTo>
                    <a:lnTo>
                      <a:pt x="541" y="347"/>
                    </a:lnTo>
                    <a:lnTo>
                      <a:pt x="546" y="344"/>
                    </a:lnTo>
                    <a:lnTo>
                      <a:pt x="548" y="343"/>
                    </a:lnTo>
                    <a:lnTo>
                      <a:pt x="551" y="343"/>
                    </a:lnTo>
                    <a:lnTo>
                      <a:pt x="552" y="344"/>
                    </a:lnTo>
                    <a:lnTo>
                      <a:pt x="560" y="349"/>
                    </a:lnTo>
                    <a:lnTo>
                      <a:pt x="564" y="351"/>
                    </a:lnTo>
                    <a:lnTo>
                      <a:pt x="554" y="351"/>
                    </a:lnTo>
                    <a:lnTo>
                      <a:pt x="554" y="352"/>
                    </a:lnTo>
                    <a:lnTo>
                      <a:pt x="555" y="353"/>
                    </a:lnTo>
                    <a:lnTo>
                      <a:pt x="555" y="356"/>
                    </a:lnTo>
                    <a:lnTo>
                      <a:pt x="553" y="356"/>
                    </a:lnTo>
                    <a:lnTo>
                      <a:pt x="553" y="356"/>
                    </a:lnTo>
                    <a:lnTo>
                      <a:pt x="548" y="356"/>
                    </a:lnTo>
                    <a:lnTo>
                      <a:pt x="545" y="357"/>
                    </a:lnTo>
                    <a:lnTo>
                      <a:pt x="542" y="358"/>
                    </a:lnTo>
                    <a:lnTo>
                      <a:pt x="542" y="360"/>
                    </a:lnTo>
                    <a:lnTo>
                      <a:pt x="542" y="363"/>
                    </a:lnTo>
                    <a:lnTo>
                      <a:pt x="545" y="366"/>
                    </a:lnTo>
                    <a:lnTo>
                      <a:pt x="549" y="372"/>
                    </a:lnTo>
                    <a:lnTo>
                      <a:pt x="551" y="377"/>
                    </a:lnTo>
                    <a:lnTo>
                      <a:pt x="549" y="377"/>
                    </a:lnTo>
                    <a:lnTo>
                      <a:pt x="549" y="378"/>
                    </a:lnTo>
                    <a:lnTo>
                      <a:pt x="548" y="377"/>
                    </a:lnTo>
                    <a:lnTo>
                      <a:pt x="543" y="368"/>
                    </a:lnTo>
                    <a:lnTo>
                      <a:pt x="540" y="363"/>
                    </a:lnTo>
                    <a:lnTo>
                      <a:pt x="539" y="362"/>
                    </a:lnTo>
                    <a:lnTo>
                      <a:pt x="536" y="362"/>
                    </a:lnTo>
                    <a:lnTo>
                      <a:pt x="532" y="363"/>
                    </a:lnTo>
                    <a:lnTo>
                      <a:pt x="529" y="363"/>
                    </a:lnTo>
                    <a:lnTo>
                      <a:pt x="524" y="359"/>
                    </a:lnTo>
                    <a:lnTo>
                      <a:pt x="521" y="357"/>
                    </a:lnTo>
                    <a:lnTo>
                      <a:pt x="518" y="356"/>
                    </a:lnTo>
                    <a:lnTo>
                      <a:pt x="516" y="356"/>
                    </a:lnTo>
                    <a:lnTo>
                      <a:pt x="511" y="359"/>
                    </a:lnTo>
                    <a:lnTo>
                      <a:pt x="509" y="363"/>
                    </a:lnTo>
                    <a:lnTo>
                      <a:pt x="506" y="368"/>
                    </a:lnTo>
                    <a:lnTo>
                      <a:pt x="506" y="368"/>
                    </a:lnTo>
                    <a:lnTo>
                      <a:pt x="509" y="368"/>
                    </a:lnTo>
                    <a:lnTo>
                      <a:pt x="512" y="369"/>
                    </a:lnTo>
                    <a:lnTo>
                      <a:pt x="516" y="370"/>
                    </a:lnTo>
                    <a:lnTo>
                      <a:pt x="517" y="372"/>
                    </a:lnTo>
                    <a:lnTo>
                      <a:pt x="520" y="375"/>
                    </a:lnTo>
                    <a:lnTo>
                      <a:pt x="521" y="378"/>
                    </a:lnTo>
                    <a:lnTo>
                      <a:pt x="520" y="380"/>
                    </a:lnTo>
                    <a:lnTo>
                      <a:pt x="518" y="382"/>
                    </a:lnTo>
                    <a:lnTo>
                      <a:pt x="517" y="384"/>
                    </a:lnTo>
                    <a:lnTo>
                      <a:pt x="516" y="396"/>
                    </a:lnTo>
                    <a:lnTo>
                      <a:pt x="516" y="408"/>
                    </a:lnTo>
                    <a:lnTo>
                      <a:pt x="516" y="417"/>
                    </a:lnTo>
                    <a:lnTo>
                      <a:pt x="515" y="420"/>
                    </a:lnTo>
                    <a:lnTo>
                      <a:pt x="512" y="419"/>
                    </a:lnTo>
                    <a:lnTo>
                      <a:pt x="512" y="419"/>
                    </a:lnTo>
                    <a:lnTo>
                      <a:pt x="506" y="413"/>
                    </a:lnTo>
                    <a:lnTo>
                      <a:pt x="503" y="407"/>
                    </a:lnTo>
                    <a:lnTo>
                      <a:pt x="501" y="402"/>
                    </a:lnTo>
                    <a:lnTo>
                      <a:pt x="501" y="396"/>
                    </a:lnTo>
                    <a:lnTo>
                      <a:pt x="499" y="387"/>
                    </a:lnTo>
                    <a:lnTo>
                      <a:pt x="499" y="382"/>
                    </a:lnTo>
                    <a:lnTo>
                      <a:pt x="497" y="376"/>
                    </a:lnTo>
                    <a:lnTo>
                      <a:pt x="496" y="375"/>
                    </a:lnTo>
                    <a:lnTo>
                      <a:pt x="495" y="377"/>
                    </a:lnTo>
                    <a:lnTo>
                      <a:pt x="492" y="382"/>
                    </a:lnTo>
                    <a:lnTo>
                      <a:pt x="490" y="390"/>
                    </a:lnTo>
                    <a:lnTo>
                      <a:pt x="480" y="395"/>
                    </a:lnTo>
                    <a:lnTo>
                      <a:pt x="477" y="397"/>
                    </a:lnTo>
                    <a:lnTo>
                      <a:pt x="477" y="399"/>
                    </a:lnTo>
                    <a:lnTo>
                      <a:pt x="478" y="400"/>
                    </a:lnTo>
                    <a:lnTo>
                      <a:pt x="481" y="401"/>
                    </a:lnTo>
                    <a:lnTo>
                      <a:pt x="487" y="401"/>
                    </a:lnTo>
                    <a:lnTo>
                      <a:pt x="491" y="402"/>
                    </a:lnTo>
                    <a:lnTo>
                      <a:pt x="492" y="402"/>
                    </a:lnTo>
                    <a:lnTo>
                      <a:pt x="492" y="402"/>
                    </a:lnTo>
                    <a:lnTo>
                      <a:pt x="490" y="406"/>
                    </a:lnTo>
                    <a:lnTo>
                      <a:pt x="486" y="408"/>
                    </a:lnTo>
                    <a:lnTo>
                      <a:pt x="480" y="412"/>
                    </a:lnTo>
                    <a:lnTo>
                      <a:pt x="472" y="417"/>
                    </a:lnTo>
                    <a:lnTo>
                      <a:pt x="467" y="420"/>
                    </a:lnTo>
                    <a:lnTo>
                      <a:pt x="462" y="421"/>
                    </a:lnTo>
                    <a:lnTo>
                      <a:pt x="454" y="426"/>
                    </a:lnTo>
                    <a:lnTo>
                      <a:pt x="452" y="428"/>
                    </a:lnTo>
                    <a:lnTo>
                      <a:pt x="454" y="430"/>
                    </a:lnTo>
                    <a:lnTo>
                      <a:pt x="459" y="431"/>
                    </a:lnTo>
                    <a:lnTo>
                      <a:pt x="462" y="432"/>
                    </a:lnTo>
                    <a:lnTo>
                      <a:pt x="455" y="438"/>
                    </a:lnTo>
                    <a:lnTo>
                      <a:pt x="452" y="443"/>
                    </a:lnTo>
                    <a:lnTo>
                      <a:pt x="452" y="444"/>
                    </a:lnTo>
                    <a:lnTo>
                      <a:pt x="456" y="444"/>
                    </a:lnTo>
                    <a:lnTo>
                      <a:pt x="459" y="442"/>
                    </a:lnTo>
                    <a:lnTo>
                      <a:pt x="466" y="436"/>
                    </a:lnTo>
                    <a:lnTo>
                      <a:pt x="472" y="428"/>
                    </a:lnTo>
                    <a:lnTo>
                      <a:pt x="475" y="425"/>
                    </a:lnTo>
                    <a:lnTo>
                      <a:pt x="475" y="424"/>
                    </a:lnTo>
                    <a:lnTo>
                      <a:pt x="477" y="424"/>
                    </a:lnTo>
                    <a:lnTo>
                      <a:pt x="479" y="425"/>
                    </a:lnTo>
                    <a:lnTo>
                      <a:pt x="485" y="428"/>
                    </a:lnTo>
                    <a:lnTo>
                      <a:pt x="489" y="433"/>
                    </a:lnTo>
                    <a:lnTo>
                      <a:pt x="491" y="436"/>
                    </a:lnTo>
                    <a:lnTo>
                      <a:pt x="486" y="437"/>
                    </a:lnTo>
                    <a:lnTo>
                      <a:pt x="480" y="438"/>
                    </a:lnTo>
                    <a:lnTo>
                      <a:pt x="477" y="438"/>
                    </a:lnTo>
                    <a:lnTo>
                      <a:pt x="475" y="440"/>
                    </a:lnTo>
                    <a:lnTo>
                      <a:pt x="474" y="443"/>
                    </a:lnTo>
                    <a:lnTo>
                      <a:pt x="473" y="450"/>
                    </a:lnTo>
                    <a:lnTo>
                      <a:pt x="474" y="455"/>
                    </a:lnTo>
                    <a:lnTo>
                      <a:pt x="475" y="457"/>
                    </a:lnTo>
                    <a:lnTo>
                      <a:pt x="477" y="458"/>
                    </a:lnTo>
                    <a:lnTo>
                      <a:pt x="480" y="458"/>
                    </a:lnTo>
                    <a:lnTo>
                      <a:pt x="486" y="455"/>
                    </a:lnTo>
                    <a:lnTo>
                      <a:pt x="490" y="450"/>
                    </a:lnTo>
                    <a:lnTo>
                      <a:pt x="492" y="450"/>
                    </a:lnTo>
                    <a:lnTo>
                      <a:pt x="491" y="451"/>
                    </a:lnTo>
                    <a:lnTo>
                      <a:pt x="487" y="456"/>
                    </a:lnTo>
                    <a:lnTo>
                      <a:pt x="486" y="461"/>
                    </a:lnTo>
                    <a:lnTo>
                      <a:pt x="486" y="464"/>
                    </a:lnTo>
                    <a:lnTo>
                      <a:pt x="486" y="464"/>
                    </a:lnTo>
                    <a:lnTo>
                      <a:pt x="486" y="465"/>
                    </a:lnTo>
                    <a:lnTo>
                      <a:pt x="480" y="462"/>
                    </a:lnTo>
                    <a:lnTo>
                      <a:pt x="480" y="462"/>
                    </a:lnTo>
                    <a:lnTo>
                      <a:pt x="477" y="461"/>
                    </a:lnTo>
                    <a:lnTo>
                      <a:pt x="474" y="462"/>
                    </a:lnTo>
                    <a:lnTo>
                      <a:pt x="472" y="462"/>
                    </a:lnTo>
                    <a:lnTo>
                      <a:pt x="467" y="462"/>
                    </a:lnTo>
                    <a:lnTo>
                      <a:pt x="465" y="461"/>
                    </a:lnTo>
                    <a:lnTo>
                      <a:pt x="464" y="461"/>
                    </a:lnTo>
                    <a:lnTo>
                      <a:pt x="461" y="461"/>
                    </a:lnTo>
                    <a:lnTo>
                      <a:pt x="460" y="461"/>
                    </a:lnTo>
                    <a:lnTo>
                      <a:pt x="459" y="462"/>
                    </a:lnTo>
                    <a:lnTo>
                      <a:pt x="458" y="465"/>
                    </a:lnTo>
                    <a:lnTo>
                      <a:pt x="458" y="467"/>
                    </a:lnTo>
                    <a:lnTo>
                      <a:pt x="450" y="473"/>
                    </a:lnTo>
                    <a:lnTo>
                      <a:pt x="441" y="481"/>
                    </a:lnTo>
                    <a:lnTo>
                      <a:pt x="440" y="483"/>
                    </a:lnTo>
                    <a:lnTo>
                      <a:pt x="442" y="484"/>
                    </a:lnTo>
                    <a:lnTo>
                      <a:pt x="442" y="484"/>
                    </a:lnTo>
                    <a:lnTo>
                      <a:pt x="465" y="482"/>
                    </a:lnTo>
                    <a:lnTo>
                      <a:pt x="475" y="482"/>
                    </a:lnTo>
                    <a:lnTo>
                      <a:pt x="481" y="483"/>
                    </a:lnTo>
                    <a:lnTo>
                      <a:pt x="487" y="486"/>
                    </a:lnTo>
                    <a:lnTo>
                      <a:pt x="489" y="487"/>
                    </a:lnTo>
                    <a:lnTo>
                      <a:pt x="487" y="487"/>
                    </a:lnTo>
                    <a:lnTo>
                      <a:pt x="487" y="487"/>
                    </a:lnTo>
                    <a:lnTo>
                      <a:pt x="484" y="487"/>
                    </a:lnTo>
                    <a:lnTo>
                      <a:pt x="483" y="488"/>
                    </a:lnTo>
                    <a:lnTo>
                      <a:pt x="481" y="490"/>
                    </a:lnTo>
                    <a:lnTo>
                      <a:pt x="483" y="494"/>
                    </a:lnTo>
                    <a:lnTo>
                      <a:pt x="483" y="496"/>
                    </a:lnTo>
                    <a:lnTo>
                      <a:pt x="481" y="496"/>
                    </a:lnTo>
                    <a:lnTo>
                      <a:pt x="480" y="494"/>
                    </a:lnTo>
                    <a:lnTo>
                      <a:pt x="478" y="492"/>
                    </a:lnTo>
                    <a:lnTo>
                      <a:pt x="475" y="490"/>
                    </a:lnTo>
                    <a:lnTo>
                      <a:pt x="474" y="490"/>
                    </a:lnTo>
                    <a:lnTo>
                      <a:pt x="468" y="490"/>
                    </a:lnTo>
                    <a:lnTo>
                      <a:pt x="462" y="490"/>
                    </a:lnTo>
                    <a:lnTo>
                      <a:pt x="462" y="499"/>
                    </a:lnTo>
                    <a:lnTo>
                      <a:pt x="461" y="501"/>
                    </a:lnTo>
                    <a:lnTo>
                      <a:pt x="461" y="502"/>
                    </a:lnTo>
                    <a:lnTo>
                      <a:pt x="460" y="500"/>
                    </a:lnTo>
                    <a:lnTo>
                      <a:pt x="460" y="495"/>
                    </a:lnTo>
                    <a:lnTo>
                      <a:pt x="460" y="495"/>
                    </a:lnTo>
                    <a:lnTo>
                      <a:pt x="460" y="493"/>
                    </a:lnTo>
                    <a:lnTo>
                      <a:pt x="459" y="490"/>
                    </a:lnTo>
                    <a:lnTo>
                      <a:pt x="458" y="490"/>
                    </a:lnTo>
                    <a:lnTo>
                      <a:pt x="456" y="489"/>
                    </a:lnTo>
                    <a:lnTo>
                      <a:pt x="452" y="490"/>
                    </a:lnTo>
                    <a:lnTo>
                      <a:pt x="448" y="492"/>
                    </a:lnTo>
                    <a:lnTo>
                      <a:pt x="446" y="494"/>
                    </a:lnTo>
                    <a:lnTo>
                      <a:pt x="443" y="495"/>
                    </a:lnTo>
                    <a:lnTo>
                      <a:pt x="434" y="495"/>
                    </a:lnTo>
                    <a:lnTo>
                      <a:pt x="433" y="496"/>
                    </a:lnTo>
                    <a:lnTo>
                      <a:pt x="431" y="496"/>
                    </a:lnTo>
                    <a:lnTo>
                      <a:pt x="431" y="498"/>
                    </a:lnTo>
                    <a:lnTo>
                      <a:pt x="436" y="502"/>
                    </a:lnTo>
                    <a:lnTo>
                      <a:pt x="440" y="505"/>
                    </a:lnTo>
                    <a:lnTo>
                      <a:pt x="444" y="508"/>
                    </a:lnTo>
                    <a:lnTo>
                      <a:pt x="441" y="508"/>
                    </a:lnTo>
                    <a:lnTo>
                      <a:pt x="439" y="508"/>
                    </a:lnTo>
                    <a:lnTo>
                      <a:pt x="434" y="511"/>
                    </a:lnTo>
                    <a:lnTo>
                      <a:pt x="430" y="514"/>
                    </a:lnTo>
                    <a:lnTo>
                      <a:pt x="428" y="515"/>
                    </a:lnTo>
                    <a:lnTo>
                      <a:pt x="425" y="518"/>
                    </a:lnTo>
                    <a:lnTo>
                      <a:pt x="422" y="519"/>
                    </a:lnTo>
                    <a:lnTo>
                      <a:pt x="411" y="520"/>
                    </a:lnTo>
                    <a:lnTo>
                      <a:pt x="406" y="523"/>
                    </a:lnTo>
                    <a:lnTo>
                      <a:pt x="407" y="524"/>
                    </a:lnTo>
                    <a:lnTo>
                      <a:pt x="410" y="525"/>
                    </a:lnTo>
                    <a:lnTo>
                      <a:pt x="413" y="526"/>
                    </a:lnTo>
                    <a:lnTo>
                      <a:pt x="418" y="531"/>
                    </a:lnTo>
                    <a:lnTo>
                      <a:pt x="422" y="536"/>
                    </a:lnTo>
                    <a:lnTo>
                      <a:pt x="423" y="537"/>
                    </a:lnTo>
                    <a:lnTo>
                      <a:pt x="419" y="537"/>
                    </a:lnTo>
                    <a:lnTo>
                      <a:pt x="416" y="539"/>
                    </a:lnTo>
                    <a:lnTo>
                      <a:pt x="410" y="543"/>
                    </a:lnTo>
                    <a:lnTo>
                      <a:pt x="410" y="543"/>
                    </a:lnTo>
                    <a:lnTo>
                      <a:pt x="410" y="544"/>
                    </a:lnTo>
                    <a:lnTo>
                      <a:pt x="411" y="544"/>
                    </a:lnTo>
                    <a:lnTo>
                      <a:pt x="417" y="543"/>
                    </a:lnTo>
                    <a:lnTo>
                      <a:pt x="417" y="543"/>
                    </a:lnTo>
                    <a:lnTo>
                      <a:pt x="416" y="545"/>
                    </a:lnTo>
                    <a:lnTo>
                      <a:pt x="412" y="549"/>
                    </a:lnTo>
                    <a:lnTo>
                      <a:pt x="406" y="550"/>
                    </a:lnTo>
                    <a:lnTo>
                      <a:pt x="396" y="555"/>
                    </a:lnTo>
                    <a:lnTo>
                      <a:pt x="392" y="557"/>
                    </a:lnTo>
                    <a:lnTo>
                      <a:pt x="392" y="558"/>
                    </a:lnTo>
                    <a:lnTo>
                      <a:pt x="391" y="560"/>
                    </a:lnTo>
                    <a:lnTo>
                      <a:pt x="392" y="561"/>
                    </a:lnTo>
                    <a:lnTo>
                      <a:pt x="393" y="561"/>
                    </a:lnTo>
                    <a:lnTo>
                      <a:pt x="397" y="561"/>
                    </a:lnTo>
                    <a:lnTo>
                      <a:pt x="402" y="562"/>
                    </a:lnTo>
                    <a:lnTo>
                      <a:pt x="393" y="570"/>
                    </a:lnTo>
                    <a:lnTo>
                      <a:pt x="392" y="573"/>
                    </a:lnTo>
                    <a:lnTo>
                      <a:pt x="392" y="575"/>
                    </a:lnTo>
                    <a:lnTo>
                      <a:pt x="390" y="579"/>
                    </a:lnTo>
                    <a:lnTo>
                      <a:pt x="386" y="582"/>
                    </a:lnTo>
                    <a:lnTo>
                      <a:pt x="384" y="587"/>
                    </a:lnTo>
                    <a:lnTo>
                      <a:pt x="382" y="589"/>
                    </a:lnTo>
                    <a:lnTo>
                      <a:pt x="382" y="591"/>
                    </a:lnTo>
                    <a:lnTo>
                      <a:pt x="384" y="592"/>
                    </a:lnTo>
                    <a:lnTo>
                      <a:pt x="386" y="592"/>
                    </a:lnTo>
                    <a:lnTo>
                      <a:pt x="386" y="592"/>
                    </a:lnTo>
                    <a:lnTo>
                      <a:pt x="393" y="591"/>
                    </a:lnTo>
                    <a:lnTo>
                      <a:pt x="398" y="592"/>
                    </a:lnTo>
                    <a:lnTo>
                      <a:pt x="402" y="594"/>
                    </a:lnTo>
                    <a:lnTo>
                      <a:pt x="404" y="597"/>
                    </a:lnTo>
                    <a:lnTo>
                      <a:pt x="407" y="599"/>
                    </a:lnTo>
                    <a:lnTo>
                      <a:pt x="411" y="599"/>
                    </a:lnTo>
                    <a:lnTo>
                      <a:pt x="416" y="597"/>
                    </a:lnTo>
                    <a:lnTo>
                      <a:pt x="423" y="591"/>
                    </a:lnTo>
                    <a:lnTo>
                      <a:pt x="424" y="591"/>
                    </a:lnTo>
                    <a:lnTo>
                      <a:pt x="422" y="593"/>
                    </a:lnTo>
                    <a:lnTo>
                      <a:pt x="419" y="595"/>
                    </a:lnTo>
                    <a:lnTo>
                      <a:pt x="415" y="601"/>
                    </a:lnTo>
                    <a:lnTo>
                      <a:pt x="412" y="605"/>
                    </a:lnTo>
                    <a:lnTo>
                      <a:pt x="410" y="605"/>
                    </a:lnTo>
                    <a:lnTo>
                      <a:pt x="406" y="603"/>
                    </a:lnTo>
                    <a:lnTo>
                      <a:pt x="403" y="601"/>
                    </a:lnTo>
                    <a:lnTo>
                      <a:pt x="400" y="599"/>
                    </a:lnTo>
                    <a:lnTo>
                      <a:pt x="398" y="598"/>
                    </a:lnTo>
                    <a:lnTo>
                      <a:pt x="394" y="600"/>
                    </a:lnTo>
                    <a:lnTo>
                      <a:pt x="388" y="606"/>
                    </a:lnTo>
                    <a:lnTo>
                      <a:pt x="387" y="608"/>
                    </a:lnTo>
                    <a:lnTo>
                      <a:pt x="384" y="610"/>
                    </a:lnTo>
                    <a:lnTo>
                      <a:pt x="376" y="613"/>
                    </a:lnTo>
                    <a:lnTo>
                      <a:pt x="375" y="614"/>
                    </a:lnTo>
                    <a:lnTo>
                      <a:pt x="375" y="614"/>
                    </a:lnTo>
                    <a:lnTo>
                      <a:pt x="375" y="616"/>
                    </a:lnTo>
                    <a:lnTo>
                      <a:pt x="376" y="618"/>
                    </a:lnTo>
                    <a:lnTo>
                      <a:pt x="380" y="619"/>
                    </a:lnTo>
                    <a:lnTo>
                      <a:pt x="381" y="620"/>
                    </a:lnTo>
                    <a:lnTo>
                      <a:pt x="382" y="625"/>
                    </a:lnTo>
                    <a:lnTo>
                      <a:pt x="385" y="628"/>
                    </a:lnTo>
                    <a:lnTo>
                      <a:pt x="387" y="629"/>
                    </a:lnTo>
                    <a:lnTo>
                      <a:pt x="391" y="630"/>
                    </a:lnTo>
                    <a:lnTo>
                      <a:pt x="393" y="631"/>
                    </a:lnTo>
                    <a:lnTo>
                      <a:pt x="393" y="631"/>
                    </a:lnTo>
                    <a:lnTo>
                      <a:pt x="394" y="633"/>
                    </a:lnTo>
                    <a:lnTo>
                      <a:pt x="394" y="639"/>
                    </a:lnTo>
                    <a:lnTo>
                      <a:pt x="393" y="639"/>
                    </a:lnTo>
                    <a:lnTo>
                      <a:pt x="393" y="637"/>
                    </a:lnTo>
                    <a:lnTo>
                      <a:pt x="393" y="637"/>
                    </a:lnTo>
                    <a:lnTo>
                      <a:pt x="381" y="631"/>
                    </a:lnTo>
                    <a:lnTo>
                      <a:pt x="379" y="630"/>
                    </a:lnTo>
                    <a:lnTo>
                      <a:pt x="376" y="630"/>
                    </a:lnTo>
                    <a:lnTo>
                      <a:pt x="372" y="635"/>
                    </a:lnTo>
                    <a:lnTo>
                      <a:pt x="369" y="638"/>
                    </a:lnTo>
                    <a:lnTo>
                      <a:pt x="363" y="643"/>
                    </a:lnTo>
                    <a:lnTo>
                      <a:pt x="363" y="643"/>
                    </a:lnTo>
                    <a:lnTo>
                      <a:pt x="366" y="645"/>
                    </a:lnTo>
                    <a:lnTo>
                      <a:pt x="368" y="648"/>
                    </a:lnTo>
                    <a:lnTo>
                      <a:pt x="368" y="654"/>
                    </a:lnTo>
                    <a:lnTo>
                      <a:pt x="367" y="655"/>
                    </a:lnTo>
                    <a:lnTo>
                      <a:pt x="361" y="655"/>
                    </a:lnTo>
                    <a:lnTo>
                      <a:pt x="357" y="655"/>
                    </a:lnTo>
                    <a:lnTo>
                      <a:pt x="356" y="656"/>
                    </a:lnTo>
                    <a:lnTo>
                      <a:pt x="357" y="657"/>
                    </a:lnTo>
                    <a:lnTo>
                      <a:pt x="362" y="660"/>
                    </a:lnTo>
                    <a:lnTo>
                      <a:pt x="369" y="662"/>
                    </a:lnTo>
                    <a:lnTo>
                      <a:pt x="374" y="664"/>
                    </a:lnTo>
                    <a:lnTo>
                      <a:pt x="375" y="667"/>
                    </a:lnTo>
                    <a:lnTo>
                      <a:pt x="375" y="670"/>
                    </a:lnTo>
                    <a:lnTo>
                      <a:pt x="374" y="674"/>
                    </a:lnTo>
                    <a:lnTo>
                      <a:pt x="372" y="678"/>
                    </a:lnTo>
                    <a:lnTo>
                      <a:pt x="369" y="679"/>
                    </a:lnTo>
                    <a:lnTo>
                      <a:pt x="363" y="679"/>
                    </a:lnTo>
                    <a:lnTo>
                      <a:pt x="363" y="679"/>
                    </a:lnTo>
                    <a:lnTo>
                      <a:pt x="362" y="680"/>
                    </a:lnTo>
                    <a:lnTo>
                      <a:pt x="362" y="682"/>
                    </a:lnTo>
                    <a:lnTo>
                      <a:pt x="362" y="685"/>
                    </a:lnTo>
                    <a:lnTo>
                      <a:pt x="361" y="688"/>
                    </a:lnTo>
                    <a:lnTo>
                      <a:pt x="355" y="693"/>
                    </a:lnTo>
                    <a:lnTo>
                      <a:pt x="351" y="695"/>
                    </a:lnTo>
                    <a:lnTo>
                      <a:pt x="348" y="697"/>
                    </a:lnTo>
                    <a:lnTo>
                      <a:pt x="348" y="697"/>
                    </a:lnTo>
                    <a:lnTo>
                      <a:pt x="348" y="697"/>
                    </a:lnTo>
                    <a:lnTo>
                      <a:pt x="353" y="700"/>
                    </a:lnTo>
                    <a:lnTo>
                      <a:pt x="356" y="703"/>
                    </a:lnTo>
                    <a:lnTo>
                      <a:pt x="361" y="704"/>
                    </a:lnTo>
                    <a:lnTo>
                      <a:pt x="366" y="705"/>
                    </a:lnTo>
                    <a:lnTo>
                      <a:pt x="367" y="706"/>
                    </a:lnTo>
                    <a:lnTo>
                      <a:pt x="366" y="709"/>
                    </a:lnTo>
                    <a:lnTo>
                      <a:pt x="363" y="713"/>
                    </a:lnTo>
                    <a:lnTo>
                      <a:pt x="363" y="715"/>
                    </a:lnTo>
                    <a:lnTo>
                      <a:pt x="365" y="715"/>
                    </a:lnTo>
                    <a:lnTo>
                      <a:pt x="367" y="713"/>
                    </a:lnTo>
                    <a:lnTo>
                      <a:pt x="374" y="707"/>
                    </a:lnTo>
                    <a:lnTo>
                      <a:pt x="380" y="701"/>
                    </a:lnTo>
                    <a:lnTo>
                      <a:pt x="384" y="698"/>
                    </a:lnTo>
                    <a:lnTo>
                      <a:pt x="385" y="698"/>
                    </a:lnTo>
                    <a:lnTo>
                      <a:pt x="381" y="703"/>
                    </a:lnTo>
                    <a:lnTo>
                      <a:pt x="375" y="712"/>
                    </a:lnTo>
                    <a:lnTo>
                      <a:pt x="375" y="712"/>
                    </a:lnTo>
                    <a:lnTo>
                      <a:pt x="369" y="718"/>
                    </a:lnTo>
                    <a:lnTo>
                      <a:pt x="365" y="723"/>
                    </a:lnTo>
                    <a:lnTo>
                      <a:pt x="361" y="725"/>
                    </a:lnTo>
                    <a:lnTo>
                      <a:pt x="359" y="725"/>
                    </a:lnTo>
                    <a:lnTo>
                      <a:pt x="354" y="725"/>
                    </a:lnTo>
                    <a:lnTo>
                      <a:pt x="349" y="725"/>
                    </a:lnTo>
                    <a:lnTo>
                      <a:pt x="345" y="725"/>
                    </a:lnTo>
                    <a:lnTo>
                      <a:pt x="342" y="726"/>
                    </a:lnTo>
                    <a:lnTo>
                      <a:pt x="342" y="726"/>
                    </a:lnTo>
                    <a:lnTo>
                      <a:pt x="329" y="736"/>
                    </a:lnTo>
                    <a:lnTo>
                      <a:pt x="324" y="741"/>
                    </a:lnTo>
                    <a:lnTo>
                      <a:pt x="318" y="749"/>
                    </a:lnTo>
                    <a:lnTo>
                      <a:pt x="314" y="755"/>
                    </a:lnTo>
                    <a:lnTo>
                      <a:pt x="314" y="756"/>
                    </a:lnTo>
                    <a:lnTo>
                      <a:pt x="316" y="756"/>
                    </a:lnTo>
                    <a:lnTo>
                      <a:pt x="316" y="756"/>
                    </a:lnTo>
                    <a:lnTo>
                      <a:pt x="319" y="753"/>
                    </a:lnTo>
                    <a:lnTo>
                      <a:pt x="323" y="749"/>
                    </a:lnTo>
                    <a:lnTo>
                      <a:pt x="334" y="743"/>
                    </a:lnTo>
                    <a:lnTo>
                      <a:pt x="344" y="738"/>
                    </a:lnTo>
                    <a:lnTo>
                      <a:pt x="355" y="737"/>
                    </a:lnTo>
                    <a:lnTo>
                      <a:pt x="356" y="737"/>
                    </a:lnTo>
                    <a:lnTo>
                      <a:pt x="356" y="737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49" y="738"/>
                    </a:lnTo>
                    <a:lnTo>
                      <a:pt x="344" y="741"/>
                    </a:lnTo>
                    <a:lnTo>
                      <a:pt x="341" y="743"/>
                    </a:lnTo>
                    <a:lnTo>
                      <a:pt x="337" y="747"/>
                    </a:lnTo>
                    <a:lnTo>
                      <a:pt x="334" y="749"/>
                    </a:lnTo>
                    <a:lnTo>
                      <a:pt x="329" y="750"/>
                    </a:lnTo>
                    <a:lnTo>
                      <a:pt x="328" y="755"/>
                    </a:lnTo>
                    <a:lnTo>
                      <a:pt x="326" y="756"/>
                    </a:lnTo>
                    <a:lnTo>
                      <a:pt x="323" y="757"/>
                    </a:lnTo>
                    <a:lnTo>
                      <a:pt x="319" y="760"/>
                    </a:lnTo>
                    <a:lnTo>
                      <a:pt x="314" y="761"/>
                    </a:lnTo>
                    <a:lnTo>
                      <a:pt x="312" y="763"/>
                    </a:lnTo>
                    <a:lnTo>
                      <a:pt x="312" y="767"/>
                    </a:lnTo>
                    <a:lnTo>
                      <a:pt x="316" y="769"/>
                    </a:lnTo>
                    <a:lnTo>
                      <a:pt x="322" y="773"/>
                    </a:lnTo>
                    <a:lnTo>
                      <a:pt x="328" y="775"/>
                    </a:lnTo>
                    <a:lnTo>
                      <a:pt x="331" y="777"/>
                    </a:lnTo>
                    <a:lnTo>
                      <a:pt x="332" y="777"/>
                    </a:lnTo>
                    <a:lnTo>
                      <a:pt x="331" y="778"/>
                    </a:lnTo>
                    <a:lnTo>
                      <a:pt x="329" y="778"/>
                    </a:lnTo>
                    <a:lnTo>
                      <a:pt x="326" y="779"/>
                    </a:lnTo>
                    <a:lnTo>
                      <a:pt x="326" y="780"/>
                    </a:lnTo>
                    <a:lnTo>
                      <a:pt x="328" y="783"/>
                    </a:lnTo>
                    <a:lnTo>
                      <a:pt x="330" y="785"/>
                    </a:lnTo>
                    <a:lnTo>
                      <a:pt x="332" y="787"/>
                    </a:lnTo>
                    <a:lnTo>
                      <a:pt x="334" y="788"/>
                    </a:lnTo>
                    <a:lnTo>
                      <a:pt x="329" y="787"/>
                    </a:lnTo>
                    <a:lnTo>
                      <a:pt x="326" y="788"/>
                    </a:lnTo>
                    <a:lnTo>
                      <a:pt x="323" y="790"/>
                    </a:lnTo>
                    <a:lnTo>
                      <a:pt x="316" y="799"/>
                    </a:lnTo>
                    <a:lnTo>
                      <a:pt x="313" y="802"/>
                    </a:lnTo>
                    <a:lnTo>
                      <a:pt x="311" y="802"/>
                    </a:lnTo>
                    <a:lnTo>
                      <a:pt x="312" y="800"/>
                    </a:lnTo>
                    <a:lnTo>
                      <a:pt x="313" y="797"/>
                    </a:lnTo>
                    <a:lnTo>
                      <a:pt x="314" y="793"/>
                    </a:lnTo>
                    <a:lnTo>
                      <a:pt x="313" y="792"/>
                    </a:lnTo>
                    <a:lnTo>
                      <a:pt x="312" y="791"/>
                    </a:lnTo>
                    <a:lnTo>
                      <a:pt x="311" y="790"/>
                    </a:lnTo>
                    <a:lnTo>
                      <a:pt x="307" y="788"/>
                    </a:lnTo>
                    <a:lnTo>
                      <a:pt x="304" y="783"/>
                    </a:lnTo>
                    <a:lnTo>
                      <a:pt x="301" y="779"/>
                    </a:lnTo>
                    <a:lnTo>
                      <a:pt x="300" y="778"/>
                    </a:lnTo>
                    <a:lnTo>
                      <a:pt x="299" y="779"/>
                    </a:lnTo>
                    <a:lnTo>
                      <a:pt x="298" y="781"/>
                    </a:lnTo>
                    <a:lnTo>
                      <a:pt x="298" y="781"/>
                    </a:lnTo>
                    <a:lnTo>
                      <a:pt x="295" y="785"/>
                    </a:lnTo>
                    <a:lnTo>
                      <a:pt x="293" y="786"/>
                    </a:lnTo>
                    <a:lnTo>
                      <a:pt x="289" y="787"/>
                    </a:lnTo>
                    <a:lnTo>
                      <a:pt x="288" y="788"/>
                    </a:lnTo>
                    <a:lnTo>
                      <a:pt x="287" y="790"/>
                    </a:lnTo>
                    <a:lnTo>
                      <a:pt x="286" y="796"/>
                    </a:lnTo>
                    <a:lnTo>
                      <a:pt x="283" y="799"/>
                    </a:lnTo>
                    <a:lnTo>
                      <a:pt x="281" y="803"/>
                    </a:lnTo>
                    <a:lnTo>
                      <a:pt x="281" y="803"/>
                    </a:lnTo>
                    <a:lnTo>
                      <a:pt x="274" y="805"/>
                    </a:lnTo>
                    <a:lnTo>
                      <a:pt x="270" y="808"/>
                    </a:lnTo>
                    <a:lnTo>
                      <a:pt x="269" y="809"/>
                    </a:lnTo>
                    <a:lnTo>
                      <a:pt x="268" y="811"/>
                    </a:lnTo>
                    <a:lnTo>
                      <a:pt x="267" y="818"/>
                    </a:lnTo>
                    <a:lnTo>
                      <a:pt x="268" y="822"/>
                    </a:lnTo>
                    <a:lnTo>
                      <a:pt x="268" y="825"/>
                    </a:lnTo>
                    <a:lnTo>
                      <a:pt x="266" y="825"/>
                    </a:lnTo>
                    <a:lnTo>
                      <a:pt x="263" y="828"/>
                    </a:lnTo>
                    <a:lnTo>
                      <a:pt x="260" y="830"/>
                    </a:lnTo>
                    <a:lnTo>
                      <a:pt x="256" y="833"/>
                    </a:lnTo>
                    <a:lnTo>
                      <a:pt x="255" y="835"/>
                    </a:lnTo>
                    <a:lnTo>
                      <a:pt x="255" y="836"/>
                    </a:lnTo>
                    <a:lnTo>
                      <a:pt x="256" y="837"/>
                    </a:lnTo>
                    <a:lnTo>
                      <a:pt x="258" y="839"/>
                    </a:lnTo>
                    <a:lnTo>
                      <a:pt x="260" y="841"/>
                    </a:lnTo>
                    <a:lnTo>
                      <a:pt x="260" y="843"/>
                    </a:lnTo>
                    <a:lnTo>
                      <a:pt x="257" y="846"/>
                    </a:lnTo>
                    <a:lnTo>
                      <a:pt x="247" y="855"/>
                    </a:lnTo>
                    <a:lnTo>
                      <a:pt x="239" y="864"/>
                    </a:lnTo>
                    <a:lnTo>
                      <a:pt x="239" y="865"/>
                    </a:lnTo>
                    <a:lnTo>
                      <a:pt x="241" y="866"/>
                    </a:lnTo>
                    <a:lnTo>
                      <a:pt x="244" y="867"/>
                    </a:lnTo>
                    <a:lnTo>
                      <a:pt x="245" y="867"/>
                    </a:lnTo>
                    <a:lnTo>
                      <a:pt x="248" y="866"/>
                    </a:lnTo>
                    <a:lnTo>
                      <a:pt x="252" y="864"/>
                    </a:lnTo>
                    <a:lnTo>
                      <a:pt x="257" y="861"/>
                    </a:lnTo>
                    <a:lnTo>
                      <a:pt x="257" y="861"/>
                    </a:lnTo>
                    <a:lnTo>
                      <a:pt x="258" y="861"/>
                    </a:lnTo>
                    <a:lnTo>
                      <a:pt x="257" y="865"/>
                    </a:lnTo>
                    <a:lnTo>
                      <a:pt x="257" y="865"/>
                    </a:lnTo>
                    <a:lnTo>
                      <a:pt x="252" y="870"/>
                    </a:lnTo>
                    <a:lnTo>
                      <a:pt x="251" y="873"/>
                    </a:lnTo>
                    <a:lnTo>
                      <a:pt x="251" y="877"/>
                    </a:lnTo>
                    <a:lnTo>
                      <a:pt x="250" y="884"/>
                    </a:lnTo>
                    <a:lnTo>
                      <a:pt x="251" y="885"/>
                    </a:lnTo>
                    <a:lnTo>
                      <a:pt x="263" y="885"/>
                    </a:lnTo>
                    <a:lnTo>
                      <a:pt x="269" y="884"/>
                    </a:lnTo>
                    <a:lnTo>
                      <a:pt x="275" y="879"/>
                    </a:lnTo>
                    <a:lnTo>
                      <a:pt x="283" y="874"/>
                    </a:lnTo>
                    <a:lnTo>
                      <a:pt x="291" y="872"/>
                    </a:lnTo>
                    <a:lnTo>
                      <a:pt x="297" y="868"/>
                    </a:lnTo>
                    <a:lnTo>
                      <a:pt x="301" y="865"/>
                    </a:lnTo>
                    <a:lnTo>
                      <a:pt x="305" y="859"/>
                    </a:lnTo>
                    <a:lnTo>
                      <a:pt x="305" y="855"/>
                    </a:lnTo>
                    <a:lnTo>
                      <a:pt x="305" y="850"/>
                    </a:lnTo>
                    <a:lnTo>
                      <a:pt x="304" y="850"/>
                    </a:lnTo>
                    <a:lnTo>
                      <a:pt x="295" y="855"/>
                    </a:lnTo>
                    <a:lnTo>
                      <a:pt x="289" y="858"/>
                    </a:lnTo>
                    <a:lnTo>
                      <a:pt x="293" y="853"/>
                    </a:lnTo>
                    <a:lnTo>
                      <a:pt x="297" y="848"/>
                    </a:lnTo>
                    <a:lnTo>
                      <a:pt x="300" y="843"/>
                    </a:lnTo>
                    <a:lnTo>
                      <a:pt x="310" y="834"/>
                    </a:lnTo>
                    <a:lnTo>
                      <a:pt x="316" y="828"/>
                    </a:lnTo>
                    <a:lnTo>
                      <a:pt x="322" y="829"/>
                    </a:lnTo>
                    <a:lnTo>
                      <a:pt x="325" y="830"/>
                    </a:lnTo>
                    <a:lnTo>
                      <a:pt x="325" y="831"/>
                    </a:lnTo>
                    <a:lnTo>
                      <a:pt x="324" y="831"/>
                    </a:lnTo>
                    <a:lnTo>
                      <a:pt x="319" y="837"/>
                    </a:lnTo>
                    <a:lnTo>
                      <a:pt x="313" y="842"/>
                    </a:lnTo>
                    <a:lnTo>
                      <a:pt x="311" y="845"/>
                    </a:lnTo>
                    <a:lnTo>
                      <a:pt x="310" y="848"/>
                    </a:lnTo>
                    <a:lnTo>
                      <a:pt x="310" y="849"/>
                    </a:lnTo>
                    <a:lnTo>
                      <a:pt x="311" y="852"/>
                    </a:lnTo>
                    <a:lnTo>
                      <a:pt x="319" y="855"/>
                    </a:lnTo>
                    <a:lnTo>
                      <a:pt x="322" y="856"/>
                    </a:lnTo>
                    <a:lnTo>
                      <a:pt x="322" y="858"/>
                    </a:lnTo>
                    <a:lnTo>
                      <a:pt x="319" y="859"/>
                    </a:lnTo>
                    <a:lnTo>
                      <a:pt x="316" y="861"/>
                    </a:lnTo>
                    <a:lnTo>
                      <a:pt x="313" y="864"/>
                    </a:lnTo>
                    <a:lnTo>
                      <a:pt x="310" y="866"/>
                    </a:lnTo>
                    <a:lnTo>
                      <a:pt x="305" y="870"/>
                    </a:lnTo>
                    <a:lnTo>
                      <a:pt x="299" y="872"/>
                    </a:lnTo>
                    <a:lnTo>
                      <a:pt x="293" y="874"/>
                    </a:lnTo>
                    <a:lnTo>
                      <a:pt x="292" y="876"/>
                    </a:lnTo>
                    <a:lnTo>
                      <a:pt x="291" y="878"/>
                    </a:lnTo>
                    <a:lnTo>
                      <a:pt x="291" y="879"/>
                    </a:lnTo>
                    <a:lnTo>
                      <a:pt x="292" y="883"/>
                    </a:lnTo>
                    <a:lnTo>
                      <a:pt x="293" y="889"/>
                    </a:lnTo>
                    <a:lnTo>
                      <a:pt x="294" y="893"/>
                    </a:lnTo>
                    <a:lnTo>
                      <a:pt x="293" y="896"/>
                    </a:lnTo>
                    <a:lnTo>
                      <a:pt x="292" y="897"/>
                    </a:lnTo>
                    <a:lnTo>
                      <a:pt x="278" y="898"/>
                    </a:lnTo>
                    <a:lnTo>
                      <a:pt x="269" y="899"/>
                    </a:lnTo>
                    <a:lnTo>
                      <a:pt x="263" y="901"/>
                    </a:lnTo>
                    <a:lnTo>
                      <a:pt x="257" y="903"/>
                    </a:lnTo>
                    <a:lnTo>
                      <a:pt x="252" y="905"/>
                    </a:lnTo>
                    <a:lnTo>
                      <a:pt x="251" y="905"/>
                    </a:lnTo>
                    <a:lnTo>
                      <a:pt x="251" y="895"/>
                    </a:lnTo>
                    <a:lnTo>
                      <a:pt x="250" y="893"/>
                    </a:lnTo>
                    <a:lnTo>
                      <a:pt x="249" y="892"/>
                    </a:lnTo>
                    <a:lnTo>
                      <a:pt x="247" y="893"/>
                    </a:lnTo>
                    <a:lnTo>
                      <a:pt x="245" y="896"/>
                    </a:lnTo>
                    <a:lnTo>
                      <a:pt x="244" y="896"/>
                    </a:lnTo>
                    <a:lnTo>
                      <a:pt x="243" y="892"/>
                    </a:lnTo>
                    <a:lnTo>
                      <a:pt x="242" y="889"/>
                    </a:lnTo>
                    <a:lnTo>
                      <a:pt x="241" y="884"/>
                    </a:lnTo>
                    <a:lnTo>
                      <a:pt x="239" y="880"/>
                    </a:lnTo>
                    <a:lnTo>
                      <a:pt x="236" y="880"/>
                    </a:lnTo>
                    <a:lnTo>
                      <a:pt x="227" y="886"/>
                    </a:lnTo>
                    <a:lnTo>
                      <a:pt x="224" y="889"/>
                    </a:lnTo>
                    <a:lnTo>
                      <a:pt x="221" y="890"/>
                    </a:lnTo>
                    <a:lnTo>
                      <a:pt x="219" y="891"/>
                    </a:lnTo>
                    <a:lnTo>
                      <a:pt x="217" y="895"/>
                    </a:lnTo>
                    <a:lnTo>
                      <a:pt x="217" y="897"/>
                    </a:lnTo>
                    <a:lnTo>
                      <a:pt x="217" y="898"/>
                    </a:lnTo>
                    <a:lnTo>
                      <a:pt x="218" y="901"/>
                    </a:lnTo>
                    <a:lnTo>
                      <a:pt x="223" y="902"/>
                    </a:lnTo>
                    <a:lnTo>
                      <a:pt x="225" y="902"/>
                    </a:lnTo>
                    <a:lnTo>
                      <a:pt x="227" y="903"/>
                    </a:lnTo>
                    <a:lnTo>
                      <a:pt x="224" y="904"/>
                    </a:lnTo>
                    <a:lnTo>
                      <a:pt x="221" y="905"/>
                    </a:lnTo>
                    <a:lnTo>
                      <a:pt x="218" y="908"/>
                    </a:lnTo>
                    <a:lnTo>
                      <a:pt x="216" y="911"/>
                    </a:lnTo>
                    <a:lnTo>
                      <a:pt x="211" y="914"/>
                    </a:lnTo>
                    <a:lnTo>
                      <a:pt x="208" y="917"/>
                    </a:lnTo>
                    <a:lnTo>
                      <a:pt x="206" y="917"/>
                    </a:lnTo>
                    <a:lnTo>
                      <a:pt x="206" y="914"/>
                    </a:lnTo>
                    <a:lnTo>
                      <a:pt x="208" y="908"/>
                    </a:lnTo>
                    <a:lnTo>
                      <a:pt x="210" y="902"/>
                    </a:lnTo>
                    <a:lnTo>
                      <a:pt x="210" y="899"/>
                    </a:lnTo>
                    <a:lnTo>
                      <a:pt x="208" y="897"/>
                    </a:lnTo>
                    <a:lnTo>
                      <a:pt x="205" y="896"/>
                    </a:lnTo>
                    <a:lnTo>
                      <a:pt x="202" y="897"/>
                    </a:lnTo>
                    <a:lnTo>
                      <a:pt x="196" y="901"/>
                    </a:lnTo>
                    <a:lnTo>
                      <a:pt x="194" y="903"/>
                    </a:lnTo>
                    <a:lnTo>
                      <a:pt x="194" y="903"/>
                    </a:lnTo>
                    <a:lnTo>
                      <a:pt x="189" y="908"/>
                    </a:lnTo>
                    <a:lnTo>
                      <a:pt x="188" y="911"/>
                    </a:lnTo>
                    <a:lnTo>
                      <a:pt x="188" y="915"/>
                    </a:lnTo>
                    <a:lnTo>
                      <a:pt x="185" y="920"/>
                    </a:lnTo>
                    <a:lnTo>
                      <a:pt x="185" y="922"/>
                    </a:lnTo>
                    <a:lnTo>
                      <a:pt x="186" y="922"/>
                    </a:lnTo>
                    <a:lnTo>
                      <a:pt x="188" y="923"/>
                    </a:lnTo>
                    <a:lnTo>
                      <a:pt x="201" y="922"/>
                    </a:lnTo>
                    <a:lnTo>
                      <a:pt x="206" y="923"/>
                    </a:lnTo>
                    <a:lnTo>
                      <a:pt x="199" y="926"/>
                    </a:lnTo>
                    <a:lnTo>
                      <a:pt x="194" y="928"/>
                    </a:lnTo>
                    <a:lnTo>
                      <a:pt x="180" y="928"/>
                    </a:lnTo>
                    <a:lnTo>
                      <a:pt x="175" y="929"/>
                    </a:lnTo>
                    <a:lnTo>
                      <a:pt x="174" y="932"/>
                    </a:lnTo>
                    <a:lnTo>
                      <a:pt x="174" y="932"/>
                    </a:lnTo>
                    <a:lnTo>
                      <a:pt x="175" y="936"/>
                    </a:lnTo>
                    <a:lnTo>
                      <a:pt x="176" y="940"/>
                    </a:lnTo>
                    <a:lnTo>
                      <a:pt x="181" y="942"/>
                    </a:lnTo>
                    <a:lnTo>
                      <a:pt x="186" y="943"/>
                    </a:lnTo>
                    <a:lnTo>
                      <a:pt x="194" y="942"/>
                    </a:lnTo>
                    <a:lnTo>
                      <a:pt x="195" y="942"/>
                    </a:lnTo>
                    <a:lnTo>
                      <a:pt x="194" y="943"/>
                    </a:lnTo>
                    <a:lnTo>
                      <a:pt x="190" y="943"/>
                    </a:lnTo>
                    <a:lnTo>
                      <a:pt x="187" y="947"/>
                    </a:lnTo>
                    <a:lnTo>
                      <a:pt x="185" y="948"/>
                    </a:lnTo>
                    <a:lnTo>
                      <a:pt x="185" y="949"/>
                    </a:lnTo>
                    <a:lnTo>
                      <a:pt x="186" y="952"/>
                    </a:lnTo>
                    <a:lnTo>
                      <a:pt x="189" y="954"/>
                    </a:lnTo>
                    <a:lnTo>
                      <a:pt x="188" y="955"/>
                    </a:lnTo>
                    <a:lnTo>
                      <a:pt x="180" y="955"/>
                    </a:lnTo>
                    <a:lnTo>
                      <a:pt x="175" y="954"/>
                    </a:lnTo>
                    <a:lnTo>
                      <a:pt x="173" y="954"/>
                    </a:lnTo>
                    <a:lnTo>
                      <a:pt x="171" y="954"/>
                    </a:lnTo>
                    <a:lnTo>
                      <a:pt x="171" y="957"/>
                    </a:lnTo>
                    <a:lnTo>
                      <a:pt x="174" y="960"/>
                    </a:lnTo>
                    <a:lnTo>
                      <a:pt x="175" y="961"/>
                    </a:lnTo>
                    <a:lnTo>
                      <a:pt x="181" y="966"/>
                    </a:lnTo>
                    <a:lnTo>
                      <a:pt x="186" y="971"/>
                    </a:lnTo>
                    <a:lnTo>
                      <a:pt x="187" y="972"/>
                    </a:lnTo>
                    <a:lnTo>
                      <a:pt x="185" y="972"/>
                    </a:lnTo>
                    <a:lnTo>
                      <a:pt x="180" y="970"/>
                    </a:lnTo>
                    <a:lnTo>
                      <a:pt x="174" y="965"/>
                    </a:lnTo>
                    <a:lnTo>
                      <a:pt x="170" y="961"/>
                    </a:lnTo>
                    <a:lnTo>
                      <a:pt x="169" y="958"/>
                    </a:lnTo>
                    <a:lnTo>
                      <a:pt x="163" y="946"/>
                    </a:lnTo>
                    <a:lnTo>
                      <a:pt x="161" y="942"/>
                    </a:lnTo>
                    <a:lnTo>
                      <a:pt x="158" y="941"/>
                    </a:lnTo>
                    <a:lnTo>
                      <a:pt x="157" y="942"/>
                    </a:lnTo>
                    <a:lnTo>
                      <a:pt x="155" y="945"/>
                    </a:lnTo>
                    <a:lnTo>
                      <a:pt x="152" y="947"/>
                    </a:lnTo>
                    <a:lnTo>
                      <a:pt x="151" y="948"/>
                    </a:lnTo>
                    <a:lnTo>
                      <a:pt x="146" y="948"/>
                    </a:lnTo>
                    <a:lnTo>
                      <a:pt x="145" y="947"/>
                    </a:lnTo>
                    <a:lnTo>
                      <a:pt x="143" y="947"/>
                    </a:lnTo>
                    <a:lnTo>
                      <a:pt x="140" y="948"/>
                    </a:lnTo>
                    <a:lnTo>
                      <a:pt x="138" y="949"/>
                    </a:lnTo>
                    <a:lnTo>
                      <a:pt x="136" y="948"/>
                    </a:lnTo>
                    <a:lnTo>
                      <a:pt x="136" y="948"/>
                    </a:lnTo>
                    <a:lnTo>
                      <a:pt x="131" y="943"/>
                    </a:lnTo>
                    <a:lnTo>
                      <a:pt x="128" y="941"/>
                    </a:lnTo>
                    <a:lnTo>
                      <a:pt x="125" y="941"/>
                    </a:lnTo>
                    <a:lnTo>
                      <a:pt x="114" y="943"/>
                    </a:lnTo>
                    <a:lnTo>
                      <a:pt x="111" y="946"/>
                    </a:lnTo>
                    <a:lnTo>
                      <a:pt x="111" y="948"/>
                    </a:lnTo>
                    <a:lnTo>
                      <a:pt x="113" y="952"/>
                    </a:lnTo>
                    <a:lnTo>
                      <a:pt x="117" y="954"/>
                    </a:lnTo>
                    <a:lnTo>
                      <a:pt x="119" y="957"/>
                    </a:lnTo>
                    <a:lnTo>
                      <a:pt x="118" y="958"/>
                    </a:lnTo>
                    <a:lnTo>
                      <a:pt x="118" y="958"/>
                    </a:lnTo>
                    <a:lnTo>
                      <a:pt x="113" y="959"/>
                    </a:lnTo>
                    <a:lnTo>
                      <a:pt x="111" y="961"/>
                    </a:lnTo>
                    <a:lnTo>
                      <a:pt x="109" y="964"/>
                    </a:lnTo>
                    <a:lnTo>
                      <a:pt x="109" y="965"/>
                    </a:lnTo>
                    <a:lnTo>
                      <a:pt x="113" y="967"/>
                    </a:lnTo>
                    <a:lnTo>
                      <a:pt x="118" y="967"/>
                    </a:lnTo>
                    <a:lnTo>
                      <a:pt x="126" y="965"/>
                    </a:lnTo>
                    <a:lnTo>
                      <a:pt x="136" y="961"/>
                    </a:lnTo>
                    <a:lnTo>
                      <a:pt x="139" y="960"/>
                    </a:lnTo>
                    <a:lnTo>
                      <a:pt x="138" y="961"/>
                    </a:lnTo>
                    <a:lnTo>
                      <a:pt x="134" y="964"/>
                    </a:lnTo>
                    <a:lnTo>
                      <a:pt x="132" y="966"/>
                    </a:lnTo>
                    <a:lnTo>
                      <a:pt x="131" y="968"/>
                    </a:lnTo>
                    <a:lnTo>
                      <a:pt x="131" y="973"/>
                    </a:lnTo>
                    <a:lnTo>
                      <a:pt x="132" y="974"/>
                    </a:lnTo>
                    <a:lnTo>
                      <a:pt x="133" y="976"/>
                    </a:lnTo>
                    <a:lnTo>
                      <a:pt x="137" y="976"/>
                    </a:lnTo>
                    <a:lnTo>
                      <a:pt x="143" y="972"/>
                    </a:lnTo>
                    <a:lnTo>
                      <a:pt x="149" y="968"/>
                    </a:lnTo>
                    <a:lnTo>
                      <a:pt x="154" y="966"/>
                    </a:lnTo>
                    <a:lnTo>
                      <a:pt x="156" y="966"/>
                    </a:lnTo>
                    <a:lnTo>
                      <a:pt x="157" y="967"/>
                    </a:lnTo>
                    <a:lnTo>
                      <a:pt x="162" y="972"/>
                    </a:lnTo>
                    <a:lnTo>
                      <a:pt x="162" y="973"/>
                    </a:lnTo>
                    <a:lnTo>
                      <a:pt x="159" y="972"/>
                    </a:lnTo>
                    <a:lnTo>
                      <a:pt x="157" y="972"/>
                    </a:lnTo>
                    <a:lnTo>
                      <a:pt x="151" y="972"/>
                    </a:lnTo>
                    <a:lnTo>
                      <a:pt x="146" y="973"/>
                    </a:lnTo>
                    <a:lnTo>
                      <a:pt x="142" y="976"/>
                    </a:lnTo>
                    <a:lnTo>
                      <a:pt x="139" y="978"/>
                    </a:lnTo>
                    <a:lnTo>
                      <a:pt x="138" y="979"/>
                    </a:lnTo>
                    <a:lnTo>
                      <a:pt x="138" y="980"/>
                    </a:lnTo>
                    <a:lnTo>
                      <a:pt x="140" y="983"/>
                    </a:lnTo>
                    <a:lnTo>
                      <a:pt x="142" y="984"/>
                    </a:lnTo>
                    <a:lnTo>
                      <a:pt x="144" y="988"/>
                    </a:lnTo>
                    <a:lnTo>
                      <a:pt x="145" y="989"/>
                    </a:lnTo>
                    <a:lnTo>
                      <a:pt x="144" y="990"/>
                    </a:lnTo>
                    <a:lnTo>
                      <a:pt x="140" y="990"/>
                    </a:lnTo>
                    <a:lnTo>
                      <a:pt x="140" y="990"/>
                    </a:lnTo>
                    <a:lnTo>
                      <a:pt x="137" y="989"/>
                    </a:lnTo>
                    <a:lnTo>
                      <a:pt x="134" y="986"/>
                    </a:lnTo>
                    <a:lnTo>
                      <a:pt x="132" y="983"/>
                    </a:lnTo>
                    <a:lnTo>
                      <a:pt x="130" y="982"/>
                    </a:lnTo>
                    <a:lnTo>
                      <a:pt x="127" y="980"/>
                    </a:lnTo>
                    <a:lnTo>
                      <a:pt x="125" y="979"/>
                    </a:lnTo>
                    <a:lnTo>
                      <a:pt x="120" y="979"/>
                    </a:lnTo>
                    <a:lnTo>
                      <a:pt x="117" y="979"/>
                    </a:lnTo>
                    <a:lnTo>
                      <a:pt x="114" y="980"/>
                    </a:lnTo>
                    <a:lnTo>
                      <a:pt x="99" y="980"/>
                    </a:lnTo>
                    <a:lnTo>
                      <a:pt x="93" y="982"/>
                    </a:lnTo>
                    <a:lnTo>
                      <a:pt x="83" y="979"/>
                    </a:lnTo>
                    <a:lnTo>
                      <a:pt x="80" y="979"/>
                    </a:lnTo>
                    <a:lnTo>
                      <a:pt x="77" y="980"/>
                    </a:lnTo>
                    <a:lnTo>
                      <a:pt x="77" y="982"/>
                    </a:lnTo>
                    <a:lnTo>
                      <a:pt x="78" y="984"/>
                    </a:lnTo>
                    <a:lnTo>
                      <a:pt x="78" y="984"/>
                    </a:lnTo>
                    <a:lnTo>
                      <a:pt x="89" y="990"/>
                    </a:lnTo>
                    <a:lnTo>
                      <a:pt x="99" y="996"/>
                    </a:lnTo>
                    <a:lnTo>
                      <a:pt x="103" y="1002"/>
                    </a:lnTo>
                    <a:lnTo>
                      <a:pt x="107" y="1005"/>
                    </a:lnTo>
                    <a:lnTo>
                      <a:pt x="108" y="1008"/>
                    </a:lnTo>
                    <a:lnTo>
                      <a:pt x="108" y="1010"/>
                    </a:lnTo>
                    <a:lnTo>
                      <a:pt x="109" y="1013"/>
                    </a:lnTo>
                    <a:lnTo>
                      <a:pt x="111" y="1014"/>
                    </a:lnTo>
                    <a:lnTo>
                      <a:pt x="117" y="1015"/>
                    </a:lnTo>
                    <a:lnTo>
                      <a:pt x="123" y="1015"/>
                    </a:lnTo>
                    <a:lnTo>
                      <a:pt x="124" y="1016"/>
                    </a:lnTo>
                    <a:lnTo>
                      <a:pt x="123" y="1017"/>
                    </a:lnTo>
                    <a:lnTo>
                      <a:pt x="112" y="1017"/>
                    </a:lnTo>
                    <a:lnTo>
                      <a:pt x="111" y="1020"/>
                    </a:lnTo>
                    <a:lnTo>
                      <a:pt x="111" y="1023"/>
                    </a:lnTo>
                    <a:lnTo>
                      <a:pt x="111" y="1028"/>
                    </a:lnTo>
                    <a:lnTo>
                      <a:pt x="111" y="1030"/>
                    </a:lnTo>
                    <a:lnTo>
                      <a:pt x="112" y="1033"/>
                    </a:lnTo>
                    <a:lnTo>
                      <a:pt x="112" y="1035"/>
                    </a:lnTo>
                    <a:lnTo>
                      <a:pt x="109" y="1033"/>
                    </a:lnTo>
                    <a:lnTo>
                      <a:pt x="108" y="1032"/>
                    </a:lnTo>
                    <a:lnTo>
                      <a:pt x="106" y="1029"/>
                    </a:lnTo>
                    <a:lnTo>
                      <a:pt x="106" y="1023"/>
                    </a:lnTo>
                    <a:lnTo>
                      <a:pt x="107" y="1019"/>
                    </a:lnTo>
                    <a:lnTo>
                      <a:pt x="106" y="1014"/>
                    </a:lnTo>
                    <a:lnTo>
                      <a:pt x="105" y="1011"/>
                    </a:lnTo>
                    <a:lnTo>
                      <a:pt x="105" y="1011"/>
                    </a:lnTo>
                    <a:lnTo>
                      <a:pt x="102" y="1007"/>
                    </a:lnTo>
                    <a:lnTo>
                      <a:pt x="101" y="1004"/>
                    </a:lnTo>
                    <a:lnTo>
                      <a:pt x="100" y="1001"/>
                    </a:lnTo>
                    <a:lnTo>
                      <a:pt x="95" y="999"/>
                    </a:lnTo>
                    <a:lnTo>
                      <a:pt x="90" y="998"/>
                    </a:lnTo>
                    <a:lnTo>
                      <a:pt x="89" y="998"/>
                    </a:lnTo>
                    <a:lnTo>
                      <a:pt x="88" y="1001"/>
                    </a:lnTo>
                    <a:lnTo>
                      <a:pt x="86" y="1002"/>
                    </a:lnTo>
                    <a:lnTo>
                      <a:pt x="83" y="1004"/>
                    </a:lnTo>
                    <a:lnTo>
                      <a:pt x="82" y="1005"/>
                    </a:lnTo>
                    <a:lnTo>
                      <a:pt x="83" y="1008"/>
                    </a:lnTo>
                    <a:lnTo>
                      <a:pt x="84" y="1014"/>
                    </a:lnTo>
                    <a:lnTo>
                      <a:pt x="87" y="1020"/>
                    </a:lnTo>
                    <a:lnTo>
                      <a:pt x="87" y="1026"/>
                    </a:lnTo>
                    <a:lnTo>
                      <a:pt x="87" y="1029"/>
                    </a:lnTo>
                    <a:lnTo>
                      <a:pt x="86" y="1023"/>
                    </a:lnTo>
                    <a:lnTo>
                      <a:pt x="83" y="1017"/>
                    </a:lnTo>
                    <a:lnTo>
                      <a:pt x="81" y="1011"/>
                    </a:lnTo>
                    <a:lnTo>
                      <a:pt x="75" y="1005"/>
                    </a:lnTo>
                    <a:lnTo>
                      <a:pt x="72" y="1004"/>
                    </a:lnTo>
                    <a:lnTo>
                      <a:pt x="69" y="1004"/>
                    </a:lnTo>
                    <a:lnTo>
                      <a:pt x="64" y="1005"/>
                    </a:lnTo>
                    <a:lnTo>
                      <a:pt x="64" y="1005"/>
                    </a:lnTo>
                    <a:lnTo>
                      <a:pt x="61" y="1008"/>
                    </a:lnTo>
                    <a:lnTo>
                      <a:pt x="58" y="1013"/>
                    </a:lnTo>
                    <a:lnTo>
                      <a:pt x="58" y="1016"/>
                    </a:lnTo>
                    <a:lnTo>
                      <a:pt x="61" y="1021"/>
                    </a:lnTo>
                    <a:lnTo>
                      <a:pt x="65" y="1028"/>
                    </a:lnTo>
                    <a:lnTo>
                      <a:pt x="72" y="1035"/>
                    </a:lnTo>
                    <a:lnTo>
                      <a:pt x="69" y="1034"/>
                    </a:lnTo>
                    <a:lnTo>
                      <a:pt x="65" y="1034"/>
                    </a:lnTo>
                    <a:lnTo>
                      <a:pt x="62" y="1035"/>
                    </a:lnTo>
                    <a:lnTo>
                      <a:pt x="53" y="1038"/>
                    </a:lnTo>
                    <a:lnTo>
                      <a:pt x="50" y="1038"/>
                    </a:lnTo>
                    <a:lnTo>
                      <a:pt x="52" y="1036"/>
                    </a:lnTo>
                    <a:lnTo>
                      <a:pt x="56" y="1035"/>
                    </a:lnTo>
                    <a:lnTo>
                      <a:pt x="56" y="1035"/>
                    </a:lnTo>
                    <a:lnTo>
                      <a:pt x="58" y="1033"/>
                    </a:lnTo>
                    <a:lnTo>
                      <a:pt x="59" y="1030"/>
                    </a:lnTo>
                    <a:lnTo>
                      <a:pt x="59" y="1027"/>
                    </a:lnTo>
                    <a:lnTo>
                      <a:pt x="58" y="1023"/>
                    </a:lnTo>
                    <a:lnTo>
                      <a:pt x="57" y="1019"/>
                    </a:lnTo>
                    <a:lnTo>
                      <a:pt x="56" y="1016"/>
                    </a:lnTo>
                    <a:lnTo>
                      <a:pt x="53" y="1015"/>
                    </a:lnTo>
                    <a:lnTo>
                      <a:pt x="49" y="1015"/>
                    </a:lnTo>
                    <a:lnTo>
                      <a:pt x="46" y="1016"/>
                    </a:lnTo>
                    <a:lnTo>
                      <a:pt x="46" y="1019"/>
                    </a:lnTo>
                    <a:lnTo>
                      <a:pt x="46" y="1020"/>
                    </a:lnTo>
                    <a:lnTo>
                      <a:pt x="47" y="1022"/>
                    </a:lnTo>
                    <a:lnTo>
                      <a:pt x="46" y="1023"/>
                    </a:lnTo>
                    <a:lnTo>
                      <a:pt x="44" y="1022"/>
                    </a:lnTo>
                    <a:lnTo>
                      <a:pt x="39" y="1022"/>
                    </a:lnTo>
                    <a:lnTo>
                      <a:pt x="34" y="1023"/>
                    </a:lnTo>
                    <a:lnTo>
                      <a:pt x="33" y="1026"/>
                    </a:lnTo>
                    <a:lnTo>
                      <a:pt x="32" y="1027"/>
                    </a:lnTo>
                    <a:lnTo>
                      <a:pt x="32" y="1029"/>
                    </a:lnTo>
                    <a:lnTo>
                      <a:pt x="33" y="1030"/>
                    </a:lnTo>
                    <a:lnTo>
                      <a:pt x="39" y="1033"/>
                    </a:lnTo>
                    <a:lnTo>
                      <a:pt x="40" y="1035"/>
                    </a:lnTo>
                    <a:lnTo>
                      <a:pt x="39" y="1036"/>
                    </a:lnTo>
                    <a:lnTo>
                      <a:pt x="37" y="1036"/>
                    </a:lnTo>
                    <a:lnTo>
                      <a:pt x="32" y="1038"/>
                    </a:lnTo>
                    <a:lnTo>
                      <a:pt x="20" y="1038"/>
                    </a:lnTo>
                    <a:lnTo>
                      <a:pt x="19" y="1039"/>
                    </a:lnTo>
                    <a:lnTo>
                      <a:pt x="16" y="1041"/>
                    </a:lnTo>
                    <a:lnTo>
                      <a:pt x="16" y="1045"/>
                    </a:lnTo>
                    <a:lnTo>
                      <a:pt x="19" y="1047"/>
                    </a:lnTo>
                    <a:lnTo>
                      <a:pt x="22" y="1048"/>
                    </a:lnTo>
                    <a:lnTo>
                      <a:pt x="28" y="1048"/>
                    </a:lnTo>
                    <a:lnTo>
                      <a:pt x="28" y="1048"/>
                    </a:lnTo>
                    <a:lnTo>
                      <a:pt x="37" y="1050"/>
                    </a:lnTo>
                    <a:lnTo>
                      <a:pt x="46" y="1051"/>
                    </a:lnTo>
                    <a:lnTo>
                      <a:pt x="63" y="1056"/>
                    </a:lnTo>
                    <a:lnTo>
                      <a:pt x="77" y="1060"/>
                    </a:lnTo>
                    <a:lnTo>
                      <a:pt x="84" y="1060"/>
                    </a:lnTo>
                    <a:lnTo>
                      <a:pt x="90" y="1060"/>
                    </a:lnTo>
                    <a:lnTo>
                      <a:pt x="94" y="1058"/>
                    </a:lnTo>
                    <a:lnTo>
                      <a:pt x="99" y="1056"/>
                    </a:lnTo>
                    <a:lnTo>
                      <a:pt x="99" y="1058"/>
                    </a:lnTo>
                    <a:lnTo>
                      <a:pt x="95" y="1060"/>
                    </a:lnTo>
                    <a:lnTo>
                      <a:pt x="92" y="1063"/>
                    </a:lnTo>
                    <a:lnTo>
                      <a:pt x="88" y="1064"/>
                    </a:lnTo>
                    <a:lnTo>
                      <a:pt x="84" y="1064"/>
                    </a:lnTo>
                    <a:lnTo>
                      <a:pt x="77" y="1063"/>
                    </a:lnTo>
                    <a:lnTo>
                      <a:pt x="69" y="1060"/>
                    </a:lnTo>
                    <a:lnTo>
                      <a:pt x="62" y="1058"/>
                    </a:lnTo>
                    <a:lnTo>
                      <a:pt x="53" y="1056"/>
                    </a:lnTo>
                    <a:lnTo>
                      <a:pt x="40" y="1054"/>
                    </a:lnTo>
                    <a:lnTo>
                      <a:pt x="34" y="1053"/>
                    </a:lnTo>
                    <a:lnTo>
                      <a:pt x="28" y="1054"/>
                    </a:lnTo>
                    <a:lnTo>
                      <a:pt x="25" y="1054"/>
                    </a:lnTo>
                    <a:lnTo>
                      <a:pt x="22" y="1056"/>
                    </a:lnTo>
                    <a:lnTo>
                      <a:pt x="20" y="1060"/>
                    </a:lnTo>
                    <a:lnTo>
                      <a:pt x="18" y="1064"/>
                    </a:lnTo>
                    <a:lnTo>
                      <a:pt x="16" y="1066"/>
                    </a:lnTo>
                    <a:lnTo>
                      <a:pt x="16" y="1066"/>
                    </a:lnTo>
                    <a:lnTo>
                      <a:pt x="10" y="1066"/>
                    </a:lnTo>
                    <a:lnTo>
                      <a:pt x="7" y="1067"/>
                    </a:lnTo>
                    <a:lnTo>
                      <a:pt x="7" y="1069"/>
                    </a:lnTo>
                    <a:lnTo>
                      <a:pt x="6" y="1071"/>
                    </a:lnTo>
                    <a:lnTo>
                      <a:pt x="6" y="1076"/>
                    </a:lnTo>
                    <a:lnTo>
                      <a:pt x="7" y="1081"/>
                    </a:lnTo>
                    <a:lnTo>
                      <a:pt x="7" y="1084"/>
                    </a:lnTo>
                    <a:lnTo>
                      <a:pt x="9" y="1085"/>
                    </a:lnTo>
                    <a:lnTo>
                      <a:pt x="10" y="1087"/>
                    </a:lnTo>
                    <a:lnTo>
                      <a:pt x="19" y="1087"/>
                    </a:lnTo>
                    <a:lnTo>
                      <a:pt x="22" y="1085"/>
                    </a:lnTo>
                    <a:lnTo>
                      <a:pt x="26" y="1085"/>
                    </a:lnTo>
                    <a:lnTo>
                      <a:pt x="26" y="1087"/>
                    </a:lnTo>
                    <a:lnTo>
                      <a:pt x="22" y="1094"/>
                    </a:lnTo>
                    <a:lnTo>
                      <a:pt x="22" y="1096"/>
                    </a:lnTo>
                    <a:lnTo>
                      <a:pt x="24" y="1097"/>
                    </a:lnTo>
                    <a:lnTo>
                      <a:pt x="25" y="1097"/>
                    </a:lnTo>
                    <a:lnTo>
                      <a:pt x="30" y="1096"/>
                    </a:lnTo>
                    <a:lnTo>
                      <a:pt x="35" y="1096"/>
                    </a:lnTo>
                    <a:lnTo>
                      <a:pt x="41" y="1095"/>
                    </a:lnTo>
                    <a:lnTo>
                      <a:pt x="45" y="1095"/>
                    </a:lnTo>
                    <a:lnTo>
                      <a:pt x="45" y="1096"/>
                    </a:lnTo>
                    <a:lnTo>
                      <a:pt x="44" y="1096"/>
                    </a:lnTo>
                    <a:lnTo>
                      <a:pt x="40" y="1098"/>
                    </a:lnTo>
                    <a:lnTo>
                      <a:pt x="30" y="1100"/>
                    </a:lnTo>
                    <a:lnTo>
                      <a:pt x="22" y="1101"/>
                    </a:lnTo>
                    <a:lnTo>
                      <a:pt x="16" y="1101"/>
                    </a:lnTo>
                    <a:lnTo>
                      <a:pt x="13" y="1098"/>
                    </a:lnTo>
                    <a:lnTo>
                      <a:pt x="12" y="1097"/>
                    </a:lnTo>
                    <a:lnTo>
                      <a:pt x="10" y="1097"/>
                    </a:lnTo>
                    <a:lnTo>
                      <a:pt x="8" y="1098"/>
                    </a:lnTo>
                    <a:lnTo>
                      <a:pt x="6" y="1101"/>
                    </a:lnTo>
                    <a:lnTo>
                      <a:pt x="4" y="1103"/>
                    </a:lnTo>
                    <a:lnTo>
                      <a:pt x="4" y="1106"/>
                    </a:lnTo>
                    <a:lnTo>
                      <a:pt x="4" y="1107"/>
                    </a:lnTo>
                    <a:lnTo>
                      <a:pt x="10" y="1108"/>
                    </a:lnTo>
                    <a:lnTo>
                      <a:pt x="26" y="1108"/>
                    </a:lnTo>
                    <a:lnTo>
                      <a:pt x="28" y="1109"/>
                    </a:lnTo>
                    <a:lnTo>
                      <a:pt x="27" y="1110"/>
                    </a:lnTo>
                    <a:lnTo>
                      <a:pt x="9" y="1113"/>
                    </a:lnTo>
                    <a:lnTo>
                      <a:pt x="6" y="1114"/>
                    </a:lnTo>
                    <a:lnTo>
                      <a:pt x="3" y="1115"/>
                    </a:lnTo>
                    <a:lnTo>
                      <a:pt x="2" y="1116"/>
                    </a:lnTo>
                    <a:lnTo>
                      <a:pt x="2" y="1118"/>
                    </a:lnTo>
                    <a:lnTo>
                      <a:pt x="3" y="1119"/>
                    </a:lnTo>
                    <a:lnTo>
                      <a:pt x="4" y="1121"/>
                    </a:lnTo>
                    <a:lnTo>
                      <a:pt x="13" y="1126"/>
                    </a:lnTo>
                    <a:lnTo>
                      <a:pt x="16" y="1128"/>
                    </a:lnTo>
                    <a:lnTo>
                      <a:pt x="16" y="1131"/>
                    </a:lnTo>
                    <a:lnTo>
                      <a:pt x="18" y="1133"/>
                    </a:lnTo>
                    <a:lnTo>
                      <a:pt x="20" y="1134"/>
                    </a:lnTo>
                    <a:lnTo>
                      <a:pt x="24" y="1134"/>
                    </a:lnTo>
                    <a:lnTo>
                      <a:pt x="35" y="1131"/>
                    </a:lnTo>
                    <a:lnTo>
                      <a:pt x="46" y="1129"/>
                    </a:lnTo>
                    <a:lnTo>
                      <a:pt x="52" y="1129"/>
                    </a:lnTo>
                    <a:lnTo>
                      <a:pt x="61" y="1131"/>
                    </a:lnTo>
                    <a:lnTo>
                      <a:pt x="66" y="1133"/>
                    </a:lnTo>
                    <a:lnTo>
                      <a:pt x="69" y="1135"/>
                    </a:lnTo>
                    <a:lnTo>
                      <a:pt x="71" y="1137"/>
                    </a:lnTo>
                    <a:lnTo>
                      <a:pt x="75" y="1135"/>
                    </a:lnTo>
                    <a:lnTo>
                      <a:pt x="77" y="1133"/>
                    </a:lnTo>
                    <a:lnTo>
                      <a:pt x="80" y="1131"/>
                    </a:lnTo>
                    <a:lnTo>
                      <a:pt x="86" y="1121"/>
                    </a:lnTo>
                    <a:lnTo>
                      <a:pt x="90" y="1113"/>
                    </a:lnTo>
                    <a:lnTo>
                      <a:pt x="92" y="1110"/>
                    </a:lnTo>
                    <a:lnTo>
                      <a:pt x="93" y="1109"/>
                    </a:lnTo>
                    <a:lnTo>
                      <a:pt x="93" y="1110"/>
                    </a:lnTo>
                    <a:lnTo>
                      <a:pt x="93" y="1113"/>
                    </a:lnTo>
                    <a:lnTo>
                      <a:pt x="92" y="1119"/>
                    </a:lnTo>
                    <a:lnTo>
                      <a:pt x="92" y="1127"/>
                    </a:lnTo>
                    <a:lnTo>
                      <a:pt x="93" y="1128"/>
                    </a:lnTo>
                    <a:lnTo>
                      <a:pt x="99" y="1128"/>
                    </a:lnTo>
                    <a:lnTo>
                      <a:pt x="102" y="1127"/>
                    </a:lnTo>
                    <a:lnTo>
                      <a:pt x="105" y="1126"/>
                    </a:lnTo>
                    <a:lnTo>
                      <a:pt x="107" y="1127"/>
                    </a:lnTo>
                    <a:lnTo>
                      <a:pt x="108" y="1128"/>
                    </a:lnTo>
                    <a:lnTo>
                      <a:pt x="109" y="1131"/>
                    </a:lnTo>
                    <a:lnTo>
                      <a:pt x="111" y="1133"/>
                    </a:lnTo>
                    <a:lnTo>
                      <a:pt x="117" y="1133"/>
                    </a:lnTo>
                    <a:lnTo>
                      <a:pt x="124" y="1132"/>
                    </a:lnTo>
                    <a:lnTo>
                      <a:pt x="125" y="1131"/>
                    </a:lnTo>
                    <a:lnTo>
                      <a:pt x="126" y="1131"/>
                    </a:lnTo>
                    <a:lnTo>
                      <a:pt x="124" y="1126"/>
                    </a:lnTo>
                    <a:lnTo>
                      <a:pt x="119" y="1116"/>
                    </a:lnTo>
                    <a:lnTo>
                      <a:pt x="119" y="1112"/>
                    </a:lnTo>
                    <a:lnTo>
                      <a:pt x="120" y="1110"/>
                    </a:lnTo>
                    <a:lnTo>
                      <a:pt x="127" y="1103"/>
                    </a:lnTo>
                    <a:lnTo>
                      <a:pt x="132" y="1100"/>
                    </a:lnTo>
                    <a:lnTo>
                      <a:pt x="127" y="1107"/>
                    </a:lnTo>
                    <a:lnTo>
                      <a:pt x="123" y="1113"/>
                    </a:lnTo>
                    <a:lnTo>
                      <a:pt x="123" y="1119"/>
                    </a:lnTo>
                    <a:lnTo>
                      <a:pt x="124" y="1121"/>
                    </a:lnTo>
                    <a:lnTo>
                      <a:pt x="126" y="1123"/>
                    </a:lnTo>
                    <a:lnTo>
                      <a:pt x="127" y="1125"/>
                    </a:lnTo>
                    <a:lnTo>
                      <a:pt x="128" y="1127"/>
                    </a:lnTo>
                    <a:lnTo>
                      <a:pt x="130" y="1129"/>
                    </a:lnTo>
                    <a:lnTo>
                      <a:pt x="132" y="1128"/>
                    </a:lnTo>
                    <a:lnTo>
                      <a:pt x="137" y="1125"/>
                    </a:lnTo>
                    <a:lnTo>
                      <a:pt x="139" y="1125"/>
                    </a:lnTo>
                    <a:lnTo>
                      <a:pt x="138" y="1128"/>
                    </a:lnTo>
                    <a:lnTo>
                      <a:pt x="136" y="1131"/>
                    </a:lnTo>
                    <a:lnTo>
                      <a:pt x="134" y="1131"/>
                    </a:lnTo>
                    <a:lnTo>
                      <a:pt x="127" y="1132"/>
                    </a:lnTo>
                    <a:lnTo>
                      <a:pt x="121" y="1135"/>
                    </a:lnTo>
                    <a:lnTo>
                      <a:pt x="119" y="1137"/>
                    </a:lnTo>
                    <a:lnTo>
                      <a:pt x="115" y="1137"/>
                    </a:lnTo>
                    <a:lnTo>
                      <a:pt x="109" y="1138"/>
                    </a:lnTo>
                    <a:lnTo>
                      <a:pt x="103" y="1137"/>
                    </a:lnTo>
                    <a:lnTo>
                      <a:pt x="97" y="1133"/>
                    </a:lnTo>
                    <a:lnTo>
                      <a:pt x="99" y="1134"/>
                    </a:lnTo>
                    <a:lnTo>
                      <a:pt x="101" y="1138"/>
                    </a:lnTo>
                    <a:lnTo>
                      <a:pt x="108" y="1146"/>
                    </a:lnTo>
                    <a:lnTo>
                      <a:pt x="111" y="1153"/>
                    </a:lnTo>
                    <a:lnTo>
                      <a:pt x="111" y="1156"/>
                    </a:lnTo>
                    <a:lnTo>
                      <a:pt x="107" y="1153"/>
                    </a:lnTo>
                    <a:lnTo>
                      <a:pt x="105" y="1150"/>
                    </a:lnTo>
                    <a:lnTo>
                      <a:pt x="103" y="1146"/>
                    </a:lnTo>
                    <a:lnTo>
                      <a:pt x="100" y="1143"/>
                    </a:lnTo>
                    <a:lnTo>
                      <a:pt x="96" y="1137"/>
                    </a:lnTo>
                    <a:lnTo>
                      <a:pt x="93" y="1133"/>
                    </a:lnTo>
                    <a:lnTo>
                      <a:pt x="90" y="1132"/>
                    </a:lnTo>
                    <a:lnTo>
                      <a:pt x="87" y="1134"/>
                    </a:lnTo>
                    <a:lnTo>
                      <a:pt x="81" y="1139"/>
                    </a:lnTo>
                    <a:lnTo>
                      <a:pt x="76" y="1144"/>
                    </a:lnTo>
                    <a:lnTo>
                      <a:pt x="74" y="1145"/>
                    </a:lnTo>
                    <a:lnTo>
                      <a:pt x="70" y="1144"/>
                    </a:lnTo>
                    <a:lnTo>
                      <a:pt x="66" y="1141"/>
                    </a:lnTo>
                    <a:lnTo>
                      <a:pt x="63" y="1137"/>
                    </a:lnTo>
                    <a:lnTo>
                      <a:pt x="58" y="1134"/>
                    </a:lnTo>
                    <a:lnTo>
                      <a:pt x="56" y="1133"/>
                    </a:lnTo>
                    <a:lnTo>
                      <a:pt x="52" y="1133"/>
                    </a:lnTo>
                    <a:lnTo>
                      <a:pt x="46" y="1134"/>
                    </a:lnTo>
                    <a:lnTo>
                      <a:pt x="40" y="1137"/>
                    </a:lnTo>
                    <a:lnTo>
                      <a:pt x="35" y="1137"/>
                    </a:lnTo>
                    <a:lnTo>
                      <a:pt x="33" y="1138"/>
                    </a:lnTo>
                    <a:lnTo>
                      <a:pt x="28" y="1139"/>
                    </a:lnTo>
                    <a:lnTo>
                      <a:pt x="26" y="1141"/>
                    </a:lnTo>
                    <a:lnTo>
                      <a:pt x="22" y="1141"/>
                    </a:lnTo>
                    <a:lnTo>
                      <a:pt x="22" y="1141"/>
                    </a:lnTo>
                    <a:lnTo>
                      <a:pt x="15" y="1139"/>
                    </a:lnTo>
                    <a:lnTo>
                      <a:pt x="13" y="1137"/>
                    </a:lnTo>
                    <a:lnTo>
                      <a:pt x="9" y="1135"/>
                    </a:lnTo>
                    <a:lnTo>
                      <a:pt x="4" y="1137"/>
                    </a:lnTo>
                    <a:lnTo>
                      <a:pt x="3" y="1138"/>
                    </a:lnTo>
                    <a:lnTo>
                      <a:pt x="1" y="1141"/>
                    </a:lnTo>
                    <a:lnTo>
                      <a:pt x="0" y="1143"/>
                    </a:lnTo>
                    <a:lnTo>
                      <a:pt x="1" y="1143"/>
                    </a:lnTo>
                    <a:lnTo>
                      <a:pt x="2" y="1144"/>
                    </a:lnTo>
                    <a:lnTo>
                      <a:pt x="4" y="1145"/>
                    </a:lnTo>
                    <a:lnTo>
                      <a:pt x="9" y="1146"/>
                    </a:lnTo>
                    <a:lnTo>
                      <a:pt x="13" y="1146"/>
                    </a:lnTo>
                    <a:lnTo>
                      <a:pt x="15" y="1147"/>
                    </a:lnTo>
                    <a:lnTo>
                      <a:pt x="14" y="1149"/>
                    </a:lnTo>
                    <a:lnTo>
                      <a:pt x="9" y="1151"/>
                    </a:lnTo>
                    <a:lnTo>
                      <a:pt x="6" y="1154"/>
                    </a:lnTo>
                    <a:lnTo>
                      <a:pt x="6" y="1158"/>
                    </a:lnTo>
                    <a:lnTo>
                      <a:pt x="7" y="1160"/>
                    </a:lnTo>
                    <a:lnTo>
                      <a:pt x="9" y="1164"/>
                    </a:lnTo>
                    <a:lnTo>
                      <a:pt x="10" y="1165"/>
                    </a:lnTo>
                    <a:lnTo>
                      <a:pt x="10" y="1165"/>
                    </a:lnTo>
                    <a:lnTo>
                      <a:pt x="14" y="1164"/>
                    </a:lnTo>
                    <a:lnTo>
                      <a:pt x="18" y="1160"/>
                    </a:lnTo>
                    <a:lnTo>
                      <a:pt x="22" y="1158"/>
                    </a:lnTo>
                    <a:lnTo>
                      <a:pt x="26" y="1157"/>
                    </a:lnTo>
                    <a:lnTo>
                      <a:pt x="27" y="1157"/>
                    </a:lnTo>
                    <a:lnTo>
                      <a:pt x="26" y="1158"/>
                    </a:lnTo>
                    <a:lnTo>
                      <a:pt x="22" y="1160"/>
                    </a:lnTo>
                    <a:lnTo>
                      <a:pt x="20" y="1163"/>
                    </a:lnTo>
                    <a:lnTo>
                      <a:pt x="19" y="1165"/>
                    </a:lnTo>
                    <a:lnTo>
                      <a:pt x="19" y="1172"/>
                    </a:lnTo>
                    <a:lnTo>
                      <a:pt x="20" y="1177"/>
                    </a:lnTo>
                    <a:lnTo>
                      <a:pt x="21" y="1178"/>
                    </a:lnTo>
                    <a:lnTo>
                      <a:pt x="21" y="1178"/>
                    </a:lnTo>
                    <a:lnTo>
                      <a:pt x="22" y="1179"/>
                    </a:lnTo>
                    <a:lnTo>
                      <a:pt x="25" y="1179"/>
                    </a:lnTo>
                    <a:lnTo>
                      <a:pt x="28" y="1179"/>
                    </a:lnTo>
                    <a:lnTo>
                      <a:pt x="35" y="1175"/>
                    </a:lnTo>
                    <a:lnTo>
                      <a:pt x="39" y="1172"/>
                    </a:lnTo>
                    <a:lnTo>
                      <a:pt x="40" y="1172"/>
                    </a:lnTo>
                    <a:lnTo>
                      <a:pt x="40" y="1178"/>
                    </a:lnTo>
                    <a:lnTo>
                      <a:pt x="40" y="1178"/>
                    </a:lnTo>
                    <a:lnTo>
                      <a:pt x="40" y="1185"/>
                    </a:lnTo>
                    <a:lnTo>
                      <a:pt x="39" y="1193"/>
                    </a:lnTo>
                    <a:lnTo>
                      <a:pt x="35" y="1205"/>
                    </a:lnTo>
                    <a:lnTo>
                      <a:pt x="30" y="1216"/>
                    </a:lnTo>
                    <a:lnTo>
                      <a:pt x="28" y="1222"/>
                    </a:lnTo>
                    <a:lnTo>
                      <a:pt x="27" y="1228"/>
                    </a:lnTo>
                    <a:lnTo>
                      <a:pt x="28" y="1231"/>
                    </a:lnTo>
                    <a:lnTo>
                      <a:pt x="31" y="1231"/>
                    </a:lnTo>
                    <a:lnTo>
                      <a:pt x="33" y="1231"/>
                    </a:lnTo>
                    <a:lnTo>
                      <a:pt x="34" y="1232"/>
                    </a:lnTo>
                    <a:lnTo>
                      <a:pt x="34" y="1234"/>
                    </a:lnTo>
                    <a:lnTo>
                      <a:pt x="34" y="1244"/>
                    </a:lnTo>
                    <a:lnTo>
                      <a:pt x="35" y="1249"/>
                    </a:lnTo>
                    <a:lnTo>
                      <a:pt x="37" y="1251"/>
                    </a:lnTo>
                    <a:lnTo>
                      <a:pt x="40" y="1251"/>
                    </a:lnTo>
                    <a:lnTo>
                      <a:pt x="41" y="1249"/>
                    </a:lnTo>
                    <a:lnTo>
                      <a:pt x="44" y="1245"/>
                    </a:lnTo>
                    <a:lnTo>
                      <a:pt x="44" y="1245"/>
                    </a:lnTo>
                    <a:lnTo>
                      <a:pt x="45" y="1237"/>
                    </a:lnTo>
                    <a:lnTo>
                      <a:pt x="45" y="1232"/>
                    </a:lnTo>
                    <a:lnTo>
                      <a:pt x="45" y="1230"/>
                    </a:lnTo>
                    <a:lnTo>
                      <a:pt x="46" y="1227"/>
                    </a:lnTo>
                    <a:lnTo>
                      <a:pt x="52" y="1220"/>
                    </a:lnTo>
                    <a:lnTo>
                      <a:pt x="58" y="1218"/>
                    </a:lnTo>
                    <a:lnTo>
                      <a:pt x="63" y="1215"/>
                    </a:lnTo>
                    <a:lnTo>
                      <a:pt x="63" y="1215"/>
                    </a:lnTo>
                    <a:lnTo>
                      <a:pt x="69" y="1213"/>
                    </a:lnTo>
                    <a:lnTo>
                      <a:pt x="72" y="1210"/>
                    </a:lnTo>
                    <a:lnTo>
                      <a:pt x="77" y="1207"/>
                    </a:lnTo>
                    <a:lnTo>
                      <a:pt x="80" y="1206"/>
                    </a:lnTo>
                    <a:lnTo>
                      <a:pt x="82" y="1205"/>
                    </a:lnTo>
                    <a:lnTo>
                      <a:pt x="93" y="1202"/>
                    </a:lnTo>
                    <a:lnTo>
                      <a:pt x="99" y="1197"/>
                    </a:lnTo>
                    <a:lnTo>
                      <a:pt x="105" y="1193"/>
                    </a:lnTo>
                    <a:lnTo>
                      <a:pt x="105" y="1194"/>
                    </a:lnTo>
                    <a:lnTo>
                      <a:pt x="105" y="1195"/>
                    </a:lnTo>
                    <a:lnTo>
                      <a:pt x="103" y="1201"/>
                    </a:lnTo>
                    <a:lnTo>
                      <a:pt x="105" y="1201"/>
                    </a:lnTo>
                    <a:lnTo>
                      <a:pt x="107" y="1201"/>
                    </a:lnTo>
                    <a:lnTo>
                      <a:pt x="107" y="1202"/>
                    </a:lnTo>
                    <a:lnTo>
                      <a:pt x="105" y="1203"/>
                    </a:lnTo>
                    <a:lnTo>
                      <a:pt x="105" y="1203"/>
                    </a:lnTo>
                    <a:lnTo>
                      <a:pt x="92" y="1206"/>
                    </a:lnTo>
                    <a:lnTo>
                      <a:pt x="88" y="1207"/>
                    </a:lnTo>
                    <a:lnTo>
                      <a:pt x="86" y="1209"/>
                    </a:lnTo>
                    <a:lnTo>
                      <a:pt x="83" y="1218"/>
                    </a:lnTo>
                    <a:lnTo>
                      <a:pt x="81" y="1225"/>
                    </a:lnTo>
                    <a:lnTo>
                      <a:pt x="77" y="1234"/>
                    </a:lnTo>
                    <a:lnTo>
                      <a:pt x="76" y="1237"/>
                    </a:lnTo>
                    <a:lnTo>
                      <a:pt x="75" y="1233"/>
                    </a:lnTo>
                    <a:lnTo>
                      <a:pt x="75" y="1226"/>
                    </a:lnTo>
                    <a:lnTo>
                      <a:pt x="76" y="1214"/>
                    </a:lnTo>
                    <a:lnTo>
                      <a:pt x="75" y="1214"/>
                    </a:lnTo>
                    <a:lnTo>
                      <a:pt x="72" y="1215"/>
                    </a:lnTo>
                    <a:lnTo>
                      <a:pt x="66" y="1221"/>
                    </a:lnTo>
                    <a:lnTo>
                      <a:pt x="57" y="1230"/>
                    </a:lnTo>
                    <a:lnTo>
                      <a:pt x="52" y="1233"/>
                    </a:lnTo>
                    <a:lnTo>
                      <a:pt x="52" y="1234"/>
                    </a:lnTo>
                    <a:lnTo>
                      <a:pt x="53" y="1236"/>
                    </a:lnTo>
                    <a:lnTo>
                      <a:pt x="63" y="1236"/>
                    </a:lnTo>
                    <a:lnTo>
                      <a:pt x="64" y="1237"/>
                    </a:lnTo>
                    <a:lnTo>
                      <a:pt x="64" y="1237"/>
                    </a:lnTo>
                    <a:lnTo>
                      <a:pt x="62" y="1238"/>
                    </a:lnTo>
                    <a:lnTo>
                      <a:pt x="58" y="1240"/>
                    </a:lnTo>
                    <a:lnTo>
                      <a:pt x="58" y="1240"/>
                    </a:lnTo>
                    <a:lnTo>
                      <a:pt x="53" y="1244"/>
                    </a:lnTo>
                    <a:lnTo>
                      <a:pt x="47" y="1251"/>
                    </a:lnTo>
                    <a:lnTo>
                      <a:pt x="35" y="1265"/>
                    </a:lnTo>
                    <a:lnTo>
                      <a:pt x="35" y="1267"/>
                    </a:lnTo>
                    <a:lnTo>
                      <a:pt x="37" y="1269"/>
                    </a:lnTo>
                    <a:lnTo>
                      <a:pt x="37" y="1269"/>
                    </a:lnTo>
                    <a:lnTo>
                      <a:pt x="39" y="1272"/>
                    </a:lnTo>
                    <a:lnTo>
                      <a:pt x="41" y="1275"/>
                    </a:lnTo>
                    <a:lnTo>
                      <a:pt x="45" y="1275"/>
                    </a:lnTo>
                    <a:lnTo>
                      <a:pt x="47" y="1275"/>
                    </a:lnTo>
                    <a:lnTo>
                      <a:pt x="52" y="1272"/>
                    </a:lnTo>
                    <a:lnTo>
                      <a:pt x="58" y="1268"/>
                    </a:lnTo>
                    <a:lnTo>
                      <a:pt x="58" y="1267"/>
                    </a:lnTo>
                    <a:lnTo>
                      <a:pt x="59" y="1267"/>
                    </a:lnTo>
                    <a:lnTo>
                      <a:pt x="59" y="1267"/>
                    </a:lnTo>
                    <a:lnTo>
                      <a:pt x="59" y="1267"/>
                    </a:lnTo>
                    <a:lnTo>
                      <a:pt x="56" y="1272"/>
                    </a:lnTo>
                    <a:lnTo>
                      <a:pt x="53" y="1275"/>
                    </a:lnTo>
                    <a:lnTo>
                      <a:pt x="50" y="1277"/>
                    </a:lnTo>
                    <a:lnTo>
                      <a:pt x="46" y="1278"/>
                    </a:lnTo>
                    <a:lnTo>
                      <a:pt x="41" y="1281"/>
                    </a:lnTo>
                    <a:lnTo>
                      <a:pt x="39" y="1283"/>
                    </a:lnTo>
                    <a:lnTo>
                      <a:pt x="37" y="1286"/>
                    </a:lnTo>
                    <a:lnTo>
                      <a:pt x="35" y="1287"/>
                    </a:lnTo>
                    <a:lnTo>
                      <a:pt x="34" y="1286"/>
                    </a:lnTo>
                    <a:lnTo>
                      <a:pt x="28" y="1283"/>
                    </a:lnTo>
                    <a:lnTo>
                      <a:pt x="27" y="1283"/>
                    </a:lnTo>
                    <a:lnTo>
                      <a:pt x="26" y="1286"/>
                    </a:lnTo>
                    <a:lnTo>
                      <a:pt x="24" y="1293"/>
                    </a:lnTo>
                    <a:lnTo>
                      <a:pt x="22" y="1295"/>
                    </a:lnTo>
                    <a:lnTo>
                      <a:pt x="19" y="1298"/>
                    </a:lnTo>
                    <a:lnTo>
                      <a:pt x="10" y="1299"/>
                    </a:lnTo>
                    <a:lnTo>
                      <a:pt x="7" y="1301"/>
                    </a:lnTo>
                    <a:lnTo>
                      <a:pt x="4" y="1305"/>
                    </a:lnTo>
                    <a:lnTo>
                      <a:pt x="6" y="1308"/>
                    </a:lnTo>
                    <a:lnTo>
                      <a:pt x="7" y="1312"/>
                    </a:lnTo>
                    <a:lnTo>
                      <a:pt x="10" y="1313"/>
                    </a:lnTo>
                    <a:lnTo>
                      <a:pt x="15" y="1314"/>
                    </a:lnTo>
                    <a:lnTo>
                      <a:pt x="18" y="1315"/>
                    </a:lnTo>
                    <a:lnTo>
                      <a:pt x="20" y="1317"/>
                    </a:lnTo>
                    <a:lnTo>
                      <a:pt x="22" y="1320"/>
                    </a:lnTo>
                    <a:lnTo>
                      <a:pt x="24" y="1323"/>
                    </a:lnTo>
                    <a:lnTo>
                      <a:pt x="24" y="1306"/>
                    </a:lnTo>
                    <a:lnTo>
                      <a:pt x="25" y="1305"/>
                    </a:lnTo>
                    <a:lnTo>
                      <a:pt x="25" y="1307"/>
                    </a:lnTo>
                    <a:lnTo>
                      <a:pt x="26" y="1313"/>
                    </a:lnTo>
                    <a:lnTo>
                      <a:pt x="27" y="1319"/>
                    </a:lnTo>
                    <a:lnTo>
                      <a:pt x="28" y="1320"/>
                    </a:lnTo>
                    <a:lnTo>
                      <a:pt x="28" y="1321"/>
                    </a:lnTo>
                    <a:lnTo>
                      <a:pt x="34" y="1319"/>
                    </a:lnTo>
                    <a:lnTo>
                      <a:pt x="37" y="1318"/>
                    </a:lnTo>
                    <a:lnTo>
                      <a:pt x="37" y="1312"/>
                    </a:lnTo>
                    <a:lnTo>
                      <a:pt x="34" y="1308"/>
                    </a:lnTo>
                    <a:lnTo>
                      <a:pt x="34" y="1307"/>
                    </a:lnTo>
                    <a:lnTo>
                      <a:pt x="34" y="1306"/>
                    </a:lnTo>
                    <a:lnTo>
                      <a:pt x="40" y="1306"/>
                    </a:lnTo>
                    <a:lnTo>
                      <a:pt x="40" y="1307"/>
                    </a:lnTo>
                    <a:lnTo>
                      <a:pt x="43" y="1308"/>
                    </a:lnTo>
                    <a:lnTo>
                      <a:pt x="47" y="1307"/>
                    </a:lnTo>
                    <a:lnTo>
                      <a:pt x="53" y="1305"/>
                    </a:lnTo>
                    <a:lnTo>
                      <a:pt x="64" y="1294"/>
                    </a:lnTo>
                    <a:lnTo>
                      <a:pt x="66" y="1294"/>
                    </a:lnTo>
                    <a:lnTo>
                      <a:pt x="70" y="1295"/>
                    </a:lnTo>
                    <a:lnTo>
                      <a:pt x="69" y="1298"/>
                    </a:lnTo>
                    <a:lnTo>
                      <a:pt x="69" y="1298"/>
                    </a:lnTo>
                    <a:lnTo>
                      <a:pt x="63" y="1301"/>
                    </a:lnTo>
                    <a:lnTo>
                      <a:pt x="58" y="1305"/>
                    </a:lnTo>
                    <a:lnTo>
                      <a:pt x="53" y="1311"/>
                    </a:lnTo>
                    <a:lnTo>
                      <a:pt x="50" y="1317"/>
                    </a:lnTo>
                    <a:lnTo>
                      <a:pt x="47" y="1319"/>
                    </a:lnTo>
                    <a:lnTo>
                      <a:pt x="49" y="1321"/>
                    </a:lnTo>
                    <a:lnTo>
                      <a:pt x="50" y="1321"/>
                    </a:lnTo>
                    <a:lnTo>
                      <a:pt x="56" y="1323"/>
                    </a:lnTo>
                    <a:lnTo>
                      <a:pt x="62" y="1323"/>
                    </a:lnTo>
                    <a:lnTo>
                      <a:pt x="66" y="1321"/>
                    </a:lnTo>
                    <a:lnTo>
                      <a:pt x="69" y="1321"/>
                    </a:lnTo>
                    <a:lnTo>
                      <a:pt x="64" y="1324"/>
                    </a:lnTo>
                    <a:lnTo>
                      <a:pt x="56" y="1326"/>
                    </a:lnTo>
                    <a:lnTo>
                      <a:pt x="52" y="1329"/>
                    </a:lnTo>
                    <a:lnTo>
                      <a:pt x="47" y="1331"/>
                    </a:lnTo>
                    <a:lnTo>
                      <a:pt x="46" y="1333"/>
                    </a:lnTo>
                    <a:lnTo>
                      <a:pt x="46" y="1334"/>
                    </a:lnTo>
                    <a:lnTo>
                      <a:pt x="50" y="1338"/>
                    </a:lnTo>
                    <a:lnTo>
                      <a:pt x="49" y="1338"/>
                    </a:lnTo>
                    <a:lnTo>
                      <a:pt x="49" y="1338"/>
                    </a:lnTo>
                    <a:lnTo>
                      <a:pt x="43" y="1342"/>
                    </a:lnTo>
                    <a:lnTo>
                      <a:pt x="40" y="1344"/>
                    </a:lnTo>
                    <a:lnTo>
                      <a:pt x="39" y="1345"/>
                    </a:lnTo>
                    <a:lnTo>
                      <a:pt x="40" y="1350"/>
                    </a:lnTo>
                    <a:lnTo>
                      <a:pt x="41" y="1358"/>
                    </a:lnTo>
                    <a:lnTo>
                      <a:pt x="43" y="1361"/>
                    </a:lnTo>
                    <a:lnTo>
                      <a:pt x="45" y="1360"/>
                    </a:lnTo>
                    <a:lnTo>
                      <a:pt x="47" y="1357"/>
                    </a:lnTo>
                    <a:lnTo>
                      <a:pt x="52" y="1355"/>
                    </a:lnTo>
                    <a:lnTo>
                      <a:pt x="66" y="1351"/>
                    </a:lnTo>
                    <a:lnTo>
                      <a:pt x="75" y="1351"/>
                    </a:lnTo>
                    <a:lnTo>
                      <a:pt x="70" y="1352"/>
                    </a:lnTo>
                    <a:lnTo>
                      <a:pt x="61" y="1355"/>
                    </a:lnTo>
                    <a:lnTo>
                      <a:pt x="52" y="1358"/>
                    </a:lnTo>
                    <a:lnTo>
                      <a:pt x="49" y="1361"/>
                    </a:lnTo>
                    <a:lnTo>
                      <a:pt x="52" y="1368"/>
                    </a:lnTo>
                    <a:lnTo>
                      <a:pt x="52" y="1370"/>
                    </a:lnTo>
                    <a:lnTo>
                      <a:pt x="52" y="1371"/>
                    </a:lnTo>
                    <a:lnTo>
                      <a:pt x="49" y="1369"/>
                    </a:lnTo>
                    <a:lnTo>
                      <a:pt x="43" y="1365"/>
                    </a:lnTo>
                    <a:lnTo>
                      <a:pt x="35" y="1361"/>
                    </a:lnTo>
                    <a:lnTo>
                      <a:pt x="32" y="1360"/>
                    </a:lnTo>
                    <a:lnTo>
                      <a:pt x="26" y="1358"/>
                    </a:lnTo>
                    <a:lnTo>
                      <a:pt x="25" y="1358"/>
                    </a:lnTo>
                    <a:lnTo>
                      <a:pt x="22" y="1360"/>
                    </a:lnTo>
                    <a:lnTo>
                      <a:pt x="22" y="1361"/>
                    </a:lnTo>
                    <a:lnTo>
                      <a:pt x="21" y="1363"/>
                    </a:lnTo>
                    <a:lnTo>
                      <a:pt x="18" y="1370"/>
                    </a:lnTo>
                    <a:lnTo>
                      <a:pt x="15" y="1377"/>
                    </a:lnTo>
                    <a:lnTo>
                      <a:pt x="14" y="1382"/>
                    </a:lnTo>
                    <a:lnTo>
                      <a:pt x="14" y="1386"/>
                    </a:lnTo>
                    <a:lnTo>
                      <a:pt x="15" y="1389"/>
                    </a:lnTo>
                    <a:lnTo>
                      <a:pt x="16" y="1393"/>
                    </a:lnTo>
                    <a:lnTo>
                      <a:pt x="26" y="1401"/>
                    </a:lnTo>
                    <a:lnTo>
                      <a:pt x="38" y="1412"/>
                    </a:lnTo>
                    <a:lnTo>
                      <a:pt x="59" y="1429"/>
                    </a:lnTo>
                    <a:lnTo>
                      <a:pt x="63" y="1431"/>
                    </a:lnTo>
                    <a:lnTo>
                      <a:pt x="66" y="1432"/>
                    </a:lnTo>
                    <a:lnTo>
                      <a:pt x="74" y="1433"/>
                    </a:lnTo>
                    <a:lnTo>
                      <a:pt x="78" y="1433"/>
                    </a:lnTo>
                    <a:lnTo>
                      <a:pt x="82" y="1431"/>
                    </a:lnTo>
                    <a:lnTo>
                      <a:pt x="80" y="1435"/>
                    </a:lnTo>
                    <a:lnTo>
                      <a:pt x="76" y="1438"/>
                    </a:lnTo>
                    <a:lnTo>
                      <a:pt x="75" y="1442"/>
                    </a:lnTo>
                    <a:lnTo>
                      <a:pt x="75" y="1444"/>
                    </a:lnTo>
                    <a:lnTo>
                      <a:pt x="77" y="1448"/>
                    </a:lnTo>
                    <a:lnTo>
                      <a:pt x="81" y="1450"/>
                    </a:lnTo>
                    <a:lnTo>
                      <a:pt x="84" y="1451"/>
                    </a:lnTo>
                    <a:lnTo>
                      <a:pt x="94" y="1451"/>
                    </a:lnTo>
                    <a:lnTo>
                      <a:pt x="96" y="1453"/>
                    </a:lnTo>
                    <a:lnTo>
                      <a:pt x="103" y="1454"/>
                    </a:lnTo>
                    <a:lnTo>
                      <a:pt x="112" y="1456"/>
                    </a:lnTo>
                    <a:lnTo>
                      <a:pt x="120" y="1458"/>
                    </a:lnTo>
                    <a:lnTo>
                      <a:pt x="128" y="1458"/>
                    </a:lnTo>
                    <a:lnTo>
                      <a:pt x="134" y="1456"/>
                    </a:lnTo>
                    <a:lnTo>
                      <a:pt x="140" y="1451"/>
                    </a:lnTo>
                    <a:lnTo>
                      <a:pt x="146" y="1447"/>
                    </a:lnTo>
                    <a:lnTo>
                      <a:pt x="151" y="1439"/>
                    </a:lnTo>
                    <a:lnTo>
                      <a:pt x="151" y="1448"/>
                    </a:lnTo>
                    <a:lnTo>
                      <a:pt x="152" y="1448"/>
                    </a:lnTo>
                    <a:lnTo>
                      <a:pt x="156" y="1448"/>
                    </a:lnTo>
                    <a:lnTo>
                      <a:pt x="158" y="1445"/>
                    </a:lnTo>
                    <a:lnTo>
                      <a:pt x="158" y="1445"/>
                    </a:lnTo>
                    <a:lnTo>
                      <a:pt x="169" y="1436"/>
                    </a:lnTo>
                    <a:lnTo>
                      <a:pt x="182" y="1425"/>
                    </a:lnTo>
                    <a:lnTo>
                      <a:pt x="194" y="1412"/>
                    </a:lnTo>
                    <a:lnTo>
                      <a:pt x="198" y="1406"/>
                    </a:lnTo>
                    <a:lnTo>
                      <a:pt x="200" y="1400"/>
                    </a:lnTo>
                    <a:lnTo>
                      <a:pt x="202" y="1395"/>
                    </a:lnTo>
                    <a:lnTo>
                      <a:pt x="205" y="1393"/>
                    </a:lnTo>
                    <a:lnTo>
                      <a:pt x="205" y="1393"/>
                    </a:lnTo>
                    <a:lnTo>
                      <a:pt x="210" y="1389"/>
                    </a:lnTo>
                    <a:lnTo>
                      <a:pt x="213" y="1387"/>
                    </a:lnTo>
                    <a:lnTo>
                      <a:pt x="220" y="1379"/>
                    </a:lnTo>
                    <a:lnTo>
                      <a:pt x="226" y="1370"/>
                    </a:lnTo>
                    <a:lnTo>
                      <a:pt x="235" y="1361"/>
                    </a:lnTo>
                    <a:lnTo>
                      <a:pt x="237" y="1357"/>
                    </a:lnTo>
                    <a:lnTo>
                      <a:pt x="236" y="1344"/>
                    </a:lnTo>
                    <a:lnTo>
                      <a:pt x="238" y="1348"/>
                    </a:lnTo>
                    <a:lnTo>
                      <a:pt x="241" y="1350"/>
                    </a:lnTo>
                    <a:lnTo>
                      <a:pt x="245" y="1354"/>
                    </a:lnTo>
                    <a:lnTo>
                      <a:pt x="248" y="1355"/>
                    </a:lnTo>
                    <a:lnTo>
                      <a:pt x="251" y="1355"/>
                    </a:lnTo>
                    <a:lnTo>
                      <a:pt x="261" y="1355"/>
                    </a:lnTo>
                    <a:lnTo>
                      <a:pt x="268" y="1351"/>
                    </a:lnTo>
                    <a:lnTo>
                      <a:pt x="270" y="1350"/>
                    </a:lnTo>
                    <a:lnTo>
                      <a:pt x="272" y="1349"/>
                    </a:lnTo>
                    <a:lnTo>
                      <a:pt x="275" y="1339"/>
                    </a:lnTo>
                    <a:lnTo>
                      <a:pt x="279" y="1334"/>
                    </a:lnTo>
                    <a:lnTo>
                      <a:pt x="280" y="1330"/>
                    </a:lnTo>
                    <a:lnTo>
                      <a:pt x="280" y="1330"/>
                    </a:lnTo>
                    <a:lnTo>
                      <a:pt x="282" y="1321"/>
                    </a:lnTo>
                    <a:lnTo>
                      <a:pt x="283" y="1315"/>
                    </a:lnTo>
                    <a:lnTo>
                      <a:pt x="281" y="1312"/>
                    </a:lnTo>
                    <a:lnTo>
                      <a:pt x="279" y="1309"/>
                    </a:lnTo>
                    <a:lnTo>
                      <a:pt x="275" y="1308"/>
                    </a:lnTo>
                    <a:lnTo>
                      <a:pt x="273" y="1306"/>
                    </a:lnTo>
                    <a:lnTo>
                      <a:pt x="273" y="1302"/>
                    </a:lnTo>
                    <a:lnTo>
                      <a:pt x="275" y="1298"/>
                    </a:lnTo>
                    <a:lnTo>
                      <a:pt x="276" y="1295"/>
                    </a:lnTo>
                    <a:lnTo>
                      <a:pt x="279" y="1294"/>
                    </a:lnTo>
                    <a:lnTo>
                      <a:pt x="279" y="1295"/>
                    </a:lnTo>
                    <a:lnTo>
                      <a:pt x="281" y="1300"/>
                    </a:lnTo>
                    <a:lnTo>
                      <a:pt x="281" y="1301"/>
                    </a:lnTo>
                    <a:lnTo>
                      <a:pt x="285" y="1301"/>
                    </a:lnTo>
                    <a:lnTo>
                      <a:pt x="287" y="1300"/>
                    </a:lnTo>
                    <a:lnTo>
                      <a:pt x="287" y="1296"/>
                    </a:lnTo>
                    <a:lnTo>
                      <a:pt x="287" y="1294"/>
                    </a:lnTo>
                    <a:lnTo>
                      <a:pt x="287" y="1289"/>
                    </a:lnTo>
                    <a:lnTo>
                      <a:pt x="285" y="1283"/>
                    </a:lnTo>
                    <a:lnTo>
                      <a:pt x="283" y="1281"/>
                    </a:lnTo>
                    <a:lnTo>
                      <a:pt x="285" y="1280"/>
                    </a:lnTo>
                    <a:lnTo>
                      <a:pt x="287" y="1283"/>
                    </a:lnTo>
                    <a:lnTo>
                      <a:pt x="287" y="1283"/>
                    </a:lnTo>
                    <a:lnTo>
                      <a:pt x="291" y="1307"/>
                    </a:lnTo>
                    <a:lnTo>
                      <a:pt x="295" y="1323"/>
                    </a:lnTo>
                    <a:lnTo>
                      <a:pt x="299" y="1331"/>
                    </a:lnTo>
                    <a:lnTo>
                      <a:pt x="303" y="1334"/>
                    </a:lnTo>
                    <a:lnTo>
                      <a:pt x="306" y="1337"/>
                    </a:lnTo>
                    <a:lnTo>
                      <a:pt x="310" y="1339"/>
                    </a:lnTo>
                    <a:lnTo>
                      <a:pt x="312" y="1343"/>
                    </a:lnTo>
                    <a:lnTo>
                      <a:pt x="313" y="1352"/>
                    </a:lnTo>
                    <a:lnTo>
                      <a:pt x="316" y="1357"/>
                    </a:lnTo>
                    <a:lnTo>
                      <a:pt x="325" y="1349"/>
                    </a:lnTo>
                    <a:lnTo>
                      <a:pt x="328" y="1349"/>
                    </a:lnTo>
                    <a:lnTo>
                      <a:pt x="329" y="1349"/>
                    </a:lnTo>
                    <a:lnTo>
                      <a:pt x="331" y="1350"/>
                    </a:lnTo>
                    <a:lnTo>
                      <a:pt x="332" y="1354"/>
                    </a:lnTo>
                    <a:lnTo>
                      <a:pt x="335" y="1361"/>
                    </a:lnTo>
                    <a:lnTo>
                      <a:pt x="338" y="1363"/>
                    </a:lnTo>
                    <a:lnTo>
                      <a:pt x="340" y="1365"/>
                    </a:lnTo>
                    <a:lnTo>
                      <a:pt x="343" y="1368"/>
                    </a:lnTo>
                    <a:lnTo>
                      <a:pt x="344" y="1367"/>
                    </a:lnTo>
                    <a:lnTo>
                      <a:pt x="345" y="1365"/>
                    </a:lnTo>
                    <a:lnTo>
                      <a:pt x="345" y="1362"/>
                    </a:lnTo>
                    <a:lnTo>
                      <a:pt x="345" y="1355"/>
                    </a:lnTo>
                    <a:lnTo>
                      <a:pt x="347" y="1350"/>
                    </a:lnTo>
                    <a:lnTo>
                      <a:pt x="347" y="1350"/>
                    </a:lnTo>
                    <a:lnTo>
                      <a:pt x="349" y="1343"/>
                    </a:lnTo>
                    <a:lnTo>
                      <a:pt x="350" y="1336"/>
                    </a:lnTo>
                    <a:lnTo>
                      <a:pt x="349" y="1329"/>
                    </a:lnTo>
                    <a:lnTo>
                      <a:pt x="348" y="1323"/>
                    </a:lnTo>
                    <a:lnTo>
                      <a:pt x="344" y="1308"/>
                    </a:lnTo>
                    <a:lnTo>
                      <a:pt x="342" y="1301"/>
                    </a:lnTo>
                    <a:lnTo>
                      <a:pt x="341" y="1292"/>
                    </a:lnTo>
                    <a:lnTo>
                      <a:pt x="341" y="1289"/>
                    </a:lnTo>
                    <a:lnTo>
                      <a:pt x="342" y="1286"/>
                    </a:lnTo>
                    <a:lnTo>
                      <a:pt x="342" y="1286"/>
                    </a:lnTo>
                    <a:lnTo>
                      <a:pt x="347" y="1282"/>
                    </a:lnTo>
                    <a:lnTo>
                      <a:pt x="349" y="1280"/>
                    </a:lnTo>
                    <a:lnTo>
                      <a:pt x="351" y="1275"/>
                    </a:lnTo>
                    <a:lnTo>
                      <a:pt x="353" y="1271"/>
                    </a:lnTo>
                    <a:lnTo>
                      <a:pt x="355" y="1268"/>
                    </a:lnTo>
                    <a:lnTo>
                      <a:pt x="361" y="1264"/>
                    </a:lnTo>
                    <a:lnTo>
                      <a:pt x="369" y="1259"/>
                    </a:lnTo>
                    <a:lnTo>
                      <a:pt x="373" y="1256"/>
                    </a:lnTo>
                    <a:lnTo>
                      <a:pt x="375" y="1252"/>
                    </a:lnTo>
                    <a:lnTo>
                      <a:pt x="379" y="1249"/>
                    </a:lnTo>
                    <a:lnTo>
                      <a:pt x="381" y="1244"/>
                    </a:lnTo>
                    <a:lnTo>
                      <a:pt x="381" y="1244"/>
                    </a:lnTo>
                    <a:lnTo>
                      <a:pt x="386" y="1226"/>
                    </a:lnTo>
                    <a:lnTo>
                      <a:pt x="387" y="1218"/>
                    </a:lnTo>
                    <a:lnTo>
                      <a:pt x="388" y="1210"/>
                    </a:lnTo>
                    <a:lnTo>
                      <a:pt x="387" y="1205"/>
                    </a:lnTo>
                    <a:lnTo>
                      <a:pt x="385" y="1196"/>
                    </a:lnTo>
                    <a:lnTo>
                      <a:pt x="382" y="1189"/>
                    </a:lnTo>
                    <a:lnTo>
                      <a:pt x="378" y="1179"/>
                    </a:lnTo>
                    <a:lnTo>
                      <a:pt x="375" y="1174"/>
                    </a:lnTo>
                    <a:lnTo>
                      <a:pt x="373" y="1166"/>
                    </a:lnTo>
                    <a:lnTo>
                      <a:pt x="373" y="1166"/>
                    </a:lnTo>
                    <a:lnTo>
                      <a:pt x="372" y="1159"/>
                    </a:lnTo>
                    <a:lnTo>
                      <a:pt x="372" y="1153"/>
                    </a:lnTo>
                    <a:lnTo>
                      <a:pt x="373" y="1149"/>
                    </a:lnTo>
                    <a:lnTo>
                      <a:pt x="375" y="1145"/>
                    </a:lnTo>
                    <a:lnTo>
                      <a:pt x="378" y="1143"/>
                    </a:lnTo>
                    <a:lnTo>
                      <a:pt x="382" y="1140"/>
                    </a:lnTo>
                    <a:lnTo>
                      <a:pt x="394" y="1135"/>
                    </a:lnTo>
                    <a:lnTo>
                      <a:pt x="396" y="1133"/>
                    </a:lnTo>
                    <a:lnTo>
                      <a:pt x="397" y="1126"/>
                    </a:lnTo>
                    <a:lnTo>
                      <a:pt x="397" y="1116"/>
                    </a:lnTo>
                    <a:lnTo>
                      <a:pt x="396" y="1112"/>
                    </a:lnTo>
                    <a:lnTo>
                      <a:pt x="393" y="1106"/>
                    </a:lnTo>
                    <a:lnTo>
                      <a:pt x="392" y="1101"/>
                    </a:lnTo>
                    <a:lnTo>
                      <a:pt x="388" y="1096"/>
                    </a:lnTo>
                    <a:lnTo>
                      <a:pt x="385" y="1092"/>
                    </a:lnTo>
                    <a:lnTo>
                      <a:pt x="381" y="1090"/>
                    </a:lnTo>
                    <a:lnTo>
                      <a:pt x="375" y="1085"/>
                    </a:lnTo>
                    <a:lnTo>
                      <a:pt x="372" y="1084"/>
                    </a:lnTo>
                    <a:lnTo>
                      <a:pt x="369" y="1082"/>
                    </a:lnTo>
                    <a:lnTo>
                      <a:pt x="369" y="1079"/>
                    </a:lnTo>
                    <a:lnTo>
                      <a:pt x="366" y="1070"/>
                    </a:lnTo>
                    <a:lnTo>
                      <a:pt x="363" y="1054"/>
                    </a:lnTo>
                    <a:lnTo>
                      <a:pt x="363" y="1040"/>
                    </a:lnTo>
                    <a:lnTo>
                      <a:pt x="363" y="1040"/>
                    </a:lnTo>
                    <a:lnTo>
                      <a:pt x="367" y="1022"/>
                    </a:lnTo>
                    <a:lnTo>
                      <a:pt x="367" y="1016"/>
                    </a:lnTo>
                    <a:lnTo>
                      <a:pt x="367" y="1013"/>
                    </a:lnTo>
                    <a:lnTo>
                      <a:pt x="365" y="1004"/>
                    </a:lnTo>
                    <a:lnTo>
                      <a:pt x="357" y="986"/>
                    </a:lnTo>
                    <a:lnTo>
                      <a:pt x="357" y="976"/>
                    </a:lnTo>
                    <a:lnTo>
                      <a:pt x="356" y="957"/>
                    </a:lnTo>
                    <a:lnTo>
                      <a:pt x="355" y="936"/>
                    </a:lnTo>
                    <a:lnTo>
                      <a:pt x="354" y="916"/>
                    </a:lnTo>
                    <a:lnTo>
                      <a:pt x="354" y="906"/>
                    </a:lnTo>
                    <a:lnTo>
                      <a:pt x="355" y="902"/>
                    </a:lnTo>
                    <a:lnTo>
                      <a:pt x="357" y="899"/>
                    </a:lnTo>
                    <a:lnTo>
                      <a:pt x="357" y="889"/>
                    </a:lnTo>
                    <a:lnTo>
                      <a:pt x="357" y="880"/>
                    </a:lnTo>
                    <a:lnTo>
                      <a:pt x="359" y="877"/>
                    </a:lnTo>
                    <a:lnTo>
                      <a:pt x="361" y="872"/>
                    </a:lnTo>
                    <a:lnTo>
                      <a:pt x="376" y="850"/>
                    </a:lnTo>
                    <a:lnTo>
                      <a:pt x="386" y="837"/>
                    </a:lnTo>
                    <a:lnTo>
                      <a:pt x="394" y="829"/>
                    </a:lnTo>
                    <a:lnTo>
                      <a:pt x="399" y="825"/>
                    </a:lnTo>
                    <a:lnTo>
                      <a:pt x="404" y="825"/>
                    </a:lnTo>
                    <a:lnTo>
                      <a:pt x="418" y="825"/>
                    </a:lnTo>
                    <a:lnTo>
                      <a:pt x="431" y="825"/>
                    </a:lnTo>
                    <a:lnTo>
                      <a:pt x="436" y="827"/>
                    </a:lnTo>
                    <a:lnTo>
                      <a:pt x="440" y="825"/>
                    </a:lnTo>
                    <a:lnTo>
                      <a:pt x="440" y="825"/>
                    </a:lnTo>
                    <a:lnTo>
                      <a:pt x="442" y="821"/>
                    </a:lnTo>
                    <a:lnTo>
                      <a:pt x="443" y="809"/>
                    </a:lnTo>
                    <a:lnTo>
                      <a:pt x="443" y="797"/>
                    </a:lnTo>
                    <a:lnTo>
                      <a:pt x="441" y="790"/>
                    </a:lnTo>
                    <a:lnTo>
                      <a:pt x="440" y="787"/>
                    </a:lnTo>
                    <a:lnTo>
                      <a:pt x="439" y="785"/>
                    </a:lnTo>
                    <a:lnTo>
                      <a:pt x="434" y="781"/>
                    </a:lnTo>
                    <a:lnTo>
                      <a:pt x="428" y="779"/>
                    </a:lnTo>
                    <a:lnTo>
                      <a:pt x="423" y="774"/>
                    </a:lnTo>
                    <a:lnTo>
                      <a:pt x="422" y="773"/>
                    </a:lnTo>
                    <a:lnTo>
                      <a:pt x="422" y="769"/>
                    </a:lnTo>
                    <a:lnTo>
                      <a:pt x="422" y="767"/>
                    </a:lnTo>
                    <a:lnTo>
                      <a:pt x="423" y="762"/>
                    </a:lnTo>
                    <a:lnTo>
                      <a:pt x="427" y="754"/>
                    </a:lnTo>
                    <a:lnTo>
                      <a:pt x="433" y="743"/>
                    </a:lnTo>
                    <a:lnTo>
                      <a:pt x="436" y="738"/>
                    </a:lnTo>
                    <a:lnTo>
                      <a:pt x="440" y="731"/>
                    </a:lnTo>
                    <a:lnTo>
                      <a:pt x="446" y="713"/>
                    </a:lnTo>
                    <a:lnTo>
                      <a:pt x="450" y="695"/>
                    </a:lnTo>
                    <a:lnTo>
                      <a:pt x="452" y="686"/>
                    </a:lnTo>
                    <a:lnTo>
                      <a:pt x="452" y="606"/>
                    </a:lnTo>
                    <a:lnTo>
                      <a:pt x="453" y="603"/>
                    </a:lnTo>
                    <a:lnTo>
                      <a:pt x="456" y="601"/>
                    </a:lnTo>
                    <a:lnTo>
                      <a:pt x="465" y="598"/>
                    </a:lnTo>
                    <a:lnTo>
                      <a:pt x="470" y="597"/>
                    </a:lnTo>
                    <a:lnTo>
                      <a:pt x="475" y="594"/>
                    </a:lnTo>
                    <a:lnTo>
                      <a:pt x="480" y="591"/>
                    </a:lnTo>
                    <a:lnTo>
                      <a:pt x="484" y="587"/>
                    </a:lnTo>
                    <a:lnTo>
                      <a:pt x="486" y="582"/>
                    </a:lnTo>
                    <a:lnTo>
                      <a:pt x="487" y="579"/>
                    </a:lnTo>
                    <a:lnTo>
                      <a:pt x="489" y="576"/>
                    </a:lnTo>
                    <a:lnTo>
                      <a:pt x="489" y="574"/>
                    </a:lnTo>
                    <a:lnTo>
                      <a:pt x="486" y="570"/>
                    </a:lnTo>
                    <a:lnTo>
                      <a:pt x="486" y="566"/>
                    </a:lnTo>
                    <a:lnTo>
                      <a:pt x="486" y="562"/>
                    </a:lnTo>
                    <a:lnTo>
                      <a:pt x="486" y="560"/>
                    </a:lnTo>
                    <a:lnTo>
                      <a:pt x="491" y="554"/>
                    </a:lnTo>
                    <a:lnTo>
                      <a:pt x="495" y="548"/>
                    </a:lnTo>
                    <a:lnTo>
                      <a:pt x="499" y="537"/>
                    </a:lnTo>
                    <a:lnTo>
                      <a:pt x="505" y="526"/>
                    </a:lnTo>
                    <a:lnTo>
                      <a:pt x="512" y="518"/>
                    </a:lnTo>
                    <a:lnTo>
                      <a:pt x="522" y="505"/>
                    </a:lnTo>
                    <a:lnTo>
                      <a:pt x="522" y="498"/>
                    </a:lnTo>
                    <a:lnTo>
                      <a:pt x="521" y="488"/>
                    </a:lnTo>
                    <a:lnTo>
                      <a:pt x="516" y="477"/>
                    </a:lnTo>
                    <a:lnTo>
                      <a:pt x="512" y="470"/>
                    </a:lnTo>
                    <a:lnTo>
                      <a:pt x="510" y="465"/>
                    </a:lnTo>
                    <a:lnTo>
                      <a:pt x="509" y="459"/>
                    </a:lnTo>
                    <a:lnTo>
                      <a:pt x="510" y="453"/>
                    </a:lnTo>
                    <a:lnTo>
                      <a:pt x="510" y="450"/>
                    </a:lnTo>
                    <a:lnTo>
                      <a:pt x="514" y="449"/>
                    </a:lnTo>
                    <a:lnTo>
                      <a:pt x="517" y="444"/>
                    </a:lnTo>
                    <a:lnTo>
                      <a:pt x="520" y="439"/>
                    </a:lnTo>
                    <a:lnTo>
                      <a:pt x="522" y="434"/>
                    </a:lnTo>
                    <a:lnTo>
                      <a:pt x="523" y="426"/>
                    </a:lnTo>
                    <a:lnTo>
                      <a:pt x="527" y="418"/>
                    </a:lnTo>
                    <a:lnTo>
                      <a:pt x="530" y="412"/>
                    </a:lnTo>
                    <a:lnTo>
                      <a:pt x="536" y="403"/>
                    </a:lnTo>
                    <a:lnTo>
                      <a:pt x="545" y="394"/>
                    </a:lnTo>
                    <a:lnTo>
                      <a:pt x="549" y="389"/>
                    </a:lnTo>
                    <a:lnTo>
                      <a:pt x="552" y="388"/>
                    </a:lnTo>
                    <a:lnTo>
                      <a:pt x="554" y="387"/>
                    </a:lnTo>
                    <a:lnTo>
                      <a:pt x="557" y="387"/>
                    </a:lnTo>
                    <a:lnTo>
                      <a:pt x="558" y="388"/>
                    </a:lnTo>
                    <a:lnTo>
                      <a:pt x="561" y="390"/>
                    </a:lnTo>
                    <a:lnTo>
                      <a:pt x="565" y="394"/>
                    </a:lnTo>
                    <a:lnTo>
                      <a:pt x="567" y="396"/>
                    </a:lnTo>
                    <a:lnTo>
                      <a:pt x="568" y="396"/>
                    </a:lnTo>
                    <a:lnTo>
                      <a:pt x="570" y="395"/>
                    </a:lnTo>
                    <a:lnTo>
                      <a:pt x="573" y="390"/>
                    </a:lnTo>
                    <a:lnTo>
                      <a:pt x="580" y="377"/>
                    </a:lnTo>
                    <a:lnTo>
                      <a:pt x="582" y="372"/>
                    </a:lnTo>
                    <a:lnTo>
                      <a:pt x="583" y="370"/>
                    </a:lnTo>
                    <a:lnTo>
                      <a:pt x="582" y="365"/>
                    </a:lnTo>
                    <a:lnTo>
                      <a:pt x="580" y="362"/>
                    </a:lnTo>
                    <a:lnTo>
                      <a:pt x="577" y="353"/>
                    </a:lnTo>
                    <a:lnTo>
                      <a:pt x="574" y="346"/>
                    </a:lnTo>
                    <a:lnTo>
                      <a:pt x="576" y="341"/>
                    </a:lnTo>
                    <a:lnTo>
                      <a:pt x="578" y="338"/>
                    </a:lnTo>
                    <a:lnTo>
                      <a:pt x="580" y="334"/>
                    </a:lnTo>
                    <a:lnTo>
                      <a:pt x="584" y="332"/>
                    </a:lnTo>
                    <a:lnTo>
                      <a:pt x="586" y="332"/>
                    </a:lnTo>
                    <a:lnTo>
                      <a:pt x="591" y="334"/>
                    </a:lnTo>
                    <a:lnTo>
                      <a:pt x="596" y="335"/>
                    </a:lnTo>
                    <a:lnTo>
                      <a:pt x="603" y="337"/>
                    </a:lnTo>
                    <a:lnTo>
                      <a:pt x="613" y="338"/>
                    </a:lnTo>
                    <a:lnTo>
                      <a:pt x="625" y="340"/>
                    </a:lnTo>
                    <a:lnTo>
                      <a:pt x="636" y="344"/>
                    </a:lnTo>
                    <a:lnTo>
                      <a:pt x="645" y="349"/>
                    </a:lnTo>
                    <a:lnTo>
                      <a:pt x="648" y="350"/>
                    </a:lnTo>
                    <a:lnTo>
                      <a:pt x="651" y="350"/>
                    </a:lnTo>
                    <a:lnTo>
                      <a:pt x="651" y="349"/>
                    </a:lnTo>
                    <a:lnTo>
                      <a:pt x="651" y="347"/>
                    </a:lnTo>
                    <a:lnTo>
                      <a:pt x="653" y="344"/>
                    </a:lnTo>
                    <a:lnTo>
                      <a:pt x="656" y="338"/>
                    </a:lnTo>
                    <a:lnTo>
                      <a:pt x="657" y="335"/>
                    </a:lnTo>
                    <a:lnTo>
                      <a:pt x="657" y="333"/>
                    </a:lnTo>
                    <a:lnTo>
                      <a:pt x="656" y="332"/>
                    </a:lnTo>
                    <a:lnTo>
                      <a:pt x="654" y="330"/>
                    </a:lnTo>
                    <a:lnTo>
                      <a:pt x="651" y="327"/>
                    </a:lnTo>
                    <a:lnTo>
                      <a:pt x="650" y="326"/>
                    </a:lnTo>
                    <a:lnTo>
                      <a:pt x="651" y="320"/>
                    </a:lnTo>
                    <a:lnTo>
                      <a:pt x="654" y="314"/>
                    </a:lnTo>
                    <a:lnTo>
                      <a:pt x="654" y="314"/>
                    </a:lnTo>
                    <a:lnTo>
                      <a:pt x="657" y="309"/>
                    </a:lnTo>
                    <a:lnTo>
                      <a:pt x="658" y="304"/>
                    </a:lnTo>
                    <a:lnTo>
                      <a:pt x="658" y="300"/>
                    </a:lnTo>
                    <a:lnTo>
                      <a:pt x="657" y="295"/>
                    </a:lnTo>
                    <a:lnTo>
                      <a:pt x="653" y="285"/>
                    </a:lnTo>
                    <a:lnTo>
                      <a:pt x="648" y="275"/>
                    </a:lnTo>
                    <a:lnTo>
                      <a:pt x="648" y="273"/>
                    </a:lnTo>
                    <a:lnTo>
                      <a:pt x="650" y="272"/>
                    </a:lnTo>
                    <a:lnTo>
                      <a:pt x="654" y="270"/>
                    </a:lnTo>
                    <a:lnTo>
                      <a:pt x="669" y="270"/>
                    </a:lnTo>
                    <a:lnTo>
                      <a:pt x="669" y="269"/>
                    </a:lnTo>
                    <a:lnTo>
                      <a:pt x="669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8" name="Freeform 538"/>
              <p:cNvSpPr>
                <a:spLocks/>
              </p:cNvSpPr>
              <p:nvPr/>
            </p:nvSpPr>
            <p:spPr bwMode="auto">
              <a:xfrm>
                <a:off x="5157788" y="482600"/>
                <a:ext cx="1652588" cy="2314575"/>
              </a:xfrm>
              <a:custGeom>
                <a:avLst/>
                <a:gdLst>
                  <a:gd name="T0" fmla="*/ 793 w 1041"/>
                  <a:gd name="T1" fmla="*/ 275 h 1458"/>
                  <a:gd name="T2" fmla="*/ 870 w 1041"/>
                  <a:gd name="T3" fmla="*/ 139 h 1458"/>
                  <a:gd name="T4" fmla="*/ 993 w 1041"/>
                  <a:gd name="T5" fmla="*/ 188 h 1458"/>
                  <a:gd name="T6" fmla="*/ 1012 w 1041"/>
                  <a:gd name="T7" fmla="*/ 114 h 1458"/>
                  <a:gd name="T8" fmla="*/ 939 w 1041"/>
                  <a:gd name="T9" fmla="*/ 91 h 1458"/>
                  <a:gd name="T10" fmla="*/ 986 w 1041"/>
                  <a:gd name="T11" fmla="*/ 27 h 1458"/>
                  <a:gd name="T12" fmla="*/ 918 w 1041"/>
                  <a:gd name="T13" fmla="*/ 52 h 1458"/>
                  <a:gd name="T14" fmla="*/ 905 w 1041"/>
                  <a:gd name="T15" fmla="*/ 28 h 1458"/>
                  <a:gd name="T16" fmla="*/ 867 w 1041"/>
                  <a:gd name="T17" fmla="*/ 17 h 1458"/>
                  <a:gd name="T18" fmla="*/ 851 w 1041"/>
                  <a:gd name="T19" fmla="*/ 61 h 1458"/>
                  <a:gd name="T20" fmla="*/ 812 w 1041"/>
                  <a:gd name="T21" fmla="*/ 97 h 1458"/>
                  <a:gd name="T22" fmla="*/ 788 w 1041"/>
                  <a:gd name="T23" fmla="*/ 39 h 1458"/>
                  <a:gd name="T24" fmla="*/ 760 w 1041"/>
                  <a:gd name="T25" fmla="*/ 96 h 1458"/>
                  <a:gd name="T26" fmla="*/ 716 w 1041"/>
                  <a:gd name="T27" fmla="*/ 149 h 1458"/>
                  <a:gd name="T28" fmla="*/ 687 w 1041"/>
                  <a:gd name="T29" fmla="*/ 139 h 1458"/>
                  <a:gd name="T30" fmla="*/ 675 w 1041"/>
                  <a:gd name="T31" fmla="*/ 175 h 1458"/>
                  <a:gd name="T32" fmla="*/ 646 w 1041"/>
                  <a:gd name="T33" fmla="*/ 197 h 1458"/>
                  <a:gd name="T34" fmla="*/ 602 w 1041"/>
                  <a:gd name="T35" fmla="*/ 207 h 1458"/>
                  <a:gd name="T36" fmla="*/ 598 w 1041"/>
                  <a:gd name="T37" fmla="*/ 250 h 1458"/>
                  <a:gd name="T38" fmla="*/ 555 w 1041"/>
                  <a:gd name="T39" fmla="*/ 308 h 1458"/>
                  <a:gd name="T40" fmla="*/ 541 w 1041"/>
                  <a:gd name="T41" fmla="*/ 347 h 1458"/>
                  <a:gd name="T42" fmla="*/ 511 w 1041"/>
                  <a:gd name="T43" fmla="*/ 359 h 1458"/>
                  <a:gd name="T44" fmla="*/ 481 w 1041"/>
                  <a:gd name="T45" fmla="*/ 401 h 1458"/>
                  <a:gd name="T46" fmla="*/ 474 w 1041"/>
                  <a:gd name="T47" fmla="*/ 443 h 1458"/>
                  <a:gd name="T48" fmla="*/ 475 w 1041"/>
                  <a:gd name="T49" fmla="*/ 482 h 1458"/>
                  <a:gd name="T50" fmla="*/ 431 w 1041"/>
                  <a:gd name="T51" fmla="*/ 496 h 1458"/>
                  <a:gd name="T52" fmla="*/ 391 w 1041"/>
                  <a:gd name="T53" fmla="*/ 560 h 1458"/>
                  <a:gd name="T54" fmla="*/ 394 w 1041"/>
                  <a:gd name="T55" fmla="*/ 600 h 1458"/>
                  <a:gd name="T56" fmla="*/ 357 w 1041"/>
                  <a:gd name="T57" fmla="*/ 655 h 1458"/>
                  <a:gd name="T58" fmla="*/ 384 w 1041"/>
                  <a:gd name="T59" fmla="*/ 698 h 1458"/>
                  <a:gd name="T60" fmla="*/ 334 w 1041"/>
                  <a:gd name="T61" fmla="*/ 749 h 1458"/>
                  <a:gd name="T62" fmla="*/ 307 w 1041"/>
                  <a:gd name="T63" fmla="*/ 788 h 1458"/>
                  <a:gd name="T64" fmla="*/ 247 w 1041"/>
                  <a:gd name="T65" fmla="*/ 855 h 1458"/>
                  <a:gd name="T66" fmla="*/ 310 w 1041"/>
                  <a:gd name="T67" fmla="*/ 834 h 1458"/>
                  <a:gd name="T68" fmla="*/ 252 w 1041"/>
                  <a:gd name="T69" fmla="*/ 905 h 1458"/>
                  <a:gd name="T70" fmla="*/ 210 w 1041"/>
                  <a:gd name="T71" fmla="*/ 899 h 1458"/>
                  <a:gd name="T72" fmla="*/ 189 w 1041"/>
                  <a:gd name="T73" fmla="*/ 954 h 1458"/>
                  <a:gd name="T74" fmla="*/ 114 w 1041"/>
                  <a:gd name="T75" fmla="*/ 943 h 1458"/>
                  <a:gd name="T76" fmla="*/ 151 w 1041"/>
                  <a:gd name="T77" fmla="*/ 972 h 1458"/>
                  <a:gd name="T78" fmla="*/ 108 w 1041"/>
                  <a:gd name="T79" fmla="*/ 1008 h 1458"/>
                  <a:gd name="T80" fmla="*/ 84 w 1041"/>
                  <a:gd name="T81" fmla="*/ 1014 h 1458"/>
                  <a:gd name="T82" fmla="*/ 46 w 1041"/>
                  <a:gd name="T83" fmla="*/ 1016 h 1458"/>
                  <a:gd name="T84" fmla="*/ 95 w 1041"/>
                  <a:gd name="T85" fmla="*/ 1060 h 1458"/>
                  <a:gd name="T86" fmla="*/ 30 w 1041"/>
                  <a:gd name="T87" fmla="*/ 1096 h 1458"/>
                  <a:gd name="T88" fmla="*/ 24 w 1041"/>
                  <a:gd name="T89" fmla="*/ 1134 h 1458"/>
                  <a:gd name="T90" fmla="*/ 120 w 1041"/>
                  <a:gd name="T91" fmla="*/ 1110 h 1458"/>
                  <a:gd name="T92" fmla="*/ 93 w 1041"/>
                  <a:gd name="T93" fmla="*/ 1133 h 1458"/>
                  <a:gd name="T94" fmla="*/ 9 w 1041"/>
                  <a:gd name="T95" fmla="*/ 1151 h 1458"/>
                  <a:gd name="T96" fmla="*/ 28 w 1041"/>
                  <a:gd name="T97" fmla="*/ 1231 h 1458"/>
                  <a:gd name="T98" fmla="*/ 105 w 1041"/>
                  <a:gd name="T99" fmla="*/ 1203 h 1458"/>
                  <a:gd name="T100" fmla="*/ 47 w 1041"/>
                  <a:gd name="T101" fmla="*/ 1275 h 1458"/>
                  <a:gd name="T102" fmla="*/ 25 w 1041"/>
                  <a:gd name="T103" fmla="*/ 1305 h 1458"/>
                  <a:gd name="T104" fmla="*/ 56 w 1041"/>
                  <a:gd name="T105" fmla="*/ 1326 h 1458"/>
                  <a:gd name="T106" fmla="*/ 21 w 1041"/>
                  <a:gd name="T107" fmla="*/ 1363 h 1458"/>
                  <a:gd name="T108" fmla="*/ 156 w 1041"/>
                  <a:gd name="T109" fmla="*/ 1448 h 1458"/>
                  <a:gd name="T110" fmla="*/ 279 w 1041"/>
                  <a:gd name="T111" fmla="*/ 1309 h 1458"/>
                  <a:gd name="T112" fmla="*/ 335 w 1041"/>
                  <a:gd name="T113" fmla="*/ 1361 h 1458"/>
                  <a:gd name="T114" fmla="*/ 388 w 1041"/>
                  <a:gd name="T115" fmla="*/ 1210 h 1458"/>
                  <a:gd name="T116" fmla="*/ 367 w 1041"/>
                  <a:gd name="T117" fmla="*/ 1013 h 1458"/>
                  <a:gd name="T118" fmla="*/ 422 w 1041"/>
                  <a:gd name="T119" fmla="*/ 769 h 1458"/>
                  <a:gd name="T120" fmla="*/ 516 w 1041"/>
                  <a:gd name="T121" fmla="*/ 477 h 1458"/>
                  <a:gd name="T122" fmla="*/ 578 w 1041"/>
                  <a:gd name="T123" fmla="*/ 338 h 1458"/>
                  <a:gd name="T124" fmla="*/ 654 w 1041"/>
                  <a:gd name="T125" fmla="*/ 270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41" h="1458">
                    <a:moveTo>
                      <a:pt x="669" y="265"/>
                    </a:moveTo>
                    <a:lnTo>
                      <a:pt x="672" y="264"/>
                    </a:lnTo>
                    <a:lnTo>
                      <a:pt x="675" y="263"/>
                    </a:lnTo>
                    <a:lnTo>
                      <a:pt x="679" y="262"/>
                    </a:lnTo>
                    <a:lnTo>
                      <a:pt x="682" y="258"/>
                    </a:lnTo>
                    <a:lnTo>
                      <a:pt x="683" y="256"/>
                    </a:lnTo>
                    <a:lnTo>
                      <a:pt x="684" y="254"/>
                    </a:lnTo>
                    <a:lnTo>
                      <a:pt x="682" y="251"/>
                    </a:lnTo>
                    <a:lnTo>
                      <a:pt x="681" y="248"/>
                    </a:lnTo>
                    <a:lnTo>
                      <a:pt x="679" y="246"/>
                    </a:lnTo>
                    <a:lnTo>
                      <a:pt x="679" y="245"/>
                    </a:lnTo>
                    <a:lnTo>
                      <a:pt x="681" y="244"/>
                    </a:lnTo>
                    <a:lnTo>
                      <a:pt x="682" y="242"/>
                    </a:lnTo>
                    <a:lnTo>
                      <a:pt x="688" y="241"/>
                    </a:lnTo>
                    <a:lnTo>
                      <a:pt x="696" y="241"/>
                    </a:lnTo>
                    <a:lnTo>
                      <a:pt x="704" y="242"/>
                    </a:lnTo>
                    <a:lnTo>
                      <a:pt x="707" y="242"/>
                    </a:lnTo>
                    <a:lnTo>
                      <a:pt x="707" y="242"/>
                    </a:lnTo>
                    <a:lnTo>
                      <a:pt x="712" y="247"/>
                    </a:lnTo>
                    <a:lnTo>
                      <a:pt x="716" y="252"/>
                    </a:lnTo>
                    <a:lnTo>
                      <a:pt x="723" y="264"/>
                    </a:lnTo>
                    <a:lnTo>
                      <a:pt x="731" y="276"/>
                    </a:lnTo>
                    <a:lnTo>
                      <a:pt x="738" y="288"/>
                    </a:lnTo>
                    <a:lnTo>
                      <a:pt x="739" y="290"/>
                    </a:lnTo>
                    <a:lnTo>
                      <a:pt x="744" y="293"/>
                    </a:lnTo>
                    <a:lnTo>
                      <a:pt x="762" y="296"/>
                    </a:lnTo>
                    <a:lnTo>
                      <a:pt x="762" y="296"/>
                    </a:lnTo>
                    <a:lnTo>
                      <a:pt x="768" y="297"/>
                    </a:lnTo>
                    <a:lnTo>
                      <a:pt x="774" y="297"/>
                    </a:lnTo>
                    <a:lnTo>
                      <a:pt x="777" y="294"/>
                    </a:lnTo>
                    <a:lnTo>
                      <a:pt x="782" y="289"/>
                    </a:lnTo>
                    <a:lnTo>
                      <a:pt x="793" y="276"/>
                    </a:lnTo>
                    <a:lnTo>
                      <a:pt x="793" y="275"/>
                    </a:lnTo>
                    <a:lnTo>
                      <a:pt x="793" y="275"/>
                    </a:lnTo>
                    <a:lnTo>
                      <a:pt x="802" y="275"/>
                    </a:lnTo>
                    <a:lnTo>
                      <a:pt x="809" y="276"/>
                    </a:lnTo>
                    <a:lnTo>
                      <a:pt x="814" y="278"/>
                    </a:lnTo>
                    <a:lnTo>
                      <a:pt x="821" y="283"/>
                    </a:lnTo>
                    <a:lnTo>
                      <a:pt x="827" y="285"/>
                    </a:lnTo>
                    <a:lnTo>
                      <a:pt x="838" y="290"/>
                    </a:lnTo>
                    <a:lnTo>
                      <a:pt x="839" y="290"/>
                    </a:lnTo>
                    <a:lnTo>
                      <a:pt x="840" y="289"/>
                    </a:lnTo>
                    <a:lnTo>
                      <a:pt x="843" y="282"/>
                    </a:lnTo>
                    <a:lnTo>
                      <a:pt x="843" y="273"/>
                    </a:lnTo>
                    <a:lnTo>
                      <a:pt x="844" y="268"/>
                    </a:lnTo>
                    <a:lnTo>
                      <a:pt x="844" y="265"/>
                    </a:lnTo>
                    <a:lnTo>
                      <a:pt x="845" y="263"/>
                    </a:lnTo>
                    <a:lnTo>
                      <a:pt x="847" y="260"/>
                    </a:lnTo>
                    <a:lnTo>
                      <a:pt x="852" y="256"/>
                    </a:lnTo>
                    <a:lnTo>
                      <a:pt x="857" y="254"/>
                    </a:lnTo>
                    <a:lnTo>
                      <a:pt x="858" y="252"/>
                    </a:lnTo>
                    <a:lnTo>
                      <a:pt x="861" y="250"/>
                    </a:lnTo>
                    <a:lnTo>
                      <a:pt x="863" y="241"/>
                    </a:lnTo>
                    <a:lnTo>
                      <a:pt x="863" y="238"/>
                    </a:lnTo>
                    <a:lnTo>
                      <a:pt x="863" y="233"/>
                    </a:lnTo>
                    <a:lnTo>
                      <a:pt x="863" y="229"/>
                    </a:lnTo>
                    <a:lnTo>
                      <a:pt x="861" y="226"/>
                    </a:lnTo>
                    <a:lnTo>
                      <a:pt x="858" y="221"/>
                    </a:lnTo>
                    <a:lnTo>
                      <a:pt x="857" y="214"/>
                    </a:lnTo>
                    <a:lnTo>
                      <a:pt x="857" y="214"/>
                    </a:lnTo>
                    <a:lnTo>
                      <a:pt x="855" y="198"/>
                    </a:lnTo>
                    <a:lnTo>
                      <a:pt x="852" y="183"/>
                    </a:lnTo>
                    <a:lnTo>
                      <a:pt x="852" y="175"/>
                    </a:lnTo>
                    <a:lnTo>
                      <a:pt x="853" y="167"/>
                    </a:lnTo>
                    <a:lnTo>
                      <a:pt x="856" y="160"/>
                    </a:lnTo>
                    <a:lnTo>
                      <a:pt x="859" y="153"/>
                    </a:lnTo>
                    <a:lnTo>
                      <a:pt x="867" y="144"/>
                    </a:lnTo>
                    <a:lnTo>
                      <a:pt x="870" y="139"/>
                    </a:lnTo>
                    <a:lnTo>
                      <a:pt x="877" y="134"/>
                    </a:lnTo>
                    <a:lnTo>
                      <a:pt x="884" y="130"/>
                    </a:lnTo>
                    <a:lnTo>
                      <a:pt x="892" y="128"/>
                    </a:lnTo>
                    <a:lnTo>
                      <a:pt x="894" y="127"/>
                    </a:lnTo>
                    <a:lnTo>
                      <a:pt x="898" y="124"/>
                    </a:lnTo>
                    <a:lnTo>
                      <a:pt x="904" y="116"/>
                    </a:lnTo>
                    <a:lnTo>
                      <a:pt x="909" y="109"/>
                    </a:lnTo>
                    <a:lnTo>
                      <a:pt x="913" y="103"/>
                    </a:lnTo>
                    <a:lnTo>
                      <a:pt x="915" y="104"/>
                    </a:lnTo>
                    <a:lnTo>
                      <a:pt x="918" y="105"/>
                    </a:lnTo>
                    <a:lnTo>
                      <a:pt x="925" y="113"/>
                    </a:lnTo>
                    <a:lnTo>
                      <a:pt x="933" y="121"/>
                    </a:lnTo>
                    <a:lnTo>
                      <a:pt x="942" y="128"/>
                    </a:lnTo>
                    <a:lnTo>
                      <a:pt x="948" y="132"/>
                    </a:lnTo>
                    <a:lnTo>
                      <a:pt x="952" y="133"/>
                    </a:lnTo>
                    <a:lnTo>
                      <a:pt x="960" y="135"/>
                    </a:lnTo>
                    <a:lnTo>
                      <a:pt x="969" y="138"/>
                    </a:lnTo>
                    <a:lnTo>
                      <a:pt x="977" y="142"/>
                    </a:lnTo>
                    <a:lnTo>
                      <a:pt x="980" y="144"/>
                    </a:lnTo>
                    <a:lnTo>
                      <a:pt x="980" y="144"/>
                    </a:lnTo>
                    <a:lnTo>
                      <a:pt x="979" y="148"/>
                    </a:lnTo>
                    <a:lnTo>
                      <a:pt x="979" y="154"/>
                    </a:lnTo>
                    <a:lnTo>
                      <a:pt x="980" y="159"/>
                    </a:lnTo>
                    <a:lnTo>
                      <a:pt x="980" y="163"/>
                    </a:lnTo>
                    <a:lnTo>
                      <a:pt x="977" y="173"/>
                    </a:lnTo>
                    <a:lnTo>
                      <a:pt x="975" y="182"/>
                    </a:lnTo>
                    <a:lnTo>
                      <a:pt x="973" y="190"/>
                    </a:lnTo>
                    <a:lnTo>
                      <a:pt x="973" y="194"/>
                    </a:lnTo>
                    <a:lnTo>
                      <a:pt x="975" y="197"/>
                    </a:lnTo>
                    <a:lnTo>
                      <a:pt x="979" y="202"/>
                    </a:lnTo>
                    <a:lnTo>
                      <a:pt x="982" y="204"/>
                    </a:lnTo>
                    <a:lnTo>
                      <a:pt x="987" y="198"/>
                    </a:lnTo>
                    <a:lnTo>
                      <a:pt x="992" y="192"/>
                    </a:lnTo>
                    <a:lnTo>
                      <a:pt x="993" y="188"/>
                    </a:lnTo>
                    <a:lnTo>
                      <a:pt x="994" y="184"/>
                    </a:lnTo>
                    <a:lnTo>
                      <a:pt x="994" y="179"/>
                    </a:lnTo>
                    <a:lnTo>
                      <a:pt x="995" y="176"/>
                    </a:lnTo>
                    <a:lnTo>
                      <a:pt x="998" y="172"/>
                    </a:lnTo>
                    <a:lnTo>
                      <a:pt x="1007" y="164"/>
                    </a:lnTo>
                    <a:lnTo>
                      <a:pt x="1010" y="161"/>
                    </a:lnTo>
                    <a:lnTo>
                      <a:pt x="1011" y="158"/>
                    </a:lnTo>
                    <a:lnTo>
                      <a:pt x="1012" y="154"/>
                    </a:lnTo>
                    <a:lnTo>
                      <a:pt x="1013" y="149"/>
                    </a:lnTo>
                    <a:lnTo>
                      <a:pt x="1013" y="144"/>
                    </a:lnTo>
                    <a:lnTo>
                      <a:pt x="1012" y="138"/>
                    </a:lnTo>
                    <a:lnTo>
                      <a:pt x="1013" y="138"/>
                    </a:lnTo>
                    <a:lnTo>
                      <a:pt x="1014" y="136"/>
                    </a:lnTo>
                    <a:lnTo>
                      <a:pt x="1014" y="136"/>
                    </a:lnTo>
                    <a:lnTo>
                      <a:pt x="1019" y="136"/>
                    </a:lnTo>
                    <a:lnTo>
                      <a:pt x="1024" y="136"/>
                    </a:lnTo>
                    <a:lnTo>
                      <a:pt x="1028" y="138"/>
                    </a:lnTo>
                    <a:lnTo>
                      <a:pt x="1029" y="139"/>
                    </a:lnTo>
                    <a:lnTo>
                      <a:pt x="1031" y="139"/>
                    </a:lnTo>
                    <a:lnTo>
                      <a:pt x="1037" y="136"/>
                    </a:lnTo>
                    <a:lnTo>
                      <a:pt x="1039" y="132"/>
                    </a:lnTo>
                    <a:lnTo>
                      <a:pt x="1041" y="127"/>
                    </a:lnTo>
                    <a:lnTo>
                      <a:pt x="1041" y="124"/>
                    </a:lnTo>
                    <a:lnTo>
                      <a:pt x="1039" y="120"/>
                    </a:lnTo>
                    <a:lnTo>
                      <a:pt x="1031" y="109"/>
                    </a:lnTo>
                    <a:lnTo>
                      <a:pt x="1023" y="109"/>
                    </a:lnTo>
                    <a:lnTo>
                      <a:pt x="1020" y="109"/>
                    </a:lnTo>
                    <a:lnTo>
                      <a:pt x="1019" y="111"/>
                    </a:lnTo>
                    <a:lnTo>
                      <a:pt x="1020" y="120"/>
                    </a:lnTo>
                    <a:lnTo>
                      <a:pt x="1020" y="123"/>
                    </a:lnTo>
                    <a:lnTo>
                      <a:pt x="1019" y="124"/>
                    </a:lnTo>
                    <a:lnTo>
                      <a:pt x="1018" y="123"/>
                    </a:lnTo>
                    <a:lnTo>
                      <a:pt x="1016" y="118"/>
                    </a:lnTo>
                    <a:lnTo>
                      <a:pt x="1012" y="114"/>
                    </a:lnTo>
                    <a:lnTo>
                      <a:pt x="1010" y="109"/>
                    </a:lnTo>
                    <a:lnTo>
                      <a:pt x="1008" y="108"/>
                    </a:lnTo>
                    <a:lnTo>
                      <a:pt x="1007" y="108"/>
                    </a:lnTo>
                    <a:lnTo>
                      <a:pt x="1004" y="109"/>
                    </a:lnTo>
                    <a:lnTo>
                      <a:pt x="1004" y="111"/>
                    </a:lnTo>
                    <a:lnTo>
                      <a:pt x="1004" y="115"/>
                    </a:lnTo>
                    <a:lnTo>
                      <a:pt x="1005" y="118"/>
                    </a:lnTo>
                    <a:lnTo>
                      <a:pt x="1006" y="122"/>
                    </a:lnTo>
                    <a:lnTo>
                      <a:pt x="1006" y="127"/>
                    </a:lnTo>
                    <a:lnTo>
                      <a:pt x="1005" y="127"/>
                    </a:lnTo>
                    <a:lnTo>
                      <a:pt x="1004" y="126"/>
                    </a:lnTo>
                    <a:lnTo>
                      <a:pt x="1000" y="126"/>
                    </a:lnTo>
                    <a:lnTo>
                      <a:pt x="998" y="127"/>
                    </a:lnTo>
                    <a:lnTo>
                      <a:pt x="987" y="132"/>
                    </a:lnTo>
                    <a:lnTo>
                      <a:pt x="985" y="132"/>
                    </a:lnTo>
                    <a:lnTo>
                      <a:pt x="985" y="130"/>
                    </a:lnTo>
                    <a:lnTo>
                      <a:pt x="987" y="128"/>
                    </a:lnTo>
                    <a:lnTo>
                      <a:pt x="988" y="124"/>
                    </a:lnTo>
                    <a:lnTo>
                      <a:pt x="989" y="120"/>
                    </a:lnTo>
                    <a:lnTo>
                      <a:pt x="988" y="115"/>
                    </a:lnTo>
                    <a:lnTo>
                      <a:pt x="986" y="111"/>
                    </a:lnTo>
                    <a:lnTo>
                      <a:pt x="985" y="110"/>
                    </a:lnTo>
                    <a:lnTo>
                      <a:pt x="980" y="110"/>
                    </a:lnTo>
                    <a:lnTo>
                      <a:pt x="975" y="114"/>
                    </a:lnTo>
                    <a:lnTo>
                      <a:pt x="973" y="114"/>
                    </a:lnTo>
                    <a:lnTo>
                      <a:pt x="973" y="113"/>
                    </a:lnTo>
                    <a:lnTo>
                      <a:pt x="974" y="111"/>
                    </a:lnTo>
                    <a:lnTo>
                      <a:pt x="977" y="105"/>
                    </a:lnTo>
                    <a:lnTo>
                      <a:pt x="977" y="103"/>
                    </a:lnTo>
                    <a:lnTo>
                      <a:pt x="975" y="102"/>
                    </a:lnTo>
                    <a:lnTo>
                      <a:pt x="945" y="97"/>
                    </a:lnTo>
                    <a:lnTo>
                      <a:pt x="942" y="96"/>
                    </a:lnTo>
                    <a:lnTo>
                      <a:pt x="940" y="95"/>
                    </a:lnTo>
                    <a:lnTo>
                      <a:pt x="939" y="91"/>
                    </a:lnTo>
                    <a:lnTo>
                      <a:pt x="939" y="90"/>
                    </a:lnTo>
                    <a:lnTo>
                      <a:pt x="942" y="90"/>
                    </a:lnTo>
                    <a:lnTo>
                      <a:pt x="964" y="89"/>
                    </a:lnTo>
                    <a:lnTo>
                      <a:pt x="991" y="87"/>
                    </a:lnTo>
                    <a:lnTo>
                      <a:pt x="998" y="85"/>
                    </a:lnTo>
                    <a:lnTo>
                      <a:pt x="1001" y="84"/>
                    </a:lnTo>
                    <a:lnTo>
                      <a:pt x="1004" y="83"/>
                    </a:lnTo>
                    <a:lnTo>
                      <a:pt x="1004" y="80"/>
                    </a:lnTo>
                    <a:lnTo>
                      <a:pt x="1004" y="73"/>
                    </a:lnTo>
                    <a:lnTo>
                      <a:pt x="1004" y="66"/>
                    </a:lnTo>
                    <a:lnTo>
                      <a:pt x="1006" y="65"/>
                    </a:lnTo>
                    <a:lnTo>
                      <a:pt x="1010" y="61"/>
                    </a:lnTo>
                    <a:lnTo>
                      <a:pt x="1010" y="61"/>
                    </a:lnTo>
                    <a:lnTo>
                      <a:pt x="1013" y="56"/>
                    </a:lnTo>
                    <a:lnTo>
                      <a:pt x="1018" y="53"/>
                    </a:lnTo>
                    <a:lnTo>
                      <a:pt x="1019" y="51"/>
                    </a:lnTo>
                    <a:lnTo>
                      <a:pt x="1020" y="48"/>
                    </a:lnTo>
                    <a:lnTo>
                      <a:pt x="1020" y="46"/>
                    </a:lnTo>
                    <a:lnTo>
                      <a:pt x="1019" y="43"/>
                    </a:lnTo>
                    <a:lnTo>
                      <a:pt x="1018" y="42"/>
                    </a:lnTo>
                    <a:lnTo>
                      <a:pt x="1014" y="40"/>
                    </a:lnTo>
                    <a:lnTo>
                      <a:pt x="1006" y="37"/>
                    </a:lnTo>
                    <a:lnTo>
                      <a:pt x="999" y="35"/>
                    </a:lnTo>
                    <a:lnTo>
                      <a:pt x="995" y="33"/>
                    </a:lnTo>
                    <a:lnTo>
                      <a:pt x="992" y="33"/>
                    </a:lnTo>
                    <a:lnTo>
                      <a:pt x="988" y="34"/>
                    </a:lnTo>
                    <a:lnTo>
                      <a:pt x="985" y="36"/>
                    </a:lnTo>
                    <a:lnTo>
                      <a:pt x="981" y="37"/>
                    </a:lnTo>
                    <a:lnTo>
                      <a:pt x="981" y="37"/>
                    </a:lnTo>
                    <a:lnTo>
                      <a:pt x="987" y="33"/>
                    </a:lnTo>
                    <a:lnTo>
                      <a:pt x="988" y="31"/>
                    </a:lnTo>
                    <a:lnTo>
                      <a:pt x="988" y="30"/>
                    </a:lnTo>
                    <a:lnTo>
                      <a:pt x="987" y="28"/>
                    </a:lnTo>
                    <a:lnTo>
                      <a:pt x="986" y="27"/>
                    </a:lnTo>
                    <a:lnTo>
                      <a:pt x="982" y="24"/>
                    </a:lnTo>
                    <a:lnTo>
                      <a:pt x="980" y="21"/>
                    </a:lnTo>
                    <a:lnTo>
                      <a:pt x="977" y="20"/>
                    </a:lnTo>
                    <a:lnTo>
                      <a:pt x="976" y="20"/>
                    </a:lnTo>
                    <a:lnTo>
                      <a:pt x="975" y="21"/>
                    </a:lnTo>
                    <a:lnTo>
                      <a:pt x="974" y="26"/>
                    </a:lnTo>
                    <a:lnTo>
                      <a:pt x="971" y="31"/>
                    </a:lnTo>
                    <a:lnTo>
                      <a:pt x="969" y="36"/>
                    </a:lnTo>
                    <a:lnTo>
                      <a:pt x="968" y="36"/>
                    </a:lnTo>
                    <a:lnTo>
                      <a:pt x="968" y="34"/>
                    </a:lnTo>
                    <a:lnTo>
                      <a:pt x="964" y="26"/>
                    </a:lnTo>
                    <a:lnTo>
                      <a:pt x="963" y="23"/>
                    </a:lnTo>
                    <a:lnTo>
                      <a:pt x="961" y="22"/>
                    </a:lnTo>
                    <a:lnTo>
                      <a:pt x="960" y="23"/>
                    </a:lnTo>
                    <a:lnTo>
                      <a:pt x="958" y="26"/>
                    </a:lnTo>
                    <a:lnTo>
                      <a:pt x="958" y="30"/>
                    </a:lnTo>
                    <a:lnTo>
                      <a:pt x="957" y="33"/>
                    </a:lnTo>
                    <a:lnTo>
                      <a:pt x="957" y="34"/>
                    </a:lnTo>
                    <a:lnTo>
                      <a:pt x="957" y="34"/>
                    </a:lnTo>
                    <a:lnTo>
                      <a:pt x="955" y="33"/>
                    </a:lnTo>
                    <a:lnTo>
                      <a:pt x="955" y="33"/>
                    </a:lnTo>
                    <a:lnTo>
                      <a:pt x="950" y="23"/>
                    </a:lnTo>
                    <a:lnTo>
                      <a:pt x="945" y="16"/>
                    </a:lnTo>
                    <a:lnTo>
                      <a:pt x="943" y="14"/>
                    </a:lnTo>
                    <a:lnTo>
                      <a:pt x="939" y="12"/>
                    </a:lnTo>
                    <a:lnTo>
                      <a:pt x="935" y="14"/>
                    </a:lnTo>
                    <a:lnTo>
                      <a:pt x="929" y="15"/>
                    </a:lnTo>
                    <a:lnTo>
                      <a:pt x="926" y="16"/>
                    </a:lnTo>
                    <a:lnTo>
                      <a:pt x="924" y="18"/>
                    </a:lnTo>
                    <a:lnTo>
                      <a:pt x="921" y="21"/>
                    </a:lnTo>
                    <a:lnTo>
                      <a:pt x="921" y="26"/>
                    </a:lnTo>
                    <a:lnTo>
                      <a:pt x="919" y="35"/>
                    </a:lnTo>
                    <a:lnTo>
                      <a:pt x="918" y="43"/>
                    </a:lnTo>
                    <a:lnTo>
                      <a:pt x="918" y="52"/>
                    </a:lnTo>
                    <a:lnTo>
                      <a:pt x="919" y="54"/>
                    </a:lnTo>
                    <a:lnTo>
                      <a:pt x="921" y="55"/>
                    </a:lnTo>
                    <a:lnTo>
                      <a:pt x="921" y="56"/>
                    </a:lnTo>
                    <a:lnTo>
                      <a:pt x="923" y="59"/>
                    </a:lnTo>
                    <a:lnTo>
                      <a:pt x="921" y="61"/>
                    </a:lnTo>
                    <a:lnTo>
                      <a:pt x="920" y="64"/>
                    </a:lnTo>
                    <a:lnTo>
                      <a:pt x="918" y="67"/>
                    </a:lnTo>
                    <a:lnTo>
                      <a:pt x="918" y="73"/>
                    </a:lnTo>
                    <a:lnTo>
                      <a:pt x="917" y="71"/>
                    </a:lnTo>
                    <a:lnTo>
                      <a:pt x="915" y="67"/>
                    </a:lnTo>
                    <a:lnTo>
                      <a:pt x="915" y="62"/>
                    </a:lnTo>
                    <a:lnTo>
                      <a:pt x="915" y="61"/>
                    </a:lnTo>
                    <a:lnTo>
                      <a:pt x="914" y="61"/>
                    </a:lnTo>
                    <a:lnTo>
                      <a:pt x="906" y="65"/>
                    </a:lnTo>
                    <a:lnTo>
                      <a:pt x="904" y="66"/>
                    </a:lnTo>
                    <a:lnTo>
                      <a:pt x="904" y="65"/>
                    </a:lnTo>
                    <a:lnTo>
                      <a:pt x="912" y="52"/>
                    </a:lnTo>
                    <a:lnTo>
                      <a:pt x="915" y="46"/>
                    </a:lnTo>
                    <a:lnTo>
                      <a:pt x="915" y="43"/>
                    </a:lnTo>
                    <a:lnTo>
                      <a:pt x="913" y="43"/>
                    </a:lnTo>
                    <a:lnTo>
                      <a:pt x="907" y="46"/>
                    </a:lnTo>
                    <a:lnTo>
                      <a:pt x="899" y="49"/>
                    </a:lnTo>
                    <a:lnTo>
                      <a:pt x="894" y="53"/>
                    </a:lnTo>
                    <a:lnTo>
                      <a:pt x="893" y="53"/>
                    </a:lnTo>
                    <a:lnTo>
                      <a:pt x="894" y="52"/>
                    </a:lnTo>
                    <a:lnTo>
                      <a:pt x="898" y="47"/>
                    </a:lnTo>
                    <a:lnTo>
                      <a:pt x="901" y="43"/>
                    </a:lnTo>
                    <a:lnTo>
                      <a:pt x="904" y="40"/>
                    </a:lnTo>
                    <a:lnTo>
                      <a:pt x="902" y="39"/>
                    </a:lnTo>
                    <a:lnTo>
                      <a:pt x="901" y="37"/>
                    </a:lnTo>
                    <a:lnTo>
                      <a:pt x="898" y="31"/>
                    </a:lnTo>
                    <a:lnTo>
                      <a:pt x="896" y="29"/>
                    </a:lnTo>
                    <a:lnTo>
                      <a:pt x="898" y="28"/>
                    </a:lnTo>
                    <a:lnTo>
                      <a:pt x="905" y="28"/>
                    </a:lnTo>
                    <a:lnTo>
                      <a:pt x="909" y="27"/>
                    </a:lnTo>
                    <a:lnTo>
                      <a:pt x="909" y="24"/>
                    </a:lnTo>
                    <a:lnTo>
                      <a:pt x="911" y="21"/>
                    </a:lnTo>
                    <a:lnTo>
                      <a:pt x="913" y="15"/>
                    </a:lnTo>
                    <a:lnTo>
                      <a:pt x="915" y="12"/>
                    </a:lnTo>
                    <a:lnTo>
                      <a:pt x="917" y="10"/>
                    </a:lnTo>
                    <a:lnTo>
                      <a:pt x="917" y="9"/>
                    </a:lnTo>
                    <a:lnTo>
                      <a:pt x="915" y="9"/>
                    </a:lnTo>
                    <a:lnTo>
                      <a:pt x="914" y="8"/>
                    </a:lnTo>
                    <a:lnTo>
                      <a:pt x="909" y="6"/>
                    </a:lnTo>
                    <a:lnTo>
                      <a:pt x="904" y="8"/>
                    </a:lnTo>
                    <a:lnTo>
                      <a:pt x="901" y="8"/>
                    </a:lnTo>
                    <a:lnTo>
                      <a:pt x="900" y="6"/>
                    </a:lnTo>
                    <a:lnTo>
                      <a:pt x="899" y="5"/>
                    </a:lnTo>
                    <a:lnTo>
                      <a:pt x="900" y="3"/>
                    </a:lnTo>
                    <a:lnTo>
                      <a:pt x="902" y="2"/>
                    </a:lnTo>
                    <a:lnTo>
                      <a:pt x="902" y="0"/>
                    </a:lnTo>
                    <a:lnTo>
                      <a:pt x="899" y="2"/>
                    </a:lnTo>
                    <a:lnTo>
                      <a:pt x="899" y="2"/>
                    </a:lnTo>
                    <a:lnTo>
                      <a:pt x="889" y="5"/>
                    </a:lnTo>
                    <a:lnTo>
                      <a:pt x="886" y="8"/>
                    </a:lnTo>
                    <a:lnTo>
                      <a:pt x="883" y="6"/>
                    </a:lnTo>
                    <a:lnTo>
                      <a:pt x="877" y="3"/>
                    </a:lnTo>
                    <a:lnTo>
                      <a:pt x="875" y="4"/>
                    </a:lnTo>
                    <a:lnTo>
                      <a:pt x="875" y="6"/>
                    </a:lnTo>
                    <a:lnTo>
                      <a:pt x="876" y="9"/>
                    </a:lnTo>
                    <a:lnTo>
                      <a:pt x="877" y="11"/>
                    </a:lnTo>
                    <a:lnTo>
                      <a:pt x="878" y="15"/>
                    </a:lnTo>
                    <a:lnTo>
                      <a:pt x="877" y="15"/>
                    </a:lnTo>
                    <a:lnTo>
                      <a:pt x="876" y="15"/>
                    </a:lnTo>
                    <a:lnTo>
                      <a:pt x="873" y="15"/>
                    </a:lnTo>
                    <a:lnTo>
                      <a:pt x="869" y="14"/>
                    </a:lnTo>
                    <a:lnTo>
                      <a:pt x="868" y="14"/>
                    </a:lnTo>
                    <a:lnTo>
                      <a:pt x="867" y="17"/>
                    </a:lnTo>
                    <a:lnTo>
                      <a:pt x="865" y="22"/>
                    </a:lnTo>
                    <a:lnTo>
                      <a:pt x="863" y="26"/>
                    </a:lnTo>
                    <a:lnTo>
                      <a:pt x="863" y="28"/>
                    </a:lnTo>
                    <a:lnTo>
                      <a:pt x="867" y="28"/>
                    </a:lnTo>
                    <a:lnTo>
                      <a:pt x="874" y="30"/>
                    </a:lnTo>
                    <a:lnTo>
                      <a:pt x="881" y="33"/>
                    </a:lnTo>
                    <a:lnTo>
                      <a:pt x="887" y="35"/>
                    </a:lnTo>
                    <a:lnTo>
                      <a:pt x="887" y="36"/>
                    </a:lnTo>
                    <a:lnTo>
                      <a:pt x="882" y="36"/>
                    </a:lnTo>
                    <a:lnTo>
                      <a:pt x="878" y="37"/>
                    </a:lnTo>
                    <a:lnTo>
                      <a:pt x="875" y="39"/>
                    </a:lnTo>
                    <a:lnTo>
                      <a:pt x="875" y="40"/>
                    </a:lnTo>
                    <a:lnTo>
                      <a:pt x="875" y="42"/>
                    </a:lnTo>
                    <a:lnTo>
                      <a:pt x="874" y="45"/>
                    </a:lnTo>
                    <a:lnTo>
                      <a:pt x="873" y="47"/>
                    </a:lnTo>
                    <a:lnTo>
                      <a:pt x="869" y="52"/>
                    </a:lnTo>
                    <a:lnTo>
                      <a:pt x="869" y="55"/>
                    </a:lnTo>
                    <a:lnTo>
                      <a:pt x="868" y="58"/>
                    </a:lnTo>
                    <a:lnTo>
                      <a:pt x="869" y="60"/>
                    </a:lnTo>
                    <a:lnTo>
                      <a:pt x="869" y="62"/>
                    </a:lnTo>
                    <a:lnTo>
                      <a:pt x="878" y="70"/>
                    </a:lnTo>
                    <a:lnTo>
                      <a:pt x="880" y="71"/>
                    </a:lnTo>
                    <a:lnTo>
                      <a:pt x="880" y="72"/>
                    </a:lnTo>
                    <a:lnTo>
                      <a:pt x="876" y="72"/>
                    </a:lnTo>
                    <a:lnTo>
                      <a:pt x="874" y="73"/>
                    </a:lnTo>
                    <a:lnTo>
                      <a:pt x="870" y="74"/>
                    </a:lnTo>
                    <a:lnTo>
                      <a:pt x="863" y="82"/>
                    </a:lnTo>
                    <a:lnTo>
                      <a:pt x="858" y="87"/>
                    </a:lnTo>
                    <a:lnTo>
                      <a:pt x="857" y="89"/>
                    </a:lnTo>
                    <a:lnTo>
                      <a:pt x="857" y="79"/>
                    </a:lnTo>
                    <a:lnTo>
                      <a:pt x="857" y="66"/>
                    </a:lnTo>
                    <a:lnTo>
                      <a:pt x="856" y="62"/>
                    </a:lnTo>
                    <a:lnTo>
                      <a:pt x="853" y="61"/>
                    </a:lnTo>
                    <a:lnTo>
                      <a:pt x="851" y="61"/>
                    </a:lnTo>
                    <a:lnTo>
                      <a:pt x="845" y="61"/>
                    </a:lnTo>
                    <a:lnTo>
                      <a:pt x="845" y="60"/>
                    </a:lnTo>
                    <a:lnTo>
                      <a:pt x="845" y="56"/>
                    </a:lnTo>
                    <a:lnTo>
                      <a:pt x="850" y="53"/>
                    </a:lnTo>
                    <a:lnTo>
                      <a:pt x="851" y="49"/>
                    </a:lnTo>
                    <a:lnTo>
                      <a:pt x="852" y="45"/>
                    </a:lnTo>
                    <a:lnTo>
                      <a:pt x="852" y="36"/>
                    </a:lnTo>
                    <a:lnTo>
                      <a:pt x="851" y="30"/>
                    </a:lnTo>
                    <a:lnTo>
                      <a:pt x="851" y="26"/>
                    </a:lnTo>
                    <a:lnTo>
                      <a:pt x="847" y="26"/>
                    </a:lnTo>
                    <a:lnTo>
                      <a:pt x="845" y="28"/>
                    </a:lnTo>
                    <a:lnTo>
                      <a:pt x="844" y="31"/>
                    </a:lnTo>
                    <a:lnTo>
                      <a:pt x="844" y="31"/>
                    </a:lnTo>
                    <a:lnTo>
                      <a:pt x="832" y="58"/>
                    </a:lnTo>
                    <a:lnTo>
                      <a:pt x="827" y="71"/>
                    </a:lnTo>
                    <a:lnTo>
                      <a:pt x="822" y="84"/>
                    </a:lnTo>
                    <a:lnTo>
                      <a:pt x="818" y="97"/>
                    </a:lnTo>
                    <a:lnTo>
                      <a:pt x="818" y="104"/>
                    </a:lnTo>
                    <a:lnTo>
                      <a:pt x="819" y="105"/>
                    </a:lnTo>
                    <a:lnTo>
                      <a:pt x="819" y="110"/>
                    </a:lnTo>
                    <a:lnTo>
                      <a:pt x="816" y="120"/>
                    </a:lnTo>
                    <a:lnTo>
                      <a:pt x="815" y="126"/>
                    </a:lnTo>
                    <a:lnTo>
                      <a:pt x="813" y="129"/>
                    </a:lnTo>
                    <a:lnTo>
                      <a:pt x="812" y="129"/>
                    </a:lnTo>
                    <a:lnTo>
                      <a:pt x="812" y="127"/>
                    </a:lnTo>
                    <a:lnTo>
                      <a:pt x="813" y="126"/>
                    </a:lnTo>
                    <a:lnTo>
                      <a:pt x="812" y="126"/>
                    </a:lnTo>
                    <a:lnTo>
                      <a:pt x="809" y="126"/>
                    </a:lnTo>
                    <a:lnTo>
                      <a:pt x="809" y="128"/>
                    </a:lnTo>
                    <a:lnTo>
                      <a:pt x="808" y="129"/>
                    </a:lnTo>
                    <a:lnTo>
                      <a:pt x="807" y="124"/>
                    </a:lnTo>
                    <a:lnTo>
                      <a:pt x="807" y="109"/>
                    </a:lnTo>
                    <a:lnTo>
                      <a:pt x="808" y="104"/>
                    </a:lnTo>
                    <a:lnTo>
                      <a:pt x="812" y="97"/>
                    </a:lnTo>
                    <a:lnTo>
                      <a:pt x="812" y="91"/>
                    </a:lnTo>
                    <a:lnTo>
                      <a:pt x="809" y="90"/>
                    </a:lnTo>
                    <a:lnTo>
                      <a:pt x="807" y="87"/>
                    </a:lnTo>
                    <a:lnTo>
                      <a:pt x="806" y="87"/>
                    </a:lnTo>
                    <a:lnTo>
                      <a:pt x="806" y="85"/>
                    </a:lnTo>
                    <a:lnTo>
                      <a:pt x="806" y="85"/>
                    </a:lnTo>
                    <a:lnTo>
                      <a:pt x="807" y="80"/>
                    </a:lnTo>
                    <a:lnTo>
                      <a:pt x="808" y="77"/>
                    </a:lnTo>
                    <a:lnTo>
                      <a:pt x="813" y="68"/>
                    </a:lnTo>
                    <a:lnTo>
                      <a:pt x="818" y="61"/>
                    </a:lnTo>
                    <a:lnTo>
                      <a:pt x="819" y="58"/>
                    </a:lnTo>
                    <a:lnTo>
                      <a:pt x="820" y="53"/>
                    </a:lnTo>
                    <a:lnTo>
                      <a:pt x="820" y="52"/>
                    </a:lnTo>
                    <a:lnTo>
                      <a:pt x="818" y="51"/>
                    </a:lnTo>
                    <a:lnTo>
                      <a:pt x="816" y="49"/>
                    </a:lnTo>
                    <a:lnTo>
                      <a:pt x="818" y="48"/>
                    </a:lnTo>
                    <a:lnTo>
                      <a:pt x="821" y="45"/>
                    </a:lnTo>
                    <a:lnTo>
                      <a:pt x="822" y="43"/>
                    </a:lnTo>
                    <a:lnTo>
                      <a:pt x="825" y="42"/>
                    </a:lnTo>
                    <a:lnTo>
                      <a:pt x="822" y="41"/>
                    </a:lnTo>
                    <a:lnTo>
                      <a:pt x="816" y="41"/>
                    </a:lnTo>
                    <a:lnTo>
                      <a:pt x="809" y="43"/>
                    </a:lnTo>
                    <a:lnTo>
                      <a:pt x="805" y="48"/>
                    </a:lnTo>
                    <a:lnTo>
                      <a:pt x="800" y="49"/>
                    </a:lnTo>
                    <a:lnTo>
                      <a:pt x="800" y="51"/>
                    </a:lnTo>
                    <a:lnTo>
                      <a:pt x="800" y="46"/>
                    </a:lnTo>
                    <a:lnTo>
                      <a:pt x="799" y="43"/>
                    </a:lnTo>
                    <a:lnTo>
                      <a:pt x="799" y="43"/>
                    </a:lnTo>
                    <a:lnTo>
                      <a:pt x="796" y="43"/>
                    </a:lnTo>
                    <a:lnTo>
                      <a:pt x="794" y="47"/>
                    </a:lnTo>
                    <a:lnTo>
                      <a:pt x="794" y="51"/>
                    </a:lnTo>
                    <a:lnTo>
                      <a:pt x="793" y="48"/>
                    </a:lnTo>
                    <a:lnTo>
                      <a:pt x="790" y="43"/>
                    </a:lnTo>
                    <a:lnTo>
                      <a:pt x="788" y="39"/>
                    </a:lnTo>
                    <a:lnTo>
                      <a:pt x="787" y="37"/>
                    </a:lnTo>
                    <a:lnTo>
                      <a:pt x="784" y="37"/>
                    </a:lnTo>
                    <a:lnTo>
                      <a:pt x="783" y="39"/>
                    </a:lnTo>
                    <a:lnTo>
                      <a:pt x="775" y="39"/>
                    </a:lnTo>
                    <a:lnTo>
                      <a:pt x="774" y="40"/>
                    </a:lnTo>
                    <a:lnTo>
                      <a:pt x="774" y="41"/>
                    </a:lnTo>
                    <a:lnTo>
                      <a:pt x="776" y="45"/>
                    </a:lnTo>
                    <a:lnTo>
                      <a:pt x="780" y="47"/>
                    </a:lnTo>
                    <a:lnTo>
                      <a:pt x="781" y="49"/>
                    </a:lnTo>
                    <a:lnTo>
                      <a:pt x="781" y="49"/>
                    </a:lnTo>
                    <a:lnTo>
                      <a:pt x="781" y="51"/>
                    </a:lnTo>
                    <a:lnTo>
                      <a:pt x="780" y="53"/>
                    </a:lnTo>
                    <a:lnTo>
                      <a:pt x="780" y="59"/>
                    </a:lnTo>
                    <a:lnTo>
                      <a:pt x="776" y="59"/>
                    </a:lnTo>
                    <a:lnTo>
                      <a:pt x="769" y="55"/>
                    </a:lnTo>
                    <a:lnTo>
                      <a:pt x="765" y="55"/>
                    </a:lnTo>
                    <a:lnTo>
                      <a:pt x="768" y="58"/>
                    </a:lnTo>
                    <a:lnTo>
                      <a:pt x="781" y="70"/>
                    </a:lnTo>
                    <a:lnTo>
                      <a:pt x="787" y="74"/>
                    </a:lnTo>
                    <a:lnTo>
                      <a:pt x="787" y="76"/>
                    </a:lnTo>
                    <a:lnTo>
                      <a:pt x="785" y="76"/>
                    </a:lnTo>
                    <a:lnTo>
                      <a:pt x="776" y="73"/>
                    </a:lnTo>
                    <a:lnTo>
                      <a:pt x="774" y="73"/>
                    </a:lnTo>
                    <a:lnTo>
                      <a:pt x="772" y="73"/>
                    </a:lnTo>
                    <a:lnTo>
                      <a:pt x="771" y="74"/>
                    </a:lnTo>
                    <a:lnTo>
                      <a:pt x="769" y="82"/>
                    </a:lnTo>
                    <a:lnTo>
                      <a:pt x="769" y="85"/>
                    </a:lnTo>
                    <a:lnTo>
                      <a:pt x="771" y="89"/>
                    </a:lnTo>
                    <a:lnTo>
                      <a:pt x="775" y="91"/>
                    </a:lnTo>
                    <a:lnTo>
                      <a:pt x="775" y="92"/>
                    </a:lnTo>
                    <a:lnTo>
                      <a:pt x="769" y="93"/>
                    </a:lnTo>
                    <a:lnTo>
                      <a:pt x="769" y="93"/>
                    </a:lnTo>
                    <a:lnTo>
                      <a:pt x="764" y="95"/>
                    </a:lnTo>
                    <a:lnTo>
                      <a:pt x="760" y="96"/>
                    </a:lnTo>
                    <a:lnTo>
                      <a:pt x="758" y="98"/>
                    </a:lnTo>
                    <a:lnTo>
                      <a:pt x="757" y="102"/>
                    </a:lnTo>
                    <a:lnTo>
                      <a:pt x="752" y="109"/>
                    </a:lnTo>
                    <a:lnTo>
                      <a:pt x="750" y="113"/>
                    </a:lnTo>
                    <a:lnTo>
                      <a:pt x="745" y="116"/>
                    </a:lnTo>
                    <a:lnTo>
                      <a:pt x="745" y="117"/>
                    </a:lnTo>
                    <a:lnTo>
                      <a:pt x="752" y="117"/>
                    </a:lnTo>
                    <a:lnTo>
                      <a:pt x="752" y="120"/>
                    </a:lnTo>
                    <a:lnTo>
                      <a:pt x="750" y="123"/>
                    </a:lnTo>
                    <a:lnTo>
                      <a:pt x="746" y="127"/>
                    </a:lnTo>
                    <a:lnTo>
                      <a:pt x="745" y="132"/>
                    </a:lnTo>
                    <a:lnTo>
                      <a:pt x="745" y="139"/>
                    </a:lnTo>
                    <a:lnTo>
                      <a:pt x="744" y="144"/>
                    </a:lnTo>
                    <a:lnTo>
                      <a:pt x="745" y="145"/>
                    </a:lnTo>
                    <a:lnTo>
                      <a:pt x="745" y="146"/>
                    </a:lnTo>
                    <a:lnTo>
                      <a:pt x="750" y="149"/>
                    </a:lnTo>
                    <a:lnTo>
                      <a:pt x="752" y="152"/>
                    </a:lnTo>
                    <a:lnTo>
                      <a:pt x="750" y="155"/>
                    </a:lnTo>
                    <a:lnTo>
                      <a:pt x="746" y="159"/>
                    </a:lnTo>
                    <a:lnTo>
                      <a:pt x="745" y="159"/>
                    </a:lnTo>
                    <a:lnTo>
                      <a:pt x="745" y="158"/>
                    </a:lnTo>
                    <a:lnTo>
                      <a:pt x="743" y="155"/>
                    </a:lnTo>
                    <a:lnTo>
                      <a:pt x="739" y="153"/>
                    </a:lnTo>
                    <a:lnTo>
                      <a:pt x="737" y="151"/>
                    </a:lnTo>
                    <a:lnTo>
                      <a:pt x="735" y="149"/>
                    </a:lnTo>
                    <a:lnTo>
                      <a:pt x="737" y="147"/>
                    </a:lnTo>
                    <a:lnTo>
                      <a:pt x="738" y="144"/>
                    </a:lnTo>
                    <a:lnTo>
                      <a:pt x="739" y="141"/>
                    </a:lnTo>
                    <a:lnTo>
                      <a:pt x="738" y="140"/>
                    </a:lnTo>
                    <a:lnTo>
                      <a:pt x="735" y="141"/>
                    </a:lnTo>
                    <a:lnTo>
                      <a:pt x="722" y="149"/>
                    </a:lnTo>
                    <a:lnTo>
                      <a:pt x="716" y="152"/>
                    </a:lnTo>
                    <a:lnTo>
                      <a:pt x="714" y="153"/>
                    </a:lnTo>
                    <a:lnTo>
                      <a:pt x="716" y="149"/>
                    </a:lnTo>
                    <a:lnTo>
                      <a:pt x="722" y="147"/>
                    </a:lnTo>
                    <a:lnTo>
                      <a:pt x="727" y="144"/>
                    </a:lnTo>
                    <a:lnTo>
                      <a:pt x="728" y="141"/>
                    </a:lnTo>
                    <a:lnTo>
                      <a:pt x="731" y="134"/>
                    </a:lnTo>
                    <a:lnTo>
                      <a:pt x="729" y="132"/>
                    </a:lnTo>
                    <a:lnTo>
                      <a:pt x="728" y="130"/>
                    </a:lnTo>
                    <a:lnTo>
                      <a:pt x="727" y="130"/>
                    </a:lnTo>
                    <a:lnTo>
                      <a:pt x="718" y="129"/>
                    </a:lnTo>
                    <a:lnTo>
                      <a:pt x="712" y="129"/>
                    </a:lnTo>
                    <a:lnTo>
                      <a:pt x="710" y="132"/>
                    </a:lnTo>
                    <a:lnTo>
                      <a:pt x="709" y="134"/>
                    </a:lnTo>
                    <a:lnTo>
                      <a:pt x="709" y="138"/>
                    </a:lnTo>
                    <a:lnTo>
                      <a:pt x="710" y="139"/>
                    </a:lnTo>
                    <a:lnTo>
                      <a:pt x="710" y="140"/>
                    </a:lnTo>
                    <a:lnTo>
                      <a:pt x="716" y="141"/>
                    </a:lnTo>
                    <a:lnTo>
                      <a:pt x="718" y="142"/>
                    </a:lnTo>
                    <a:lnTo>
                      <a:pt x="718" y="144"/>
                    </a:lnTo>
                    <a:lnTo>
                      <a:pt x="716" y="144"/>
                    </a:lnTo>
                    <a:lnTo>
                      <a:pt x="712" y="142"/>
                    </a:lnTo>
                    <a:lnTo>
                      <a:pt x="709" y="140"/>
                    </a:lnTo>
                    <a:lnTo>
                      <a:pt x="707" y="139"/>
                    </a:lnTo>
                    <a:lnTo>
                      <a:pt x="707" y="132"/>
                    </a:lnTo>
                    <a:lnTo>
                      <a:pt x="706" y="130"/>
                    </a:lnTo>
                    <a:lnTo>
                      <a:pt x="704" y="130"/>
                    </a:lnTo>
                    <a:lnTo>
                      <a:pt x="702" y="132"/>
                    </a:lnTo>
                    <a:lnTo>
                      <a:pt x="700" y="133"/>
                    </a:lnTo>
                    <a:lnTo>
                      <a:pt x="697" y="133"/>
                    </a:lnTo>
                    <a:lnTo>
                      <a:pt x="692" y="127"/>
                    </a:lnTo>
                    <a:lnTo>
                      <a:pt x="688" y="126"/>
                    </a:lnTo>
                    <a:lnTo>
                      <a:pt x="689" y="135"/>
                    </a:lnTo>
                    <a:lnTo>
                      <a:pt x="690" y="140"/>
                    </a:lnTo>
                    <a:lnTo>
                      <a:pt x="689" y="142"/>
                    </a:lnTo>
                    <a:lnTo>
                      <a:pt x="689" y="141"/>
                    </a:lnTo>
                    <a:lnTo>
                      <a:pt x="687" y="139"/>
                    </a:lnTo>
                    <a:lnTo>
                      <a:pt x="684" y="138"/>
                    </a:lnTo>
                    <a:lnTo>
                      <a:pt x="681" y="136"/>
                    </a:lnTo>
                    <a:lnTo>
                      <a:pt x="678" y="138"/>
                    </a:lnTo>
                    <a:lnTo>
                      <a:pt x="676" y="138"/>
                    </a:lnTo>
                    <a:lnTo>
                      <a:pt x="677" y="139"/>
                    </a:lnTo>
                    <a:lnTo>
                      <a:pt x="677" y="141"/>
                    </a:lnTo>
                    <a:lnTo>
                      <a:pt x="675" y="140"/>
                    </a:lnTo>
                    <a:lnTo>
                      <a:pt x="672" y="139"/>
                    </a:lnTo>
                    <a:lnTo>
                      <a:pt x="669" y="138"/>
                    </a:lnTo>
                    <a:lnTo>
                      <a:pt x="667" y="138"/>
                    </a:lnTo>
                    <a:lnTo>
                      <a:pt x="667" y="139"/>
                    </a:lnTo>
                    <a:lnTo>
                      <a:pt x="669" y="141"/>
                    </a:lnTo>
                    <a:lnTo>
                      <a:pt x="670" y="144"/>
                    </a:lnTo>
                    <a:lnTo>
                      <a:pt x="673" y="147"/>
                    </a:lnTo>
                    <a:lnTo>
                      <a:pt x="677" y="149"/>
                    </a:lnTo>
                    <a:lnTo>
                      <a:pt x="683" y="152"/>
                    </a:lnTo>
                    <a:lnTo>
                      <a:pt x="687" y="153"/>
                    </a:lnTo>
                    <a:lnTo>
                      <a:pt x="691" y="153"/>
                    </a:lnTo>
                    <a:lnTo>
                      <a:pt x="696" y="152"/>
                    </a:lnTo>
                    <a:lnTo>
                      <a:pt x="696" y="154"/>
                    </a:lnTo>
                    <a:lnTo>
                      <a:pt x="696" y="154"/>
                    </a:lnTo>
                    <a:lnTo>
                      <a:pt x="700" y="169"/>
                    </a:lnTo>
                    <a:lnTo>
                      <a:pt x="707" y="184"/>
                    </a:lnTo>
                    <a:lnTo>
                      <a:pt x="707" y="185"/>
                    </a:lnTo>
                    <a:lnTo>
                      <a:pt x="704" y="184"/>
                    </a:lnTo>
                    <a:lnTo>
                      <a:pt x="703" y="182"/>
                    </a:lnTo>
                    <a:lnTo>
                      <a:pt x="700" y="180"/>
                    </a:lnTo>
                    <a:lnTo>
                      <a:pt x="692" y="178"/>
                    </a:lnTo>
                    <a:lnTo>
                      <a:pt x="689" y="175"/>
                    </a:lnTo>
                    <a:lnTo>
                      <a:pt x="681" y="167"/>
                    </a:lnTo>
                    <a:lnTo>
                      <a:pt x="677" y="164"/>
                    </a:lnTo>
                    <a:lnTo>
                      <a:pt x="676" y="163"/>
                    </a:lnTo>
                    <a:lnTo>
                      <a:pt x="675" y="164"/>
                    </a:lnTo>
                    <a:lnTo>
                      <a:pt x="675" y="175"/>
                    </a:lnTo>
                    <a:lnTo>
                      <a:pt x="676" y="179"/>
                    </a:lnTo>
                    <a:lnTo>
                      <a:pt x="675" y="182"/>
                    </a:lnTo>
                    <a:lnTo>
                      <a:pt x="675" y="183"/>
                    </a:lnTo>
                    <a:lnTo>
                      <a:pt x="672" y="184"/>
                    </a:lnTo>
                    <a:lnTo>
                      <a:pt x="670" y="186"/>
                    </a:lnTo>
                    <a:lnTo>
                      <a:pt x="669" y="191"/>
                    </a:lnTo>
                    <a:lnTo>
                      <a:pt x="665" y="185"/>
                    </a:lnTo>
                    <a:lnTo>
                      <a:pt x="663" y="183"/>
                    </a:lnTo>
                    <a:lnTo>
                      <a:pt x="661" y="183"/>
                    </a:lnTo>
                    <a:lnTo>
                      <a:pt x="659" y="185"/>
                    </a:lnTo>
                    <a:lnTo>
                      <a:pt x="658" y="190"/>
                    </a:lnTo>
                    <a:lnTo>
                      <a:pt x="658" y="194"/>
                    </a:lnTo>
                    <a:lnTo>
                      <a:pt x="657" y="197"/>
                    </a:lnTo>
                    <a:lnTo>
                      <a:pt x="654" y="197"/>
                    </a:lnTo>
                    <a:lnTo>
                      <a:pt x="652" y="200"/>
                    </a:lnTo>
                    <a:lnTo>
                      <a:pt x="651" y="202"/>
                    </a:lnTo>
                    <a:lnTo>
                      <a:pt x="652" y="206"/>
                    </a:lnTo>
                    <a:lnTo>
                      <a:pt x="654" y="210"/>
                    </a:lnTo>
                    <a:lnTo>
                      <a:pt x="657" y="214"/>
                    </a:lnTo>
                    <a:lnTo>
                      <a:pt x="661" y="220"/>
                    </a:lnTo>
                    <a:lnTo>
                      <a:pt x="659" y="219"/>
                    </a:lnTo>
                    <a:lnTo>
                      <a:pt x="654" y="217"/>
                    </a:lnTo>
                    <a:lnTo>
                      <a:pt x="651" y="216"/>
                    </a:lnTo>
                    <a:lnTo>
                      <a:pt x="650" y="217"/>
                    </a:lnTo>
                    <a:lnTo>
                      <a:pt x="650" y="217"/>
                    </a:lnTo>
                    <a:lnTo>
                      <a:pt x="648" y="225"/>
                    </a:lnTo>
                    <a:lnTo>
                      <a:pt x="645" y="232"/>
                    </a:lnTo>
                    <a:lnTo>
                      <a:pt x="641" y="239"/>
                    </a:lnTo>
                    <a:lnTo>
                      <a:pt x="640" y="246"/>
                    </a:lnTo>
                    <a:lnTo>
                      <a:pt x="639" y="247"/>
                    </a:lnTo>
                    <a:lnTo>
                      <a:pt x="640" y="242"/>
                    </a:lnTo>
                    <a:lnTo>
                      <a:pt x="640" y="242"/>
                    </a:lnTo>
                    <a:lnTo>
                      <a:pt x="645" y="211"/>
                    </a:lnTo>
                    <a:lnTo>
                      <a:pt x="646" y="197"/>
                    </a:lnTo>
                    <a:lnTo>
                      <a:pt x="646" y="179"/>
                    </a:lnTo>
                    <a:lnTo>
                      <a:pt x="645" y="177"/>
                    </a:lnTo>
                    <a:lnTo>
                      <a:pt x="645" y="177"/>
                    </a:lnTo>
                    <a:lnTo>
                      <a:pt x="640" y="178"/>
                    </a:lnTo>
                    <a:lnTo>
                      <a:pt x="638" y="179"/>
                    </a:lnTo>
                    <a:lnTo>
                      <a:pt x="635" y="183"/>
                    </a:lnTo>
                    <a:lnTo>
                      <a:pt x="634" y="188"/>
                    </a:lnTo>
                    <a:lnTo>
                      <a:pt x="632" y="191"/>
                    </a:lnTo>
                    <a:lnTo>
                      <a:pt x="628" y="194"/>
                    </a:lnTo>
                    <a:lnTo>
                      <a:pt x="627" y="197"/>
                    </a:lnTo>
                    <a:lnTo>
                      <a:pt x="627" y="201"/>
                    </a:lnTo>
                    <a:lnTo>
                      <a:pt x="629" y="204"/>
                    </a:lnTo>
                    <a:lnTo>
                      <a:pt x="633" y="209"/>
                    </a:lnTo>
                    <a:lnTo>
                      <a:pt x="638" y="215"/>
                    </a:lnTo>
                    <a:lnTo>
                      <a:pt x="636" y="215"/>
                    </a:lnTo>
                    <a:lnTo>
                      <a:pt x="632" y="216"/>
                    </a:lnTo>
                    <a:lnTo>
                      <a:pt x="629" y="219"/>
                    </a:lnTo>
                    <a:lnTo>
                      <a:pt x="628" y="220"/>
                    </a:lnTo>
                    <a:lnTo>
                      <a:pt x="627" y="226"/>
                    </a:lnTo>
                    <a:lnTo>
                      <a:pt x="627" y="233"/>
                    </a:lnTo>
                    <a:lnTo>
                      <a:pt x="626" y="234"/>
                    </a:lnTo>
                    <a:lnTo>
                      <a:pt x="625" y="232"/>
                    </a:lnTo>
                    <a:lnTo>
                      <a:pt x="623" y="225"/>
                    </a:lnTo>
                    <a:lnTo>
                      <a:pt x="622" y="216"/>
                    </a:lnTo>
                    <a:lnTo>
                      <a:pt x="621" y="211"/>
                    </a:lnTo>
                    <a:lnTo>
                      <a:pt x="620" y="208"/>
                    </a:lnTo>
                    <a:lnTo>
                      <a:pt x="620" y="202"/>
                    </a:lnTo>
                    <a:lnTo>
                      <a:pt x="619" y="198"/>
                    </a:lnTo>
                    <a:lnTo>
                      <a:pt x="617" y="197"/>
                    </a:lnTo>
                    <a:lnTo>
                      <a:pt x="616" y="197"/>
                    </a:lnTo>
                    <a:lnTo>
                      <a:pt x="611" y="197"/>
                    </a:lnTo>
                    <a:lnTo>
                      <a:pt x="607" y="201"/>
                    </a:lnTo>
                    <a:lnTo>
                      <a:pt x="607" y="201"/>
                    </a:lnTo>
                    <a:lnTo>
                      <a:pt x="602" y="207"/>
                    </a:lnTo>
                    <a:lnTo>
                      <a:pt x="599" y="211"/>
                    </a:lnTo>
                    <a:lnTo>
                      <a:pt x="599" y="216"/>
                    </a:lnTo>
                    <a:lnTo>
                      <a:pt x="601" y="225"/>
                    </a:lnTo>
                    <a:lnTo>
                      <a:pt x="599" y="235"/>
                    </a:lnTo>
                    <a:lnTo>
                      <a:pt x="599" y="240"/>
                    </a:lnTo>
                    <a:lnTo>
                      <a:pt x="601" y="241"/>
                    </a:lnTo>
                    <a:lnTo>
                      <a:pt x="603" y="241"/>
                    </a:lnTo>
                    <a:lnTo>
                      <a:pt x="604" y="242"/>
                    </a:lnTo>
                    <a:lnTo>
                      <a:pt x="608" y="244"/>
                    </a:lnTo>
                    <a:lnTo>
                      <a:pt x="613" y="247"/>
                    </a:lnTo>
                    <a:lnTo>
                      <a:pt x="616" y="252"/>
                    </a:lnTo>
                    <a:lnTo>
                      <a:pt x="617" y="254"/>
                    </a:lnTo>
                    <a:lnTo>
                      <a:pt x="615" y="252"/>
                    </a:lnTo>
                    <a:lnTo>
                      <a:pt x="609" y="248"/>
                    </a:lnTo>
                    <a:lnTo>
                      <a:pt x="604" y="247"/>
                    </a:lnTo>
                    <a:lnTo>
                      <a:pt x="599" y="244"/>
                    </a:lnTo>
                    <a:lnTo>
                      <a:pt x="595" y="240"/>
                    </a:lnTo>
                    <a:lnTo>
                      <a:pt x="592" y="238"/>
                    </a:lnTo>
                    <a:lnTo>
                      <a:pt x="592" y="231"/>
                    </a:lnTo>
                    <a:lnTo>
                      <a:pt x="595" y="227"/>
                    </a:lnTo>
                    <a:lnTo>
                      <a:pt x="596" y="226"/>
                    </a:lnTo>
                    <a:lnTo>
                      <a:pt x="594" y="226"/>
                    </a:lnTo>
                    <a:lnTo>
                      <a:pt x="594" y="226"/>
                    </a:lnTo>
                    <a:lnTo>
                      <a:pt x="590" y="228"/>
                    </a:lnTo>
                    <a:lnTo>
                      <a:pt x="589" y="229"/>
                    </a:lnTo>
                    <a:lnTo>
                      <a:pt x="588" y="232"/>
                    </a:lnTo>
                    <a:lnTo>
                      <a:pt x="579" y="235"/>
                    </a:lnTo>
                    <a:lnTo>
                      <a:pt x="578" y="238"/>
                    </a:lnTo>
                    <a:lnTo>
                      <a:pt x="580" y="240"/>
                    </a:lnTo>
                    <a:lnTo>
                      <a:pt x="584" y="244"/>
                    </a:lnTo>
                    <a:lnTo>
                      <a:pt x="590" y="245"/>
                    </a:lnTo>
                    <a:lnTo>
                      <a:pt x="596" y="248"/>
                    </a:lnTo>
                    <a:lnTo>
                      <a:pt x="598" y="250"/>
                    </a:lnTo>
                    <a:lnTo>
                      <a:pt x="598" y="250"/>
                    </a:lnTo>
                    <a:lnTo>
                      <a:pt x="596" y="250"/>
                    </a:lnTo>
                    <a:lnTo>
                      <a:pt x="589" y="252"/>
                    </a:lnTo>
                    <a:lnTo>
                      <a:pt x="584" y="254"/>
                    </a:lnTo>
                    <a:lnTo>
                      <a:pt x="580" y="257"/>
                    </a:lnTo>
                    <a:lnTo>
                      <a:pt x="579" y="260"/>
                    </a:lnTo>
                    <a:lnTo>
                      <a:pt x="578" y="260"/>
                    </a:lnTo>
                    <a:lnTo>
                      <a:pt x="578" y="253"/>
                    </a:lnTo>
                    <a:lnTo>
                      <a:pt x="576" y="250"/>
                    </a:lnTo>
                    <a:lnTo>
                      <a:pt x="573" y="246"/>
                    </a:lnTo>
                    <a:lnTo>
                      <a:pt x="571" y="242"/>
                    </a:lnTo>
                    <a:lnTo>
                      <a:pt x="570" y="241"/>
                    </a:lnTo>
                    <a:lnTo>
                      <a:pt x="568" y="241"/>
                    </a:lnTo>
                    <a:lnTo>
                      <a:pt x="568" y="242"/>
                    </a:lnTo>
                    <a:lnTo>
                      <a:pt x="564" y="248"/>
                    </a:lnTo>
                    <a:lnTo>
                      <a:pt x="563" y="251"/>
                    </a:lnTo>
                    <a:lnTo>
                      <a:pt x="563" y="256"/>
                    </a:lnTo>
                    <a:lnTo>
                      <a:pt x="566" y="268"/>
                    </a:lnTo>
                    <a:lnTo>
                      <a:pt x="567" y="273"/>
                    </a:lnTo>
                    <a:lnTo>
                      <a:pt x="566" y="273"/>
                    </a:lnTo>
                    <a:lnTo>
                      <a:pt x="564" y="272"/>
                    </a:lnTo>
                    <a:lnTo>
                      <a:pt x="563" y="272"/>
                    </a:lnTo>
                    <a:lnTo>
                      <a:pt x="560" y="273"/>
                    </a:lnTo>
                    <a:lnTo>
                      <a:pt x="558" y="273"/>
                    </a:lnTo>
                    <a:lnTo>
                      <a:pt x="557" y="276"/>
                    </a:lnTo>
                    <a:lnTo>
                      <a:pt x="552" y="282"/>
                    </a:lnTo>
                    <a:lnTo>
                      <a:pt x="549" y="287"/>
                    </a:lnTo>
                    <a:lnTo>
                      <a:pt x="548" y="291"/>
                    </a:lnTo>
                    <a:lnTo>
                      <a:pt x="547" y="296"/>
                    </a:lnTo>
                    <a:lnTo>
                      <a:pt x="547" y="296"/>
                    </a:lnTo>
                    <a:lnTo>
                      <a:pt x="548" y="299"/>
                    </a:lnTo>
                    <a:lnTo>
                      <a:pt x="552" y="301"/>
                    </a:lnTo>
                    <a:lnTo>
                      <a:pt x="557" y="302"/>
                    </a:lnTo>
                    <a:lnTo>
                      <a:pt x="557" y="304"/>
                    </a:lnTo>
                    <a:lnTo>
                      <a:pt x="555" y="308"/>
                    </a:lnTo>
                    <a:lnTo>
                      <a:pt x="553" y="314"/>
                    </a:lnTo>
                    <a:lnTo>
                      <a:pt x="547" y="314"/>
                    </a:lnTo>
                    <a:lnTo>
                      <a:pt x="545" y="314"/>
                    </a:lnTo>
                    <a:lnTo>
                      <a:pt x="545" y="315"/>
                    </a:lnTo>
                    <a:lnTo>
                      <a:pt x="546" y="318"/>
                    </a:lnTo>
                    <a:lnTo>
                      <a:pt x="551" y="320"/>
                    </a:lnTo>
                    <a:lnTo>
                      <a:pt x="552" y="321"/>
                    </a:lnTo>
                    <a:lnTo>
                      <a:pt x="552" y="322"/>
                    </a:lnTo>
                    <a:lnTo>
                      <a:pt x="552" y="322"/>
                    </a:lnTo>
                    <a:lnTo>
                      <a:pt x="552" y="322"/>
                    </a:lnTo>
                    <a:lnTo>
                      <a:pt x="541" y="322"/>
                    </a:lnTo>
                    <a:lnTo>
                      <a:pt x="537" y="324"/>
                    </a:lnTo>
                    <a:lnTo>
                      <a:pt x="535" y="325"/>
                    </a:lnTo>
                    <a:lnTo>
                      <a:pt x="534" y="327"/>
                    </a:lnTo>
                    <a:lnTo>
                      <a:pt x="534" y="330"/>
                    </a:lnTo>
                    <a:lnTo>
                      <a:pt x="528" y="327"/>
                    </a:lnTo>
                    <a:lnTo>
                      <a:pt x="526" y="326"/>
                    </a:lnTo>
                    <a:lnTo>
                      <a:pt x="524" y="326"/>
                    </a:lnTo>
                    <a:lnTo>
                      <a:pt x="522" y="327"/>
                    </a:lnTo>
                    <a:lnTo>
                      <a:pt x="516" y="332"/>
                    </a:lnTo>
                    <a:lnTo>
                      <a:pt x="515" y="334"/>
                    </a:lnTo>
                    <a:lnTo>
                      <a:pt x="515" y="338"/>
                    </a:lnTo>
                    <a:lnTo>
                      <a:pt x="516" y="344"/>
                    </a:lnTo>
                    <a:lnTo>
                      <a:pt x="515" y="347"/>
                    </a:lnTo>
                    <a:lnTo>
                      <a:pt x="516" y="350"/>
                    </a:lnTo>
                    <a:lnTo>
                      <a:pt x="516" y="351"/>
                    </a:lnTo>
                    <a:lnTo>
                      <a:pt x="517" y="351"/>
                    </a:lnTo>
                    <a:lnTo>
                      <a:pt x="522" y="350"/>
                    </a:lnTo>
                    <a:lnTo>
                      <a:pt x="527" y="349"/>
                    </a:lnTo>
                    <a:lnTo>
                      <a:pt x="530" y="346"/>
                    </a:lnTo>
                    <a:lnTo>
                      <a:pt x="533" y="349"/>
                    </a:lnTo>
                    <a:lnTo>
                      <a:pt x="534" y="350"/>
                    </a:lnTo>
                    <a:lnTo>
                      <a:pt x="537" y="350"/>
                    </a:lnTo>
                    <a:lnTo>
                      <a:pt x="541" y="347"/>
                    </a:lnTo>
                    <a:lnTo>
                      <a:pt x="546" y="344"/>
                    </a:lnTo>
                    <a:lnTo>
                      <a:pt x="548" y="343"/>
                    </a:lnTo>
                    <a:lnTo>
                      <a:pt x="551" y="343"/>
                    </a:lnTo>
                    <a:lnTo>
                      <a:pt x="552" y="344"/>
                    </a:lnTo>
                    <a:lnTo>
                      <a:pt x="560" y="349"/>
                    </a:lnTo>
                    <a:lnTo>
                      <a:pt x="564" y="351"/>
                    </a:lnTo>
                    <a:lnTo>
                      <a:pt x="554" y="351"/>
                    </a:lnTo>
                    <a:lnTo>
                      <a:pt x="554" y="352"/>
                    </a:lnTo>
                    <a:lnTo>
                      <a:pt x="555" y="353"/>
                    </a:lnTo>
                    <a:lnTo>
                      <a:pt x="555" y="356"/>
                    </a:lnTo>
                    <a:lnTo>
                      <a:pt x="553" y="356"/>
                    </a:lnTo>
                    <a:lnTo>
                      <a:pt x="553" y="356"/>
                    </a:lnTo>
                    <a:lnTo>
                      <a:pt x="548" y="356"/>
                    </a:lnTo>
                    <a:lnTo>
                      <a:pt x="545" y="357"/>
                    </a:lnTo>
                    <a:lnTo>
                      <a:pt x="542" y="358"/>
                    </a:lnTo>
                    <a:lnTo>
                      <a:pt x="542" y="360"/>
                    </a:lnTo>
                    <a:lnTo>
                      <a:pt x="542" y="363"/>
                    </a:lnTo>
                    <a:lnTo>
                      <a:pt x="545" y="366"/>
                    </a:lnTo>
                    <a:lnTo>
                      <a:pt x="549" y="372"/>
                    </a:lnTo>
                    <a:lnTo>
                      <a:pt x="551" y="377"/>
                    </a:lnTo>
                    <a:lnTo>
                      <a:pt x="549" y="377"/>
                    </a:lnTo>
                    <a:lnTo>
                      <a:pt x="549" y="378"/>
                    </a:lnTo>
                    <a:lnTo>
                      <a:pt x="548" y="377"/>
                    </a:lnTo>
                    <a:lnTo>
                      <a:pt x="543" y="368"/>
                    </a:lnTo>
                    <a:lnTo>
                      <a:pt x="540" y="363"/>
                    </a:lnTo>
                    <a:lnTo>
                      <a:pt x="539" y="362"/>
                    </a:lnTo>
                    <a:lnTo>
                      <a:pt x="536" y="362"/>
                    </a:lnTo>
                    <a:lnTo>
                      <a:pt x="532" y="363"/>
                    </a:lnTo>
                    <a:lnTo>
                      <a:pt x="529" y="363"/>
                    </a:lnTo>
                    <a:lnTo>
                      <a:pt x="524" y="359"/>
                    </a:lnTo>
                    <a:lnTo>
                      <a:pt x="521" y="357"/>
                    </a:lnTo>
                    <a:lnTo>
                      <a:pt x="518" y="356"/>
                    </a:lnTo>
                    <a:lnTo>
                      <a:pt x="516" y="356"/>
                    </a:lnTo>
                    <a:lnTo>
                      <a:pt x="511" y="359"/>
                    </a:lnTo>
                    <a:lnTo>
                      <a:pt x="509" y="363"/>
                    </a:lnTo>
                    <a:lnTo>
                      <a:pt x="506" y="368"/>
                    </a:lnTo>
                    <a:lnTo>
                      <a:pt x="506" y="368"/>
                    </a:lnTo>
                    <a:lnTo>
                      <a:pt x="509" y="368"/>
                    </a:lnTo>
                    <a:lnTo>
                      <a:pt x="512" y="369"/>
                    </a:lnTo>
                    <a:lnTo>
                      <a:pt x="516" y="370"/>
                    </a:lnTo>
                    <a:lnTo>
                      <a:pt x="517" y="372"/>
                    </a:lnTo>
                    <a:lnTo>
                      <a:pt x="520" y="375"/>
                    </a:lnTo>
                    <a:lnTo>
                      <a:pt x="521" y="378"/>
                    </a:lnTo>
                    <a:lnTo>
                      <a:pt x="520" y="380"/>
                    </a:lnTo>
                    <a:lnTo>
                      <a:pt x="518" y="382"/>
                    </a:lnTo>
                    <a:lnTo>
                      <a:pt x="517" y="384"/>
                    </a:lnTo>
                    <a:lnTo>
                      <a:pt x="516" y="396"/>
                    </a:lnTo>
                    <a:lnTo>
                      <a:pt x="516" y="408"/>
                    </a:lnTo>
                    <a:lnTo>
                      <a:pt x="516" y="417"/>
                    </a:lnTo>
                    <a:lnTo>
                      <a:pt x="515" y="420"/>
                    </a:lnTo>
                    <a:lnTo>
                      <a:pt x="512" y="419"/>
                    </a:lnTo>
                    <a:lnTo>
                      <a:pt x="512" y="419"/>
                    </a:lnTo>
                    <a:lnTo>
                      <a:pt x="506" y="413"/>
                    </a:lnTo>
                    <a:lnTo>
                      <a:pt x="503" y="407"/>
                    </a:lnTo>
                    <a:lnTo>
                      <a:pt x="501" y="402"/>
                    </a:lnTo>
                    <a:lnTo>
                      <a:pt x="501" y="396"/>
                    </a:lnTo>
                    <a:lnTo>
                      <a:pt x="499" y="387"/>
                    </a:lnTo>
                    <a:lnTo>
                      <a:pt x="499" y="382"/>
                    </a:lnTo>
                    <a:lnTo>
                      <a:pt x="497" y="376"/>
                    </a:lnTo>
                    <a:lnTo>
                      <a:pt x="496" y="375"/>
                    </a:lnTo>
                    <a:lnTo>
                      <a:pt x="495" y="377"/>
                    </a:lnTo>
                    <a:lnTo>
                      <a:pt x="492" y="382"/>
                    </a:lnTo>
                    <a:lnTo>
                      <a:pt x="490" y="390"/>
                    </a:lnTo>
                    <a:lnTo>
                      <a:pt x="480" y="395"/>
                    </a:lnTo>
                    <a:lnTo>
                      <a:pt x="477" y="397"/>
                    </a:lnTo>
                    <a:lnTo>
                      <a:pt x="477" y="399"/>
                    </a:lnTo>
                    <a:lnTo>
                      <a:pt x="478" y="400"/>
                    </a:lnTo>
                    <a:lnTo>
                      <a:pt x="481" y="401"/>
                    </a:lnTo>
                    <a:lnTo>
                      <a:pt x="487" y="401"/>
                    </a:lnTo>
                    <a:lnTo>
                      <a:pt x="491" y="402"/>
                    </a:lnTo>
                    <a:lnTo>
                      <a:pt x="492" y="402"/>
                    </a:lnTo>
                    <a:lnTo>
                      <a:pt x="492" y="402"/>
                    </a:lnTo>
                    <a:lnTo>
                      <a:pt x="490" y="406"/>
                    </a:lnTo>
                    <a:lnTo>
                      <a:pt x="486" y="408"/>
                    </a:lnTo>
                    <a:lnTo>
                      <a:pt x="480" y="412"/>
                    </a:lnTo>
                    <a:lnTo>
                      <a:pt x="472" y="417"/>
                    </a:lnTo>
                    <a:lnTo>
                      <a:pt x="467" y="420"/>
                    </a:lnTo>
                    <a:lnTo>
                      <a:pt x="462" y="421"/>
                    </a:lnTo>
                    <a:lnTo>
                      <a:pt x="454" y="426"/>
                    </a:lnTo>
                    <a:lnTo>
                      <a:pt x="452" y="428"/>
                    </a:lnTo>
                    <a:lnTo>
                      <a:pt x="454" y="430"/>
                    </a:lnTo>
                    <a:lnTo>
                      <a:pt x="459" y="431"/>
                    </a:lnTo>
                    <a:lnTo>
                      <a:pt x="462" y="432"/>
                    </a:lnTo>
                    <a:lnTo>
                      <a:pt x="455" y="438"/>
                    </a:lnTo>
                    <a:lnTo>
                      <a:pt x="452" y="443"/>
                    </a:lnTo>
                    <a:lnTo>
                      <a:pt x="452" y="444"/>
                    </a:lnTo>
                    <a:lnTo>
                      <a:pt x="456" y="444"/>
                    </a:lnTo>
                    <a:lnTo>
                      <a:pt x="459" y="442"/>
                    </a:lnTo>
                    <a:lnTo>
                      <a:pt x="466" y="436"/>
                    </a:lnTo>
                    <a:lnTo>
                      <a:pt x="472" y="428"/>
                    </a:lnTo>
                    <a:lnTo>
                      <a:pt x="475" y="425"/>
                    </a:lnTo>
                    <a:lnTo>
                      <a:pt x="475" y="424"/>
                    </a:lnTo>
                    <a:lnTo>
                      <a:pt x="477" y="424"/>
                    </a:lnTo>
                    <a:lnTo>
                      <a:pt x="479" y="425"/>
                    </a:lnTo>
                    <a:lnTo>
                      <a:pt x="485" y="428"/>
                    </a:lnTo>
                    <a:lnTo>
                      <a:pt x="489" y="433"/>
                    </a:lnTo>
                    <a:lnTo>
                      <a:pt x="491" y="436"/>
                    </a:lnTo>
                    <a:lnTo>
                      <a:pt x="486" y="437"/>
                    </a:lnTo>
                    <a:lnTo>
                      <a:pt x="480" y="438"/>
                    </a:lnTo>
                    <a:lnTo>
                      <a:pt x="477" y="438"/>
                    </a:lnTo>
                    <a:lnTo>
                      <a:pt x="475" y="440"/>
                    </a:lnTo>
                    <a:lnTo>
                      <a:pt x="474" y="443"/>
                    </a:lnTo>
                    <a:lnTo>
                      <a:pt x="473" y="450"/>
                    </a:lnTo>
                    <a:lnTo>
                      <a:pt x="474" y="455"/>
                    </a:lnTo>
                    <a:lnTo>
                      <a:pt x="475" y="457"/>
                    </a:lnTo>
                    <a:lnTo>
                      <a:pt x="477" y="458"/>
                    </a:lnTo>
                    <a:lnTo>
                      <a:pt x="480" y="458"/>
                    </a:lnTo>
                    <a:lnTo>
                      <a:pt x="486" y="455"/>
                    </a:lnTo>
                    <a:lnTo>
                      <a:pt x="490" y="450"/>
                    </a:lnTo>
                    <a:lnTo>
                      <a:pt x="492" y="450"/>
                    </a:lnTo>
                    <a:lnTo>
                      <a:pt x="491" y="451"/>
                    </a:lnTo>
                    <a:lnTo>
                      <a:pt x="487" y="456"/>
                    </a:lnTo>
                    <a:lnTo>
                      <a:pt x="486" y="461"/>
                    </a:lnTo>
                    <a:lnTo>
                      <a:pt x="486" y="464"/>
                    </a:lnTo>
                    <a:lnTo>
                      <a:pt x="486" y="464"/>
                    </a:lnTo>
                    <a:lnTo>
                      <a:pt x="486" y="465"/>
                    </a:lnTo>
                    <a:lnTo>
                      <a:pt x="480" y="462"/>
                    </a:lnTo>
                    <a:lnTo>
                      <a:pt x="480" y="462"/>
                    </a:lnTo>
                    <a:lnTo>
                      <a:pt x="477" y="461"/>
                    </a:lnTo>
                    <a:lnTo>
                      <a:pt x="474" y="462"/>
                    </a:lnTo>
                    <a:lnTo>
                      <a:pt x="472" y="462"/>
                    </a:lnTo>
                    <a:lnTo>
                      <a:pt x="467" y="462"/>
                    </a:lnTo>
                    <a:lnTo>
                      <a:pt x="465" y="461"/>
                    </a:lnTo>
                    <a:lnTo>
                      <a:pt x="464" y="461"/>
                    </a:lnTo>
                    <a:lnTo>
                      <a:pt x="461" y="461"/>
                    </a:lnTo>
                    <a:lnTo>
                      <a:pt x="460" y="461"/>
                    </a:lnTo>
                    <a:lnTo>
                      <a:pt x="459" y="462"/>
                    </a:lnTo>
                    <a:lnTo>
                      <a:pt x="458" y="465"/>
                    </a:lnTo>
                    <a:lnTo>
                      <a:pt x="458" y="467"/>
                    </a:lnTo>
                    <a:lnTo>
                      <a:pt x="450" y="473"/>
                    </a:lnTo>
                    <a:lnTo>
                      <a:pt x="441" y="481"/>
                    </a:lnTo>
                    <a:lnTo>
                      <a:pt x="440" y="483"/>
                    </a:lnTo>
                    <a:lnTo>
                      <a:pt x="442" y="484"/>
                    </a:lnTo>
                    <a:lnTo>
                      <a:pt x="442" y="484"/>
                    </a:lnTo>
                    <a:lnTo>
                      <a:pt x="465" y="482"/>
                    </a:lnTo>
                    <a:lnTo>
                      <a:pt x="475" y="482"/>
                    </a:lnTo>
                    <a:lnTo>
                      <a:pt x="481" y="483"/>
                    </a:lnTo>
                    <a:lnTo>
                      <a:pt x="487" y="486"/>
                    </a:lnTo>
                    <a:lnTo>
                      <a:pt x="489" y="487"/>
                    </a:lnTo>
                    <a:lnTo>
                      <a:pt x="487" y="487"/>
                    </a:lnTo>
                    <a:lnTo>
                      <a:pt x="487" y="487"/>
                    </a:lnTo>
                    <a:lnTo>
                      <a:pt x="484" y="487"/>
                    </a:lnTo>
                    <a:lnTo>
                      <a:pt x="483" y="488"/>
                    </a:lnTo>
                    <a:lnTo>
                      <a:pt x="481" y="490"/>
                    </a:lnTo>
                    <a:lnTo>
                      <a:pt x="483" y="494"/>
                    </a:lnTo>
                    <a:lnTo>
                      <a:pt x="483" y="496"/>
                    </a:lnTo>
                    <a:lnTo>
                      <a:pt x="481" y="496"/>
                    </a:lnTo>
                    <a:lnTo>
                      <a:pt x="480" y="494"/>
                    </a:lnTo>
                    <a:lnTo>
                      <a:pt x="478" y="492"/>
                    </a:lnTo>
                    <a:lnTo>
                      <a:pt x="475" y="490"/>
                    </a:lnTo>
                    <a:lnTo>
                      <a:pt x="474" y="490"/>
                    </a:lnTo>
                    <a:lnTo>
                      <a:pt x="468" y="490"/>
                    </a:lnTo>
                    <a:lnTo>
                      <a:pt x="462" y="490"/>
                    </a:lnTo>
                    <a:lnTo>
                      <a:pt x="462" y="499"/>
                    </a:lnTo>
                    <a:lnTo>
                      <a:pt x="461" y="501"/>
                    </a:lnTo>
                    <a:lnTo>
                      <a:pt x="461" y="502"/>
                    </a:lnTo>
                    <a:lnTo>
                      <a:pt x="460" y="500"/>
                    </a:lnTo>
                    <a:lnTo>
                      <a:pt x="460" y="495"/>
                    </a:lnTo>
                    <a:lnTo>
                      <a:pt x="460" y="495"/>
                    </a:lnTo>
                    <a:lnTo>
                      <a:pt x="460" y="493"/>
                    </a:lnTo>
                    <a:lnTo>
                      <a:pt x="459" y="490"/>
                    </a:lnTo>
                    <a:lnTo>
                      <a:pt x="458" y="490"/>
                    </a:lnTo>
                    <a:lnTo>
                      <a:pt x="456" y="489"/>
                    </a:lnTo>
                    <a:lnTo>
                      <a:pt x="452" y="490"/>
                    </a:lnTo>
                    <a:lnTo>
                      <a:pt x="448" y="492"/>
                    </a:lnTo>
                    <a:lnTo>
                      <a:pt x="446" y="494"/>
                    </a:lnTo>
                    <a:lnTo>
                      <a:pt x="443" y="495"/>
                    </a:lnTo>
                    <a:lnTo>
                      <a:pt x="434" y="495"/>
                    </a:lnTo>
                    <a:lnTo>
                      <a:pt x="433" y="496"/>
                    </a:lnTo>
                    <a:lnTo>
                      <a:pt x="431" y="496"/>
                    </a:lnTo>
                    <a:lnTo>
                      <a:pt x="431" y="498"/>
                    </a:lnTo>
                    <a:lnTo>
                      <a:pt x="436" y="502"/>
                    </a:lnTo>
                    <a:lnTo>
                      <a:pt x="440" y="505"/>
                    </a:lnTo>
                    <a:lnTo>
                      <a:pt x="444" y="508"/>
                    </a:lnTo>
                    <a:lnTo>
                      <a:pt x="441" y="508"/>
                    </a:lnTo>
                    <a:lnTo>
                      <a:pt x="439" y="508"/>
                    </a:lnTo>
                    <a:lnTo>
                      <a:pt x="434" y="511"/>
                    </a:lnTo>
                    <a:lnTo>
                      <a:pt x="430" y="514"/>
                    </a:lnTo>
                    <a:lnTo>
                      <a:pt x="428" y="515"/>
                    </a:lnTo>
                    <a:lnTo>
                      <a:pt x="425" y="518"/>
                    </a:lnTo>
                    <a:lnTo>
                      <a:pt x="422" y="519"/>
                    </a:lnTo>
                    <a:lnTo>
                      <a:pt x="411" y="520"/>
                    </a:lnTo>
                    <a:lnTo>
                      <a:pt x="406" y="523"/>
                    </a:lnTo>
                    <a:lnTo>
                      <a:pt x="407" y="524"/>
                    </a:lnTo>
                    <a:lnTo>
                      <a:pt x="410" y="525"/>
                    </a:lnTo>
                    <a:lnTo>
                      <a:pt x="413" y="526"/>
                    </a:lnTo>
                    <a:lnTo>
                      <a:pt x="418" y="531"/>
                    </a:lnTo>
                    <a:lnTo>
                      <a:pt x="422" y="536"/>
                    </a:lnTo>
                    <a:lnTo>
                      <a:pt x="423" y="537"/>
                    </a:lnTo>
                    <a:lnTo>
                      <a:pt x="419" y="537"/>
                    </a:lnTo>
                    <a:lnTo>
                      <a:pt x="416" y="539"/>
                    </a:lnTo>
                    <a:lnTo>
                      <a:pt x="410" y="543"/>
                    </a:lnTo>
                    <a:lnTo>
                      <a:pt x="410" y="543"/>
                    </a:lnTo>
                    <a:lnTo>
                      <a:pt x="410" y="544"/>
                    </a:lnTo>
                    <a:lnTo>
                      <a:pt x="411" y="544"/>
                    </a:lnTo>
                    <a:lnTo>
                      <a:pt x="417" y="543"/>
                    </a:lnTo>
                    <a:lnTo>
                      <a:pt x="417" y="543"/>
                    </a:lnTo>
                    <a:lnTo>
                      <a:pt x="416" y="545"/>
                    </a:lnTo>
                    <a:lnTo>
                      <a:pt x="412" y="549"/>
                    </a:lnTo>
                    <a:lnTo>
                      <a:pt x="406" y="550"/>
                    </a:lnTo>
                    <a:lnTo>
                      <a:pt x="396" y="555"/>
                    </a:lnTo>
                    <a:lnTo>
                      <a:pt x="392" y="557"/>
                    </a:lnTo>
                    <a:lnTo>
                      <a:pt x="392" y="558"/>
                    </a:lnTo>
                    <a:lnTo>
                      <a:pt x="391" y="560"/>
                    </a:lnTo>
                    <a:lnTo>
                      <a:pt x="392" y="561"/>
                    </a:lnTo>
                    <a:lnTo>
                      <a:pt x="393" y="561"/>
                    </a:lnTo>
                    <a:lnTo>
                      <a:pt x="397" y="561"/>
                    </a:lnTo>
                    <a:lnTo>
                      <a:pt x="402" y="562"/>
                    </a:lnTo>
                    <a:lnTo>
                      <a:pt x="393" y="570"/>
                    </a:lnTo>
                    <a:lnTo>
                      <a:pt x="392" y="573"/>
                    </a:lnTo>
                    <a:lnTo>
                      <a:pt x="392" y="575"/>
                    </a:lnTo>
                    <a:lnTo>
                      <a:pt x="390" y="579"/>
                    </a:lnTo>
                    <a:lnTo>
                      <a:pt x="386" y="582"/>
                    </a:lnTo>
                    <a:lnTo>
                      <a:pt x="384" y="587"/>
                    </a:lnTo>
                    <a:lnTo>
                      <a:pt x="382" y="589"/>
                    </a:lnTo>
                    <a:lnTo>
                      <a:pt x="382" y="591"/>
                    </a:lnTo>
                    <a:lnTo>
                      <a:pt x="384" y="592"/>
                    </a:lnTo>
                    <a:lnTo>
                      <a:pt x="386" y="592"/>
                    </a:lnTo>
                    <a:lnTo>
                      <a:pt x="386" y="592"/>
                    </a:lnTo>
                    <a:lnTo>
                      <a:pt x="393" y="591"/>
                    </a:lnTo>
                    <a:lnTo>
                      <a:pt x="398" y="592"/>
                    </a:lnTo>
                    <a:lnTo>
                      <a:pt x="402" y="594"/>
                    </a:lnTo>
                    <a:lnTo>
                      <a:pt x="404" y="597"/>
                    </a:lnTo>
                    <a:lnTo>
                      <a:pt x="407" y="599"/>
                    </a:lnTo>
                    <a:lnTo>
                      <a:pt x="411" y="599"/>
                    </a:lnTo>
                    <a:lnTo>
                      <a:pt x="416" y="597"/>
                    </a:lnTo>
                    <a:lnTo>
                      <a:pt x="423" y="591"/>
                    </a:lnTo>
                    <a:lnTo>
                      <a:pt x="424" y="591"/>
                    </a:lnTo>
                    <a:lnTo>
                      <a:pt x="422" y="593"/>
                    </a:lnTo>
                    <a:lnTo>
                      <a:pt x="419" y="595"/>
                    </a:lnTo>
                    <a:lnTo>
                      <a:pt x="415" y="601"/>
                    </a:lnTo>
                    <a:lnTo>
                      <a:pt x="412" y="605"/>
                    </a:lnTo>
                    <a:lnTo>
                      <a:pt x="410" y="605"/>
                    </a:lnTo>
                    <a:lnTo>
                      <a:pt x="406" y="603"/>
                    </a:lnTo>
                    <a:lnTo>
                      <a:pt x="403" y="601"/>
                    </a:lnTo>
                    <a:lnTo>
                      <a:pt x="400" y="599"/>
                    </a:lnTo>
                    <a:lnTo>
                      <a:pt x="398" y="598"/>
                    </a:lnTo>
                    <a:lnTo>
                      <a:pt x="394" y="600"/>
                    </a:lnTo>
                    <a:lnTo>
                      <a:pt x="388" y="606"/>
                    </a:lnTo>
                    <a:lnTo>
                      <a:pt x="387" y="608"/>
                    </a:lnTo>
                    <a:lnTo>
                      <a:pt x="384" y="610"/>
                    </a:lnTo>
                    <a:lnTo>
                      <a:pt x="376" y="613"/>
                    </a:lnTo>
                    <a:lnTo>
                      <a:pt x="375" y="614"/>
                    </a:lnTo>
                    <a:lnTo>
                      <a:pt x="375" y="614"/>
                    </a:lnTo>
                    <a:lnTo>
                      <a:pt x="375" y="616"/>
                    </a:lnTo>
                    <a:lnTo>
                      <a:pt x="376" y="618"/>
                    </a:lnTo>
                    <a:lnTo>
                      <a:pt x="380" y="619"/>
                    </a:lnTo>
                    <a:lnTo>
                      <a:pt x="381" y="620"/>
                    </a:lnTo>
                    <a:lnTo>
                      <a:pt x="382" y="625"/>
                    </a:lnTo>
                    <a:lnTo>
                      <a:pt x="385" y="628"/>
                    </a:lnTo>
                    <a:lnTo>
                      <a:pt x="387" y="629"/>
                    </a:lnTo>
                    <a:lnTo>
                      <a:pt x="391" y="630"/>
                    </a:lnTo>
                    <a:lnTo>
                      <a:pt x="393" y="631"/>
                    </a:lnTo>
                    <a:lnTo>
                      <a:pt x="393" y="631"/>
                    </a:lnTo>
                    <a:lnTo>
                      <a:pt x="394" y="633"/>
                    </a:lnTo>
                    <a:lnTo>
                      <a:pt x="394" y="639"/>
                    </a:lnTo>
                    <a:lnTo>
                      <a:pt x="393" y="639"/>
                    </a:lnTo>
                    <a:lnTo>
                      <a:pt x="393" y="637"/>
                    </a:lnTo>
                    <a:lnTo>
                      <a:pt x="393" y="637"/>
                    </a:lnTo>
                    <a:lnTo>
                      <a:pt x="381" y="631"/>
                    </a:lnTo>
                    <a:lnTo>
                      <a:pt x="379" y="630"/>
                    </a:lnTo>
                    <a:lnTo>
                      <a:pt x="376" y="630"/>
                    </a:lnTo>
                    <a:lnTo>
                      <a:pt x="372" y="635"/>
                    </a:lnTo>
                    <a:lnTo>
                      <a:pt x="369" y="638"/>
                    </a:lnTo>
                    <a:lnTo>
                      <a:pt x="363" y="643"/>
                    </a:lnTo>
                    <a:lnTo>
                      <a:pt x="363" y="643"/>
                    </a:lnTo>
                    <a:lnTo>
                      <a:pt x="366" y="645"/>
                    </a:lnTo>
                    <a:lnTo>
                      <a:pt x="368" y="648"/>
                    </a:lnTo>
                    <a:lnTo>
                      <a:pt x="368" y="654"/>
                    </a:lnTo>
                    <a:lnTo>
                      <a:pt x="367" y="655"/>
                    </a:lnTo>
                    <a:lnTo>
                      <a:pt x="361" y="655"/>
                    </a:lnTo>
                    <a:lnTo>
                      <a:pt x="357" y="655"/>
                    </a:lnTo>
                    <a:lnTo>
                      <a:pt x="356" y="656"/>
                    </a:lnTo>
                    <a:lnTo>
                      <a:pt x="357" y="657"/>
                    </a:lnTo>
                    <a:lnTo>
                      <a:pt x="362" y="660"/>
                    </a:lnTo>
                    <a:lnTo>
                      <a:pt x="369" y="662"/>
                    </a:lnTo>
                    <a:lnTo>
                      <a:pt x="374" y="664"/>
                    </a:lnTo>
                    <a:lnTo>
                      <a:pt x="375" y="667"/>
                    </a:lnTo>
                    <a:lnTo>
                      <a:pt x="375" y="670"/>
                    </a:lnTo>
                    <a:lnTo>
                      <a:pt x="374" y="674"/>
                    </a:lnTo>
                    <a:lnTo>
                      <a:pt x="372" y="678"/>
                    </a:lnTo>
                    <a:lnTo>
                      <a:pt x="369" y="679"/>
                    </a:lnTo>
                    <a:lnTo>
                      <a:pt x="363" y="679"/>
                    </a:lnTo>
                    <a:lnTo>
                      <a:pt x="363" y="679"/>
                    </a:lnTo>
                    <a:lnTo>
                      <a:pt x="362" y="680"/>
                    </a:lnTo>
                    <a:lnTo>
                      <a:pt x="362" y="682"/>
                    </a:lnTo>
                    <a:lnTo>
                      <a:pt x="362" y="685"/>
                    </a:lnTo>
                    <a:lnTo>
                      <a:pt x="361" y="688"/>
                    </a:lnTo>
                    <a:lnTo>
                      <a:pt x="355" y="693"/>
                    </a:lnTo>
                    <a:lnTo>
                      <a:pt x="351" y="695"/>
                    </a:lnTo>
                    <a:lnTo>
                      <a:pt x="348" y="697"/>
                    </a:lnTo>
                    <a:lnTo>
                      <a:pt x="348" y="697"/>
                    </a:lnTo>
                    <a:lnTo>
                      <a:pt x="348" y="697"/>
                    </a:lnTo>
                    <a:lnTo>
                      <a:pt x="353" y="700"/>
                    </a:lnTo>
                    <a:lnTo>
                      <a:pt x="356" y="703"/>
                    </a:lnTo>
                    <a:lnTo>
                      <a:pt x="361" y="704"/>
                    </a:lnTo>
                    <a:lnTo>
                      <a:pt x="366" y="705"/>
                    </a:lnTo>
                    <a:lnTo>
                      <a:pt x="367" y="706"/>
                    </a:lnTo>
                    <a:lnTo>
                      <a:pt x="366" y="709"/>
                    </a:lnTo>
                    <a:lnTo>
                      <a:pt x="363" y="713"/>
                    </a:lnTo>
                    <a:lnTo>
                      <a:pt x="363" y="715"/>
                    </a:lnTo>
                    <a:lnTo>
                      <a:pt x="365" y="715"/>
                    </a:lnTo>
                    <a:lnTo>
                      <a:pt x="367" y="713"/>
                    </a:lnTo>
                    <a:lnTo>
                      <a:pt x="374" y="707"/>
                    </a:lnTo>
                    <a:lnTo>
                      <a:pt x="380" y="701"/>
                    </a:lnTo>
                    <a:lnTo>
                      <a:pt x="384" y="698"/>
                    </a:lnTo>
                    <a:lnTo>
                      <a:pt x="385" y="698"/>
                    </a:lnTo>
                    <a:lnTo>
                      <a:pt x="381" y="703"/>
                    </a:lnTo>
                    <a:lnTo>
                      <a:pt x="375" y="712"/>
                    </a:lnTo>
                    <a:lnTo>
                      <a:pt x="375" y="712"/>
                    </a:lnTo>
                    <a:lnTo>
                      <a:pt x="369" y="718"/>
                    </a:lnTo>
                    <a:lnTo>
                      <a:pt x="365" y="723"/>
                    </a:lnTo>
                    <a:lnTo>
                      <a:pt x="361" y="725"/>
                    </a:lnTo>
                    <a:lnTo>
                      <a:pt x="359" y="725"/>
                    </a:lnTo>
                    <a:lnTo>
                      <a:pt x="354" y="725"/>
                    </a:lnTo>
                    <a:lnTo>
                      <a:pt x="349" y="725"/>
                    </a:lnTo>
                    <a:lnTo>
                      <a:pt x="345" y="725"/>
                    </a:lnTo>
                    <a:lnTo>
                      <a:pt x="342" y="726"/>
                    </a:lnTo>
                    <a:lnTo>
                      <a:pt x="342" y="726"/>
                    </a:lnTo>
                    <a:lnTo>
                      <a:pt x="329" y="736"/>
                    </a:lnTo>
                    <a:lnTo>
                      <a:pt x="324" y="741"/>
                    </a:lnTo>
                    <a:lnTo>
                      <a:pt x="318" y="749"/>
                    </a:lnTo>
                    <a:lnTo>
                      <a:pt x="314" y="755"/>
                    </a:lnTo>
                    <a:lnTo>
                      <a:pt x="314" y="756"/>
                    </a:lnTo>
                    <a:lnTo>
                      <a:pt x="316" y="756"/>
                    </a:lnTo>
                    <a:lnTo>
                      <a:pt x="316" y="756"/>
                    </a:lnTo>
                    <a:lnTo>
                      <a:pt x="319" y="753"/>
                    </a:lnTo>
                    <a:lnTo>
                      <a:pt x="323" y="749"/>
                    </a:lnTo>
                    <a:lnTo>
                      <a:pt x="334" y="743"/>
                    </a:lnTo>
                    <a:lnTo>
                      <a:pt x="344" y="738"/>
                    </a:lnTo>
                    <a:lnTo>
                      <a:pt x="355" y="737"/>
                    </a:lnTo>
                    <a:lnTo>
                      <a:pt x="356" y="737"/>
                    </a:lnTo>
                    <a:lnTo>
                      <a:pt x="356" y="737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49" y="738"/>
                    </a:lnTo>
                    <a:lnTo>
                      <a:pt x="344" y="741"/>
                    </a:lnTo>
                    <a:lnTo>
                      <a:pt x="341" y="743"/>
                    </a:lnTo>
                    <a:lnTo>
                      <a:pt x="337" y="747"/>
                    </a:lnTo>
                    <a:lnTo>
                      <a:pt x="334" y="749"/>
                    </a:lnTo>
                    <a:lnTo>
                      <a:pt x="329" y="750"/>
                    </a:lnTo>
                    <a:lnTo>
                      <a:pt x="328" y="755"/>
                    </a:lnTo>
                    <a:lnTo>
                      <a:pt x="326" y="756"/>
                    </a:lnTo>
                    <a:lnTo>
                      <a:pt x="323" y="757"/>
                    </a:lnTo>
                    <a:lnTo>
                      <a:pt x="319" y="760"/>
                    </a:lnTo>
                    <a:lnTo>
                      <a:pt x="314" y="761"/>
                    </a:lnTo>
                    <a:lnTo>
                      <a:pt x="312" y="763"/>
                    </a:lnTo>
                    <a:lnTo>
                      <a:pt x="312" y="767"/>
                    </a:lnTo>
                    <a:lnTo>
                      <a:pt x="316" y="769"/>
                    </a:lnTo>
                    <a:lnTo>
                      <a:pt x="322" y="773"/>
                    </a:lnTo>
                    <a:lnTo>
                      <a:pt x="328" y="775"/>
                    </a:lnTo>
                    <a:lnTo>
                      <a:pt x="331" y="777"/>
                    </a:lnTo>
                    <a:lnTo>
                      <a:pt x="332" y="777"/>
                    </a:lnTo>
                    <a:lnTo>
                      <a:pt x="331" y="778"/>
                    </a:lnTo>
                    <a:lnTo>
                      <a:pt x="329" y="778"/>
                    </a:lnTo>
                    <a:lnTo>
                      <a:pt x="326" y="779"/>
                    </a:lnTo>
                    <a:lnTo>
                      <a:pt x="326" y="780"/>
                    </a:lnTo>
                    <a:lnTo>
                      <a:pt x="328" y="783"/>
                    </a:lnTo>
                    <a:lnTo>
                      <a:pt x="330" y="785"/>
                    </a:lnTo>
                    <a:lnTo>
                      <a:pt x="332" y="787"/>
                    </a:lnTo>
                    <a:lnTo>
                      <a:pt x="334" y="788"/>
                    </a:lnTo>
                    <a:lnTo>
                      <a:pt x="329" y="787"/>
                    </a:lnTo>
                    <a:lnTo>
                      <a:pt x="326" y="788"/>
                    </a:lnTo>
                    <a:lnTo>
                      <a:pt x="323" y="790"/>
                    </a:lnTo>
                    <a:lnTo>
                      <a:pt x="316" y="799"/>
                    </a:lnTo>
                    <a:lnTo>
                      <a:pt x="313" y="802"/>
                    </a:lnTo>
                    <a:lnTo>
                      <a:pt x="311" y="802"/>
                    </a:lnTo>
                    <a:lnTo>
                      <a:pt x="312" y="800"/>
                    </a:lnTo>
                    <a:lnTo>
                      <a:pt x="313" y="797"/>
                    </a:lnTo>
                    <a:lnTo>
                      <a:pt x="314" y="793"/>
                    </a:lnTo>
                    <a:lnTo>
                      <a:pt x="313" y="792"/>
                    </a:lnTo>
                    <a:lnTo>
                      <a:pt x="312" y="791"/>
                    </a:lnTo>
                    <a:lnTo>
                      <a:pt x="311" y="790"/>
                    </a:lnTo>
                    <a:lnTo>
                      <a:pt x="307" y="788"/>
                    </a:lnTo>
                    <a:lnTo>
                      <a:pt x="304" y="783"/>
                    </a:lnTo>
                    <a:lnTo>
                      <a:pt x="301" y="779"/>
                    </a:lnTo>
                    <a:lnTo>
                      <a:pt x="300" y="778"/>
                    </a:lnTo>
                    <a:lnTo>
                      <a:pt x="299" y="779"/>
                    </a:lnTo>
                    <a:lnTo>
                      <a:pt x="298" y="781"/>
                    </a:lnTo>
                    <a:lnTo>
                      <a:pt x="298" y="781"/>
                    </a:lnTo>
                    <a:lnTo>
                      <a:pt x="295" y="785"/>
                    </a:lnTo>
                    <a:lnTo>
                      <a:pt x="293" y="786"/>
                    </a:lnTo>
                    <a:lnTo>
                      <a:pt x="289" y="787"/>
                    </a:lnTo>
                    <a:lnTo>
                      <a:pt x="288" y="788"/>
                    </a:lnTo>
                    <a:lnTo>
                      <a:pt x="287" y="790"/>
                    </a:lnTo>
                    <a:lnTo>
                      <a:pt x="286" y="796"/>
                    </a:lnTo>
                    <a:lnTo>
                      <a:pt x="283" y="799"/>
                    </a:lnTo>
                    <a:lnTo>
                      <a:pt x="281" y="803"/>
                    </a:lnTo>
                    <a:lnTo>
                      <a:pt x="281" y="803"/>
                    </a:lnTo>
                    <a:lnTo>
                      <a:pt x="274" y="805"/>
                    </a:lnTo>
                    <a:lnTo>
                      <a:pt x="270" y="808"/>
                    </a:lnTo>
                    <a:lnTo>
                      <a:pt x="269" y="809"/>
                    </a:lnTo>
                    <a:lnTo>
                      <a:pt x="268" y="811"/>
                    </a:lnTo>
                    <a:lnTo>
                      <a:pt x="267" y="818"/>
                    </a:lnTo>
                    <a:lnTo>
                      <a:pt x="268" y="822"/>
                    </a:lnTo>
                    <a:lnTo>
                      <a:pt x="268" y="825"/>
                    </a:lnTo>
                    <a:lnTo>
                      <a:pt x="266" y="825"/>
                    </a:lnTo>
                    <a:lnTo>
                      <a:pt x="263" y="828"/>
                    </a:lnTo>
                    <a:lnTo>
                      <a:pt x="260" y="830"/>
                    </a:lnTo>
                    <a:lnTo>
                      <a:pt x="256" y="833"/>
                    </a:lnTo>
                    <a:lnTo>
                      <a:pt x="255" y="835"/>
                    </a:lnTo>
                    <a:lnTo>
                      <a:pt x="255" y="836"/>
                    </a:lnTo>
                    <a:lnTo>
                      <a:pt x="256" y="837"/>
                    </a:lnTo>
                    <a:lnTo>
                      <a:pt x="258" y="839"/>
                    </a:lnTo>
                    <a:lnTo>
                      <a:pt x="260" y="841"/>
                    </a:lnTo>
                    <a:lnTo>
                      <a:pt x="260" y="843"/>
                    </a:lnTo>
                    <a:lnTo>
                      <a:pt x="257" y="846"/>
                    </a:lnTo>
                    <a:lnTo>
                      <a:pt x="247" y="855"/>
                    </a:lnTo>
                    <a:lnTo>
                      <a:pt x="239" y="864"/>
                    </a:lnTo>
                    <a:lnTo>
                      <a:pt x="239" y="865"/>
                    </a:lnTo>
                    <a:lnTo>
                      <a:pt x="241" y="866"/>
                    </a:lnTo>
                    <a:lnTo>
                      <a:pt x="244" y="867"/>
                    </a:lnTo>
                    <a:lnTo>
                      <a:pt x="245" y="867"/>
                    </a:lnTo>
                    <a:lnTo>
                      <a:pt x="248" y="866"/>
                    </a:lnTo>
                    <a:lnTo>
                      <a:pt x="252" y="864"/>
                    </a:lnTo>
                    <a:lnTo>
                      <a:pt x="257" y="861"/>
                    </a:lnTo>
                    <a:lnTo>
                      <a:pt x="257" y="861"/>
                    </a:lnTo>
                    <a:lnTo>
                      <a:pt x="258" y="861"/>
                    </a:lnTo>
                    <a:lnTo>
                      <a:pt x="257" y="865"/>
                    </a:lnTo>
                    <a:lnTo>
                      <a:pt x="257" y="865"/>
                    </a:lnTo>
                    <a:lnTo>
                      <a:pt x="252" y="870"/>
                    </a:lnTo>
                    <a:lnTo>
                      <a:pt x="251" y="873"/>
                    </a:lnTo>
                    <a:lnTo>
                      <a:pt x="251" y="877"/>
                    </a:lnTo>
                    <a:lnTo>
                      <a:pt x="250" y="884"/>
                    </a:lnTo>
                    <a:lnTo>
                      <a:pt x="251" y="885"/>
                    </a:lnTo>
                    <a:lnTo>
                      <a:pt x="263" y="885"/>
                    </a:lnTo>
                    <a:lnTo>
                      <a:pt x="269" y="884"/>
                    </a:lnTo>
                    <a:lnTo>
                      <a:pt x="275" y="879"/>
                    </a:lnTo>
                    <a:lnTo>
                      <a:pt x="283" y="874"/>
                    </a:lnTo>
                    <a:lnTo>
                      <a:pt x="291" y="872"/>
                    </a:lnTo>
                    <a:lnTo>
                      <a:pt x="297" y="868"/>
                    </a:lnTo>
                    <a:lnTo>
                      <a:pt x="301" y="865"/>
                    </a:lnTo>
                    <a:lnTo>
                      <a:pt x="305" y="859"/>
                    </a:lnTo>
                    <a:lnTo>
                      <a:pt x="305" y="855"/>
                    </a:lnTo>
                    <a:lnTo>
                      <a:pt x="305" y="850"/>
                    </a:lnTo>
                    <a:lnTo>
                      <a:pt x="304" y="850"/>
                    </a:lnTo>
                    <a:lnTo>
                      <a:pt x="295" y="855"/>
                    </a:lnTo>
                    <a:lnTo>
                      <a:pt x="289" y="858"/>
                    </a:lnTo>
                    <a:lnTo>
                      <a:pt x="293" y="853"/>
                    </a:lnTo>
                    <a:lnTo>
                      <a:pt x="297" y="848"/>
                    </a:lnTo>
                    <a:lnTo>
                      <a:pt x="300" y="843"/>
                    </a:lnTo>
                    <a:lnTo>
                      <a:pt x="310" y="834"/>
                    </a:lnTo>
                    <a:lnTo>
                      <a:pt x="316" y="828"/>
                    </a:lnTo>
                    <a:lnTo>
                      <a:pt x="322" y="829"/>
                    </a:lnTo>
                    <a:lnTo>
                      <a:pt x="325" y="830"/>
                    </a:lnTo>
                    <a:lnTo>
                      <a:pt x="325" y="831"/>
                    </a:lnTo>
                    <a:lnTo>
                      <a:pt x="324" y="831"/>
                    </a:lnTo>
                    <a:lnTo>
                      <a:pt x="319" y="837"/>
                    </a:lnTo>
                    <a:lnTo>
                      <a:pt x="313" y="842"/>
                    </a:lnTo>
                    <a:lnTo>
                      <a:pt x="311" y="845"/>
                    </a:lnTo>
                    <a:lnTo>
                      <a:pt x="310" y="848"/>
                    </a:lnTo>
                    <a:lnTo>
                      <a:pt x="310" y="849"/>
                    </a:lnTo>
                    <a:lnTo>
                      <a:pt x="311" y="852"/>
                    </a:lnTo>
                    <a:lnTo>
                      <a:pt x="319" y="855"/>
                    </a:lnTo>
                    <a:lnTo>
                      <a:pt x="322" y="856"/>
                    </a:lnTo>
                    <a:lnTo>
                      <a:pt x="322" y="858"/>
                    </a:lnTo>
                    <a:lnTo>
                      <a:pt x="319" y="859"/>
                    </a:lnTo>
                    <a:lnTo>
                      <a:pt x="316" y="861"/>
                    </a:lnTo>
                    <a:lnTo>
                      <a:pt x="313" y="864"/>
                    </a:lnTo>
                    <a:lnTo>
                      <a:pt x="310" y="866"/>
                    </a:lnTo>
                    <a:lnTo>
                      <a:pt x="305" y="870"/>
                    </a:lnTo>
                    <a:lnTo>
                      <a:pt x="299" y="872"/>
                    </a:lnTo>
                    <a:lnTo>
                      <a:pt x="293" y="874"/>
                    </a:lnTo>
                    <a:lnTo>
                      <a:pt x="292" y="876"/>
                    </a:lnTo>
                    <a:lnTo>
                      <a:pt x="291" y="878"/>
                    </a:lnTo>
                    <a:lnTo>
                      <a:pt x="291" y="879"/>
                    </a:lnTo>
                    <a:lnTo>
                      <a:pt x="292" y="883"/>
                    </a:lnTo>
                    <a:lnTo>
                      <a:pt x="293" y="889"/>
                    </a:lnTo>
                    <a:lnTo>
                      <a:pt x="294" y="893"/>
                    </a:lnTo>
                    <a:lnTo>
                      <a:pt x="293" y="896"/>
                    </a:lnTo>
                    <a:lnTo>
                      <a:pt x="292" y="897"/>
                    </a:lnTo>
                    <a:lnTo>
                      <a:pt x="278" y="898"/>
                    </a:lnTo>
                    <a:lnTo>
                      <a:pt x="269" y="899"/>
                    </a:lnTo>
                    <a:lnTo>
                      <a:pt x="263" y="901"/>
                    </a:lnTo>
                    <a:lnTo>
                      <a:pt x="257" y="903"/>
                    </a:lnTo>
                    <a:lnTo>
                      <a:pt x="252" y="905"/>
                    </a:lnTo>
                    <a:lnTo>
                      <a:pt x="251" y="905"/>
                    </a:lnTo>
                    <a:lnTo>
                      <a:pt x="251" y="895"/>
                    </a:lnTo>
                    <a:lnTo>
                      <a:pt x="250" y="893"/>
                    </a:lnTo>
                    <a:lnTo>
                      <a:pt x="249" y="892"/>
                    </a:lnTo>
                    <a:lnTo>
                      <a:pt x="247" y="893"/>
                    </a:lnTo>
                    <a:lnTo>
                      <a:pt x="245" y="896"/>
                    </a:lnTo>
                    <a:lnTo>
                      <a:pt x="244" y="896"/>
                    </a:lnTo>
                    <a:lnTo>
                      <a:pt x="243" y="892"/>
                    </a:lnTo>
                    <a:lnTo>
                      <a:pt x="242" y="889"/>
                    </a:lnTo>
                    <a:lnTo>
                      <a:pt x="241" y="884"/>
                    </a:lnTo>
                    <a:lnTo>
                      <a:pt x="239" y="880"/>
                    </a:lnTo>
                    <a:lnTo>
                      <a:pt x="236" y="880"/>
                    </a:lnTo>
                    <a:lnTo>
                      <a:pt x="227" y="886"/>
                    </a:lnTo>
                    <a:lnTo>
                      <a:pt x="224" y="889"/>
                    </a:lnTo>
                    <a:lnTo>
                      <a:pt x="221" y="890"/>
                    </a:lnTo>
                    <a:lnTo>
                      <a:pt x="219" y="891"/>
                    </a:lnTo>
                    <a:lnTo>
                      <a:pt x="217" y="895"/>
                    </a:lnTo>
                    <a:lnTo>
                      <a:pt x="217" y="897"/>
                    </a:lnTo>
                    <a:lnTo>
                      <a:pt x="217" y="898"/>
                    </a:lnTo>
                    <a:lnTo>
                      <a:pt x="218" y="901"/>
                    </a:lnTo>
                    <a:lnTo>
                      <a:pt x="223" y="902"/>
                    </a:lnTo>
                    <a:lnTo>
                      <a:pt x="225" y="902"/>
                    </a:lnTo>
                    <a:lnTo>
                      <a:pt x="227" y="903"/>
                    </a:lnTo>
                    <a:lnTo>
                      <a:pt x="224" y="904"/>
                    </a:lnTo>
                    <a:lnTo>
                      <a:pt x="221" y="905"/>
                    </a:lnTo>
                    <a:lnTo>
                      <a:pt x="218" y="908"/>
                    </a:lnTo>
                    <a:lnTo>
                      <a:pt x="216" y="911"/>
                    </a:lnTo>
                    <a:lnTo>
                      <a:pt x="211" y="914"/>
                    </a:lnTo>
                    <a:lnTo>
                      <a:pt x="208" y="917"/>
                    </a:lnTo>
                    <a:lnTo>
                      <a:pt x="206" y="917"/>
                    </a:lnTo>
                    <a:lnTo>
                      <a:pt x="206" y="914"/>
                    </a:lnTo>
                    <a:lnTo>
                      <a:pt x="208" y="908"/>
                    </a:lnTo>
                    <a:lnTo>
                      <a:pt x="210" y="902"/>
                    </a:lnTo>
                    <a:lnTo>
                      <a:pt x="210" y="899"/>
                    </a:lnTo>
                    <a:lnTo>
                      <a:pt x="208" y="897"/>
                    </a:lnTo>
                    <a:lnTo>
                      <a:pt x="205" y="896"/>
                    </a:lnTo>
                    <a:lnTo>
                      <a:pt x="202" y="897"/>
                    </a:lnTo>
                    <a:lnTo>
                      <a:pt x="196" y="901"/>
                    </a:lnTo>
                    <a:lnTo>
                      <a:pt x="194" y="903"/>
                    </a:lnTo>
                    <a:lnTo>
                      <a:pt x="194" y="903"/>
                    </a:lnTo>
                    <a:lnTo>
                      <a:pt x="189" y="908"/>
                    </a:lnTo>
                    <a:lnTo>
                      <a:pt x="188" y="911"/>
                    </a:lnTo>
                    <a:lnTo>
                      <a:pt x="188" y="915"/>
                    </a:lnTo>
                    <a:lnTo>
                      <a:pt x="185" y="920"/>
                    </a:lnTo>
                    <a:lnTo>
                      <a:pt x="185" y="922"/>
                    </a:lnTo>
                    <a:lnTo>
                      <a:pt x="186" y="922"/>
                    </a:lnTo>
                    <a:lnTo>
                      <a:pt x="188" y="923"/>
                    </a:lnTo>
                    <a:lnTo>
                      <a:pt x="201" y="922"/>
                    </a:lnTo>
                    <a:lnTo>
                      <a:pt x="206" y="923"/>
                    </a:lnTo>
                    <a:lnTo>
                      <a:pt x="199" y="926"/>
                    </a:lnTo>
                    <a:lnTo>
                      <a:pt x="194" y="928"/>
                    </a:lnTo>
                    <a:lnTo>
                      <a:pt x="180" y="928"/>
                    </a:lnTo>
                    <a:lnTo>
                      <a:pt x="175" y="929"/>
                    </a:lnTo>
                    <a:lnTo>
                      <a:pt x="174" y="932"/>
                    </a:lnTo>
                    <a:lnTo>
                      <a:pt x="174" y="932"/>
                    </a:lnTo>
                    <a:lnTo>
                      <a:pt x="175" y="936"/>
                    </a:lnTo>
                    <a:lnTo>
                      <a:pt x="176" y="940"/>
                    </a:lnTo>
                    <a:lnTo>
                      <a:pt x="181" y="942"/>
                    </a:lnTo>
                    <a:lnTo>
                      <a:pt x="186" y="943"/>
                    </a:lnTo>
                    <a:lnTo>
                      <a:pt x="194" y="942"/>
                    </a:lnTo>
                    <a:lnTo>
                      <a:pt x="195" y="942"/>
                    </a:lnTo>
                    <a:lnTo>
                      <a:pt x="194" y="943"/>
                    </a:lnTo>
                    <a:lnTo>
                      <a:pt x="190" y="943"/>
                    </a:lnTo>
                    <a:lnTo>
                      <a:pt x="187" y="947"/>
                    </a:lnTo>
                    <a:lnTo>
                      <a:pt x="185" y="948"/>
                    </a:lnTo>
                    <a:lnTo>
                      <a:pt x="185" y="949"/>
                    </a:lnTo>
                    <a:lnTo>
                      <a:pt x="186" y="952"/>
                    </a:lnTo>
                    <a:lnTo>
                      <a:pt x="189" y="954"/>
                    </a:lnTo>
                    <a:lnTo>
                      <a:pt x="188" y="955"/>
                    </a:lnTo>
                    <a:lnTo>
                      <a:pt x="180" y="955"/>
                    </a:lnTo>
                    <a:lnTo>
                      <a:pt x="175" y="954"/>
                    </a:lnTo>
                    <a:lnTo>
                      <a:pt x="173" y="954"/>
                    </a:lnTo>
                    <a:lnTo>
                      <a:pt x="171" y="954"/>
                    </a:lnTo>
                    <a:lnTo>
                      <a:pt x="171" y="957"/>
                    </a:lnTo>
                    <a:lnTo>
                      <a:pt x="174" y="960"/>
                    </a:lnTo>
                    <a:lnTo>
                      <a:pt x="175" y="961"/>
                    </a:lnTo>
                    <a:lnTo>
                      <a:pt x="181" y="966"/>
                    </a:lnTo>
                    <a:lnTo>
                      <a:pt x="186" y="971"/>
                    </a:lnTo>
                    <a:lnTo>
                      <a:pt x="187" y="972"/>
                    </a:lnTo>
                    <a:lnTo>
                      <a:pt x="185" y="972"/>
                    </a:lnTo>
                    <a:lnTo>
                      <a:pt x="180" y="970"/>
                    </a:lnTo>
                    <a:lnTo>
                      <a:pt x="174" y="965"/>
                    </a:lnTo>
                    <a:lnTo>
                      <a:pt x="170" y="961"/>
                    </a:lnTo>
                    <a:lnTo>
                      <a:pt x="169" y="958"/>
                    </a:lnTo>
                    <a:lnTo>
                      <a:pt x="163" y="946"/>
                    </a:lnTo>
                    <a:lnTo>
                      <a:pt x="161" y="942"/>
                    </a:lnTo>
                    <a:lnTo>
                      <a:pt x="158" y="941"/>
                    </a:lnTo>
                    <a:lnTo>
                      <a:pt x="157" y="942"/>
                    </a:lnTo>
                    <a:lnTo>
                      <a:pt x="155" y="945"/>
                    </a:lnTo>
                    <a:lnTo>
                      <a:pt x="152" y="947"/>
                    </a:lnTo>
                    <a:lnTo>
                      <a:pt x="151" y="948"/>
                    </a:lnTo>
                    <a:lnTo>
                      <a:pt x="146" y="948"/>
                    </a:lnTo>
                    <a:lnTo>
                      <a:pt x="145" y="947"/>
                    </a:lnTo>
                    <a:lnTo>
                      <a:pt x="143" y="947"/>
                    </a:lnTo>
                    <a:lnTo>
                      <a:pt x="140" y="948"/>
                    </a:lnTo>
                    <a:lnTo>
                      <a:pt x="138" y="949"/>
                    </a:lnTo>
                    <a:lnTo>
                      <a:pt x="136" y="948"/>
                    </a:lnTo>
                    <a:lnTo>
                      <a:pt x="136" y="948"/>
                    </a:lnTo>
                    <a:lnTo>
                      <a:pt x="131" y="943"/>
                    </a:lnTo>
                    <a:lnTo>
                      <a:pt x="128" y="941"/>
                    </a:lnTo>
                    <a:lnTo>
                      <a:pt x="125" y="941"/>
                    </a:lnTo>
                    <a:lnTo>
                      <a:pt x="114" y="943"/>
                    </a:lnTo>
                    <a:lnTo>
                      <a:pt x="111" y="946"/>
                    </a:lnTo>
                    <a:lnTo>
                      <a:pt x="111" y="948"/>
                    </a:lnTo>
                    <a:lnTo>
                      <a:pt x="113" y="952"/>
                    </a:lnTo>
                    <a:lnTo>
                      <a:pt x="117" y="954"/>
                    </a:lnTo>
                    <a:lnTo>
                      <a:pt x="119" y="957"/>
                    </a:lnTo>
                    <a:lnTo>
                      <a:pt x="118" y="958"/>
                    </a:lnTo>
                    <a:lnTo>
                      <a:pt x="118" y="958"/>
                    </a:lnTo>
                    <a:lnTo>
                      <a:pt x="113" y="959"/>
                    </a:lnTo>
                    <a:lnTo>
                      <a:pt x="111" y="961"/>
                    </a:lnTo>
                    <a:lnTo>
                      <a:pt x="109" y="964"/>
                    </a:lnTo>
                    <a:lnTo>
                      <a:pt x="109" y="965"/>
                    </a:lnTo>
                    <a:lnTo>
                      <a:pt x="113" y="967"/>
                    </a:lnTo>
                    <a:lnTo>
                      <a:pt x="118" y="967"/>
                    </a:lnTo>
                    <a:lnTo>
                      <a:pt x="126" y="965"/>
                    </a:lnTo>
                    <a:lnTo>
                      <a:pt x="136" y="961"/>
                    </a:lnTo>
                    <a:lnTo>
                      <a:pt x="139" y="960"/>
                    </a:lnTo>
                    <a:lnTo>
                      <a:pt x="138" y="961"/>
                    </a:lnTo>
                    <a:lnTo>
                      <a:pt x="134" y="964"/>
                    </a:lnTo>
                    <a:lnTo>
                      <a:pt x="132" y="966"/>
                    </a:lnTo>
                    <a:lnTo>
                      <a:pt x="131" y="968"/>
                    </a:lnTo>
                    <a:lnTo>
                      <a:pt x="131" y="973"/>
                    </a:lnTo>
                    <a:lnTo>
                      <a:pt x="132" y="974"/>
                    </a:lnTo>
                    <a:lnTo>
                      <a:pt x="133" y="976"/>
                    </a:lnTo>
                    <a:lnTo>
                      <a:pt x="137" y="976"/>
                    </a:lnTo>
                    <a:lnTo>
                      <a:pt x="143" y="972"/>
                    </a:lnTo>
                    <a:lnTo>
                      <a:pt x="149" y="968"/>
                    </a:lnTo>
                    <a:lnTo>
                      <a:pt x="154" y="966"/>
                    </a:lnTo>
                    <a:lnTo>
                      <a:pt x="156" y="966"/>
                    </a:lnTo>
                    <a:lnTo>
                      <a:pt x="157" y="967"/>
                    </a:lnTo>
                    <a:lnTo>
                      <a:pt x="162" y="972"/>
                    </a:lnTo>
                    <a:lnTo>
                      <a:pt x="162" y="973"/>
                    </a:lnTo>
                    <a:lnTo>
                      <a:pt x="159" y="972"/>
                    </a:lnTo>
                    <a:lnTo>
                      <a:pt x="157" y="972"/>
                    </a:lnTo>
                    <a:lnTo>
                      <a:pt x="151" y="972"/>
                    </a:lnTo>
                    <a:lnTo>
                      <a:pt x="146" y="973"/>
                    </a:lnTo>
                    <a:lnTo>
                      <a:pt x="142" y="976"/>
                    </a:lnTo>
                    <a:lnTo>
                      <a:pt x="139" y="978"/>
                    </a:lnTo>
                    <a:lnTo>
                      <a:pt x="138" y="979"/>
                    </a:lnTo>
                    <a:lnTo>
                      <a:pt x="138" y="980"/>
                    </a:lnTo>
                    <a:lnTo>
                      <a:pt x="140" y="983"/>
                    </a:lnTo>
                    <a:lnTo>
                      <a:pt x="142" y="984"/>
                    </a:lnTo>
                    <a:lnTo>
                      <a:pt x="144" y="988"/>
                    </a:lnTo>
                    <a:lnTo>
                      <a:pt x="145" y="989"/>
                    </a:lnTo>
                    <a:lnTo>
                      <a:pt x="144" y="990"/>
                    </a:lnTo>
                    <a:lnTo>
                      <a:pt x="140" y="990"/>
                    </a:lnTo>
                    <a:lnTo>
                      <a:pt x="140" y="990"/>
                    </a:lnTo>
                    <a:lnTo>
                      <a:pt x="137" y="989"/>
                    </a:lnTo>
                    <a:lnTo>
                      <a:pt x="134" y="986"/>
                    </a:lnTo>
                    <a:lnTo>
                      <a:pt x="132" y="983"/>
                    </a:lnTo>
                    <a:lnTo>
                      <a:pt x="130" y="982"/>
                    </a:lnTo>
                    <a:lnTo>
                      <a:pt x="127" y="980"/>
                    </a:lnTo>
                    <a:lnTo>
                      <a:pt x="125" y="979"/>
                    </a:lnTo>
                    <a:lnTo>
                      <a:pt x="120" y="979"/>
                    </a:lnTo>
                    <a:lnTo>
                      <a:pt x="117" y="979"/>
                    </a:lnTo>
                    <a:lnTo>
                      <a:pt x="114" y="980"/>
                    </a:lnTo>
                    <a:lnTo>
                      <a:pt x="99" y="980"/>
                    </a:lnTo>
                    <a:lnTo>
                      <a:pt x="93" y="982"/>
                    </a:lnTo>
                    <a:lnTo>
                      <a:pt x="83" y="979"/>
                    </a:lnTo>
                    <a:lnTo>
                      <a:pt x="80" y="979"/>
                    </a:lnTo>
                    <a:lnTo>
                      <a:pt x="77" y="980"/>
                    </a:lnTo>
                    <a:lnTo>
                      <a:pt x="77" y="982"/>
                    </a:lnTo>
                    <a:lnTo>
                      <a:pt x="78" y="984"/>
                    </a:lnTo>
                    <a:lnTo>
                      <a:pt x="78" y="984"/>
                    </a:lnTo>
                    <a:lnTo>
                      <a:pt x="89" y="990"/>
                    </a:lnTo>
                    <a:lnTo>
                      <a:pt x="99" y="996"/>
                    </a:lnTo>
                    <a:lnTo>
                      <a:pt x="103" y="1002"/>
                    </a:lnTo>
                    <a:lnTo>
                      <a:pt x="107" y="1005"/>
                    </a:lnTo>
                    <a:lnTo>
                      <a:pt x="108" y="1008"/>
                    </a:lnTo>
                    <a:lnTo>
                      <a:pt x="108" y="1010"/>
                    </a:lnTo>
                    <a:lnTo>
                      <a:pt x="109" y="1013"/>
                    </a:lnTo>
                    <a:lnTo>
                      <a:pt x="111" y="1014"/>
                    </a:lnTo>
                    <a:lnTo>
                      <a:pt x="117" y="1015"/>
                    </a:lnTo>
                    <a:lnTo>
                      <a:pt x="123" y="1015"/>
                    </a:lnTo>
                    <a:lnTo>
                      <a:pt x="124" y="1016"/>
                    </a:lnTo>
                    <a:lnTo>
                      <a:pt x="123" y="1017"/>
                    </a:lnTo>
                    <a:lnTo>
                      <a:pt x="112" y="1017"/>
                    </a:lnTo>
                    <a:lnTo>
                      <a:pt x="111" y="1020"/>
                    </a:lnTo>
                    <a:lnTo>
                      <a:pt x="111" y="1023"/>
                    </a:lnTo>
                    <a:lnTo>
                      <a:pt x="111" y="1028"/>
                    </a:lnTo>
                    <a:lnTo>
                      <a:pt x="111" y="1030"/>
                    </a:lnTo>
                    <a:lnTo>
                      <a:pt x="112" y="1033"/>
                    </a:lnTo>
                    <a:lnTo>
                      <a:pt x="112" y="1035"/>
                    </a:lnTo>
                    <a:lnTo>
                      <a:pt x="109" y="1033"/>
                    </a:lnTo>
                    <a:lnTo>
                      <a:pt x="108" y="1032"/>
                    </a:lnTo>
                    <a:lnTo>
                      <a:pt x="106" y="1029"/>
                    </a:lnTo>
                    <a:lnTo>
                      <a:pt x="106" y="1023"/>
                    </a:lnTo>
                    <a:lnTo>
                      <a:pt x="107" y="1019"/>
                    </a:lnTo>
                    <a:lnTo>
                      <a:pt x="106" y="1014"/>
                    </a:lnTo>
                    <a:lnTo>
                      <a:pt x="105" y="1011"/>
                    </a:lnTo>
                    <a:lnTo>
                      <a:pt x="105" y="1011"/>
                    </a:lnTo>
                    <a:lnTo>
                      <a:pt x="102" y="1007"/>
                    </a:lnTo>
                    <a:lnTo>
                      <a:pt x="101" y="1004"/>
                    </a:lnTo>
                    <a:lnTo>
                      <a:pt x="100" y="1001"/>
                    </a:lnTo>
                    <a:lnTo>
                      <a:pt x="95" y="999"/>
                    </a:lnTo>
                    <a:lnTo>
                      <a:pt x="90" y="998"/>
                    </a:lnTo>
                    <a:lnTo>
                      <a:pt x="89" y="998"/>
                    </a:lnTo>
                    <a:lnTo>
                      <a:pt x="88" y="1001"/>
                    </a:lnTo>
                    <a:lnTo>
                      <a:pt x="86" y="1002"/>
                    </a:lnTo>
                    <a:lnTo>
                      <a:pt x="83" y="1004"/>
                    </a:lnTo>
                    <a:lnTo>
                      <a:pt x="82" y="1005"/>
                    </a:lnTo>
                    <a:lnTo>
                      <a:pt x="83" y="1008"/>
                    </a:lnTo>
                    <a:lnTo>
                      <a:pt x="84" y="1014"/>
                    </a:lnTo>
                    <a:lnTo>
                      <a:pt x="87" y="1020"/>
                    </a:lnTo>
                    <a:lnTo>
                      <a:pt x="87" y="1026"/>
                    </a:lnTo>
                    <a:lnTo>
                      <a:pt x="87" y="1029"/>
                    </a:lnTo>
                    <a:lnTo>
                      <a:pt x="86" y="1023"/>
                    </a:lnTo>
                    <a:lnTo>
                      <a:pt x="83" y="1017"/>
                    </a:lnTo>
                    <a:lnTo>
                      <a:pt x="81" y="1011"/>
                    </a:lnTo>
                    <a:lnTo>
                      <a:pt x="75" y="1005"/>
                    </a:lnTo>
                    <a:lnTo>
                      <a:pt x="72" y="1004"/>
                    </a:lnTo>
                    <a:lnTo>
                      <a:pt x="69" y="1004"/>
                    </a:lnTo>
                    <a:lnTo>
                      <a:pt x="64" y="1005"/>
                    </a:lnTo>
                    <a:lnTo>
                      <a:pt x="64" y="1005"/>
                    </a:lnTo>
                    <a:lnTo>
                      <a:pt x="61" y="1008"/>
                    </a:lnTo>
                    <a:lnTo>
                      <a:pt x="58" y="1013"/>
                    </a:lnTo>
                    <a:lnTo>
                      <a:pt x="58" y="1016"/>
                    </a:lnTo>
                    <a:lnTo>
                      <a:pt x="61" y="1021"/>
                    </a:lnTo>
                    <a:lnTo>
                      <a:pt x="65" y="1028"/>
                    </a:lnTo>
                    <a:lnTo>
                      <a:pt x="72" y="1035"/>
                    </a:lnTo>
                    <a:lnTo>
                      <a:pt x="69" y="1034"/>
                    </a:lnTo>
                    <a:lnTo>
                      <a:pt x="65" y="1034"/>
                    </a:lnTo>
                    <a:lnTo>
                      <a:pt x="62" y="1035"/>
                    </a:lnTo>
                    <a:lnTo>
                      <a:pt x="53" y="1038"/>
                    </a:lnTo>
                    <a:lnTo>
                      <a:pt x="50" y="1038"/>
                    </a:lnTo>
                    <a:lnTo>
                      <a:pt x="52" y="1036"/>
                    </a:lnTo>
                    <a:lnTo>
                      <a:pt x="56" y="1035"/>
                    </a:lnTo>
                    <a:lnTo>
                      <a:pt x="56" y="1035"/>
                    </a:lnTo>
                    <a:lnTo>
                      <a:pt x="58" y="1033"/>
                    </a:lnTo>
                    <a:lnTo>
                      <a:pt x="59" y="1030"/>
                    </a:lnTo>
                    <a:lnTo>
                      <a:pt x="59" y="1027"/>
                    </a:lnTo>
                    <a:lnTo>
                      <a:pt x="58" y="1023"/>
                    </a:lnTo>
                    <a:lnTo>
                      <a:pt x="57" y="1019"/>
                    </a:lnTo>
                    <a:lnTo>
                      <a:pt x="56" y="1016"/>
                    </a:lnTo>
                    <a:lnTo>
                      <a:pt x="53" y="1015"/>
                    </a:lnTo>
                    <a:lnTo>
                      <a:pt x="49" y="1015"/>
                    </a:lnTo>
                    <a:lnTo>
                      <a:pt x="46" y="1016"/>
                    </a:lnTo>
                    <a:lnTo>
                      <a:pt x="46" y="1019"/>
                    </a:lnTo>
                    <a:lnTo>
                      <a:pt x="46" y="1020"/>
                    </a:lnTo>
                    <a:lnTo>
                      <a:pt x="47" y="1022"/>
                    </a:lnTo>
                    <a:lnTo>
                      <a:pt x="46" y="1023"/>
                    </a:lnTo>
                    <a:lnTo>
                      <a:pt x="44" y="1022"/>
                    </a:lnTo>
                    <a:lnTo>
                      <a:pt x="39" y="1022"/>
                    </a:lnTo>
                    <a:lnTo>
                      <a:pt x="34" y="1023"/>
                    </a:lnTo>
                    <a:lnTo>
                      <a:pt x="33" y="1026"/>
                    </a:lnTo>
                    <a:lnTo>
                      <a:pt x="32" y="1027"/>
                    </a:lnTo>
                    <a:lnTo>
                      <a:pt x="32" y="1029"/>
                    </a:lnTo>
                    <a:lnTo>
                      <a:pt x="33" y="1030"/>
                    </a:lnTo>
                    <a:lnTo>
                      <a:pt x="39" y="1033"/>
                    </a:lnTo>
                    <a:lnTo>
                      <a:pt x="40" y="1035"/>
                    </a:lnTo>
                    <a:lnTo>
                      <a:pt x="39" y="1036"/>
                    </a:lnTo>
                    <a:lnTo>
                      <a:pt x="37" y="1036"/>
                    </a:lnTo>
                    <a:lnTo>
                      <a:pt x="32" y="1038"/>
                    </a:lnTo>
                    <a:lnTo>
                      <a:pt x="20" y="1038"/>
                    </a:lnTo>
                    <a:lnTo>
                      <a:pt x="19" y="1039"/>
                    </a:lnTo>
                    <a:lnTo>
                      <a:pt x="16" y="1041"/>
                    </a:lnTo>
                    <a:lnTo>
                      <a:pt x="16" y="1045"/>
                    </a:lnTo>
                    <a:lnTo>
                      <a:pt x="19" y="1047"/>
                    </a:lnTo>
                    <a:lnTo>
                      <a:pt x="22" y="1048"/>
                    </a:lnTo>
                    <a:lnTo>
                      <a:pt x="28" y="1048"/>
                    </a:lnTo>
                    <a:lnTo>
                      <a:pt x="28" y="1048"/>
                    </a:lnTo>
                    <a:lnTo>
                      <a:pt x="37" y="1050"/>
                    </a:lnTo>
                    <a:lnTo>
                      <a:pt x="46" y="1051"/>
                    </a:lnTo>
                    <a:lnTo>
                      <a:pt x="63" y="1056"/>
                    </a:lnTo>
                    <a:lnTo>
                      <a:pt x="77" y="1060"/>
                    </a:lnTo>
                    <a:lnTo>
                      <a:pt x="84" y="1060"/>
                    </a:lnTo>
                    <a:lnTo>
                      <a:pt x="90" y="1060"/>
                    </a:lnTo>
                    <a:lnTo>
                      <a:pt x="94" y="1058"/>
                    </a:lnTo>
                    <a:lnTo>
                      <a:pt x="99" y="1056"/>
                    </a:lnTo>
                    <a:lnTo>
                      <a:pt x="99" y="1058"/>
                    </a:lnTo>
                    <a:lnTo>
                      <a:pt x="95" y="1060"/>
                    </a:lnTo>
                    <a:lnTo>
                      <a:pt x="92" y="1063"/>
                    </a:lnTo>
                    <a:lnTo>
                      <a:pt x="88" y="1064"/>
                    </a:lnTo>
                    <a:lnTo>
                      <a:pt x="84" y="1064"/>
                    </a:lnTo>
                    <a:lnTo>
                      <a:pt x="77" y="1063"/>
                    </a:lnTo>
                    <a:lnTo>
                      <a:pt x="69" y="1060"/>
                    </a:lnTo>
                    <a:lnTo>
                      <a:pt x="62" y="1058"/>
                    </a:lnTo>
                    <a:lnTo>
                      <a:pt x="53" y="1056"/>
                    </a:lnTo>
                    <a:lnTo>
                      <a:pt x="40" y="1054"/>
                    </a:lnTo>
                    <a:lnTo>
                      <a:pt x="34" y="1053"/>
                    </a:lnTo>
                    <a:lnTo>
                      <a:pt x="28" y="1054"/>
                    </a:lnTo>
                    <a:lnTo>
                      <a:pt x="25" y="1054"/>
                    </a:lnTo>
                    <a:lnTo>
                      <a:pt x="22" y="1056"/>
                    </a:lnTo>
                    <a:lnTo>
                      <a:pt x="20" y="1060"/>
                    </a:lnTo>
                    <a:lnTo>
                      <a:pt x="18" y="1064"/>
                    </a:lnTo>
                    <a:lnTo>
                      <a:pt x="16" y="1066"/>
                    </a:lnTo>
                    <a:lnTo>
                      <a:pt x="16" y="1066"/>
                    </a:lnTo>
                    <a:lnTo>
                      <a:pt x="10" y="1066"/>
                    </a:lnTo>
                    <a:lnTo>
                      <a:pt x="7" y="1067"/>
                    </a:lnTo>
                    <a:lnTo>
                      <a:pt x="7" y="1069"/>
                    </a:lnTo>
                    <a:lnTo>
                      <a:pt x="6" y="1071"/>
                    </a:lnTo>
                    <a:lnTo>
                      <a:pt x="6" y="1076"/>
                    </a:lnTo>
                    <a:lnTo>
                      <a:pt x="7" y="1081"/>
                    </a:lnTo>
                    <a:lnTo>
                      <a:pt x="7" y="1084"/>
                    </a:lnTo>
                    <a:lnTo>
                      <a:pt x="9" y="1085"/>
                    </a:lnTo>
                    <a:lnTo>
                      <a:pt x="10" y="1087"/>
                    </a:lnTo>
                    <a:lnTo>
                      <a:pt x="19" y="1087"/>
                    </a:lnTo>
                    <a:lnTo>
                      <a:pt x="22" y="1085"/>
                    </a:lnTo>
                    <a:lnTo>
                      <a:pt x="26" y="1085"/>
                    </a:lnTo>
                    <a:lnTo>
                      <a:pt x="26" y="1087"/>
                    </a:lnTo>
                    <a:lnTo>
                      <a:pt x="22" y="1094"/>
                    </a:lnTo>
                    <a:lnTo>
                      <a:pt x="22" y="1096"/>
                    </a:lnTo>
                    <a:lnTo>
                      <a:pt x="24" y="1097"/>
                    </a:lnTo>
                    <a:lnTo>
                      <a:pt x="25" y="1097"/>
                    </a:lnTo>
                    <a:lnTo>
                      <a:pt x="30" y="1096"/>
                    </a:lnTo>
                    <a:lnTo>
                      <a:pt x="35" y="1096"/>
                    </a:lnTo>
                    <a:lnTo>
                      <a:pt x="41" y="1095"/>
                    </a:lnTo>
                    <a:lnTo>
                      <a:pt x="45" y="1095"/>
                    </a:lnTo>
                    <a:lnTo>
                      <a:pt x="45" y="1096"/>
                    </a:lnTo>
                    <a:lnTo>
                      <a:pt x="44" y="1096"/>
                    </a:lnTo>
                    <a:lnTo>
                      <a:pt x="40" y="1098"/>
                    </a:lnTo>
                    <a:lnTo>
                      <a:pt x="30" y="1100"/>
                    </a:lnTo>
                    <a:lnTo>
                      <a:pt x="22" y="1101"/>
                    </a:lnTo>
                    <a:lnTo>
                      <a:pt x="16" y="1101"/>
                    </a:lnTo>
                    <a:lnTo>
                      <a:pt x="13" y="1098"/>
                    </a:lnTo>
                    <a:lnTo>
                      <a:pt x="12" y="1097"/>
                    </a:lnTo>
                    <a:lnTo>
                      <a:pt x="10" y="1097"/>
                    </a:lnTo>
                    <a:lnTo>
                      <a:pt x="8" y="1098"/>
                    </a:lnTo>
                    <a:lnTo>
                      <a:pt x="6" y="1101"/>
                    </a:lnTo>
                    <a:lnTo>
                      <a:pt x="4" y="1103"/>
                    </a:lnTo>
                    <a:lnTo>
                      <a:pt x="4" y="1106"/>
                    </a:lnTo>
                    <a:lnTo>
                      <a:pt x="4" y="1107"/>
                    </a:lnTo>
                    <a:lnTo>
                      <a:pt x="10" y="1108"/>
                    </a:lnTo>
                    <a:lnTo>
                      <a:pt x="26" y="1108"/>
                    </a:lnTo>
                    <a:lnTo>
                      <a:pt x="28" y="1109"/>
                    </a:lnTo>
                    <a:lnTo>
                      <a:pt x="27" y="1110"/>
                    </a:lnTo>
                    <a:lnTo>
                      <a:pt x="9" y="1113"/>
                    </a:lnTo>
                    <a:lnTo>
                      <a:pt x="6" y="1114"/>
                    </a:lnTo>
                    <a:lnTo>
                      <a:pt x="3" y="1115"/>
                    </a:lnTo>
                    <a:lnTo>
                      <a:pt x="2" y="1116"/>
                    </a:lnTo>
                    <a:lnTo>
                      <a:pt x="2" y="1118"/>
                    </a:lnTo>
                    <a:lnTo>
                      <a:pt x="3" y="1119"/>
                    </a:lnTo>
                    <a:lnTo>
                      <a:pt x="4" y="1121"/>
                    </a:lnTo>
                    <a:lnTo>
                      <a:pt x="13" y="1126"/>
                    </a:lnTo>
                    <a:lnTo>
                      <a:pt x="16" y="1128"/>
                    </a:lnTo>
                    <a:lnTo>
                      <a:pt x="16" y="1131"/>
                    </a:lnTo>
                    <a:lnTo>
                      <a:pt x="18" y="1133"/>
                    </a:lnTo>
                    <a:lnTo>
                      <a:pt x="20" y="1134"/>
                    </a:lnTo>
                    <a:lnTo>
                      <a:pt x="24" y="1134"/>
                    </a:lnTo>
                    <a:lnTo>
                      <a:pt x="35" y="1131"/>
                    </a:lnTo>
                    <a:lnTo>
                      <a:pt x="46" y="1129"/>
                    </a:lnTo>
                    <a:lnTo>
                      <a:pt x="52" y="1129"/>
                    </a:lnTo>
                    <a:lnTo>
                      <a:pt x="61" y="1131"/>
                    </a:lnTo>
                    <a:lnTo>
                      <a:pt x="66" y="1133"/>
                    </a:lnTo>
                    <a:lnTo>
                      <a:pt x="69" y="1135"/>
                    </a:lnTo>
                    <a:lnTo>
                      <a:pt x="71" y="1137"/>
                    </a:lnTo>
                    <a:lnTo>
                      <a:pt x="75" y="1135"/>
                    </a:lnTo>
                    <a:lnTo>
                      <a:pt x="77" y="1133"/>
                    </a:lnTo>
                    <a:lnTo>
                      <a:pt x="80" y="1131"/>
                    </a:lnTo>
                    <a:lnTo>
                      <a:pt x="86" y="1121"/>
                    </a:lnTo>
                    <a:lnTo>
                      <a:pt x="90" y="1113"/>
                    </a:lnTo>
                    <a:lnTo>
                      <a:pt x="92" y="1110"/>
                    </a:lnTo>
                    <a:lnTo>
                      <a:pt x="93" y="1109"/>
                    </a:lnTo>
                    <a:lnTo>
                      <a:pt x="93" y="1110"/>
                    </a:lnTo>
                    <a:lnTo>
                      <a:pt x="93" y="1113"/>
                    </a:lnTo>
                    <a:lnTo>
                      <a:pt x="92" y="1119"/>
                    </a:lnTo>
                    <a:lnTo>
                      <a:pt x="92" y="1127"/>
                    </a:lnTo>
                    <a:lnTo>
                      <a:pt x="93" y="1128"/>
                    </a:lnTo>
                    <a:lnTo>
                      <a:pt x="99" y="1128"/>
                    </a:lnTo>
                    <a:lnTo>
                      <a:pt x="102" y="1127"/>
                    </a:lnTo>
                    <a:lnTo>
                      <a:pt x="105" y="1126"/>
                    </a:lnTo>
                    <a:lnTo>
                      <a:pt x="107" y="1127"/>
                    </a:lnTo>
                    <a:lnTo>
                      <a:pt x="108" y="1128"/>
                    </a:lnTo>
                    <a:lnTo>
                      <a:pt x="109" y="1131"/>
                    </a:lnTo>
                    <a:lnTo>
                      <a:pt x="111" y="1133"/>
                    </a:lnTo>
                    <a:lnTo>
                      <a:pt x="117" y="1133"/>
                    </a:lnTo>
                    <a:lnTo>
                      <a:pt x="124" y="1132"/>
                    </a:lnTo>
                    <a:lnTo>
                      <a:pt x="125" y="1131"/>
                    </a:lnTo>
                    <a:lnTo>
                      <a:pt x="126" y="1131"/>
                    </a:lnTo>
                    <a:lnTo>
                      <a:pt x="124" y="1126"/>
                    </a:lnTo>
                    <a:lnTo>
                      <a:pt x="119" y="1116"/>
                    </a:lnTo>
                    <a:lnTo>
                      <a:pt x="119" y="1112"/>
                    </a:lnTo>
                    <a:lnTo>
                      <a:pt x="120" y="1110"/>
                    </a:lnTo>
                    <a:lnTo>
                      <a:pt x="127" y="1103"/>
                    </a:lnTo>
                    <a:lnTo>
                      <a:pt x="132" y="1100"/>
                    </a:lnTo>
                    <a:lnTo>
                      <a:pt x="127" y="1107"/>
                    </a:lnTo>
                    <a:lnTo>
                      <a:pt x="123" y="1113"/>
                    </a:lnTo>
                    <a:lnTo>
                      <a:pt x="123" y="1119"/>
                    </a:lnTo>
                    <a:lnTo>
                      <a:pt x="124" y="1121"/>
                    </a:lnTo>
                    <a:lnTo>
                      <a:pt x="126" y="1123"/>
                    </a:lnTo>
                    <a:lnTo>
                      <a:pt x="127" y="1125"/>
                    </a:lnTo>
                    <a:lnTo>
                      <a:pt x="128" y="1127"/>
                    </a:lnTo>
                    <a:lnTo>
                      <a:pt x="130" y="1129"/>
                    </a:lnTo>
                    <a:lnTo>
                      <a:pt x="132" y="1128"/>
                    </a:lnTo>
                    <a:lnTo>
                      <a:pt x="137" y="1125"/>
                    </a:lnTo>
                    <a:lnTo>
                      <a:pt x="139" y="1125"/>
                    </a:lnTo>
                    <a:lnTo>
                      <a:pt x="138" y="1128"/>
                    </a:lnTo>
                    <a:lnTo>
                      <a:pt x="136" y="1131"/>
                    </a:lnTo>
                    <a:lnTo>
                      <a:pt x="134" y="1131"/>
                    </a:lnTo>
                    <a:lnTo>
                      <a:pt x="127" y="1132"/>
                    </a:lnTo>
                    <a:lnTo>
                      <a:pt x="121" y="1135"/>
                    </a:lnTo>
                    <a:lnTo>
                      <a:pt x="119" y="1137"/>
                    </a:lnTo>
                    <a:lnTo>
                      <a:pt x="115" y="1137"/>
                    </a:lnTo>
                    <a:lnTo>
                      <a:pt x="109" y="1138"/>
                    </a:lnTo>
                    <a:lnTo>
                      <a:pt x="103" y="1137"/>
                    </a:lnTo>
                    <a:lnTo>
                      <a:pt x="97" y="1133"/>
                    </a:lnTo>
                    <a:lnTo>
                      <a:pt x="99" y="1134"/>
                    </a:lnTo>
                    <a:lnTo>
                      <a:pt x="101" y="1138"/>
                    </a:lnTo>
                    <a:lnTo>
                      <a:pt x="108" y="1146"/>
                    </a:lnTo>
                    <a:lnTo>
                      <a:pt x="111" y="1153"/>
                    </a:lnTo>
                    <a:lnTo>
                      <a:pt x="111" y="1156"/>
                    </a:lnTo>
                    <a:lnTo>
                      <a:pt x="107" y="1153"/>
                    </a:lnTo>
                    <a:lnTo>
                      <a:pt x="105" y="1150"/>
                    </a:lnTo>
                    <a:lnTo>
                      <a:pt x="103" y="1146"/>
                    </a:lnTo>
                    <a:lnTo>
                      <a:pt x="100" y="1143"/>
                    </a:lnTo>
                    <a:lnTo>
                      <a:pt x="96" y="1137"/>
                    </a:lnTo>
                    <a:lnTo>
                      <a:pt x="93" y="1133"/>
                    </a:lnTo>
                    <a:lnTo>
                      <a:pt x="90" y="1132"/>
                    </a:lnTo>
                    <a:lnTo>
                      <a:pt x="87" y="1134"/>
                    </a:lnTo>
                    <a:lnTo>
                      <a:pt x="81" y="1139"/>
                    </a:lnTo>
                    <a:lnTo>
                      <a:pt x="76" y="1144"/>
                    </a:lnTo>
                    <a:lnTo>
                      <a:pt x="74" y="1145"/>
                    </a:lnTo>
                    <a:lnTo>
                      <a:pt x="70" y="1144"/>
                    </a:lnTo>
                    <a:lnTo>
                      <a:pt x="66" y="1141"/>
                    </a:lnTo>
                    <a:lnTo>
                      <a:pt x="63" y="1137"/>
                    </a:lnTo>
                    <a:lnTo>
                      <a:pt x="58" y="1134"/>
                    </a:lnTo>
                    <a:lnTo>
                      <a:pt x="56" y="1133"/>
                    </a:lnTo>
                    <a:lnTo>
                      <a:pt x="52" y="1133"/>
                    </a:lnTo>
                    <a:lnTo>
                      <a:pt x="46" y="1134"/>
                    </a:lnTo>
                    <a:lnTo>
                      <a:pt x="40" y="1137"/>
                    </a:lnTo>
                    <a:lnTo>
                      <a:pt x="35" y="1137"/>
                    </a:lnTo>
                    <a:lnTo>
                      <a:pt x="33" y="1138"/>
                    </a:lnTo>
                    <a:lnTo>
                      <a:pt x="28" y="1139"/>
                    </a:lnTo>
                    <a:lnTo>
                      <a:pt x="26" y="1141"/>
                    </a:lnTo>
                    <a:lnTo>
                      <a:pt x="22" y="1141"/>
                    </a:lnTo>
                    <a:lnTo>
                      <a:pt x="22" y="1141"/>
                    </a:lnTo>
                    <a:lnTo>
                      <a:pt x="15" y="1139"/>
                    </a:lnTo>
                    <a:lnTo>
                      <a:pt x="13" y="1137"/>
                    </a:lnTo>
                    <a:lnTo>
                      <a:pt x="9" y="1135"/>
                    </a:lnTo>
                    <a:lnTo>
                      <a:pt x="4" y="1137"/>
                    </a:lnTo>
                    <a:lnTo>
                      <a:pt x="3" y="1138"/>
                    </a:lnTo>
                    <a:lnTo>
                      <a:pt x="1" y="1141"/>
                    </a:lnTo>
                    <a:lnTo>
                      <a:pt x="0" y="1143"/>
                    </a:lnTo>
                    <a:lnTo>
                      <a:pt x="1" y="1143"/>
                    </a:lnTo>
                    <a:lnTo>
                      <a:pt x="2" y="1144"/>
                    </a:lnTo>
                    <a:lnTo>
                      <a:pt x="4" y="1145"/>
                    </a:lnTo>
                    <a:lnTo>
                      <a:pt x="9" y="1146"/>
                    </a:lnTo>
                    <a:lnTo>
                      <a:pt x="13" y="1146"/>
                    </a:lnTo>
                    <a:lnTo>
                      <a:pt x="15" y="1147"/>
                    </a:lnTo>
                    <a:lnTo>
                      <a:pt x="14" y="1149"/>
                    </a:lnTo>
                    <a:lnTo>
                      <a:pt x="9" y="1151"/>
                    </a:lnTo>
                    <a:lnTo>
                      <a:pt x="6" y="1154"/>
                    </a:lnTo>
                    <a:lnTo>
                      <a:pt x="6" y="1158"/>
                    </a:lnTo>
                    <a:lnTo>
                      <a:pt x="7" y="1160"/>
                    </a:lnTo>
                    <a:lnTo>
                      <a:pt x="9" y="1164"/>
                    </a:lnTo>
                    <a:lnTo>
                      <a:pt x="10" y="1165"/>
                    </a:lnTo>
                    <a:lnTo>
                      <a:pt x="10" y="1165"/>
                    </a:lnTo>
                    <a:lnTo>
                      <a:pt x="14" y="1164"/>
                    </a:lnTo>
                    <a:lnTo>
                      <a:pt x="18" y="1160"/>
                    </a:lnTo>
                    <a:lnTo>
                      <a:pt x="22" y="1158"/>
                    </a:lnTo>
                    <a:lnTo>
                      <a:pt x="26" y="1157"/>
                    </a:lnTo>
                    <a:lnTo>
                      <a:pt x="27" y="1157"/>
                    </a:lnTo>
                    <a:lnTo>
                      <a:pt x="26" y="1158"/>
                    </a:lnTo>
                    <a:lnTo>
                      <a:pt x="22" y="1160"/>
                    </a:lnTo>
                    <a:lnTo>
                      <a:pt x="20" y="1163"/>
                    </a:lnTo>
                    <a:lnTo>
                      <a:pt x="19" y="1165"/>
                    </a:lnTo>
                    <a:lnTo>
                      <a:pt x="19" y="1172"/>
                    </a:lnTo>
                    <a:lnTo>
                      <a:pt x="20" y="1177"/>
                    </a:lnTo>
                    <a:lnTo>
                      <a:pt x="21" y="1178"/>
                    </a:lnTo>
                    <a:lnTo>
                      <a:pt x="21" y="1178"/>
                    </a:lnTo>
                    <a:lnTo>
                      <a:pt x="22" y="1179"/>
                    </a:lnTo>
                    <a:lnTo>
                      <a:pt x="25" y="1179"/>
                    </a:lnTo>
                    <a:lnTo>
                      <a:pt x="28" y="1179"/>
                    </a:lnTo>
                    <a:lnTo>
                      <a:pt x="35" y="1175"/>
                    </a:lnTo>
                    <a:lnTo>
                      <a:pt x="39" y="1172"/>
                    </a:lnTo>
                    <a:lnTo>
                      <a:pt x="40" y="1172"/>
                    </a:lnTo>
                    <a:lnTo>
                      <a:pt x="40" y="1178"/>
                    </a:lnTo>
                    <a:lnTo>
                      <a:pt x="40" y="1178"/>
                    </a:lnTo>
                    <a:lnTo>
                      <a:pt x="40" y="1185"/>
                    </a:lnTo>
                    <a:lnTo>
                      <a:pt x="39" y="1193"/>
                    </a:lnTo>
                    <a:lnTo>
                      <a:pt x="35" y="1205"/>
                    </a:lnTo>
                    <a:lnTo>
                      <a:pt x="30" y="1216"/>
                    </a:lnTo>
                    <a:lnTo>
                      <a:pt x="28" y="1222"/>
                    </a:lnTo>
                    <a:lnTo>
                      <a:pt x="27" y="1228"/>
                    </a:lnTo>
                    <a:lnTo>
                      <a:pt x="28" y="1231"/>
                    </a:lnTo>
                    <a:lnTo>
                      <a:pt x="31" y="1231"/>
                    </a:lnTo>
                    <a:lnTo>
                      <a:pt x="33" y="1231"/>
                    </a:lnTo>
                    <a:lnTo>
                      <a:pt x="34" y="1232"/>
                    </a:lnTo>
                    <a:lnTo>
                      <a:pt x="34" y="1234"/>
                    </a:lnTo>
                    <a:lnTo>
                      <a:pt x="34" y="1244"/>
                    </a:lnTo>
                    <a:lnTo>
                      <a:pt x="35" y="1249"/>
                    </a:lnTo>
                    <a:lnTo>
                      <a:pt x="37" y="1251"/>
                    </a:lnTo>
                    <a:lnTo>
                      <a:pt x="40" y="1251"/>
                    </a:lnTo>
                    <a:lnTo>
                      <a:pt x="41" y="1249"/>
                    </a:lnTo>
                    <a:lnTo>
                      <a:pt x="44" y="1245"/>
                    </a:lnTo>
                    <a:lnTo>
                      <a:pt x="44" y="1245"/>
                    </a:lnTo>
                    <a:lnTo>
                      <a:pt x="45" y="1237"/>
                    </a:lnTo>
                    <a:lnTo>
                      <a:pt x="45" y="1232"/>
                    </a:lnTo>
                    <a:lnTo>
                      <a:pt x="45" y="1230"/>
                    </a:lnTo>
                    <a:lnTo>
                      <a:pt x="46" y="1227"/>
                    </a:lnTo>
                    <a:lnTo>
                      <a:pt x="52" y="1220"/>
                    </a:lnTo>
                    <a:lnTo>
                      <a:pt x="58" y="1218"/>
                    </a:lnTo>
                    <a:lnTo>
                      <a:pt x="63" y="1215"/>
                    </a:lnTo>
                    <a:lnTo>
                      <a:pt x="63" y="1215"/>
                    </a:lnTo>
                    <a:lnTo>
                      <a:pt x="69" y="1213"/>
                    </a:lnTo>
                    <a:lnTo>
                      <a:pt x="72" y="1210"/>
                    </a:lnTo>
                    <a:lnTo>
                      <a:pt x="77" y="1207"/>
                    </a:lnTo>
                    <a:lnTo>
                      <a:pt x="80" y="1206"/>
                    </a:lnTo>
                    <a:lnTo>
                      <a:pt x="82" y="1205"/>
                    </a:lnTo>
                    <a:lnTo>
                      <a:pt x="93" y="1202"/>
                    </a:lnTo>
                    <a:lnTo>
                      <a:pt x="99" y="1197"/>
                    </a:lnTo>
                    <a:lnTo>
                      <a:pt x="105" y="1193"/>
                    </a:lnTo>
                    <a:lnTo>
                      <a:pt x="105" y="1194"/>
                    </a:lnTo>
                    <a:lnTo>
                      <a:pt x="105" y="1195"/>
                    </a:lnTo>
                    <a:lnTo>
                      <a:pt x="103" y="1201"/>
                    </a:lnTo>
                    <a:lnTo>
                      <a:pt x="105" y="1201"/>
                    </a:lnTo>
                    <a:lnTo>
                      <a:pt x="107" y="1201"/>
                    </a:lnTo>
                    <a:lnTo>
                      <a:pt x="107" y="1202"/>
                    </a:lnTo>
                    <a:lnTo>
                      <a:pt x="105" y="1203"/>
                    </a:lnTo>
                    <a:lnTo>
                      <a:pt x="105" y="1203"/>
                    </a:lnTo>
                    <a:lnTo>
                      <a:pt x="92" y="1206"/>
                    </a:lnTo>
                    <a:lnTo>
                      <a:pt x="88" y="1207"/>
                    </a:lnTo>
                    <a:lnTo>
                      <a:pt x="86" y="1209"/>
                    </a:lnTo>
                    <a:lnTo>
                      <a:pt x="83" y="1218"/>
                    </a:lnTo>
                    <a:lnTo>
                      <a:pt x="81" y="1225"/>
                    </a:lnTo>
                    <a:lnTo>
                      <a:pt x="77" y="1234"/>
                    </a:lnTo>
                    <a:lnTo>
                      <a:pt x="76" y="1237"/>
                    </a:lnTo>
                    <a:lnTo>
                      <a:pt x="75" y="1233"/>
                    </a:lnTo>
                    <a:lnTo>
                      <a:pt x="75" y="1226"/>
                    </a:lnTo>
                    <a:lnTo>
                      <a:pt x="76" y="1214"/>
                    </a:lnTo>
                    <a:lnTo>
                      <a:pt x="75" y="1214"/>
                    </a:lnTo>
                    <a:lnTo>
                      <a:pt x="72" y="1215"/>
                    </a:lnTo>
                    <a:lnTo>
                      <a:pt x="66" y="1221"/>
                    </a:lnTo>
                    <a:lnTo>
                      <a:pt x="57" y="1230"/>
                    </a:lnTo>
                    <a:lnTo>
                      <a:pt x="52" y="1233"/>
                    </a:lnTo>
                    <a:lnTo>
                      <a:pt x="52" y="1234"/>
                    </a:lnTo>
                    <a:lnTo>
                      <a:pt x="53" y="1236"/>
                    </a:lnTo>
                    <a:lnTo>
                      <a:pt x="63" y="1236"/>
                    </a:lnTo>
                    <a:lnTo>
                      <a:pt x="64" y="1237"/>
                    </a:lnTo>
                    <a:lnTo>
                      <a:pt x="64" y="1237"/>
                    </a:lnTo>
                    <a:lnTo>
                      <a:pt x="62" y="1238"/>
                    </a:lnTo>
                    <a:lnTo>
                      <a:pt x="58" y="1240"/>
                    </a:lnTo>
                    <a:lnTo>
                      <a:pt x="58" y="1240"/>
                    </a:lnTo>
                    <a:lnTo>
                      <a:pt x="53" y="1244"/>
                    </a:lnTo>
                    <a:lnTo>
                      <a:pt x="47" y="1251"/>
                    </a:lnTo>
                    <a:lnTo>
                      <a:pt x="35" y="1265"/>
                    </a:lnTo>
                    <a:lnTo>
                      <a:pt x="35" y="1267"/>
                    </a:lnTo>
                    <a:lnTo>
                      <a:pt x="37" y="1269"/>
                    </a:lnTo>
                    <a:lnTo>
                      <a:pt x="37" y="1269"/>
                    </a:lnTo>
                    <a:lnTo>
                      <a:pt x="39" y="1272"/>
                    </a:lnTo>
                    <a:lnTo>
                      <a:pt x="41" y="1275"/>
                    </a:lnTo>
                    <a:lnTo>
                      <a:pt x="45" y="1275"/>
                    </a:lnTo>
                    <a:lnTo>
                      <a:pt x="47" y="1275"/>
                    </a:lnTo>
                    <a:lnTo>
                      <a:pt x="52" y="1272"/>
                    </a:lnTo>
                    <a:lnTo>
                      <a:pt x="58" y="1268"/>
                    </a:lnTo>
                    <a:lnTo>
                      <a:pt x="58" y="1267"/>
                    </a:lnTo>
                    <a:lnTo>
                      <a:pt x="59" y="1267"/>
                    </a:lnTo>
                    <a:lnTo>
                      <a:pt x="59" y="1267"/>
                    </a:lnTo>
                    <a:lnTo>
                      <a:pt x="59" y="1267"/>
                    </a:lnTo>
                    <a:lnTo>
                      <a:pt x="56" y="1272"/>
                    </a:lnTo>
                    <a:lnTo>
                      <a:pt x="53" y="1275"/>
                    </a:lnTo>
                    <a:lnTo>
                      <a:pt x="50" y="1277"/>
                    </a:lnTo>
                    <a:lnTo>
                      <a:pt x="46" y="1278"/>
                    </a:lnTo>
                    <a:lnTo>
                      <a:pt x="41" y="1281"/>
                    </a:lnTo>
                    <a:lnTo>
                      <a:pt x="39" y="1283"/>
                    </a:lnTo>
                    <a:lnTo>
                      <a:pt x="37" y="1286"/>
                    </a:lnTo>
                    <a:lnTo>
                      <a:pt x="35" y="1287"/>
                    </a:lnTo>
                    <a:lnTo>
                      <a:pt x="34" y="1286"/>
                    </a:lnTo>
                    <a:lnTo>
                      <a:pt x="28" y="1283"/>
                    </a:lnTo>
                    <a:lnTo>
                      <a:pt x="27" y="1283"/>
                    </a:lnTo>
                    <a:lnTo>
                      <a:pt x="26" y="1286"/>
                    </a:lnTo>
                    <a:lnTo>
                      <a:pt x="24" y="1293"/>
                    </a:lnTo>
                    <a:lnTo>
                      <a:pt x="22" y="1295"/>
                    </a:lnTo>
                    <a:lnTo>
                      <a:pt x="19" y="1298"/>
                    </a:lnTo>
                    <a:lnTo>
                      <a:pt x="10" y="1299"/>
                    </a:lnTo>
                    <a:lnTo>
                      <a:pt x="7" y="1301"/>
                    </a:lnTo>
                    <a:lnTo>
                      <a:pt x="4" y="1305"/>
                    </a:lnTo>
                    <a:lnTo>
                      <a:pt x="6" y="1308"/>
                    </a:lnTo>
                    <a:lnTo>
                      <a:pt x="7" y="1312"/>
                    </a:lnTo>
                    <a:lnTo>
                      <a:pt x="10" y="1313"/>
                    </a:lnTo>
                    <a:lnTo>
                      <a:pt x="15" y="1314"/>
                    </a:lnTo>
                    <a:lnTo>
                      <a:pt x="18" y="1315"/>
                    </a:lnTo>
                    <a:lnTo>
                      <a:pt x="20" y="1317"/>
                    </a:lnTo>
                    <a:lnTo>
                      <a:pt x="22" y="1320"/>
                    </a:lnTo>
                    <a:lnTo>
                      <a:pt x="24" y="1323"/>
                    </a:lnTo>
                    <a:lnTo>
                      <a:pt x="24" y="1306"/>
                    </a:lnTo>
                    <a:lnTo>
                      <a:pt x="25" y="1305"/>
                    </a:lnTo>
                    <a:lnTo>
                      <a:pt x="25" y="1307"/>
                    </a:lnTo>
                    <a:lnTo>
                      <a:pt x="26" y="1313"/>
                    </a:lnTo>
                    <a:lnTo>
                      <a:pt x="27" y="1319"/>
                    </a:lnTo>
                    <a:lnTo>
                      <a:pt x="28" y="1320"/>
                    </a:lnTo>
                    <a:lnTo>
                      <a:pt x="28" y="1321"/>
                    </a:lnTo>
                    <a:lnTo>
                      <a:pt x="34" y="1319"/>
                    </a:lnTo>
                    <a:lnTo>
                      <a:pt x="37" y="1318"/>
                    </a:lnTo>
                    <a:lnTo>
                      <a:pt x="37" y="1312"/>
                    </a:lnTo>
                    <a:lnTo>
                      <a:pt x="34" y="1308"/>
                    </a:lnTo>
                    <a:lnTo>
                      <a:pt x="34" y="1307"/>
                    </a:lnTo>
                    <a:lnTo>
                      <a:pt x="34" y="1306"/>
                    </a:lnTo>
                    <a:lnTo>
                      <a:pt x="40" y="1306"/>
                    </a:lnTo>
                    <a:lnTo>
                      <a:pt x="40" y="1307"/>
                    </a:lnTo>
                    <a:lnTo>
                      <a:pt x="43" y="1308"/>
                    </a:lnTo>
                    <a:lnTo>
                      <a:pt x="47" y="1307"/>
                    </a:lnTo>
                    <a:lnTo>
                      <a:pt x="53" y="1305"/>
                    </a:lnTo>
                    <a:lnTo>
                      <a:pt x="64" y="1294"/>
                    </a:lnTo>
                    <a:lnTo>
                      <a:pt x="66" y="1294"/>
                    </a:lnTo>
                    <a:lnTo>
                      <a:pt x="70" y="1295"/>
                    </a:lnTo>
                    <a:lnTo>
                      <a:pt x="69" y="1298"/>
                    </a:lnTo>
                    <a:lnTo>
                      <a:pt x="69" y="1298"/>
                    </a:lnTo>
                    <a:lnTo>
                      <a:pt x="63" y="1301"/>
                    </a:lnTo>
                    <a:lnTo>
                      <a:pt x="58" y="1305"/>
                    </a:lnTo>
                    <a:lnTo>
                      <a:pt x="53" y="1311"/>
                    </a:lnTo>
                    <a:lnTo>
                      <a:pt x="50" y="1317"/>
                    </a:lnTo>
                    <a:lnTo>
                      <a:pt x="47" y="1319"/>
                    </a:lnTo>
                    <a:lnTo>
                      <a:pt x="49" y="1321"/>
                    </a:lnTo>
                    <a:lnTo>
                      <a:pt x="50" y="1321"/>
                    </a:lnTo>
                    <a:lnTo>
                      <a:pt x="56" y="1323"/>
                    </a:lnTo>
                    <a:lnTo>
                      <a:pt x="62" y="1323"/>
                    </a:lnTo>
                    <a:lnTo>
                      <a:pt x="66" y="1321"/>
                    </a:lnTo>
                    <a:lnTo>
                      <a:pt x="69" y="1321"/>
                    </a:lnTo>
                    <a:lnTo>
                      <a:pt x="64" y="1324"/>
                    </a:lnTo>
                    <a:lnTo>
                      <a:pt x="56" y="1326"/>
                    </a:lnTo>
                    <a:lnTo>
                      <a:pt x="52" y="1329"/>
                    </a:lnTo>
                    <a:lnTo>
                      <a:pt x="47" y="1331"/>
                    </a:lnTo>
                    <a:lnTo>
                      <a:pt x="46" y="1333"/>
                    </a:lnTo>
                    <a:lnTo>
                      <a:pt x="46" y="1334"/>
                    </a:lnTo>
                    <a:lnTo>
                      <a:pt x="50" y="1338"/>
                    </a:lnTo>
                    <a:lnTo>
                      <a:pt x="49" y="1338"/>
                    </a:lnTo>
                    <a:lnTo>
                      <a:pt x="49" y="1338"/>
                    </a:lnTo>
                    <a:lnTo>
                      <a:pt x="43" y="1342"/>
                    </a:lnTo>
                    <a:lnTo>
                      <a:pt x="40" y="1344"/>
                    </a:lnTo>
                    <a:lnTo>
                      <a:pt x="39" y="1345"/>
                    </a:lnTo>
                    <a:lnTo>
                      <a:pt x="40" y="1350"/>
                    </a:lnTo>
                    <a:lnTo>
                      <a:pt x="41" y="1358"/>
                    </a:lnTo>
                    <a:lnTo>
                      <a:pt x="43" y="1361"/>
                    </a:lnTo>
                    <a:lnTo>
                      <a:pt x="45" y="1360"/>
                    </a:lnTo>
                    <a:lnTo>
                      <a:pt x="47" y="1357"/>
                    </a:lnTo>
                    <a:lnTo>
                      <a:pt x="52" y="1355"/>
                    </a:lnTo>
                    <a:lnTo>
                      <a:pt x="66" y="1351"/>
                    </a:lnTo>
                    <a:lnTo>
                      <a:pt x="75" y="1351"/>
                    </a:lnTo>
                    <a:lnTo>
                      <a:pt x="70" y="1352"/>
                    </a:lnTo>
                    <a:lnTo>
                      <a:pt x="61" y="1355"/>
                    </a:lnTo>
                    <a:lnTo>
                      <a:pt x="52" y="1358"/>
                    </a:lnTo>
                    <a:lnTo>
                      <a:pt x="49" y="1361"/>
                    </a:lnTo>
                    <a:lnTo>
                      <a:pt x="52" y="1368"/>
                    </a:lnTo>
                    <a:lnTo>
                      <a:pt x="52" y="1370"/>
                    </a:lnTo>
                    <a:lnTo>
                      <a:pt x="52" y="1371"/>
                    </a:lnTo>
                    <a:lnTo>
                      <a:pt x="49" y="1369"/>
                    </a:lnTo>
                    <a:lnTo>
                      <a:pt x="43" y="1365"/>
                    </a:lnTo>
                    <a:lnTo>
                      <a:pt x="35" y="1361"/>
                    </a:lnTo>
                    <a:lnTo>
                      <a:pt x="32" y="1360"/>
                    </a:lnTo>
                    <a:lnTo>
                      <a:pt x="26" y="1358"/>
                    </a:lnTo>
                    <a:lnTo>
                      <a:pt x="25" y="1358"/>
                    </a:lnTo>
                    <a:lnTo>
                      <a:pt x="22" y="1360"/>
                    </a:lnTo>
                    <a:lnTo>
                      <a:pt x="22" y="1361"/>
                    </a:lnTo>
                    <a:lnTo>
                      <a:pt x="21" y="1363"/>
                    </a:lnTo>
                    <a:lnTo>
                      <a:pt x="18" y="1370"/>
                    </a:lnTo>
                    <a:lnTo>
                      <a:pt x="15" y="1377"/>
                    </a:lnTo>
                    <a:lnTo>
                      <a:pt x="14" y="1382"/>
                    </a:lnTo>
                    <a:lnTo>
                      <a:pt x="14" y="1386"/>
                    </a:lnTo>
                    <a:lnTo>
                      <a:pt x="15" y="1389"/>
                    </a:lnTo>
                    <a:lnTo>
                      <a:pt x="16" y="1393"/>
                    </a:lnTo>
                    <a:lnTo>
                      <a:pt x="26" y="1401"/>
                    </a:lnTo>
                    <a:lnTo>
                      <a:pt x="38" y="1412"/>
                    </a:lnTo>
                    <a:lnTo>
                      <a:pt x="59" y="1429"/>
                    </a:lnTo>
                    <a:lnTo>
                      <a:pt x="63" y="1431"/>
                    </a:lnTo>
                    <a:lnTo>
                      <a:pt x="66" y="1432"/>
                    </a:lnTo>
                    <a:lnTo>
                      <a:pt x="74" y="1433"/>
                    </a:lnTo>
                    <a:lnTo>
                      <a:pt x="78" y="1433"/>
                    </a:lnTo>
                    <a:lnTo>
                      <a:pt x="82" y="1431"/>
                    </a:lnTo>
                    <a:lnTo>
                      <a:pt x="80" y="1435"/>
                    </a:lnTo>
                    <a:lnTo>
                      <a:pt x="76" y="1438"/>
                    </a:lnTo>
                    <a:lnTo>
                      <a:pt x="75" y="1442"/>
                    </a:lnTo>
                    <a:lnTo>
                      <a:pt x="75" y="1444"/>
                    </a:lnTo>
                    <a:lnTo>
                      <a:pt x="77" y="1448"/>
                    </a:lnTo>
                    <a:lnTo>
                      <a:pt x="81" y="1450"/>
                    </a:lnTo>
                    <a:lnTo>
                      <a:pt x="84" y="1451"/>
                    </a:lnTo>
                    <a:lnTo>
                      <a:pt x="94" y="1451"/>
                    </a:lnTo>
                    <a:lnTo>
                      <a:pt x="96" y="1453"/>
                    </a:lnTo>
                    <a:lnTo>
                      <a:pt x="103" y="1454"/>
                    </a:lnTo>
                    <a:lnTo>
                      <a:pt x="112" y="1456"/>
                    </a:lnTo>
                    <a:lnTo>
                      <a:pt x="120" y="1458"/>
                    </a:lnTo>
                    <a:lnTo>
                      <a:pt x="128" y="1458"/>
                    </a:lnTo>
                    <a:lnTo>
                      <a:pt x="134" y="1456"/>
                    </a:lnTo>
                    <a:lnTo>
                      <a:pt x="140" y="1451"/>
                    </a:lnTo>
                    <a:lnTo>
                      <a:pt x="146" y="1447"/>
                    </a:lnTo>
                    <a:lnTo>
                      <a:pt x="151" y="1439"/>
                    </a:lnTo>
                    <a:lnTo>
                      <a:pt x="151" y="1448"/>
                    </a:lnTo>
                    <a:lnTo>
                      <a:pt x="152" y="1448"/>
                    </a:lnTo>
                    <a:lnTo>
                      <a:pt x="156" y="1448"/>
                    </a:lnTo>
                    <a:lnTo>
                      <a:pt x="158" y="1445"/>
                    </a:lnTo>
                    <a:lnTo>
                      <a:pt x="158" y="1445"/>
                    </a:lnTo>
                    <a:lnTo>
                      <a:pt x="169" y="1436"/>
                    </a:lnTo>
                    <a:lnTo>
                      <a:pt x="182" y="1425"/>
                    </a:lnTo>
                    <a:lnTo>
                      <a:pt x="194" y="1412"/>
                    </a:lnTo>
                    <a:lnTo>
                      <a:pt x="198" y="1406"/>
                    </a:lnTo>
                    <a:lnTo>
                      <a:pt x="200" y="1400"/>
                    </a:lnTo>
                    <a:lnTo>
                      <a:pt x="202" y="1395"/>
                    </a:lnTo>
                    <a:lnTo>
                      <a:pt x="205" y="1393"/>
                    </a:lnTo>
                    <a:lnTo>
                      <a:pt x="205" y="1393"/>
                    </a:lnTo>
                    <a:lnTo>
                      <a:pt x="210" y="1389"/>
                    </a:lnTo>
                    <a:lnTo>
                      <a:pt x="213" y="1387"/>
                    </a:lnTo>
                    <a:lnTo>
                      <a:pt x="220" y="1379"/>
                    </a:lnTo>
                    <a:lnTo>
                      <a:pt x="226" y="1370"/>
                    </a:lnTo>
                    <a:lnTo>
                      <a:pt x="235" y="1361"/>
                    </a:lnTo>
                    <a:lnTo>
                      <a:pt x="237" y="1357"/>
                    </a:lnTo>
                    <a:lnTo>
                      <a:pt x="236" y="1344"/>
                    </a:lnTo>
                    <a:lnTo>
                      <a:pt x="238" y="1348"/>
                    </a:lnTo>
                    <a:lnTo>
                      <a:pt x="241" y="1350"/>
                    </a:lnTo>
                    <a:lnTo>
                      <a:pt x="245" y="1354"/>
                    </a:lnTo>
                    <a:lnTo>
                      <a:pt x="248" y="1355"/>
                    </a:lnTo>
                    <a:lnTo>
                      <a:pt x="251" y="1355"/>
                    </a:lnTo>
                    <a:lnTo>
                      <a:pt x="261" y="1355"/>
                    </a:lnTo>
                    <a:lnTo>
                      <a:pt x="268" y="1351"/>
                    </a:lnTo>
                    <a:lnTo>
                      <a:pt x="270" y="1350"/>
                    </a:lnTo>
                    <a:lnTo>
                      <a:pt x="272" y="1349"/>
                    </a:lnTo>
                    <a:lnTo>
                      <a:pt x="275" y="1339"/>
                    </a:lnTo>
                    <a:lnTo>
                      <a:pt x="279" y="1334"/>
                    </a:lnTo>
                    <a:lnTo>
                      <a:pt x="280" y="1330"/>
                    </a:lnTo>
                    <a:lnTo>
                      <a:pt x="280" y="1330"/>
                    </a:lnTo>
                    <a:lnTo>
                      <a:pt x="282" y="1321"/>
                    </a:lnTo>
                    <a:lnTo>
                      <a:pt x="283" y="1315"/>
                    </a:lnTo>
                    <a:lnTo>
                      <a:pt x="281" y="1312"/>
                    </a:lnTo>
                    <a:lnTo>
                      <a:pt x="279" y="1309"/>
                    </a:lnTo>
                    <a:lnTo>
                      <a:pt x="275" y="1308"/>
                    </a:lnTo>
                    <a:lnTo>
                      <a:pt x="273" y="1306"/>
                    </a:lnTo>
                    <a:lnTo>
                      <a:pt x="273" y="1302"/>
                    </a:lnTo>
                    <a:lnTo>
                      <a:pt x="275" y="1298"/>
                    </a:lnTo>
                    <a:lnTo>
                      <a:pt x="276" y="1295"/>
                    </a:lnTo>
                    <a:lnTo>
                      <a:pt x="279" y="1294"/>
                    </a:lnTo>
                    <a:lnTo>
                      <a:pt x="279" y="1295"/>
                    </a:lnTo>
                    <a:lnTo>
                      <a:pt x="281" y="1300"/>
                    </a:lnTo>
                    <a:lnTo>
                      <a:pt x="281" y="1301"/>
                    </a:lnTo>
                    <a:lnTo>
                      <a:pt x="285" y="1301"/>
                    </a:lnTo>
                    <a:lnTo>
                      <a:pt x="287" y="1300"/>
                    </a:lnTo>
                    <a:lnTo>
                      <a:pt x="287" y="1296"/>
                    </a:lnTo>
                    <a:lnTo>
                      <a:pt x="287" y="1294"/>
                    </a:lnTo>
                    <a:lnTo>
                      <a:pt x="287" y="1289"/>
                    </a:lnTo>
                    <a:lnTo>
                      <a:pt x="285" y="1283"/>
                    </a:lnTo>
                    <a:lnTo>
                      <a:pt x="283" y="1281"/>
                    </a:lnTo>
                    <a:lnTo>
                      <a:pt x="285" y="1280"/>
                    </a:lnTo>
                    <a:lnTo>
                      <a:pt x="287" y="1283"/>
                    </a:lnTo>
                    <a:lnTo>
                      <a:pt x="287" y="1283"/>
                    </a:lnTo>
                    <a:lnTo>
                      <a:pt x="291" y="1307"/>
                    </a:lnTo>
                    <a:lnTo>
                      <a:pt x="295" y="1323"/>
                    </a:lnTo>
                    <a:lnTo>
                      <a:pt x="299" y="1331"/>
                    </a:lnTo>
                    <a:lnTo>
                      <a:pt x="303" y="1334"/>
                    </a:lnTo>
                    <a:lnTo>
                      <a:pt x="306" y="1337"/>
                    </a:lnTo>
                    <a:lnTo>
                      <a:pt x="310" y="1339"/>
                    </a:lnTo>
                    <a:lnTo>
                      <a:pt x="312" y="1343"/>
                    </a:lnTo>
                    <a:lnTo>
                      <a:pt x="313" y="1352"/>
                    </a:lnTo>
                    <a:lnTo>
                      <a:pt x="316" y="1357"/>
                    </a:lnTo>
                    <a:lnTo>
                      <a:pt x="325" y="1349"/>
                    </a:lnTo>
                    <a:lnTo>
                      <a:pt x="328" y="1349"/>
                    </a:lnTo>
                    <a:lnTo>
                      <a:pt x="329" y="1349"/>
                    </a:lnTo>
                    <a:lnTo>
                      <a:pt x="331" y="1350"/>
                    </a:lnTo>
                    <a:lnTo>
                      <a:pt x="332" y="1354"/>
                    </a:lnTo>
                    <a:lnTo>
                      <a:pt x="335" y="1361"/>
                    </a:lnTo>
                    <a:lnTo>
                      <a:pt x="338" y="1363"/>
                    </a:lnTo>
                    <a:lnTo>
                      <a:pt x="340" y="1365"/>
                    </a:lnTo>
                    <a:lnTo>
                      <a:pt x="343" y="1368"/>
                    </a:lnTo>
                    <a:lnTo>
                      <a:pt x="344" y="1367"/>
                    </a:lnTo>
                    <a:lnTo>
                      <a:pt x="345" y="1365"/>
                    </a:lnTo>
                    <a:lnTo>
                      <a:pt x="345" y="1362"/>
                    </a:lnTo>
                    <a:lnTo>
                      <a:pt x="345" y="1355"/>
                    </a:lnTo>
                    <a:lnTo>
                      <a:pt x="347" y="1350"/>
                    </a:lnTo>
                    <a:lnTo>
                      <a:pt x="347" y="1350"/>
                    </a:lnTo>
                    <a:lnTo>
                      <a:pt x="349" y="1343"/>
                    </a:lnTo>
                    <a:lnTo>
                      <a:pt x="350" y="1336"/>
                    </a:lnTo>
                    <a:lnTo>
                      <a:pt x="349" y="1329"/>
                    </a:lnTo>
                    <a:lnTo>
                      <a:pt x="348" y="1323"/>
                    </a:lnTo>
                    <a:lnTo>
                      <a:pt x="344" y="1308"/>
                    </a:lnTo>
                    <a:lnTo>
                      <a:pt x="342" y="1301"/>
                    </a:lnTo>
                    <a:lnTo>
                      <a:pt x="341" y="1292"/>
                    </a:lnTo>
                    <a:lnTo>
                      <a:pt x="341" y="1289"/>
                    </a:lnTo>
                    <a:lnTo>
                      <a:pt x="342" y="1286"/>
                    </a:lnTo>
                    <a:lnTo>
                      <a:pt x="342" y="1286"/>
                    </a:lnTo>
                    <a:lnTo>
                      <a:pt x="347" y="1282"/>
                    </a:lnTo>
                    <a:lnTo>
                      <a:pt x="349" y="1280"/>
                    </a:lnTo>
                    <a:lnTo>
                      <a:pt x="351" y="1275"/>
                    </a:lnTo>
                    <a:lnTo>
                      <a:pt x="353" y="1271"/>
                    </a:lnTo>
                    <a:lnTo>
                      <a:pt x="355" y="1268"/>
                    </a:lnTo>
                    <a:lnTo>
                      <a:pt x="361" y="1264"/>
                    </a:lnTo>
                    <a:lnTo>
                      <a:pt x="369" y="1259"/>
                    </a:lnTo>
                    <a:lnTo>
                      <a:pt x="373" y="1256"/>
                    </a:lnTo>
                    <a:lnTo>
                      <a:pt x="375" y="1252"/>
                    </a:lnTo>
                    <a:lnTo>
                      <a:pt x="379" y="1249"/>
                    </a:lnTo>
                    <a:lnTo>
                      <a:pt x="381" y="1244"/>
                    </a:lnTo>
                    <a:lnTo>
                      <a:pt x="381" y="1244"/>
                    </a:lnTo>
                    <a:lnTo>
                      <a:pt x="386" y="1226"/>
                    </a:lnTo>
                    <a:lnTo>
                      <a:pt x="387" y="1218"/>
                    </a:lnTo>
                    <a:lnTo>
                      <a:pt x="388" y="1210"/>
                    </a:lnTo>
                    <a:lnTo>
                      <a:pt x="387" y="1205"/>
                    </a:lnTo>
                    <a:lnTo>
                      <a:pt x="385" y="1196"/>
                    </a:lnTo>
                    <a:lnTo>
                      <a:pt x="382" y="1189"/>
                    </a:lnTo>
                    <a:lnTo>
                      <a:pt x="378" y="1179"/>
                    </a:lnTo>
                    <a:lnTo>
                      <a:pt x="375" y="1174"/>
                    </a:lnTo>
                    <a:lnTo>
                      <a:pt x="373" y="1166"/>
                    </a:lnTo>
                    <a:lnTo>
                      <a:pt x="373" y="1166"/>
                    </a:lnTo>
                    <a:lnTo>
                      <a:pt x="372" y="1159"/>
                    </a:lnTo>
                    <a:lnTo>
                      <a:pt x="372" y="1153"/>
                    </a:lnTo>
                    <a:lnTo>
                      <a:pt x="373" y="1149"/>
                    </a:lnTo>
                    <a:lnTo>
                      <a:pt x="375" y="1145"/>
                    </a:lnTo>
                    <a:lnTo>
                      <a:pt x="378" y="1143"/>
                    </a:lnTo>
                    <a:lnTo>
                      <a:pt x="382" y="1140"/>
                    </a:lnTo>
                    <a:lnTo>
                      <a:pt x="394" y="1135"/>
                    </a:lnTo>
                    <a:lnTo>
                      <a:pt x="396" y="1133"/>
                    </a:lnTo>
                    <a:lnTo>
                      <a:pt x="397" y="1126"/>
                    </a:lnTo>
                    <a:lnTo>
                      <a:pt x="397" y="1116"/>
                    </a:lnTo>
                    <a:lnTo>
                      <a:pt x="396" y="1112"/>
                    </a:lnTo>
                    <a:lnTo>
                      <a:pt x="393" y="1106"/>
                    </a:lnTo>
                    <a:lnTo>
                      <a:pt x="392" y="1101"/>
                    </a:lnTo>
                    <a:lnTo>
                      <a:pt x="388" y="1096"/>
                    </a:lnTo>
                    <a:lnTo>
                      <a:pt x="385" y="1092"/>
                    </a:lnTo>
                    <a:lnTo>
                      <a:pt x="381" y="1090"/>
                    </a:lnTo>
                    <a:lnTo>
                      <a:pt x="375" y="1085"/>
                    </a:lnTo>
                    <a:lnTo>
                      <a:pt x="372" y="1084"/>
                    </a:lnTo>
                    <a:lnTo>
                      <a:pt x="369" y="1082"/>
                    </a:lnTo>
                    <a:lnTo>
                      <a:pt x="369" y="1079"/>
                    </a:lnTo>
                    <a:lnTo>
                      <a:pt x="366" y="1070"/>
                    </a:lnTo>
                    <a:lnTo>
                      <a:pt x="363" y="1054"/>
                    </a:lnTo>
                    <a:lnTo>
                      <a:pt x="363" y="1040"/>
                    </a:lnTo>
                    <a:lnTo>
                      <a:pt x="363" y="1040"/>
                    </a:lnTo>
                    <a:lnTo>
                      <a:pt x="367" y="1022"/>
                    </a:lnTo>
                    <a:lnTo>
                      <a:pt x="367" y="1016"/>
                    </a:lnTo>
                    <a:lnTo>
                      <a:pt x="367" y="1013"/>
                    </a:lnTo>
                    <a:lnTo>
                      <a:pt x="365" y="1004"/>
                    </a:lnTo>
                    <a:lnTo>
                      <a:pt x="357" y="986"/>
                    </a:lnTo>
                    <a:lnTo>
                      <a:pt x="357" y="976"/>
                    </a:lnTo>
                    <a:lnTo>
                      <a:pt x="356" y="957"/>
                    </a:lnTo>
                    <a:lnTo>
                      <a:pt x="355" y="936"/>
                    </a:lnTo>
                    <a:lnTo>
                      <a:pt x="354" y="916"/>
                    </a:lnTo>
                    <a:lnTo>
                      <a:pt x="354" y="906"/>
                    </a:lnTo>
                    <a:lnTo>
                      <a:pt x="355" y="902"/>
                    </a:lnTo>
                    <a:lnTo>
                      <a:pt x="357" y="899"/>
                    </a:lnTo>
                    <a:lnTo>
                      <a:pt x="357" y="889"/>
                    </a:lnTo>
                    <a:lnTo>
                      <a:pt x="357" y="880"/>
                    </a:lnTo>
                    <a:lnTo>
                      <a:pt x="359" y="877"/>
                    </a:lnTo>
                    <a:lnTo>
                      <a:pt x="361" y="872"/>
                    </a:lnTo>
                    <a:lnTo>
                      <a:pt x="376" y="850"/>
                    </a:lnTo>
                    <a:lnTo>
                      <a:pt x="386" y="837"/>
                    </a:lnTo>
                    <a:lnTo>
                      <a:pt x="394" y="829"/>
                    </a:lnTo>
                    <a:lnTo>
                      <a:pt x="399" y="825"/>
                    </a:lnTo>
                    <a:lnTo>
                      <a:pt x="404" y="825"/>
                    </a:lnTo>
                    <a:lnTo>
                      <a:pt x="418" y="825"/>
                    </a:lnTo>
                    <a:lnTo>
                      <a:pt x="431" y="825"/>
                    </a:lnTo>
                    <a:lnTo>
                      <a:pt x="436" y="827"/>
                    </a:lnTo>
                    <a:lnTo>
                      <a:pt x="440" y="825"/>
                    </a:lnTo>
                    <a:lnTo>
                      <a:pt x="440" y="825"/>
                    </a:lnTo>
                    <a:lnTo>
                      <a:pt x="442" y="821"/>
                    </a:lnTo>
                    <a:lnTo>
                      <a:pt x="443" y="809"/>
                    </a:lnTo>
                    <a:lnTo>
                      <a:pt x="443" y="797"/>
                    </a:lnTo>
                    <a:lnTo>
                      <a:pt x="441" y="790"/>
                    </a:lnTo>
                    <a:lnTo>
                      <a:pt x="440" y="787"/>
                    </a:lnTo>
                    <a:lnTo>
                      <a:pt x="439" y="785"/>
                    </a:lnTo>
                    <a:lnTo>
                      <a:pt x="434" y="781"/>
                    </a:lnTo>
                    <a:lnTo>
                      <a:pt x="428" y="779"/>
                    </a:lnTo>
                    <a:lnTo>
                      <a:pt x="423" y="774"/>
                    </a:lnTo>
                    <a:lnTo>
                      <a:pt x="422" y="773"/>
                    </a:lnTo>
                    <a:lnTo>
                      <a:pt x="422" y="769"/>
                    </a:lnTo>
                    <a:lnTo>
                      <a:pt x="422" y="767"/>
                    </a:lnTo>
                    <a:lnTo>
                      <a:pt x="423" y="762"/>
                    </a:lnTo>
                    <a:lnTo>
                      <a:pt x="427" y="754"/>
                    </a:lnTo>
                    <a:lnTo>
                      <a:pt x="433" y="743"/>
                    </a:lnTo>
                    <a:lnTo>
                      <a:pt x="436" y="738"/>
                    </a:lnTo>
                    <a:lnTo>
                      <a:pt x="440" y="731"/>
                    </a:lnTo>
                    <a:lnTo>
                      <a:pt x="446" y="713"/>
                    </a:lnTo>
                    <a:lnTo>
                      <a:pt x="450" y="695"/>
                    </a:lnTo>
                    <a:lnTo>
                      <a:pt x="452" y="686"/>
                    </a:lnTo>
                    <a:lnTo>
                      <a:pt x="452" y="606"/>
                    </a:lnTo>
                    <a:lnTo>
                      <a:pt x="453" y="603"/>
                    </a:lnTo>
                    <a:lnTo>
                      <a:pt x="456" y="601"/>
                    </a:lnTo>
                    <a:lnTo>
                      <a:pt x="465" y="598"/>
                    </a:lnTo>
                    <a:lnTo>
                      <a:pt x="470" y="597"/>
                    </a:lnTo>
                    <a:lnTo>
                      <a:pt x="475" y="594"/>
                    </a:lnTo>
                    <a:lnTo>
                      <a:pt x="480" y="591"/>
                    </a:lnTo>
                    <a:lnTo>
                      <a:pt x="484" y="587"/>
                    </a:lnTo>
                    <a:lnTo>
                      <a:pt x="486" y="582"/>
                    </a:lnTo>
                    <a:lnTo>
                      <a:pt x="487" y="579"/>
                    </a:lnTo>
                    <a:lnTo>
                      <a:pt x="489" y="576"/>
                    </a:lnTo>
                    <a:lnTo>
                      <a:pt x="489" y="574"/>
                    </a:lnTo>
                    <a:lnTo>
                      <a:pt x="486" y="570"/>
                    </a:lnTo>
                    <a:lnTo>
                      <a:pt x="486" y="566"/>
                    </a:lnTo>
                    <a:lnTo>
                      <a:pt x="486" y="562"/>
                    </a:lnTo>
                    <a:lnTo>
                      <a:pt x="486" y="560"/>
                    </a:lnTo>
                    <a:lnTo>
                      <a:pt x="491" y="554"/>
                    </a:lnTo>
                    <a:lnTo>
                      <a:pt x="495" y="548"/>
                    </a:lnTo>
                    <a:lnTo>
                      <a:pt x="499" y="537"/>
                    </a:lnTo>
                    <a:lnTo>
                      <a:pt x="505" y="526"/>
                    </a:lnTo>
                    <a:lnTo>
                      <a:pt x="512" y="518"/>
                    </a:lnTo>
                    <a:lnTo>
                      <a:pt x="522" y="505"/>
                    </a:lnTo>
                    <a:lnTo>
                      <a:pt x="522" y="498"/>
                    </a:lnTo>
                    <a:lnTo>
                      <a:pt x="521" y="488"/>
                    </a:lnTo>
                    <a:lnTo>
                      <a:pt x="516" y="477"/>
                    </a:lnTo>
                    <a:lnTo>
                      <a:pt x="512" y="470"/>
                    </a:lnTo>
                    <a:lnTo>
                      <a:pt x="510" y="465"/>
                    </a:lnTo>
                    <a:lnTo>
                      <a:pt x="509" y="459"/>
                    </a:lnTo>
                    <a:lnTo>
                      <a:pt x="510" y="453"/>
                    </a:lnTo>
                    <a:lnTo>
                      <a:pt x="510" y="450"/>
                    </a:lnTo>
                    <a:lnTo>
                      <a:pt x="514" y="449"/>
                    </a:lnTo>
                    <a:lnTo>
                      <a:pt x="517" y="444"/>
                    </a:lnTo>
                    <a:lnTo>
                      <a:pt x="520" y="439"/>
                    </a:lnTo>
                    <a:lnTo>
                      <a:pt x="522" y="434"/>
                    </a:lnTo>
                    <a:lnTo>
                      <a:pt x="523" y="426"/>
                    </a:lnTo>
                    <a:lnTo>
                      <a:pt x="527" y="418"/>
                    </a:lnTo>
                    <a:lnTo>
                      <a:pt x="530" y="412"/>
                    </a:lnTo>
                    <a:lnTo>
                      <a:pt x="536" y="403"/>
                    </a:lnTo>
                    <a:lnTo>
                      <a:pt x="545" y="394"/>
                    </a:lnTo>
                    <a:lnTo>
                      <a:pt x="549" y="389"/>
                    </a:lnTo>
                    <a:lnTo>
                      <a:pt x="552" y="388"/>
                    </a:lnTo>
                    <a:lnTo>
                      <a:pt x="554" y="387"/>
                    </a:lnTo>
                    <a:lnTo>
                      <a:pt x="557" y="387"/>
                    </a:lnTo>
                    <a:lnTo>
                      <a:pt x="558" y="388"/>
                    </a:lnTo>
                    <a:lnTo>
                      <a:pt x="561" y="390"/>
                    </a:lnTo>
                    <a:lnTo>
                      <a:pt x="565" y="394"/>
                    </a:lnTo>
                    <a:lnTo>
                      <a:pt x="567" y="396"/>
                    </a:lnTo>
                    <a:lnTo>
                      <a:pt x="568" y="396"/>
                    </a:lnTo>
                    <a:lnTo>
                      <a:pt x="570" y="395"/>
                    </a:lnTo>
                    <a:lnTo>
                      <a:pt x="573" y="390"/>
                    </a:lnTo>
                    <a:lnTo>
                      <a:pt x="580" y="377"/>
                    </a:lnTo>
                    <a:lnTo>
                      <a:pt x="582" y="372"/>
                    </a:lnTo>
                    <a:lnTo>
                      <a:pt x="583" y="370"/>
                    </a:lnTo>
                    <a:lnTo>
                      <a:pt x="582" y="365"/>
                    </a:lnTo>
                    <a:lnTo>
                      <a:pt x="580" y="362"/>
                    </a:lnTo>
                    <a:lnTo>
                      <a:pt x="577" y="353"/>
                    </a:lnTo>
                    <a:lnTo>
                      <a:pt x="574" y="346"/>
                    </a:lnTo>
                    <a:lnTo>
                      <a:pt x="576" y="341"/>
                    </a:lnTo>
                    <a:lnTo>
                      <a:pt x="578" y="338"/>
                    </a:lnTo>
                    <a:lnTo>
                      <a:pt x="580" y="334"/>
                    </a:lnTo>
                    <a:lnTo>
                      <a:pt x="584" y="332"/>
                    </a:lnTo>
                    <a:lnTo>
                      <a:pt x="586" y="332"/>
                    </a:lnTo>
                    <a:lnTo>
                      <a:pt x="591" y="334"/>
                    </a:lnTo>
                    <a:lnTo>
                      <a:pt x="596" y="335"/>
                    </a:lnTo>
                    <a:lnTo>
                      <a:pt x="603" y="337"/>
                    </a:lnTo>
                    <a:lnTo>
                      <a:pt x="613" y="338"/>
                    </a:lnTo>
                    <a:lnTo>
                      <a:pt x="625" y="340"/>
                    </a:lnTo>
                    <a:lnTo>
                      <a:pt x="636" y="344"/>
                    </a:lnTo>
                    <a:lnTo>
                      <a:pt x="645" y="349"/>
                    </a:lnTo>
                    <a:lnTo>
                      <a:pt x="648" y="350"/>
                    </a:lnTo>
                    <a:lnTo>
                      <a:pt x="651" y="350"/>
                    </a:lnTo>
                    <a:lnTo>
                      <a:pt x="651" y="349"/>
                    </a:lnTo>
                    <a:lnTo>
                      <a:pt x="651" y="347"/>
                    </a:lnTo>
                    <a:lnTo>
                      <a:pt x="653" y="344"/>
                    </a:lnTo>
                    <a:lnTo>
                      <a:pt x="656" y="338"/>
                    </a:lnTo>
                    <a:lnTo>
                      <a:pt x="657" y="335"/>
                    </a:lnTo>
                    <a:lnTo>
                      <a:pt x="657" y="333"/>
                    </a:lnTo>
                    <a:lnTo>
                      <a:pt x="656" y="332"/>
                    </a:lnTo>
                    <a:lnTo>
                      <a:pt x="654" y="330"/>
                    </a:lnTo>
                    <a:lnTo>
                      <a:pt x="651" y="327"/>
                    </a:lnTo>
                    <a:lnTo>
                      <a:pt x="650" y="326"/>
                    </a:lnTo>
                    <a:lnTo>
                      <a:pt x="651" y="320"/>
                    </a:lnTo>
                    <a:lnTo>
                      <a:pt x="654" y="314"/>
                    </a:lnTo>
                    <a:lnTo>
                      <a:pt x="654" y="314"/>
                    </a:lnTo>
                    <a:lnTo>
                      <a:pt x="657" y="309"/>
                    </a:lnTo>
                    <a:lnTo>
                      <a:pt x="658" y="304"/>
                    </a:lnTo>
                    <a:lnTo>
                      <a:pt x="658" y="300"/>
                    </a:lnTo>
                    <a:lnTo>
                      <a:pt x="657" y="295"/>
                    </a:lnTo>
                    <a:lnTo>
                      <a:pt x="653" y="285"/>
                    </a:lnTo>
                    <a:lnTo>
                      <a:pt x="648" y="275"/>
                    </a:lnTo>
                    <a:lnTo>
                      <a:pt x="648" y="273"/>
                    </a:lnTo>
                    <a:lnTo>
                      <a:pt x="650" y="272"/>
                    </a:lnTo>
                    <a:lnTo>
                      <a:pt x="654" y="270"/>
                    </a:lnTo>
                    <a:lnTo>
                      <a:pt x="669" y="270"/>
                    </a:lnTo>
                    <a:lnTo>
                      <a:pt x="669" y="269"/>
                    </a:lnTo>
                    <a:lnTo>
                      <a:pt x="669" y="26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9" name="Freeform 539"/>
              <p:cNvSpPr>
                <a:spLocks/>
              </p:cNvSpPr>
              <p:nvPr/>
            </p:nvSpPr>
            <p:spPr bwMode="auto">
              <a:xfrm>
                <a:off x="5157788" y="481013"/>
                <a:ext cx="1654175" cy="2316163"/>
              </a:xfrm>
              <a:custGeom>
                <a:avLst/>
                <a:gdLst>
                  <a:gd name="T0" fmla="*/ 859 w 1042"/>
                  <a:gd name="T1" fmla="*/ 154 h 1459"/>
                  <a:gd name="T2" fmla="*/ 1007 w 1042"/>
                  <a:gd name="T3" fmla="*/ 108 h 1459"/>
                  <a:gd name="T4" fmla="*/ 987 w 1042"/>
                  <a:gd name="T5" fmla="*/ 28 h 1459"/>
                  <a:gd name="T6" fmla="*/ 901 w 1042"/>
                  <a:gd name="T7" fmla="*/ 37 h 1459"/>
                  <a:gd name="T8" fmla="*/ 863 w 1042"/>
                  <a:gd name="T9" fmla="*/ 83 h 1459"/>
                  <a:gd name="T10" fmla="*/ 800 w 1042"/>
                  <a:gd name="T11" fmla="*/ 44 h 1459"/>
                  <a:gd name="T12" fmla="*/ 738 w 1042"/>
                  <a:gd name="T13" fmla="*/ 141 h 1459"/>
                  <a:gd name="T14" fmla="*/ 698 w 1042"/>
                  <a:gd name="T15" fmla="*/ 170 h 1459"/>
                  <a:gd name="T16" fmla="*/ 636 w 1042"/>
                  <a:gd name="T17" fmla="*/ 217 h 1459"/>
                  <a:gd name="T18" fmla="*/ 573 w 1042"/>
                  <a:gd name="T19" fmla="*/ 247 h 1459"/>
                  <a:gd name="T20" fmla="*/ 532 w 1042"/>
                  <a:gd name="T21" fmla="*/ 350 h 1459"/>
                  <a:gd name="T22" fmla="*/ 477 w 1042"/>
                  <a:gd name="T23" fmla="*/ 398 h 1459"/>
                  <a:gd name="T24" fmla="*/ 441 w 1042"/>
                  <a:gd name="T25" fmla="*/ 482 h 1459"/>
                  <a:gd name="T26" fmla="*/ 419 w 1042"/>
                  <a:gd name="T27" fmla="*/ 538 h 1459"/>
                  <a:gd name="T28" fmla="*/ 393 w 1042"/>
                  <a:gd name="T29" fmla="*/ 633 h 1459"/>
                  <a:gd name="T30" fmla="*/ 345 w 1042"/>
                  <a:gd name="T31" fmla="*/ 725 h 1459"/>
                  <a:gd name="T32" fmla="*/ 301 w 1042"/>
                  <a:gd name="T33" fmla="*/ 778 h 1459"/>
                  <a:gd name="T34" fmla="*/ 310 w 1042"/>
                  <a:gd name="T35" fmla="*/ 835 h 1459"/>
                  <a:gd name="T36" fmla="*/ 196 w 1042"/>
                  <a:gd name="T37" fmla="*/ 900 h 1459"/>
                  <a:gd name="T38" fmla="*/ 127 w 1042"/>
                  <a:gd name="T39" fmla="*/ 941 h 1459"/>
                  <a:gd name="T40" fmla="*/ 93 w 1042"/>
                  <a:gd name="T41" fmla="*/ 981 h 1459"/>
                  <a:gd name="T42" fmla="*/ 70 w 1042"/>
                  <a:gd name="T43" fmla="*/ 1035 h 1459"/>
                  <a:gd name="T44" fmla="*/ 34 w 1042"/>
                  <a:gd name="T45" fmla="*/ 1053 h 1459"/>
                  <a:gd name="T46" fmla="*/ 75 w 1042"/>
                  <a:gd name="T47" fmla="*/ 1136 h 1459"/>
                  <a:gd name="T48" fmla="*/ 33 w 1042"/>
                  <a:gd name="T49" fmla="*/ 1139 h 1459"/>
                  <a:gd name="T50" fmla="*/ 35 w 1042"/>
                  <a:gd name="T51" fmla="*/ 1251 h 1459"/>
                  <a:gd name="T52" fmla="*/ 46 w 1042"/>
                  <a:gd name="T53" fmla="*/ 1277 h 1459"/>
                  <a:gd name="T54" fmla="*/ 49 w 1042"/>
                  <a:gd name="T55" fmla="*/ 1324 h 1459"/>
                  <a:gd name="T56" fmla="*/ 77 w 1042"/>
                  <a:gd name="T57" fmla="*/ 1449 h 1459"/>
                  <a:gd name="T58" fmla="*/ 288 w 1042"/>
                  <a:gd name="T59" fmla="*/ 1295 h 1459"/>
                  <a:gd name="T60" fmla="*/ 396 w 1042"/>
                  <a:gd name="T61" fmla="*/ 1136 h 1459"/>
                  <a:gd name="T62" fmla="*/ 486 w 1042"/>
                  <a:gd name="T63" fmla="*/ 563 h 1459"/>
                  <a:gd name="T64" fmla="*/ 648 w 1042"/>
                  <a:gd name="T65" fmla="*/ 276 h 1459"/>
                  <a:gd name="T66" fmla="*/ 508 w 1042"/>
                  <a:gd name="T67" fmla="*/ 460 h 1459"/>
                  <a:gd name="T68" fmla="*/ 366 w 1042"/>
                  <a:gd name="T69" fmla="*/ 1071 h 1459"/>
                  <a:gd name="T70" fmla="*/ 313 w 1042"/>
                  <a:gd name="T71" fmla="*/ 1353 h 1459"/>
                  <a:gd name="T72" fmla="*/ 112 w 1042"/>
                  <a:gd name="T73" fmla="*/ 1457 h 1459"/>
                  <a:gd name="T74" fmla="*/ 47 w 1042"/>
                  <a:gd name="T75" fmla="*/ 1308 h 1459"/>
                  <a:gd name="T76" fmla="*/ 66 w 1042"/>
                  <a:gd name="T77" fmla="*/ 1222 h 1459"/>
                  <a:gd name="T78" fmla="*/ 24 w 1042"/>
                  <a:gd name="T79" fmla="*/ 1179 h 1459"/>
                  <a:gd name="T80" fmla="*/ 127 w 1042"/>
                  <a:gd name="T81" fmla="*/ 1134 h 1459"/>
                  <a:gd name="T82" fmla="*/ 13 w 1042"/>
                  <a:gd name="T83" fmla="*/ 1099 h 1459"/>
                  <a:gd name="T84" fmla="*/ 33 w 1042"/>
                  <a:gd name="T85" fmla="*/ 1030 h 1459"/>
                  <a:gd name="T86" fmla="*/ 111 w 1042"/>
                  <a:gd name="T87" fmla="*/ 1024 h 1459"/>
                  <a:gd name="T88" fmla="*/ 109 w 1042"/>
                  <a:gd name="T89" fmla="*/ 965 h 1459"/>
                  <a:gd name="T90" fmla="*/ 189 w 1042"/>
                  <a:gd name="T91" fmla="*/ 912 h 1459"/>
                  <a:gd name="T92" fmla="*/ 309 w 1042"/>
                  <a:gd name="T93" fmla="*/ 835 h 1459"/>
                  <a:gd name="T94" fmla="*/ 313 w 1042"/>
                  <a:gd name="T95" fmla="*/ 794 h 1459"/>
                  <a:gd name="T96" fmla="*/ 367 w 1042"/>
                  <a:gd name="T97" fmla="*/ 714 h 1459"/>
                  <a:gd name="T98" fmla="*/ 380 w 1042"/>
                  <a:gd name="T99" fmla="*/ 620 h 1459"/>
                  <a:gd name="T100" fmla="*/ 430 w 1042"/>
                  <a:gd name="T101" fmla="*/ 515 h 1459"/>
                  <a:gd name="T102" fmla="*/ 486 w 1042"/>
                  <a:gd name="T103" fmla="*/ 463 h 1459"/>
                  <a:gd name="T104" fmla="*/ 512 w 1042"/>
                  <a:gd name="T105" fmla="*/ 370 h 1459"/>
                  <a:gd name="T106" fmla="*/ 551 w 1042"/>
                  <a:gd name="T107" fmla="*/ 320 h 1459"/>
                  <a:gd name="T108" fmla="*/ 601 w 1042"/>
                  <a:gd name="T109" fmla="*/ 212 h 1459"/>
                  <a:gd name="T110" fmla="*/ 676 w 1042"/>
                  <a:gd name="T111" fmla="*/ 176 h 1459"/>
                  <a:gd name="T112" fmla="*/ 737 w 1042"/>
                  <a:gd name="T113" fmla="*/ 148 h 1459"/>
                  <a:gd name="T114" fmla="*/ 824 w 1042"/>
                  <a:gd name="T115" fmla="*/ 43 h 1459"/>
                  <a:gd name="T116" fmla="*/ 868 w 1042"/>
                  <a:gd name="T117" fmla="*/ 59 h 1459"/>
                  <a:gd name="T118" fmla="*/ 902 w 1042"/>
                  <a:gd name="T119" fmla="*/ 66 h 1459"/>
                  <a:gd name="T120" fmla="*/ 1006 w 1042"/>
                  <a:gd name="T121" fmla="*/ 66 h 1459"/>
                  <a:gd name="T122" fmla="*/ 1012 w 1042"/>
                  <a:gd name="T123" fmla="*/ 145 h 1459"/>
                  <a:gd name="T124" fmla="*/ 800 w 1042"/>
                  <a:gd name="T125" fmla="*/ 274 h 1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42" h="1459">
                    <a:moveTo>
                      <a:pt x="670" y="266"/>
                    </a:moveTo>
                    <a:lnTo>
                      <a:pt x="672" y="266"/>
                    </a:lnTo>
                    <a:lnTo>
                      <a:pt x="676" y="265"/>
                    </a:lnTo>
                    <a:lnTo>
                      <a:pt x="679" y="264"/>
                    </a:lnTo>
                    <a:lnTo>
                      <a:pt x="679" y="264"/>
                    </a:lnTo>
                    <a:lnTo>
                      <a:pt x="683" y="259"/>
                    </a:lnTo>
                    <a:lnTo>
                      <a:pt x="684" y="258"/>
                    </a:lnTo>
                    <a:lnTo>
                      <a:pt x="684" y="255"/>
                    </a:lnTo>
                    <a:lnTo>
                      <a:pt x="684" y="255"/>
                    </a:lnTo>
                    <a:lnTo>
                      <a:pt x="683" y="252"/>
                    </a:lnTo>
                    <a:lnTo>
                      <a:pt x="681" y="248"/>
                    </a:lnTo>
                    <a:lnTo>
                      <a:pt x="679" y="247"/>
                    </a:lnTo>
                    <a:lnTo>
                      <a:pt x="679" y="246"/>
                    </a:lnTo>
                    <a:lnTo>
                      <a:pt x="681" y="245"/>
                    </a:lnTo>
                    <a:lnTo>
                      <a:pt x="682" y="243"/>
                    </a:lnTo>
                    <a:lnTo>
                      <a:pt x="688" y="242"/>
                    </a:lnTo>
                    <a:lnTo>
                      <a:pt x="696" y="242"/>
                    </a:lnTo>
                    <a:lnTo>
                      <a:pt x="704" y="243"/>
                    </a:lnTo>
                    <a:lnTo>
                      <a:pt x="707" y="243"/>
                    </a:lnTo>
                    <a:lnTo>
                      <a:pt x="707" y="243"/>
                    </a:lnTo>
                    <a:lnTo>
                      <a:pt x="707" y="243"/>
                    </a:lnTo>
                    <a:lnTo>
                      <a:pt x="707" y="243"/>
                    </a:lnTo>
                    <a:lnTo>
                      <a:pt x="712" y="248"/>
                    </a:lnTo>
                    <a:lnTo>
                      <a:pt x="716" y="254"/>
                    </a:lnTo>
                    <a:lnTo>
                      <a:pt x="723" y="265"/>
                    </a:lnTo>
                    <a:lnTo>
                      <a:pt x="729" y="277"/>
                    </a:lnTo>
                    <a:lnTo>
                      <a:pt x="737" y="289"/>
                    </a:lnTo>
                    <a:lnTo>
                      <a:pt x="738" y="289"/>
                    </a:lnTo>
                    <a:lnTo>
                      <a:pt x="737" y="289"/>
                    </a:lnTo>
                    <a:lnTo>
                      <a:pt x="739" y="292"/>
                    </a:lnTo>
                    <a:lnTo>
                      <a:pt x="739" y="292"/>
                    </a:lnTo>
                    <a:lnTo>
                      <a:pt x="744" y="295"/>
                    </a:lnTo>
                    <a:lnTo>
                      <a:pt x="744" y="295"/>
                    </a:lnTo>
                    <a:lnTo>
                      <a:pt x="762" y="298"/>
                    </a:lnTo>
                    <a:lnTo>
                      <a:pt x="762" y="297"/>
                    </a:lnTo>
                    <a:lnTo>
                      <a:pt x="762" y="298"/>
                    </a:lnTo>
                    <a:lnTo>
                      <a:pt x="762" y="298"/>
                    </a:lnTo>
                    <a:lnTo>
                      <a:pt x="769" y="300"/>
                    </a:lnTo>
                    <a:lnTo>
                      <a:pt x="769" y="300"/>
                    </a:lnTo>
                    <a:lnTo>
                      <a:pt x="772" y="298"/>
                    </a:lnTo>
                    <a:lnTo>
                      <a:pt x="776" y="297"/>
                    </a:lnTo>
                    <a:lnTo>
                      <a:pt x="780" y="295"/>
                    </a:lnTo>
                    <a:lnTo>
                      <a:pt x="783" y="290"/>
                    </a:lnTo>
                    <a:lnTo>
                      <a:pt x="782" y="290"/>
                    </a:lnTo>
                    <a:lnTo>
                      <a:pt x="783" y="290"/>
                    </a:lnTo>
                    <a:lnTo>
                      <a:pt x="793" y="277"/>
                    </a:lnTo>
                    <a:lnTo>
                      <a:pt x="794" y="277"/>
                    </a:lnTo>
                    <a:lnTo>
                      <a:pt x="793" y="276"/>
                    </a:lnTo>
                    <a:lnTo>
                      <a:pt x="793" y="277"/>
                    </a:lnTo>
                    <a:lnTo>
                      <a:pt x="793" y="277"/>
                    </a:lnTo>
                    <a:lnTo>
                      <a:pt x="800" y="276"/>
                    </a:lnTo>
                    <a:lnTo>
                      <a:pt x="800" y="276"/>
                    </a:lnTo>
                    <a:lnTo>
                      <a:pt x="806" y="277"/>
                    </a:lnTo>
                    <a:lnTo>
                      <a:pt x="811" y="278"/>
                    </a:lnTo>
                    <a:lnTo>
                      <a:pt x="821" y="284"/>
                    </a:lnTo>
                    <a:lnTo>
                      <a:pt x="821" y="284"/>
                    </a:lnTo>
                    <a:lnTo>
                      <a:pt x="827" y="288"/>
                    </a:lnTo>
                    <a:lnTo>
                      <a:pt x="838" y="292"/>
                    </a:lnTo>
                    <a:lnTo>
                      <a:pt x="839" y="292"/>
                    </a:lnTo>
                    <a:lnTo>
                      <a:pt x="840" y="292"/>
                    </a:lnTo>
                    <a:lnTo>
                      <a:pt x="842" y="290"/>
                    </a:lnTo>
                    <a:lnTo>
                      <a:pt x="842" y="290"/>
                    </a:lnTo>
                    <a:lnTo>
                      <a:pt x="843" y="283"/>
                    </a:lnTo>
                    <a:lnTo>
                      <a:pt x="843" y="274"/>
                    </a:lnTo>
                    <a:lnTo>
                      <a:pt x="844" y="269"/>
                    </a:lnTo>
                    <a:lnTo>
                      <a:pt x="844" y="266"/>
                    </a:lnTo>
                    <a:lnTo>
                      <a:pt x="845" y="264"/>
                    </a:lnTo>
                    <a:lnTo>
                      <a:pt x="847" y="261"/>
                    </a:lnTo>
                    <a:lnTo>
                      <a:pt x="853" y="258"/>
                    </a:lnTo>
                    <a:lnTo>
                      <a:pt x="857" y="255"/>
                    </a:lnTo>
                    <a:lnTo>
                      <a:pt x="857" y="255"/>
                    </a:lnTo>
                    <a:lnTo>
                      <a:pt x="859" y="253"/>
                    </a:lnTo>
                    <a:lnTo>
                      <a:pt x="859" y="253"/>
                    </a:lnTo>
                    <a:lnTo>
                      <a:pt x="861" y="251"/>
                    </a:lnTo>
                    <a:lnTo>
                      <a:pt x="861" y="251"/>
                    </a:lnTo>
                    <a:lnTo>
                      <a:pt x="863" y="242"/>
                    </a:lnTo>
                    <a:lnTo>
                      <a:pt x="864" y="239"/>
                    </a:lnTo>
                    <a:lnTo>
                      <a:pt x="864" y="239"/>
                    </a:lnTo>
                    <a:lnTo>
                      <a:pt x="863" y="234"/>
                    </a:lnTo>
                    <a:lnTo>
                      <a:pt x="863" y="230"/>
                    </a:lnTo>
                    <a:lnTo>
                      <a:pt x="863" y="230"/>
                    </a:lnTo>
                    <a:lnTo>
                      <a:pt x="861" y="226"/>
                    </a:lnTo>
                    <a:lnTo>
                      <a:pt x="859" y="222"/>
                    </a:lnTo>
                    <a:lnTo>
                      <a:pt x="857" y="215"/>
                    </a:lnTo>
                    <a:lnTo>
                      <a:pt x="857" y="215"/>
                    </a:lnTo>
                    <a:lnTo>
                      <a:pt x="857" y="215"/>
                    </a:lnTo>
                    <a:lnTo>
                      <a:pt x="857" y="215"/>
                    </a:lnTo>
                    <a:lnTo>
                      <a:pt x="857" y="207"/>
                    </a:lnTo>
                    <a:lnTo>
                      <a:pt x="855" y="196"/>
                    </a:lnTo>
                    <a:lnTo>
                      <a:pt x="853" y="186"/>
                    </a:lnTo>
                    <a:lnTo>
                      <a:pt x="853" y="177"/>
                    </a:lnTo>
                    <a:lnTo>
                      <a:pt x="853" y="177"/>
                    </a:lnTo>
                    <a:lnTo>
                      <a:pt x="853" y="171"/>
                    </a:lnTo>
                    <a:lnTo>
                      <a:pt x="855" y="165"/>
                    </a:lnTo>
                    <a:lnTo>
                      <a:pt x="857" y="160"/>
                    </a:lnTo>
                    <a:lnTo>
                      <a:pt x="859" y="154"/>
                    </a:lnTo>
                    <a:lnTo>
                      <a:pt x="859" y="154"/>
                    </a:lnTo>
                    <a:lnTo>
                      <a:pt x="867" y="145"/>
                    </a:lnTo>
                    <a:lnTo>
                      <a:pt x="871" y="141"/>
                    </a:lnTo>
                    <a:lnTo>
                      <a:pt x="877" y="136"/>
                    </a:lnTo>
                    <a:lnTo>
                      <a:pt x="884" y="131"/>
                    </a:lnTo>
                    <a:lnTo>
                      <a:pt x="892" y="130"/>
                    </a:lnTo>
                    <a:lnTo>
                      <a:pt x="894" y="129"/>
                    </a:lnTo>
                    <a:lnTo>
                      <a:pt x="894" y="129"/>
                    </a:lnTo>
                    <a:lnTo>
                      <a:pt x="898" y="125"/>
                    </a:lnTo>
                    <a:lnTo>
                      <a:pt x="898" y="125"/>
                    </a:lnTo>
                    <a:lnTo>
                      <a:pt x="904" y="117"/>
                    </a:lnTo>
                    <a:lnTo>
                      <a:pt x="909" y="110"/>
                    </a:lnTo>
                    <a:lnTo>
                      <a:pt x="913" y="105"/>
                    </a:lnTo>
                    <a:lnTo>
                      <a:pt x="914" y="106"/>
                    </a:lnTo>
                    <a:lnTo>
                      <a:pt x="914" y="106"/>
                    </a:lnTo>
                    <a:lnTo>
                      <a:pt x="918" y="106"/>
                    </a:lnTo>
                    <a:lnTo>
                      <a:pt x="925" y="114"/>
                    </a:lnTo>
                    <a:lnTo>
                      <a:pt x="933" y="123"/>
                    </a:lnTo>
                    <a:lnTo>
                      <a:pt x="942" y="130"/>
                    </a:lnTo>
                    <a:lnTo>
                      <a:pt x="948" y="134"/>
                    </a:lnTo>
                    <a:lnTo>
                      <a:pt x="952" y="135"/>
                    </a:lnTo>
                    <a:lnTo>
                      <a:pt x="960" y="136"/>
                    </a:lnTo>
                    <a:lnTo>
                      <a:pt x="960" y="136"/>
                    </a:lnTo>
                    <a:lnTo>
                      <a:pt x="960" y="136"/>
                    </a:lnTo>
                    <a:lnTo>
                      <a:pt x="969" y="140"/>
                    </a:lnTo>
                    <a:lnTo>
                      <a:pt x="977" y="143"/>
                    </a:lnTo>
                    <a:lnTo>
                      <a:pt x="979" y="145"/>
                    </a:lnTo>
                    <a:lnTo>
                      <a:pt x="979" y="145"/>
                    </a:lnTo>
                    <a:lnTo>
                      <a:pt x="977" y="149"/>
                    </a:lnTo>
                    <a:lnTo>
                      <a:pt x="977" y="149"/>
                    </a:lnTo>
                    <a:lnTo>
                      <a:pt x="977" y="155"/>
                    </a:lnTo>
                    <a:lnTo>
                      <a:pt x="977" y="155"/>
                    </a:lnTo>
                    <a:lnTo>
                      <a:pt x="979" y="160"/>
                    </a:lnTo>
                    <a:lnTo>
                      <a:pt x="979" y="164"/>
                    </a:lnTo>
                    <a:lnTo>
                      <a:pt x="976" y="173"/>
                    </a:lnTo>
                    <a:lnTo>
                      <a:pt x="975" y="183"/>
                    </a:lnTo>
                    <a:lnTo>
                      <a:pt x="971" y="191"/>
                    </a:lnTo>
                    <a:lnTo>
                      <a:pt x="971" y="195"/>
                    </a:lnTo>
                    <a:lnTo>
                      <a:pt x="971" y="195"/>
                    </a:lnTo>
                    <a:lnTo>
                      <a:pt x="975" y="199"/>
                    </a:lnTo>
                    <a:lnTo>
                      <a:pt x="977" y="203"/>
                    </a:lnTo>
                    <a:lnTo>
                      <a:pt x="982" y="207"/>
                    </a:lnTo>
                    <a:lnTo>
                      <a:pt x="988" y="199"/>
                    </a:lnTo>
                    <a:lnTo>
                      <a:pt x="992" y="193"/>
                    </a:lnTo>
                    <a:lnTo>
                      <a:pt x="994" y="189"/>
                    </a:lnTo>
                    <a:lnTo>
                      <a:pt x="995" y="185"/>
                    </a:lnTo>
                    <a:lnTo>
                      <a:pt x="995" y="185"/>
                    </a:lnTo>
                    <a:lnTo>
                      <a:pt x="995" y="180"/>
                    </a:lnTo>
                    <a:lnTo>
                      <a:pt x="995" y="177"/>
                    </a:lnTo>
                    <a:lnTo>
                      <a:pt x="998" y="173"/>
                    </a:lnTo>
                    <a:lnTo>
                      <a:pt x="1007" y="165"/>
                    </a:lnTo>
                    <a:lnTo>
                      <a:pt x="1010" y="164"/>
                    </a:lnTo>
                    <a:lnTo>
                      <a:pt x="1010" y="164"/>
                    </a:lnTo>
                    <a:lnTo>
                      <a:pt x="1012" y="159"/>
                    </a:lnTo>
                    <a:lnTo>
                      <a:pt x="1012" y="159"/>
                    </a:lnTo>
                    <a:lnTo>
                      <a:pt x="1013" y="155"/>
                    </a:lnTo>
                    <a:lnTo>
                      <a:pt x="1013" y="152"/>
                    </a:lnTo>
                    <a:lnTo>
                      <a:pt x="1013" y="150"/>
                    </a:lnTo>
                    <a:lnTo>
                      <a:pt x="1013" y="145"/>
                    </a:lnTo>
                    <a:lnTo>
                      <a:pt x="1013" y="140"/>
                    </a:lnTo>
                    <a:lnTo>
                      <a:pt x="1013" y="139"/>
                    </a:lnTo>
                    <a:lnTo>
                      <a:pt x="1014" y="137"/>
                    </a:lnTo>
                    <a:lnTo>
                      <a:pt x="1014" y="137"/>
                    </a:lnTo>
                    <a:lnTo>
                      <a:pt x="1014" y="137"/>
                    </a:lnTo>
                    <a:lnTo>
                      <a:pt x="1014" y="137"/>
                    </a:lnTo>
                    <a:lnTo>
                      <a:pt x="1018" y="137"/>
                    </a:lnTo>
                    <a:lnTo>
                      <a:pt x="1018" y="137"/>
                    </a:lnTo>
                    <a:lnTo>
                      <a:pt x="1023" y="139"/>
                    </a:lnTo>
                    <a:lnTo>
                      <a:pt x="1026" y="139"/>
                    </a:lnTo>
                    <a:lnTo>
                      <a:pt x="1026" y="139"/>
                    </a:lnTo>
                    <a:lnTo>
                      <a:pt x="1028" y="140"/>
                    </a:lnTo>
                    <a:lnTo>
                      <a:pt x="1030" y="141"/>
                    </a:lnTo>
                    <a:lnTo>
                      <a:pt x="1030" y="141"/>
                    </a:lnTo>
                    <a:lnTo>
                      <a:pt x="1033" y="140"/>
                    </a:lnTo>
                    <a:lnTo>
                      <a:pt x="1037" y="137"/>
                    </a:lnTo>
                    <a:lnTo>
                      <a:pt x="1037" y="137"/>
                    </a:lnTo>
                    <a:lnTo>
                      <a:pt x="1041" y="134"/>
                    </a:lnTo>
                    <a:lnTo>
                      <a:pt x="1042" y="128"/>
                    </a:lnTo>
                    <a:lnTo>
                      <a:pt x="1042" y="128"/>
                    </a:lnTo>
                    <a:lnTo>
                      <a:pt x="1042" y="125"/>
                    </a:lnTo>
                    <a:lnTo>
                      <a:pt x="1042" y="125"/>
                    </a:lnTo>
                    <a:lnTo>
                      <a:pt x="1039" y="119"/>
                    </a:lnTo>
                    <a:lnTo>
                      <a:pt x="1031" y="110"/>
                    </a:lnTo>
                    <a:lnTo>
                      <a:pt x="1023" y="109"/>
                    </a:lnTo>
                    <a:lnTo>
                      <a:pt x="1020" y="110"/>
                    </a:lnTo>
                    <a:lnTo>
                      <a:pt x="1019" y="110"/>
                    </a:lnTo>
                    <a:lnTo>
                      <a:pt x="1018" y="112"/>
                    </a:lnTo>
                    <a:lnTo>
                      <a:pt x="1018" y="112"/>
                    </a:lnTo>
                    <a:lnTo>
                      <a:pt x="1019" y="122"/>
                    </a:lnTo>
                    <a:lnTo>
                      <a:pt x="1019" y="124"/>
                    </a:lnTo>
                    <a:lnTo>
                      <a:pt x="1019" y="124"/>
                    </a:lnTo>
                    <a:lnTo>
                      <a:pt x="1018" y="124"/>
                    </a:lnTo>
                    <a:lnTo>
                      <a:pt x="1016" y="119"/>
                    </a:lnTo>
                    <a:lnTo>
                      <a:pt x="1013" y="114"/>
                    </a:lnTo>
                    <a:lnTo>
                      <a:pt x="1010" y="109"/>
                    </a:lnTo>
                    <a:lnTo>
                      <a:pt x="1008" y="108"/>
                    </a:lnTo>
                    <a:lnTo>
                      <a:pt x="1008" y="108"/>
                    </a:lnTo>
                    <a:lnTo>
                      <a:pt x="1007" y="108"/>
                    </a:lnTo>
                    <a:lnTo>
                      <a:pt x="1007" y="108"/>
                    </a:lnTo>
                    <a:lnTo>
                      <a:pt x="1004" y="110"/>
                    </a:lnTo>
                    <a:lnTo>
                      <a:pt x="1004" y="110"/>
                    </a:lnTo>
                    <a:lnTo>
                      <a:pt x="1002" y="112"/>
                    </a:lnTo>
                    <a:lnTo>
                      <a:pt x="1002" y="112"/>
                    </a:lnTo>
                    <a:lnTo>
                      <a:pt x="1004" y="116"/>
                    </a:lnTo>
                    <a:lnTo>
                      <a:pt x="1005" y="119"/>
                    </a:lnTo>
                    <a:lnTo>
                      <a:pt x="1006" y="123"/>
                    </a:lnTo>
                    <a:lnTo>
                      <a:pt x="1006" y="128"/>
                    </a:lnTo>
                    <a:lnTo>
                      <a:pt x="1005" y="128"/>
                    </a:lnTo>
                    <a:lnTo>
                      <a:pt x="1004" y="125"/>
                    </a:lnTo>
                    <a:lnTo>
                      <a:pt x="1004" y="125"/>
                    </a:lnTo>
                    <a:lnTo>
                      <a:pt x="1000" y="125"/>
                    </a:lnTo>
                    <a:lnTo>
                      <a:pt x="1000" y="125"/>
                    </a:lnTo>
                    <a:lnTo>
                      <a:pt x="997" y="128"/>
                    </a:lnTo>
                    <a:lnTo>
                      <a:pt x="987" y="131"/>
                    </a:lnTo>
                    <a:lnTo>
                      <a:pt x="985" y="133"/>
                    </a:lnTo>
                    <a:lnTo>
                      <a:pt x="985" y="131"/>
                    </a:lnTo>
                    <a:lnTo>
                      <a:pt x="988" y="130"/>
                    </a:lnTo>
                    <a:lnTo>
                      <a:pt x="988" y="129"/>
                    </a:lnTo>
                    <a:lnTo>
                      <a:pt x="989" y="125"/>
                    </a:lnTo>
                    <a:lnTo>
                      <a:pt x="989" y="122"/>
                    </a:lnTo>
                    <a:lnTo>
                      <a:pt x="989" y="122"/>
                    </a:lnTo>
                    <a:lnTo>
                      <a:pt x="989" y="116"/>
                    </a:lnTo>
                    <a:lnTo>
                      <a:pt x="989" y="116"/>
                    </a:lnTo>
                    <a:lnTo>
                      <a:pt x="987" y="112"/>
                    </a:lnTo>
                    <a:lnTo>
                      <a:pt x="987" y="112"/>
                    </a:lnTo>
                    <a:lnTo>
                      <a:pt x="985" y="111"/>
                    </a:lnTo>
                    <a:lnTo>
                      <a:pt x="985" y="111"/>
                    </a:lnTo>
                    <a:lnTo>
                      <a:pt x="980" y="111"/>
                    </a:lnTo>
                    <a:lnTo>
                      <a:pt x="980" y="111"/>
                    </a:lnTo>
                    <a:lnTo>
                      <a:pt x="974" y="114"/>
                    </a:lnTo>
                    <a:lnTo>
                      <a:pt x="973" y="114"/>
                    </a:lnTo>
                    <a:lnTo>
                      <a:pt x="973" y="114"/>
                    </a:lnTo>
                    <a:lnTo>
                      <a:pt x="974" y="112"/>
                    </a:lnTo>
                    <a:lnTo>
                      <a:pt x="974" y="112"/>
                    </a:lnTo>
                    <a:lnTo>
                      <a:pt x="977" y="106"/>
                    </a:lnTo>
                    <a:lnTo>
                      <a:pt x="977" y="104"/>
                    </a:lnTo>
                    <a:lnTo>
                      <a:pt x="977" y="103"/>
                    </a:lnTo>
                    <a:lnTo>
                      <a:pt x="976" y="102"/>
                    </a:lnTo>
                    <a:lnTo>
                      <a:pt x="976" y="102"/>
                    </a:lnTo>
                    <a:lnTo>
                      <a:pt x="946" y="97"/>
                    </a:lnTo>
                    <a:lnTo>
                      <a:pt x="942" y="96"/>
                    </a:lnTo>
                    <a:lnTo>
                      <a:pt x="942" y="96"/>
                    </a:lnTo>
                    <a:lnTo>
                      <a:pt x="940" y="91"/>
                    </a:lnTo>
                    <a:lnTo>
                      <a:pt x="940" y="91"/>
                    </a:lnTo>
                    <a:lnTo>
                      <a:pt x="942" y="91"/>
                    </a:lnTo>
                    <a:lnTo>
                      <a:pt x="942" y="91"/>
                    </a:lnTo>
                    <a:lnTo>
                      <a:pt x="964" y="90"/>
                    </a:lnTo>
                    <a:lnTo>
                      <a:pt x="991" y="90"/>
                    </a:lnTo>
                    <a:lnTo>
                      <a:pt x="998" y="87"/>
                    </a:lnTo>
                    <a:lnTo>
                      <a:pt x="1001" y="85"/>
                    </a:lnTo>
                    <a:lnTo>
                      <a:pt x="1004" y="84"/>
                    </a:lnTo>
                    <a:lnTo>
                      <a:pt x="1004" y="84"/>
                    </a:lnTo>
                    <a:lnTo>
                      <a:pt x="1004" y="81"/>
                    </a:lnTo>
                    <a:lnTo>
                      <a:pt x="1005" y="74"/>
                    </a:lnTo>
                    <a:lnTo>
                      <a:pt x="1005" y="67"/>
                    </a:lnTo>
                    <a:lnTo>
                      <a:pt x="1006" y="66"/>
                    </a:lnTo>
                    <a:lnTo>
                      <a:pt x="1006" y="66"/>
                    </a:lnTo>
                    <a:lnTo>
                      <a:pt x="1010" y="62"/>
                    </a:lnTo>
                    <a:lnTo>
                      <a:pt x="1010" y="62"/>
                    </a:lnTo>
                    <a:lnTo>
                      <a:pt x="1010" y="62"/>
                    </a:lnTo>
                    <a:lnTo>
                      <a:pt x="1010" y="62"/>
                    </a:lnTo>
                    <a:lnTo>
                      <a:pt x="1017" y="56"/>
                    </a:lnTo>
                    <a:lnTo>
                      <a:pt x="1017" y="56"/>
                    </a:lnTo>
                    <a:lnTo>
                      <a:pt x="1019" y="53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19" y="43"/>
                    </a:lnTo>
                    <a:lnTo>
                      <a:pt x="1019" y="43"/>
                    </a:lnTo>
                    <a:lnTo>
                      <a:pt x="1018" y="42"/>
                    </a:lnTo>
                    <a:lnTo>
                      <a:pt x="1018" y="42"/>
                    </a:lnTo>
                    <a:lnTo>
                      <a:pt x="1014" y="41"/>
                    </a:lnTo>
                    <a:lnTo>
                      <a:pt x="1014" y="41"/>
                    </a:lnTo>
                    <a:lnTo>
                      <a:pt x="1006" y="38"/>
                    </a:lnTo>
                    <a:lnTo>
                      <a:pt x="1000" y="36"/>
                    </a:lnTo>
                    <a:lnTo>
                      <a:pt x="995" y="34"/>
                    </a:lnTo>
                    <a:lnTo>
                      <a:pt x="995" y="34"/>
                    </a:lnTo>
                    <a:lnTo>
                      <a:pt x="992" y="34"/>
                    </a:lnTo>
                    <a:lnTo>
                      <a:pt x="992" y="34"/>
                    </a:lnTo>
                    <a:lnTo>
                      <a:pt x="988" y="35"/>
                    </a:lnTo>
                    <a:lnTo>
                      <a:pt x="988" y="35"/>
                    </a:lnTo>
                    <a:lnTo>
                      <a:pt x="985" y="36"/>
                    </a:lnTo>
                    <a:lnTo>
                      <a:pt x="985" y="36"/>
                    </a:lnTo>
                    <a:lnTo>
                      <a:pt x="981" y="38"/>
                    </a:lnTo>
                    <a:lnTo>
                      <a:pt x="981" y="38"/>
                    </a:lnTo>
                    <a:lnTo>
                      <a:pt x="982" y="38"/>
                    </a:lnTo>
                    <a:lnTo>
                      <a:pt x="982" y="38"/>
                    </a:lnTo>
                    <a:lnTo>
                      <a:pt x="988" y="34"/>
                    </a:lnTo>
                    <a:lnTo>
                      <a:pt x="988" y="32"/>
                    </a:lnTo>
                    <a:lnTo>
                      <a:pt x="989" y="32"/>
                    </a:lnTo>
                    <a:lnTo>
                      <a:pt x="989" y="31"/>
                    </a:lnTo>
                    <a:lnTo>
                      <a:pt x="989" y="31"/>
                    </a:lnTo>
                    <a:lnTo>
                      <a:pt x="988" y="29"/>
                    </a:lnTo>
                    <a:lnTo>
                      <a:pt x="988" y="29"/>
                    </a:lnTo>
                    <a:lnTo>
                      <a:pt x="987" y="28"/>
                    </a:lnTo>
                    <a:lnTo>
                      <a:pt x="987" y="28"/>
                    </a:lnTo>
                    <a:lnTo>
                      <a:pt x="982" y="24"/>
                    </a:lnTo>
                    <a:lnTo>
                      <a:pt x="980" y="22"/>
                    </a:lnTo>
                    <a:lnTo>
                      <a:pt x="977" y="19"/>
                    </a:lnTo>
                    <a:lnTo>
                      <a:pt x="977" y="19"/>
                    </a:lnTo>
                    <a:lnTo>
                      <a:pt x="976" y="19"/>
                    </a:lnTo>
                    <a:lnTo>
                      <a:pt x="976" y="19"/>
                    </a:lnTo>
                    <a:lnTo>
                      <a:pt x="975" y="21"/>
                    </a:lnTo>
                    <a:lnTo>
                      <a:pt x="975" y="21"/>
                    </a:lnTo>
                    <a:lnTo>
                      <a:pt x="973" y="27"/>
                    </a:lnTo>
                    <a:lnTo>
                      <a:pt x="971" y="31"/>
                    </a:lnTo>
                    <a:lnTo>
                      <a:pt x="968" y="36"/>
                    </a:lnTo>
                    <a:lnTo>
                      <a:pt x="968" y="36"/>
                    </a:lnTo>
                    <a:lnTo>
                      <a:pt x="968" y="35"/>
                    </a:lnTo>
                    <a:lnTo>
                      <a:pt x="968" y="35"/>
                    </a:lnTo>
                    <a:lnTo>
                      <a:pt x="966" y="25"/>
                    </a:lnTo>
                    <a:lnTo>
                      <a:pt x="964" y="24"/>
                    </a:lnTo>
                    <a:lnTo>
                      <a:pt x="964" y="24"/>
                    </a:lnTo>
                    <a:lnTo>
                      <a:pt x="961" y="23"/>
                    </a:lnTo>
                    <a:lnTo>
                      <a:pt x="961" y="23"/>
                    </a:lnTo>
                    <a:lnTo>
                      <a:pt x="960" y="24"/>
                    </a:lnTo>
                    <a:lnTo>
                      <a:pt x="960" y="24"/>
                    </a:lnTo>
                    <a:lnTo>
                      <a:pt x="958" y="25"/>
                    </a:lnTo>
                    <a:lnTo>
                      <a:pt x="958" y="27"/>
                    </a:lnTo>
                    <a:lnTo>
                      <a:pt x="958" y="31"/>
                    </a:lnTo>
                    <a:lnTo>
                      <a:pt x="957" y="32"/>
                    </a:lnTo>
                    <a:lnTo>
                      <a:pt x="957" y="32"/>
                    </a:lnTo>
                    <a:lnTo>
                      <a:pt x="957" y="35"/>
                    </a:lnTo>
                    <a:lnTo>
                      <a:pt x="957" y="35"/>
                    </a:lnTo>
                    <a:lnTo>
                      <a:pt x="955" y="32"/>
                    </a:lnTo>
                    <a:lnTo>
                      <a:pt x="955" y="34"/>
                    </a:lnTo>
                    <a:lnTo>
                      <a:pt x="955" y="32"/>
                    </a:lnTo>
                    <a:lnTo>
                      <a:pt x="955" y="32"/>
                    </a:lnTo>
                    <a:lnTo>
                      <a:pt x="948" y="19"/>
                    </a:lnTo>
                    <a:lnTo>
                      <a:pt x="948" y="19"/>
                    </a:lnTo>
                    <a:lnTo>
                      <a:pt x="944" y="15"/>
                    </a:lnTo>
                    <a:lnTo>
                      <a:pt x="942" y="13"/>
                    </a:lnTo>
                    <a:lnTo>
                      <a:pt x="938" y="13"/>
                    </a:lnTo>
                    <a:lnTo>
                      <a:pt x="938" y="13"/>
                    </a:lnTo>
                    <a:lnTo>
                      <a:pt x="933" y="13"/>
                    </a:lnTo>
                    <a:lnTo>
                      <a:pt x="929" y="16"/>
                    </a:lnTo>
                    <a:lnTo>
                      <a:pt x="929" y="16"/>
                    </a:lnTo>
                    <a:lnTo>
                      <a:pt x="929" y="16"/>
                    </a:lnTo>
                    <a:lnTo>
                      <a:pt x="926" y="17"/>
                    </a:lnTo>
                    <a:lnTo>
                      <a:pt x="926" y="17"/>
                    </a:lnTo>
                    <a:lnTo>
                      <a:pt x="924" y="19"/>
                    </a:lnTo>
                    <a:lnTo>
                      <a:pt x="924" y="19"/>
                    </a:lnTo>
                    <a:lnTo>
                      <a:pt x="921" y="22"/>
                    </a:lnTo>
                    <a:lnTo>
                      <a:pt x="921" y="22"/>
                    </a:lnTo>
                    <a:lnTo>
                      <a:pt x="920" y="27"/>
                    </a:lnTo>
                    <a:lnTo>
                      <a:pt x="920" y="27"/>
                    </a:lnTo>
                    <a:lnTo>
                      <a:pt x="918" y="36"/>
                    </a:lnTo>
                    <a:lnTo>
                      <a:pt x="918" y="44"/>
                    </a:lnTo>
                    <a:lnTo>
                      <a:pt x="918" y="53"/>
                    </a:lnTo>
                    <a:lnTo>
                      <a:pt x="918" y="55"/>
                    </a:lnTo>
                    <a:lnTo>
                      <a:pt x="919" y="55"/>
                    </a:lnTo>
                    <a:lnTo>
                      <a:pt x="920" y="57"/>
                    </a:lnTo>
                    <a:lnTo>
                      <a:pt x="921" y="59"/>
                    </a:lnTo>
                    <a:lnTo>
                      <a:pt x="923" y="60"/>
                    </a:lnTo>
                    <a:lnTo>
                      <a:pt x="921" y="61"/>
                    </a:lnTo>
                    <a:lnTo>
                      <a:pt x="919" y="65"/>
                    </a:lnTo>
                    <a:lnTo>
                      <a:pt x="918" y="67"/>
                    </a:lnTo>
                    <a:lnTo>
                      <a:pt x="918" y="67"/>
                    </a:lnTo>
                    <a:lnTo>
                      <a:pt x="918" y="74"/>
                    </a:lnTo>
                    <a:lnTo>
                      <a:pt x="918" y="74"/>
                    </a:lnTo>
                    <a:lnTo>
                      <a:pt x="919" y="73"/>
                    </a:lnTo>
                    <a:lnTo>
                      <a:pt x="918" y="72"/>
                    </a:lnTo>
                    <a:lnTo>
                      <a:pt x="917" y="67"/>
                    </a:lnTo>
                    <a:lnTo>
                      <a:pt x="915" y="63"/>
                    </a:lnTo>
                    <a:lnTo>
                      <a:pt x="915" y="62"/>
                    </a:lnTo>
                    <a:lnTo>
                      <a:pt x="915" y="62"/>
                    </a:lnTo>
                    <a:lnTo>
                      <a:pt x="914" y="61"/>
                    </a:lnTo>
                    <a:lnTo>
                      <a:pt x="914" y="61"/>
                    </a:lnTo>
                    <a:lnTo>
                      <a:pt x="906" y="65"/>
                    </a:lnTo>
                    <a:lnTo>
                      <a:pt x="904" y="66"/>
                    </a:lnTo>
                    <a:lnTo>
                      <a:pt x="904" y="66"/>
                    </a:lnTo>
                    <a:lnTo>
                      <a:pt x="904" y="66"/>
                    </a:lnTo>
                    <a:lnTo>
                      <a:pt x="904" y="66"/>
                    </a:lnTo>
                    <a:lnTo>
                      <a:pt x="913" y="53"/>
                    </a:lnTo>
                    <a:lnTo>
                      <a:pt x="915" y="47"/>
                    </a:lnTo>
                    <a:lnTo>
                      <a:pt x="915" y="44"/>
                    </a:lnTo>
                    <a:lnTo>
                      <a:pt x="915" y="44"/>
                    </a:lnTo>
                    <a:lnTo>
                      <a:pt x="913" y="43"/>
                    </a:lnTo>
                    <a:lnTo>
                      <a:pt x="913" y="43"/>
                    </a:lnTo>
                    <a:lnTo>
                      <a:pt x="907" y="47"/>
                    </a:lnTo>
                    <a:lnTo>
                      <a:pt x="899" y="50"/>
                    </a:lnTo>
                    <a:lnTo>
                      <a:pt x="894" y="53"/>
                    </a:lnTo>
                    <a:lnTo>
                      <a:pt x="893" y="53"/>
                    </a:lnTo>
                    <a:lnTo>
                      <a:pt x="893" y="54"/>
                    </a:lnTo>
                    <a:lnTo>
                      <a:pt x="894" y="54"/>
                    </a:lnTo>
                    <a:lnTo>
                      <a:pt x="895" y="53"/>
                    </a:lnTo>
                    <a:lnTo>
                      <a:pt x="895" y="53"/>
                    </a:lnTo>
                    <a:lnTo>
                      <a:pt x="898" y="48"/>
                    </a:lnTo>
                    <a:lnTo>
                      <a:pt x="901" y="46"/>
                    </a:lnTo>
                    <a:lnTo>
                      <a:pt x="904" y="41"/>
                    </a:lnTo>
                    <a:lnTo>
                      <a:pt x="904" y="41"/>
                    </a:lnTo>
                    <a:lnTo>
                      <a:pt x="902" y="40"/>
                    </a:lnTo>
                    <a:lnTo>
                      <a:pt x="901" y="37"/>
                    </a:lnTo>
                    <a:lnTo>
                      <a:pt x="901" y="37"/>
                    </a:lnTo>
                    <a:lnTo>
                      <a:pt x="898" y="31"/>
                    </a:lnTo>
                    <a:lnTo>
                      <a:pt x="896" y="30"/>
                    </a:lnTo>
                    <a:lnTo>
                      <a:pt x="899" y="30"/>
                    </a:lnTo>
                    <a:lnTo>
                      <a:pt x="905" y="30"/>
                    </a:lnTo>
                    <a:lnTo>
                      <a:pt x="909" y="28"/>
                    </a:lnTo>
                    <a:lnTo>
                      <a:pt x="909" y="28"/>
                    </a:lnTo>
                    <a:lnTo>
                      <a:pt x="911" y="25"/>
                    </a:lnTo>
                    <a:lnTo>
                      <a:pt x="911" y="25"/>
                    </a:lnTo>
                    <a:lnTo>
                      <a:pt x="912" y="23"/>
                    </a:lnTo>
                    <a:lnTo>
                      <a:pt x="913" y="17"/>
                    </a:lnTo>
                    <a:lnTo>
                      <a:pt x="917" y="13"/>
                    </a:lnTo>
                    <a:lnTo>
                      <a:pt x="917" y="13"/>
                    </a:lnTo>
                    <a:lnTo>
                      <a:pt x="918" y="11"/>
                    </a:lnTo>
                    <a:lnTo>
                      <a:pt x="918" y="11"/>
                    </a:lnTo>
                    <a:lnTo>
                      <a:pt x="918" y="10"/>
                    </a:lnTo>
                    <a:lnTo>
                      <a:pt x="918" y="10"/>
                    </a:lnTo>
                    <a:lnTo>
                      <a:pt x="917" y="9"/>
                    </a:lnTo>
                    <a:lnTo>
                      <a:pt x="917" y="9"/>
                    </a:lnTo>
                    <a:lnTo>
                      <a:pt x="914" y="7"/>
                    </a:lnTo>
                    <a:lnTo>
                      <a:pt x="914" y="7"/>
                    </a:lnTo>
                    <a:lnTo>
                      <a:pt x="909" y="6"/>
                    </a:lnTo>
                    <a:lnTo>
                      <a:pt x="909" y="6"/>
                    </a:lnTo>
                    <a:lnTo>
                      <a:pt x="904" y="7"/>
                    </a:lnTo>
                    <a:lnTo>
                      <a:pt x="901" y="7"/>
                    </a:lnTo>
                    <a:lnTo>
                      <a:pt x="901" y="7"/>
                    </a:lnTo>
                    <a:lnTo>
                      <a:pt x="900" y="6"/>
                    </a:lnTo>
                    <a:lnTo>
                      <a:pt x="901" y="4"/>
                    </a:lnTo>
                    <a:lnTo>
                      <a:pt x="902" y="3"/>
                    </a:lnTo>
                    <a:lnTo>
                      <a:pt x="902" y="3"/>
                    </a:lnTo>
                    <a:lnTo>
                      <a:pt x="902" y="1"/>
                    </a:lnTo>
                    <a:lnTo>
                      <a:pt x="902" y="0"/>
                    </a:lnTo>
                    <a:lnTo>
                      <a:pt x="899" y="1"/>
                    </a:lnTo>
                    <a:lnTo>
                      <a:pt x="899" y="1"/>
                    </a:lnTo>
                    <a:lnTo>
                      <a:pt x="893" y="4"/>
                    </a:lnTo>
                    <a:lnTo>
                      <a:pt x="888" y="6"/>
                    </a:lnTo>
                    <a:lnTo>
                      <a:pt x="888" y="6"/>
                    </a:lnTo>
                    <a:lnTo>
                      <a:pt x="886" y="7"/>
                    </a:lnTo>
                    <a:lnTo>
                      <a:pt x="886" y="7"/>
                    </a:lnTo>
                    <a:lnTo>
                      <a:pt x="877" y="4"/>
                    </a:lnTo>
                    <a:lnTo>
                      <a:pt x="877" y="4"/>
                    </a:lnTo>
                    <a:lnTo>
                      <a:pt x="875" y="5"/>
                    </a:lnTo>
                    <a:lnTo>
                      <a:pt x="875" y="5"/>
                    </a:lnTo>
                    <a:lnTo>
                      <a:pt x="875" y="7"/>
                    </a:lnTo>
                    <a:lnTo>
                      <a:pt x="875" y="7"/>
                    </a:lnTo>
                    <a:lnTo>
                      <a:pt x="876" y="11"/>
                    </a:lnTo>
                    <a:lnTo>
                      <a:pt x="876" y="11"/>
                    </a:lnTo>
                    <a:lnTo>
                      <a:pt x="877" y="12"/>
                    </a:lnTo>
                    <a:lnTo>
                      <a:pt x="877" y="15"/>
                    </a:lnTo>
                    <a:lnTo>
                      <a:pt x="877" y="15"/>
                    </a:lnTo>
                    <a:lnTo>
                      <a:pt x="877" y="15"/>
                    </a:lnTo>
                    <a:lnTo>
                      <a:pt x="876" y="16"/>
                    </a:lnTo>
                    <a:lnTo>
                      <a:pt x="873" y="15"/>
                    </a:lnTo>
                    <a:lnTo>
                      <a:pt x="870" y="13"/>
                    </a:lnTo>
                    <a:lnTo>
                      <a:pt x="869" y="13"/>
                    </a:lnTo>
                    <a:lnTo>
                      <a:pt x="868" y="13"/>
                    </a:lnTo>
                    <a:lnTo>
                      <a:pt x="867" y="13"/>
                    </a:lnTo>
                    <a:lnTo>
                      <a:pt x="865" y="18"/>
                    </a:lnTo>
                    <a:lnTo>
                      <a:pt x="865" y="18"/>
                    </a:lnTo>
                    <a:lnTo>
                      <a:pt x="865" y="23"/>
                    </a:lnTo>
                    <a:lnTo>
                      <a:pt x="863" y="25"/>
                    </a:lnTo>
                    <a:lnTo>
                      <a:pt x="863" y="27"/>
                    </a:lnTo>
                    <a:lnTo>
                      <a:pt x="863" y="29"/>
                    </a:lnTo>
                    <a:lnTo>
                      <a:pt x="863" y="30"/>
                    </a:lnTo>
                    <a:lnTo>
                      <a:pt x="867" y="30"/>
                    </a:lnTo>
                    <a:lnTo>
                      <a:pt x="874" y="31"/>
                    </a:lnTo>
                    <a:lnTo>
                      <a:pt x="881" y="34"/>
                    </a:lnTo>
                    <a:lnTo>
                      <a:pt x="887" y="36"/>
                    </a:lnTo>
                    <a:lnTo>
                      <a:pt x="887" y="36"/>
                    </a:lnTo>
                    <a:lnTo>
                      <a:pt x="882" y="36"/>
                    </a:lnTo>
                    <a:lnTo>
                      <a:pt x="882" y="36"/>
                    </a:lnTo>
                    <a:lnTo>
                      <a:pt x="878" y="37"/>
                    </a:lnTo>
                    <a:lnTo>
                      <a:pt x="878" y="37"/>
                    </a:lnTo>
                    <a:lnTo>
                      <a:pt x="875" y="40"/>
                    </a:lnTo>
                    <a:lnTo>
                      <a:pt x="875" y="40"/>
                    </a:lnTo>
                    <a:lnTo>
                      <a:pt x="874" y="41"/>
                    </a:lnTo>
                    <a:lnTo>
                      <a:pt x="874" y="41"/>
                    </a:lnTo>
                    <a:lnTo>
                      <a:pt x="874" y="43"/>
                    </a:lnTo>
                    <a:lnTo>
                      <a:pt x="873" y="46"/>
                    </a:lnTo>
                    <a:lnTo>
                      <a:pt x="871" y="48"/>
                    </a:lnTo>
                    <a:lnTo>
                      <a:pt x="869" y="53"/>
                    </a:lnTo>
                    <a:lnTo>
                      <a:pt x="868" y="55"/>
                    </a:lnTo>
                    <a:lnTo>
                      <a:pt x="867" y="59"/>
                    </a:lnTo>
                    <a:lnTo>
                      <a:pt x="867" y="59"/>
                    </a:lnTo>
                    <a:lnTo>
                      <a:pt x="868" y="61"/>
                    </a:lnTo>
                    <a:lnTo>
                      <a:pt x="869" y="63"/>
                    </a:lnTo>
                    <a:lnTo>
                      <a:pt x="869" y="65"/>
                    </a:lnTo>
                    <a:lnTo>
                      <a:pt x="878" y="71"/>
                    </a:lnTo>
                    <a:lnTo>
                      <a:pt x="878" y="72"/>
                    </a:lnTo>
                    <a:lnTo>
                      <a:pt x="878" y="72"/>
                    </a:lnTo>
                    <a:lnTo>
                      <a:pt x="876" y="72"/>
                    </a:lnTo>
                    <a:lnTo>
                      <a:pt x="876" y="72"/>
                    </a:lnTo>
                    <a:lnTo>
                      <a:pt x="874" y="73"/>
                    </a:lnTo>
                    <a:lnTo>
                      <a:pt x="873" y="73"/>
                    </a:lnTo>
                    <a:lnTo>
                      <a:pt x="870" y="75"/>
                    </a:lnTo>
                    <a:lnTo>
                      <a:pt x="870" y="75"/>
                    </a:lnTo>
                    <a:lnTo>
                      <a:pt x="863" y="83"/>
                    </a:lnTo>
                    <a:lnTo>
                      <a:pt x="858" y="88"/>
                    </a:lnTo>
                    <a:lnTo>
                      <a:pt x="857" y="90"/>
                    </a:lnTo>
                    <a:lnTo>
                      <a:pt x="857" y="90"/>
                    </a:lnTo>
                    <a:lnTo>
                      <a:pt x="858" y="90"/>
                    </a:lnTo>
                    <a:lnTo>
                      <a:pt x="858" y="80"/>
                    </a:lnTo>
                    <a:lnTo>
                      <a:pt x="857" y="67"/>
                    </a:lnTo>
                    <a:lnTo>
                      <a:pt x="856" y="63"/>
                    </a:lnTo>
                    <a:lnTo>
                      <a:pt x="856" y="63"/>
                    </a:lnTo>
                    <a:lnTo>
                      <a:pt x="853" y="62"/>
                    </a:lnTo>
                    <a:lnTo>
                      <a:pt x="852" y="61"/>
                    </a:lnTo>
                    <a:lnTo>
                      <a:pt x="852" y="61"/>
                    </a:lnTo>
                    <a:lnTo>
                      <a:pt x="845" y="61"/>
                    </a:lnTo>
                    <a:lnTo>
                      <a:pt x="845" y="61"/>
                    </a:lnTo>
                    <a:lnTo>
                      <a:pt x="846" y="59"/>
                    </a:lnTo>
                    <a:lnTo>
                      <a:pt x="850" y="54"/>
                    </a:lnTo>
                    <a:lnTo>
                      <a:pt x="852" y="50"/>
                    </a:lnTo>
                    <a:lnTo>
                      <a:pt x="852" y="50"/>
                    </a:lnTo>
                    <a:lnTo>
                      <a:pt x="853" y="46"/>
                    </a:lnTo>
                    <a:lnTo>
                      <a:pt x="853" y="46"/>
                    </a:lnTo>
                    <a:lnTo>
                      <a:pt x="853" y="37"/>
                    </a:lnTo>
                    <a:lnTo>
                      <a:pt x="852" y="31"/>
                    </a:lnTo>
                    <a:lnTo>
                      <a:pt x="851" y="27"/>
                    </a:lnTo>
                    <a:lnTo>
                      <a:pt x="851" y="25"/>
                    </a:lnTo>
                    <a:lnTo>
                      <a:pt x="847" y="25"/>
                    </a:lnTo>
                    <a:lnTo>
                      <a:pt x="847" y="25"/>
                    </a:lnTo>
                    <a:lnTo>
                      <a:pt x="845" y="29"/>
                    </a:lnTo>
                    <a:lnTo>
                      <a:pt x="843" y="31"/>
                    </a:lnTo>
                    <a:lnTo>
                      <a:pt x="843" y="31"/>
                    </a:lnTo>
                    <a:lnTo>
                      <a:pt x="843" y="31"/>
                    </a:lnTo>
                    <a:lnTo>
                      <a:pt x="843" y="31"/>
                    </a:lnTo>
                    <a:lnTo>
                      <a:pt x="832" y="59"/>
                    </a:lnTo>
                    <a:lnTo>
                      <a:pt x="827" y="72"/>
                    </a:lnTo>
                    <a:lnTo>
                      <a:pt x="822" y="85"/>
                    </a:lnTo>
                    <a:lnTo>
                      <a:pt x="822" y="85"/>
                    </a:lnTo>
                    <a:lnTo>
                      <a:pt x="822" y="85"/>
                    </a:lnTo>
                    <a:lnTo>
                      <a:pt x="818" y="98"/>
                    </a:lnTo>
                    <a:lnTo>
                      <a:pt x="818" y="105"/>
                    </a:lnTo>
                    <a:lnTo>
                      <a:pt x="818" y="106"/>
                    </a:lnTo>
                    <a:lnTo>
                      <a:pt x="818" y="111"/>
                    </a:lnTo>
                    <a:lnTo>
                      <a:pt x="816" y="121"/>
                    </a:lnTo>
                    <a:lnTo>
                      <a:pt x="814" y="127"/>
                    </a:lnTo>
                    <a:lnTo>
                      <a:pt x="813" y="129"/>
                    </a:lnTo>
                    <a:lnTo>
                      <a:pt x="813" y="129"/>
                    </a:lnTo>
                    <a:lnTo>
                      <a:pt x="813" y="129"/>
                    </a:lnTo>
                    <a:lnTo>
                      <a:pt x="813" y="128"/>
                    </a:lnTo>
                    <a:lnTo>
                      <a:pt x="814" y="127"/>
                    </a:lnTo>
                    <a:lnTo>
                      <a:pt x="813" y="125"/>
                    </a:lnTo>
                    <a:lnTo>
                      <a:pt x="812" y="125"/>
                    </a:lnTo>
                    <a:lnTo>
                      <a:pt x="809" y="127"/>
                    </a:lnTo>
                    <a:lnTo>
                      <a:pt x="809" y="127"/>
                    </a:lnTo>
                    <a:lnTo>
                      <a:pt x="808" y="129"/>
                    </a:lnTo>
                    <a:lnTo>
                      <a:pt x="808" y="129"/>
                    </a:lnTo>
                    <a:lnTo>
                      <a:pt x="808" y="125"/>
                    </a:lnTo>
                    <a:lnTo>
                      <a:pt x="808" y="110"/>
                    </a:lnTo>
                    <a:lnTo>
                      <a:pt x="808" y="105"/>
                    </a:lnTo>
                    <a:lnTo>
                      <a:pt x="813" y="99"/>
                    </a:lnTo>
                    <a:lnTo>
                      <a:pt x="813" y="92"/>
                    </a:lnTo>
                    <a:lnTo>
                      <a:pt x="813" y="92"/>
                    </a:lnTo>
                    <a:lnTo>
                      <a:pt x="809" y="90"/>
                    </a:lnTo>
                    <a:lnTo>
                      <a:pt x="807" y="88"/>
                    </a:lnTo>
                    <a:lnTo>
                      <a:pt x="807" y="88"/>
                    </a:lnTo>
                    <a:lnTo>
                      <a:pt x="807" y="88"/>
                    </a:lnTo>
                    <a:lnTo>
                      <a:pt x="807" y="86"/>
                    </a:lnTo>
                    <a:lnTo>
                      <a:pt x="806" y="86"/>
                    </a:lnTo>
                    <a:lnTo>
                      <a:pt x="807" y="86"/>
                    </a:lnTo>
                    <a:lnTo>
                      <a:pt x="807" y="86"/>
                    </a:lnTo>
                    <a:lnTo>
                      <a:pt x="807" y="83"/>
                    </a:lnTo>
                    <a:lnTo>
                      <a:pt x="808" y="78"/>
                    </a:lnTo>
                    <a:lnTo>
                      <a:pt x="813" y="71"/>
                    </a:lnTo>
                    <a:lnTo>
                      <a:pt x="813" y="71"/>
                    </a:lnTo>
                    <a:lnTo>
                      <a:pt x="818" y="62"/>
                    </a:lnTo>
                    <a:lnTo>
                      <a:pt x="820" y="59"/>
                    </a:lnTo>
                    <a:lnTo>
                      <a:pt x="820" y="54"/>
                    </a:lnTo>
                    <a:lnTo>
                      <a:pt x="820" y="54"/>
                    </a:lnTo>
                    <a:lnTo>
                      <a:pt x="820" y="53"/>
                    </a:lnTo>
                    <a:lnTo>
                      <a:pt x="820" y="53"/>
                    </a:lnTo>
                    <a:lnTo>
                      <a:pt x="818" y="52"/>
                    </a:lnTo>
                    <a:lnTo>
                      <a:pt x="818" y="50"/>
                    </a:lnTo>
                    <a:lnTo>
                      <a:pt x="819" y="49"/>
                    </a:lnTo>
                    <a:lnTo>
                      <a:pt x="821" y="47"/>
                    </a:lnTo>
                    <a:lnTo>
                      <a:pt x="824" y="44"/>
                    </a:lnTo>
                    <a:lnTo>
                      <a:pt x="825" y="43"/>
                    </a:lnTo>
                    <a:lnTo>
                      <a:pt x="826" y="43"/>
                    </a:lnTo>
                    <a:lnTo>
                      <a:pt x="824" y="42"/>
                    </a:lnTo>
                    <a:lnTo>
                      <a:pt x="822" y="41"/>
                    </a:lnTo>
                    <a:lnTo>
                      <a:pt x="816" y="41"/>
                    </a:lnTo>
                    <a:lnTo>
                      <a:pt x="816" y="41"/>
                    </a:lnTo>
                    <a:lnTo>
                      <a:pt x="809" y="44"/>
                    </a:lnTo>
                    <a:lnTo>
                      <a:pt x="803" y="48"/>
                    </a:lnTo>
                    <a:lnTo>
                      <a:pt x="800" y="50"/>
                    </a:lnTo>
                    <a:lnTo>
                      <a:pt x="800" y="50"/>
                    </a:lnTo>
                    <a:lnTo>
                      <a:pt x="800" y="52"/>
                    </a:lnTo>
                    <a:lnTo>
                      <a:pt x="801" y="52"/>
                    </a:lnTo>
                    <a:lnTo>
                      <a:pt x="801" y="47"/>
                    </a:lnTo>
                    <a:lnTo>
                      <a:pt x="801" y="47"/>
                    </a:lnTo>
                    <a:lnTo>
                      <a:pt x="800" y="44"/>
                    </a:lnTo>
                    <a:lnTo>
                      <a:pt x="800" y="44"/>
                    </a:lnTo>
                    <a:lnTo>
                      <a:pt x="799" y="43"/>
                    </a:lnTo>
                    <a:lnTo>
                      <a:pt x="799" y="43"/>
                    </a:lnTo>
                    <a:lnTo>
                      <a:pt x="796" y="44"/>
                    </a:lnTo>
                    <a:lnTo>
                      <a:pt x="796" y="44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50"/>
                    </a:lnTo>
                    <a:lnTo>
                      <a:pt x="793" y="49"/>
                    </a:lnTo>
                    <a:lnTo>
                      <a:pt x="790" y="43"/>
                    </a:lnTo>
                    <a:lnTo>
                      <a:pt x="789" y="40"/>
                    </a:lnTo>
                    <a:lnTo>
                      <a:pt x="789" y="40"/>
                    </a:lnTo>
                    <a:lnTo>
                      <a:pt x="787" y="38"/>
                    </a:lnTo>
                    <a:lnTo>
                      <a:pt x="787" y="38"/>
                    </a:lnTo>
                    <a:lnTo>
                      <a:pt x="784" y="38"/>
                    </a:lnTo>
                    <a:lnTo>
                      <a:pt x="784" y="38"/>
                    </a:lnTo>
                    <a:lnTo>
                      <a:pt x="783" y="40"/>
                    </a:lnTo>
                    <a:lnTo>
                      <a:pt x="774" y="40"/>
                    </a:lnTo>
                    <a:lnTo>
                      <a:pt x="772" y="41"/>
                    </a:lnTo>
                    <a:lnTo>
                      <a:pt x="772" y="41"/>
                    </a:lnTo>
                    <a:lnTo>
                      <a:pt x="772" y="42"/>
                    </a:lnTo>
                    <a:lnTo>
                      <a:pt x="772" y="42"/>
                    </a:lnTo>
                    <a:lnTo>
                      <a:pt x="776" y="47"/>
                    </a:lnTo>
                    <a:lnTo>
                      <a:pt x="778" y="48"/>
                    </a:lnTo>
                    <a:lnTo>
                      <a:pt x="781" y="50"/>
                    </a:lnTo>
                    <a:lnTo>
                      <a:pt x="780" y="50"/>
                    </a:lnTo>
                    <a:lnTo>
                      <a:pt x="780" y="50"/>
                    </a:lnTo>
                    <a:lnTo>
                      <a:pt x="780" y="52"/>
                    </a:lnTo>
                    <a:lnTo>
                      <a:pt x="778" y="54"/>
                    </a:lnTo>
                    <a:lnTo>
                      <a:pt x="778" y="54"/>
                    </a:lnTo>
                    <a:lnTo>
                      <a:pt x="778" y="59"/>
                    </a:lnTo>
                    <a:lnTo>
                      <a:pt x="776" y="59"/>
                    </a:lnTo>
                    <a:lnTo>
                      <a:pt x="769" y="56"/>
                    </a:lnTo>
                    <a:lnTo>
                      <a:pt x="765" y="56"/>
                    </a:lnTo>
                    <a:lnTo>
                      <a:pt x="764" y="56"/>
                    </a:lnTo>
                    <a:lnTo>
                      <a:pt x="766" y="59"/>
                    </a:lnTo>
                    <a:lnTo>
                      <a:pt x="766" y="59"/>
                    </a:lnTo>
                    <a:lnTo>
                      <a:pt x="780" y="71"/>
                    </a:lnTo>
                    <a:lnTo>
                      <a:pt x="785" y="75"/>
                    </a:lnTo>
                    <a:lnTo>
                      <a:pt x="785" y="77"/>
                    </a:lnTo>
                    <a:lnTo>
                      <a:pt x="785" y="77"/>
                    </a:lnTo>
                    <a:lnTo>
                      <a:pt x="776" y="73"/>
                    </a:lnTo>
                    <a:lnTo>
                      <a:pt x="774" y="73"/>
                    </a:lnTo>
                    <a:lnTo>
                      <a:pt x="774" y="73"/>
                    </a:lnTo>
                    <a:lnTo>
                      <a:pt x="772" y="74"/>
                    </a:lnTo>
                    <a:lnTo>
                      <a:pt x="771" y="75"/>
                    </a:lnTo>
                    <a:lnTo>
                      <a:pt x="771" y="75"/>
                    </a:lnTo>
                    <a:lnTo>
                      <a:pt x="769" y="83"/>
                    </a:lnTo>
                    <a:lnTo>
                      <a:pt x="769" y="86"/>
                    </a:lnTo>
                    <a:lnTo>
                      <a:pt x="769" y="87"/>
                    </a:lnTo>
                    <a:lnTo>
                      <a:pt x="771" y="90"/>
                    </a:lnTo>
                    <a:lnTo>
                      <a:pt x="771" y="90"/>
                    </a:lnTo>
                    <a:lnTo>
                      <a:pt x="775" y="93"/>
                    </a:lnTo>
                    <a:lnTo>
                      <a:pt x="775" y="93"/>
                    </a:lnTo>
                    <a:lnTo>
                      <a:pt x="769" y="94"/>
                    </a:lnTo>
                    <a:lnTo>
                      <a:pt x="769" y="94"/>
                    </a:lnTo>
                    <a:lnTo>
                      <a:pt x="769" y="94"/>
                    </a:lnTo>
                    <a:lnTo>
                      <a:pt x="769" y="94"/>
                    </a:lnTo>
                    <a:lnTo>
                      <a:pt x="764" y="94"/>
                    </a:lnTo>
                    <a:lnTo>
                      <a:pt x="760" y="97"/>
                    </a:lnTo>
                    <a:lnTo>
                      <a:pt x="758" y="99"/>
                    </a:lnTo>
                    <a:lnTo>
                      <a:pt x="756" y="103"/>
                    </a:lnTo>
                    <a:lnTo>
                      <a:pt x="756" y="103"/>
                    </a:lnTo>
                    <a:lnTo>
                      <a:pt x="752" y="109"/>
                    </a:lnTo>
                    <a:lnTo>
                      <a:pt x="749" y="114"/>
                    </a:lnTo>
                    <a:lnTo>
                      <a:pt x="745" y="117"/>
                    </a:lnTo>
                    <a:lnTo>
                      <a:pt x="745" y="117"/>
                    </a:lnTo>
                    <a:lnTo>
                      <a:pt x="745" y="118"/>
                    </a:lnTo>
                    <a:lnTo>
                      <a:pt x="745" y="118"/>
                    </a:lnTo>
                    <a:lnTo>
                      <a:pt x="752" y="118"/>
                    </a:lnTo>
                    <a:lnTo>
                      <a:pt x="752" y="119"/>
                    </a:lnTo>
                    <a:lnTo>
                      <a:pt x="749" y="124"/>
                    </a:lnTo>
                    <a:lnTo>
                      <a:pt x="746" y="128"/>
                    </a:lnTo>
                    <a:lnTo>
                      <a:pt x="745" y="133"/>
                    </a:lnTo>
                    <a:lnTo>
                      <a:pt x="745" y="133"/>
                    </a:lnTo>
                    <a:lnTo>
                      <a:pt x="744" y="140"/>
                    </a:lnTo>
                    <a:lnTo>
                      <a:pt x="743" y="145"/>
                    </a:lnTo>
                    <a:lnTo>
                      <a:pt x="743" y="146"/>
                    </a:lnTo>
                    <a:lnTo>
                      <a:pt x="744" y="146"/>
                    </a:lnTo>
                    <a:lnTo>
                      <a:pt x="744" y="147"/>
                    </a:lnTo>
                    <a:lnTo>
                      <a:pt x="744" y="147"/>
                    </a:lnTo>
                    <a:lnTo>
                      <a:pt x="749" y="150"/>
                    </a:lnTo>
                    <a:lnTo>
                      <a:pt x="752" y="153"/>
                    </a:lnTo>
                    <a:lnTo>
                      <a:pt x="749" y="156"/>
                    </a:lnTo>
                    <a:lnTo>
                      <a:pt x="746" y="159"/>
                    </a:lnTo>
                    <a:lnTo>
                      <a:pt x="746" y="159"/>
                    </a:lnTo>
                    <a:lnTo>
                      <a:pt x="745" y="159"/>
                    </a:lnTo>
                    <a:lnTo>
                      <a:pt x="743" y="156"/>
                    </a:lnTo>
                    <a:lnTo>
                      <a:pt x="740" y="154"/>
                    </a:lnTo>
                    <a:lnTo>
                      <a:pt x="740" y="154"/>
                    </a:lnTo>
                    <a:lnTo>
                      <a:pt x="737" y="152"/>
                    </a:lnTo>
                    <a:lnTo>
                      <a:pt x="737" y="150"/>
                    </a:lnTo>
                    <a:lnTo>
                      <a:pt x="737" y="148"/>
                    </a:lnTo>
                    <a:lnTo>
                      <a:pt x="737" y="148"/>
                    </a:lnTo>
                    <a:lnTo>
                      <a:pt x="738" y="145"/>
                    </a:lnTo>
                    <a:lnTo>
                      <a:pt x="739" y="142"/>
                    </a:lnTo>
                    <a:lnTo>
                      <a:pt x="739" y="142"/>
                    </a:lnTo>
                    <a:lnTo>
                      <a:pt x="738" y="141"/>
                    </a:lnTo>
                    <a:lnTo>
                      <a:pt x="738" y="141"/>
                    </a:lnTo>
                    <a:lnTo>
                      <a:pt x="735" y="142"/>
                    </a:lnTo>
                    <a:lnTo>
                      <a:pt x="735" y="142"/>
                    </a:lnTo>
                    <a:lnTo>
                      <a:pt x="721" y="149"/>
                    </a:lnTo>
                    <a:lnTo>
                      <a:pt x="715" y="153"/>
                    </a:lnTo>
                    <a:lnTo>
                      <a:pt x="714" y="153"/>
                    </a:lnTo>
                    <a:lnTo>
                      <a:pt x="714" y="154"/>
                    </a:lnTo>
                    <a:lnTo>
                      <a:pt x="714" y="154"/>
                    </a:lnTo>
                    <a:lnTo>
                      <a:pt x="718" y="152"/>
                    </a:lnTo>
                    <a:lnTo>
                      <a:pt x="722" y="148"/>
                    </a:lnTo>
                    <a:lnTo>
                      <a:pt x="727" y="145"/>
                    </a:lnTo>
                    <a:lnTo>
                      <a:pt x="729" y="142"/>
                    </a:lnTo>
                    <a:lnTo>
                      <a:pt x="729" y="142"/>
                    </a:lnTo>
                    <a:lnTo>
                      <a:pt x="732" y="135"/>
                    </a:lnTo>
                    <a:lnTo>
                      <a:pt x="731" y="131"/>
                    </a:lnTo>
                    <a:lnTo>
                      <a:pt x="731" y="131"/>
                    </a:lnTo>
                    <a:lnTo>
                      <a:pt x="729" y="130"/>
                    </a:lnTo>
                    <a:lnTo>
                      <a:pt x="729" y="130"/>
                    </a:lnTo>
                    <a:lnTo>
                      <a:pt x="727" y="130"/>
                    </a:lnTo>
                    <a:lnTo>
                      <a:pt x="718" y="129"/>
                    </a:lnTo>
                    <a:lnTo>
                      <a:pt x="712" y="129"/>
                    </a:lnTo>
                    <a:lnTo>
                      <a:pt x="712" y="129"/>
                    </a:lnTo>
                    <a:lnTo>
                      <a:pt x="709" y="131"/>
                    </a:lnTo>
                    <a:lnTo>
                      <a:pt x="709" y="131"/>
                    </a:lnTo>
                    <a:lnTo>
                      <a:pt x="708" y="135"/>
                    </a:lnTo>
                    <a:lnTo>
                      <a:pt x="708" y="135"/>
                    </a:lnTo>
                    <a:lnTo>
                      <a:pt x="708" y="139"/>
                    </a:lnTo>
                    <a:lnTo>
                      <a:pt x="708" y="140"/>
                    </a:lnTo>
                    <a:lnTo>
                      <a:pt x="709" y="141"/>
                    </a:lnTo>
                    <a:lnTo>
                      <a:pt x="710" y="141"/>
                    </a:lnTo>
                    <a:lnTo>
                      <a:pt x="710" y="142"/>
                    </a:lnTo>
                    <a:lnTo>
                      <a:pt x="715" y="142"/>
                    </a:lnTo>
                    <a:lnTo>
                      <a:pt x="718" y="143"/>
                    </a:lnTo>
                    <a:lnTo>
                      <a:pt x="718" y="143"/>
                    </a:lnTo>
                    <a:lnTo>
                      <a:pt x="716" y="143"/>
                    </a:lnTo>
                    <a:lnTo>
                      <a:pt x="712" y="142"/>
                    </a:lnTo>
                    <a:lnTo>
                      <a:pt x="709" y="141"/>
                    </a:lnTo>
                    <a:lnTo>
                      <a:pt x="709" y="141"/>
                    </a:lnTo>
                    <a:lnTo>
                      <a:pt x="708" y="140"/>
                    </a:lnTo>
                    <a:lnTo>
                      <a:pt x="708" y="133"/>
                    </a:lnTo>
                    <a:lnTo>
                      <a:pt x="707" y="131"/>
                    </a:lnTo>
                    <a:lnTo>
                      <a:pt x="707" y="130"/>
                    </a:lnTo>
                    <a:lnTo>
                      <a:pt x="704" y="130"/>
                    </a:lnTo>
                    <a:lnTo>
                      <a:pt x="703" y="130"/>
                    </a:lnTo>
                    <a:lnTo>
                      <a:pt x="702" y="131"/>
                    </a:lnTo>
                    <a:lnTo>
                      <a:pt x="702" y="131"/>
                    </a:lnTo>
                    <a:lnTo>
                      <a:pt x="700" y="134"/>
                    </a:lnTo>
                    <a:lnTo>
                      <a:pt x="697" y="134"/>
                    </a:lnTo>
                    <a:lnTo>
                      <a:pt x="692" y="128"/>
                    </a:lnTo>
                    <a:lnTo>
                      <a:pt x="688" y="125"/>
                    </a:lnTo>
                    <a:lnTo>
                      <a:pt x="688" y="125"/>
                    </a:lnTo>
                    <a:lnTo>
                      <a:pt x="689" y="136"/>
                    </a:lnTo>
                    <a:lnTo>
                      <a:pt x="689" y="141"/>
                    </a:lnTo>
                    <a:lnTo>
                      <a:pt x="689" y="143"/>
                    </a:lnTo>
                    <a:lnTo>
                      <a:pt x="689" y="143"/>
                    </a:lnTo>
                    <a:lnTo>
                      <a:pt x="690" y="143"/>
                    </a:lnTo>
                    <a:lnTo>
                      <a:pt x="690" y="142"/>
                    </a:lnTo>
                    <a:lnTo>
                      <a:pt x="690" y="142"/>
                    </a:lnTo>
                    <a:lnTo>
                      <a:pt x="687" y="140"/>
                    </a:lnTo>
                    <a:lnTo>
                      <a:pt x="684" y="137"/>
                    </a:lnTo>
                    <a:lnTo>
                      <a:pt x="684" y="137"/>
                    </a:lnTo>
                    <a:lnTo>
                      <a:pt x="682" y="136"/>
                    </a:lnTo>
                    <a:lnTo>
                      <a:pt x="681" y="136"/>
                    </a:lnTo>
                    <a:lnTo>
                      <a:pt x="678" y="137"/>
                    </a:lnTo>
                    <a:lnTo>
                      <a:pt x="678" y="137"/>
                    </a:lnTo>
                    <a:lnTo>
                      <a:pt x="676" y="139"/>
                    </a:lnTo>
                    <a:lnTo>
                      <a:pt x="675" y="139"/>
                    </a:lnTo>
                    <a:lnTo>
                      <a:pt x="677" y="140"/>
                    </a:lnTo>
                    <a:lnTo>
                      <a:pt x="677" y="141"/>
                    </a:lnTo>
                    <a:lnTo>
                      <a:pt x="676" y="141"/>
                    </a:lnTo>
                    <a:lnTo>
                      <a:pt x="676" y="141"/>
                    </a:lnTo>
                    <a:lnTo>
                      <a:pt x="672" y="140"/>
                    </a:lnTo>
                    <a:lnTo>
                      <a:pt x="672" y="140"/>
                    </a:lnTo>
                    <a:lnTo>
                      <a:pt x="669" y="139"/>
                    </a:lnTo>
                    <a:lnTo>
                      <a:pt x="669" y="139"/>
                    </a:lnTo>
                    <a:lnTo>
                      <a:pt x="667" y="139"/>
                    </a:lnTo>
                    <a:lnTo>
                      <a:pt x="666" y="139"/>
                    </a:lnTo>
                    <a:lnTo>
                      <a:pt x="666" y="140"/>
                    </a:lnTo>
                    <a:lnTo>
                      <a:pt x="666" y="140"/>
                    </a:lnTo>
                    <a:lnTo>
                      <a:pt x="667" y="142"/>
                    </a:lnTo>
                    <a:lnTo>
                      <a:pt x="667" y="142"/>
                    </a:lnTo>
                    <a:lnTo>
                      <a:pt x="670" y="146"/>
                    </a:lnTo>
                    <a:lnTo>
                      <a:pt x="670" y="146"/>
                    </a:lnTo>
                    <a:lnTo>
                      <a:pt x="672" y="148"/>
                    </a:lnTo>
                    <a:lnTo>
                      <a:pt x="672" y="148"/>
                    </a:lnTo>
                    <a:lnTo>
                      <a:pt x="677" y="150"/>
                    </a:lnTo>
                    <a:lnTo>
                      <a:pt x="683" y="154"/>
                    </a:lnTo>
                    <a:lnTo>
                      <a:pt x="687" y="154"/>
                    </a:lnTo>
                    <a:lnTo>
                      <a:pt x="687" y="154"/>
                    </a:lnTo>
                    <a:lnTo>
                      <a:pt x="691" y="154"/>
                    </a:lnTo>
                    <a:lnTo>
                      <a:pt x="691" y="154"/>
                    </a:lnTo>
                    <a:lnTo>
                      <a:pt x="695" y="154"/>
                    </a:lnTo>
                    <a:lnTo>
                      <a:pt x="695" y="155"/>
                    </a:lnTo>
                    <a:lnTo>
                      <a:pt x="695" y="155"/>
                    </a:lnTo>
                    <a:lnTo>
                      <a:pt x="695" y="155"/>
                    </a:lnTo>
                    <a:lnTo>
                      <a:pt x="695" y="155"/>
                    </a:lnTo>
                    <a:lnTo>
                      <a:pt x="698" y="170"/>
                    </a:lnTo>
                    <a:lnTo>
                      <a:pt x="707" y="185"/>
                    </a:lnTo>
                    <a:lnTo>
                      <a:pt x="707" y="185"/>
                    </a:lnTo>
                    <a:lnTo>
                      <a:pt x="707" y="185"/>
                    </a:lnTo>
                    <a:lnTo>
                      <a:pt x="707" y="185"/>
                    </a:lnTo>
                    <a:lnTo>
                      <a:pt x="704" y="184"/>
                    </a:lnTo>
                    <a:lnTo>
                      <a:pt x="703" y="183"/>
                    </a:lnTo>
                    <a:lnTo>
                      <a:pt x="703" y="183"/>
                    </a:lnTo>
                    <a:lnTo>
                      <a:pt x="700" y="181"/>
                    </a:lnTo>
                    <a:lnTo>
                      <a:pt x="694" y="178"/>
                    </a:lnTo>
                    <a:lnTo>
                      <a:pt x="689" y="176"/>
                    </a:lnTo>
                    <a:lnTo>
                      <a:pt x="682" y="167"/>
                    </a:lnTo>
                    <a:lnTo>
                      <a:pt x="677" y="165"/>
                    </a:lnTo>
                    <a:lnTo>
                      <a:pt x="677" y="164"/>
                    </a:lnTo>
                    <a:lnTo>
                      <a:pt x="676" y="164"/>
                    </a:lnTo>
                    <a:lnTo>
                      <a:pt x="675" y="165"/>
                    </a:lnTo>
                    <a:lnTo>
                      <a:pt x="675" y="165"/>
                    </a:lnTo>
                    <a:lnTo>
                      <a:pt x="675" y="176"/>
                    </a:lnTo>
                    <a:lnTo>
                      <a:pt x="676" y="180"/>
                    </a:lnTo>
                    <a:lnTo>
                      <a:pt x="675" y="183"/>
                    </a:lnTo>
                    <a:lnTo>
                      <a:pt x="673" y="183"/>
                    </a:lnTo>
                    <a:lnTo>
                      <a:pt x="672" y="184"/>
                    </a:lnTo>
                    <a:lnTo>
                      <a:pt x="672" y="184"/>
                    </a:lnTo>
                    <a:lnTo>
                      <a:pt x="670" y="187"/>
                    </a:lnTo>
                    <a:lnTo>
                      <a:pt x="670" y="187"/>
                    </a:lnTo>
                    <a:lnTo>
                      <a:pt x="669" y="190"/>
                    </a:lnTo>
                    <a:lnTo>
                      <a:pt x="666" y="186"/>
                    </a:lnTo>
                    <a:lnTo>
                      <a:pt x="664" y="184"/>
                    </a:lnTo>
                    <a:lnTo>
                      <a:pt x="664" y="183"/>
                    </a:lnTo>
                    <a:lnTo>
                      <a:pt x="661" y="183"/>
                    </a:lnTo>
                    <a:lnTo>
                      <a:pt x="661" y="183"/>
                    </a:lnTo>
                    <a:lnTo>
                      <a:pt x="659" y="186"/>
                    </a:lnTo>
                    <a:lnTo>
                      <a:pt x="659" y="186"/>
                    </a:lnTo>
                    <a:lnTo>
                      <a:pt x="658" y="191"/>
                    </a:lnTo>
                    <a:lnTo>
                      <a:pt x="658" y="191"/>
                    </a:lnTo>
                    <a:lnTo>
                      <a:pt x="658" y="195"/>
                    </a:lnTo>
                    <a:lnTo>
                      <a:pt x="656" y="197"/>
                    </a:lnTo>
                    <a:lnTo>
                      <a:pt x="654" y="198"/>
                    </a:lnTo>
                    <a:lnTo>
                      <a:pt x="654" y="198"/>
                    </a:lnTo>
                    <a:lnTo>
                      <a:pt x="652" y="201"/>
                    </a:lnTo>
                    <a:lnTo>
                      <a:pt x="652" y="201"/>
                    </a:lnTo>
                    <a:lnTo>
                      <a:pt x="651" y="203"/>
                    </a:lnTo>
                    <a:lnTo>
                      <a:pt x="651" y="203"/>
                    </a:lnTo>
                    <a:lnTo>
                      <a:pt x="652" y="207"/>
                    </a:lnTo>
                    <a:lnTo>
                      <a:pt x="652" y="207"/>
                    </a:lnTo>
                    <a:lnTo>
                      <a:pt x="654" y="211"/>
                    </a:lnTo>
                    <a:lnTo>
                      <a:pt x="657" y="216"/>
                    </a:lnTo>
                    <a:lnTo>
                      <a:pt x="660" y="221"/>
                    </a:lnTo>
                    <a:lnTo>
                      <a:pt x="661" y="221"/>
                    </a:lnTo>
                    <a:lnTo>
                      <a:pt x="661" y="220"/>
                    </a:lnTo>
                    <a:lnTo>
                      <a:pt x="659" y="218"/>
                    </a:lnTo>
                    <a:lnTo>
                      <a:pt x="659" y="218"/>
                    </a:lnTo>
                    <a:lnTo>
                      <a:pt x="654" y="217"/>
                    </a:lnTo>
                    <a:lnTo>
                      <a:pt x="651" y="217"/>
                    </a:lnTo>
                    <a:lnTo>
                      <a:pt x="651" y="217"/>
                    </a:lnTo>
                    <a:lnTo>
                      <a:pt x="648" y="218"/>
                    </a:lnTo>
                    <a:lnTo>
                      <a:pt x="648" y="218"/>
                    </a:lnTo>
                    <a:lnTo>
                      <a:pt x="648" y="218"/>
                    </a:lnTo>
                    <a:lnTo>
                      <a:pt x="648" y="218"/>
                    </a:lnTo>
                    <a:lnTo>
                      <a:pt x="648" y="218"/>
                    </a:lnTo>
                    <a:lnTo>
                      <a:pt x="647" y="226"/>
                    </a:lnTo>
                    <a:lnTo>
                      <a:pt x="645" y="233"/>
                    </a:lnTo>
                    <a:lnTo>
                      <a:pt x="641" y="240"/>
                    </a:lnTo>
                    <a:lnTo>
                      <a:pt x="639" y="247"/>
                    </a:lnTo>
                    <a:lnTo>
                      <a:pt x="640" y="247"/>
                    </a:lnTo>
                    <a:lnTo>
                      <a:pt x="639" y="247"/>
                    </a:lnTo>
                    <a:lnTo>
                      <a:pt x="638" y="248"/>
                    </a:lnTo>
                    <a:lnTo>
                      <a:pt x="639" y="248"/>
                    </a:lnTo>
                    <a:lnTo>
                      <a:pt x="639" y="248"/>
                    </a:lnTo>
                    <a:lnTo>
                      <a:pt x="640" y="243"/>
                    </a:lnTo>
                    <a:lnTo>
                      <a:pt x="640" y="243"/>
                    </a:lnTo>
                    <a:lnTo>
                      <a:pt x="645" y="216"/>
                    </a:lnTo>
                    <a:lnTo>
                      <a:pt x="647" y="204"/>
                    </a:lnTo>
                    <a:lnTo>
                      <a:pt x="647" y="190"/>
                    </a:lnTo>
                    <a:lnTo>
                      <a:pt x="647" y="190"/>
                    </a:lnTo>
                    <a:lnTo>
                      <a:pt x="647" y="180"/>
                    </a:lnTo>
                    <a:lnTo>
                      <a:pt x="647" y="180"/>
                    </a:lnTo>
                    <a:lnTo>
                      <a:pt x="646" y="178"/>
                    </a:lnTo>
                    <a:lnTo>
                      <a:pt x="646" y="177"/>
                    </a:lnTo>
                    <a:lnTo>
                      <a:pt x="645" y="177"/>
                    </a:lnTo>
                    <a:lnTo>
                      <a:pt x="645" y="177"/>
                    </a:lnTo>
                    <a:lnTo>
                      <a:pt x="640" y="178"/>
                    </a:lnTo>
                    <a:lnTo>
                      <a:pt x="640" y="178"/>
                    </a:lnTo>
                    <a:lnTo>
                      <a:pt x="638" y="180"/>
                    </a:lnTo>
                    <a:lnTo>
                      <a:pt x="638" y="180"/>
                    </a:lnTo>
                    <a:lnTo>
                      <a:pt x="635" y="184"/>
                    </a:lnTo>
                    <a:lnTo>
                      <a:pt x="635" y="184"/>
                    </a:lnTo>
                    <a:lnTo>
                      <a:pt x="633" y="189"/>
                    </a:lnTo>
                    <a:lnTo>
                      <a:pt x="630" y="192"/>
                    </a:lnTo>
                    <a:lnTo>
                      <a:pt x="628" y="195"/>
                    </a:lnTo>
                    <a:lnTo>
                      <a:pt x="628" y="195"/>
                    </a:lnTo>
                    <a:lnTo>
                      <a:pt x="626" y="197"/>
                    </a:lnTo>
                    <a:lnTo>
                      <a:pt x="626" y="197"/>
                    </a:lnTo>
                    <a:lnTo>
                      <a:pt x="626" y="202"/>
                    </a:lnTo>
                    <a:lnTo>
                      <a:pt x="626" y="202"/>
                    </a:lnTo>
                    <a:lnTo>
                      <a:pt x="629" y="205"/>
                    </a:lnTo>
                    <a:lnTo>
                      <a:pt x="632" y="211"/>
                    </a:lnTo>
                    <a:lnTo>
                      <a:pt x="636" y="217"/>
                    </a:lnTo>
                    <a:lnTo>
                      <a:pt x="638" y="216"/>
                    </a:lnTo>
                    <a:lnTo>
                      <a:pt x="638" y="216"/>
                    </a:lnTo>
                    <a:lnTo>
                      <a:pt x="636" y="216"/>
                    </a:lnTo>
                    <a:lnTo>
                      <a:pt x="636" y="216"/>
                    </a:lnTo>
                    <a:lnTo>
                      <a:pt x="632" y="217"/>
                    </a:lnTo>
                    <a:lnTo>
                      <a:pt x="632" y="217"/>
                    </a:lnTo>
                    <a:lnTo>
                      <a:pt x="629" y="218"/>
                    </a:lnTo>
                    <a:lnTo>
                      <a:pt x="627" y="221"/>
                    </a:lnTo>
                    <a:lnTo>
                      <a:pt x="627" y="221"/>
                    </a:lnTo>
                    <a:lnTo>
                      <a:pt x="626" y="227"/>
                    </a:lnTo>
                    <a:lnTo>
                      <a:pt x="626" y="234"/>
                    </a:lnTo>
                    <a:lnTo>
                      <a:pt x="626" y="234"/>
                    </a:lnTo>
                    <a:lnTo>
                      <a:pt x="626" y="232"/>
                    </a:lnTo>
                    <a:lnTo>
                      <a:pt x="625" y="226"/>
                    </a:lnTo>
                    <a:lnTo>
                      <a:pt x="622" y="217"/>
                    </a:lnTo>
                    <a:lnTo>
                      <a:pt x="621" y="212"/>
                    </a:lnTo>
                    <a:lnTo>
                      <a:pt x="621" y="212"/>
                    </a:lnTo>
                    <a:lnTo>
                      <a:pt x="620" y="209"/>
                    </a:lnTo>
                    <a:lnTo>
                      <a:pt x="620" y="203"/>
                    </a:lnTo>
                    <a:lnTo>
                      <a:pt x="620" y="203"/>
                    </a:lnTo>
                    <a:lnTo>
                      <a:pt x="620" y="199"/>
                    </a:lnTo>
                    <a:lnTo>
                      <a:pt x="620" y="199"/>
                    </a:lnTo>
                    <a:lnTo>
                      <a:pt x="619" y="198"/>
                    </a:lnTo>
                    <a:lnTo>
                      <a:pt x="617" y="197"/>
                    </a:lnTo>
                    <a:lnTo>
                      <a:pt x="617" y="197"/>
                    </a:lnTo>
                    <a:lnTo>
                      <a:pt x="611" y="198"/>
                    </a:lnTo>
                    <a:lnTo>
                      <a:pt x="611" y="198"/>
                    </a:lnTo>
                    <a:lnTo>
                      <a:pt x="607" y="201"/>
                    </a:lnTo>
                    <a:lnTo>
                      <a:pt x="607" y="202"/>
                    </a:lnTo>
                    <a:lnTo>
                      <a:pt x="607" y="202"/>
                    </a:lnTo>
                    <a:lnTo>
                      <a:pt x="601" y="209"/>
                    </a:lnTo>
                    <a:lnTo>
                      <a:pt x="601" y="209"/>
                    </a:lnTo>
                    <a:lnTo>
                      <a:pt x="599" y="212"/>
                    </a:lnTo>
                    <a:lnTo>
                      <a:pt x="599" y="215"/>
                    </a:lnTo>
                    <a:lnTo>
                      <a:pt x="599" y="215"/>
                    </a:lnTo>
                    <a:lnTo>
                      <a:pt x="601" y="226"/>
                    </a:lnTo>
                    <a:lnTo>
                      <a:pt x="601" y="226"/>
                    </a:lnTo>
                    <a:lnTo>
                      <a:pt x="601" y="226"/>
                    </a:lnTo>
                    <a:lnTo>
                      <a:pt x="599" y="236"/>
                    </a:lnTo>
                    <a:lnTo>
                      <a:pt x="599" y="241"/>
                    </a:lnTo>
                    <a:lnTo>
                      <a:pt x="599" y="241"/>
                    </a:lnTo>
                    <a:lnTo>
                      <a:pt x="601" y="242"/>
                    </a:lnTo>
                    <a:lnTo>
                      <a:pt x="601" y="242"/>
                    </a:lnTo>
                    <a:lnTo>
                      <a:pt x="603" y="242"/>
                    </a:lnTo>
                    <a:lnTo>
                      <a:pt x="604" y="243"/>
                    </a:lnTo>
                    <a:lnTo>
                      <a:pt x="604" y="243"/>
                    </a:lnTo>
                    <a:lnTo>
                      <a:pt x="608" y="245"/>
                    </a:lnTo>
                    <a:lnTo>
                      <a:pt x="613" y="248"/>
                    </a:lnTo>
                    <a:lnTo>
                      <a:pt x="616" y="253"/>
                    </a:lnTo>
                    <a:lnTo>
                      <a:pt x="617" y="255"/>
                    </a:lnTo>
                    <a:lnTo>
                      <a:pt x="617" y="255"/>
                    </a:lnTo>
                    <a:lnTo>
                      <a:pt x="617" y="254"/>
                    </a:lnTo>
                    <a:lnTo>
                      <a:pt x="615" y="253"/>
                    </a:lnTo>
                    <a:lnTo>
                      <a:pt x="609" y="248"/>
                    </a:lnTo>
                    <a:lnTo>
                      <a:pt x="605" y="247"/>
                    </a:lnTo>
                    <a:lnTo>
                      <a:pt x="601" y="245"/>
                    </a:lnTo>
                    <a:lnTo>
                      <a:pt x="595" y="241"/>
                    </a:lnTo>
                    <a:lnTo>
                      <a:pt x="594" y="238"/>
                    </a:lnTo>
                    <a:lnTo>
                      <a:pt x="594" y="232"/>
                    </a:lnTo>
                    <a:lnTo>
                      <a:pt x="596" y="229"/>
                    </a:lnTo>
                    <a:lnTo>
                      <a:pt x="596" y="229"/>
                    </a:lnTo>
                    <a:lnTo>
                      <a:pt x="596" y="227"/>
                    </a:lnTo>
                    <a:lnTo>
                      <a:pt x="597" y="226"/>
                    </a:lnTo>
                    <a:lnTo>
                      <a:pt x="594" y="226"/>
                    </a:lnTo>
                    <a:lnTo>
                      <a:pt x="594" y="226"/>
                    </a:lnTo>
                    <a:lnTo>
                      <a:pt x="594" y="226"/>
                    </a:lnTo>
                    <a:lnTo>
                      <a:pt x="594" y="226"/>
                    </a:lnTo>
                    <a:lnTo>
                      <a:pt x="589" y="229"/>
                    </a:lnTo>
                    <a:lnTo>
                      <a:pt x="589" y="229"/>
                    </a:lnTo>
                    <a:lnTo>
                      <a:pt x="589" y="230"/>
                    </a:lnTo>
                    <a:lnTo>
                      <a:pt x="589" y="230"/>
                    </a:lnTo>
                    <a:lnTo>
                      <a:pt x="589" y="230"/>
                    </a:lnTo>
                    <a:lnTo>
                      <a:pt x="586" y="233"/>
                    </a:lnTo>
                    <a:lnTo>
                      <a:pt x="579" y="235"/>
                    </a:lnTo>
                    <a:lnTo>
                      <a:pt x="578" y="236"/>
                    </a:lnTo>
                    <a:lnTo>
                      <a:pt x="578" y="238"/>
                    </a:lnTo>
                    <a:lnTo>
                      <a:pt x="577" y="239"/>
                    </a:lnTo>
                    <a:lnTo>
                      <a:pt x="579" y="241"/>
                    </a:lnTo>
                    <a:lnTo>
                      <a:pt x="579" y="241"/>
                    </a:lnTo>
                    <a:lnTo>
                      <a:pt x="584" y="245"/>
                    </a:lnTo>
                    <a:lnTo>
                      <a:pt x="590" y="247"/>
                    </a:lnTo>
                    <a:lnTo>
                      <a:pt x="596" y="249"/>
                    </a:lnTo>
                    <a:lnTo>
                      <a:pt x="597" y="251"/>
                    </a:lnTo>
                    <a:lnTo>
                      <a:pt x="597" y="251"/>
                    </a:lnTo>
                    <a:lnTo>
                      <a:pt x="596" y="251"/>
                    </a:lnTo>
                    <a:lnTo>
                      <a:pt x="596" y="251"/>
                    </a:lnTo>
                    <a:lnTo>
                      <a:pt x="589" y="253"/>
                    </a:lnTo>
                    <a:lnTo>
                      <a:pt x="584" y="254"/>
                    </a:lnTo>
                    <a:lnTo>
                      <a:pt x="580" y="258"/>
                    </a:lnTo>
                    <a:lnTo>
                      <a:pt x="580" y="258"/>
                    </a:lnTo>
                    <a:lnTo>
                      <a:pt x="579" y="260"/>
                    </a:lnTo>
                    <a:lnTo>
                      <a:pt x="578" y="260"/>
                    </a:lnTo>
                    <a:lnTo>
                      <a:pt x="578" y="254"/>
                    </a:lnTo>
                    <a:lnTo>
                      <a:pt x="578" y="254"/>
                    </a:lnTo>
                    <a:lnTo>
                      <a:pt x="577" y="251"/>
                    </a:lnTo>
                    <a:lnTo>
                      <a:pt x="577" y="251"/>
                    </a:lnTo>
                    <a:lnTo>
                      <a:pt x="573" y="247"/>
                    </a:lnTo>
                    <a:lnTo>
                      <a:pt x="572" y="243"/>
                    </a:lnTo>
                    <a:lnTo>
                      <a:pt x="572" y="242"/>
                    </a:lnTo>
                    <a:lnTo>
                      <a:pt x="571" y="242"/>
                    </a:lnTo>
                    <a:lnTo>
                      <a:pt x="571" y="241"/>
                    </a:lnTo>
                    <a:lnTo>
                      <a:pt x="568" y="241"/>
                    </a:lnTo>
                    <a:lnTo>
                      <a:pt x="568" y="241"/>
                    </a:lnTo>
                    <a:lnTo>
                      <a:pt x="567" y="242"/>
                    </a:lnTo>
                    <a:lnTo>
                      <a:pt x="567" y="242"/>
                    </a:lnTo>
                    <a:lnTo>
                      <a:pt x="563" y="248"/>
                    </a:lnTo>
                    <a:lnTo>
                      <a:pt x="561" y="252"/>
                    </a:lnTo>
                    <a:lnTo>
                      <a:pt x="561" y="252"/>
                    </a:lnTo>
                    <a:lnTo>
                      <a:pt x="561" y="257"/>
                    </a:lnTo>
                    <a:lnTo>
                      <a:pt x="561" y="257"/>
                    </a:lnTo>
                    <a:lnTo>
                      <a:pt x="565" y="269"/>
                    </a:lnTo>
                    <a:lnTo>
                      <a:pt x="566" y="274"/>
                    </a:lnTo>
                    <a:lnTo>
                      <a:pt x="567" y="274"/>
                    </a:lnTo>
                    <a:lnTo>
                      <a:pt x="567" y="274"/>
                    </a:lnTo>
                    <a:lnTo>
                      <a:pt x="566" y="273"/>
                    </a:lnTo>
                    <a:lnTo>
                      <a:pt x="566" y="273"/>
                    </a:lnTo>
                    <a:lnTo>
                      <a:pt x="565" y="272"/>
                    </a:lnTo>
                    <a:lnTo>
                      <a:pt x="564" y="272"/>
                    </a:lnTo>
                    <a:lnTo>
                      <a:pt x="563" y="272"/>
                    </a:lnTo>
                    <a:lnTo>
                      <a:pt x="563" y="272"/>
                    </a:lnTo>
                    <a:lnTo>
                      <a:pt x="560" y="273"/>
                    </a:lnTo>
                    <a:lnTo>
                      <a:pt x="558" y="274"/>
                    </a:lnTo>
                    <a:lnTo>
                      <a:pt x="558" y="274"/>
                    </a:lnTo>
                    <a:lnTo>
                      <a:pt x="555" y="277"/>
                    </a:lnTo>
                    <a:lnTo>
                      <a:pt x="555" y="277"/>
                    </a:lnTo>
                    <a:lnTo>
                      <a:pt x="552" y="283"/>
                    </a:lnTo>
                    <a:lnTo>
                      <a:pt x="548" y="288"/>
                    </a:lnTo>
                    <a:lnTo>
                      <a:pt x="548" y="292"/>
                    </a:lnTo>
                    <a:lnTo>
                      <a:pt x="547" y="297"/>
                    </a:lnTo>
                    <a:lnTo>
                      <a:pt x="547" y="297"/>
                    </a:lnTo>
                    <a:lnTo>
                      <a:pt x="547" y="297"/>
                    </a:lnTo>
                    <a:lnTo>
                      <a:pt x="547" y="298"/>
                    </a:lnTo>
                    <a:lnTo>
                      <a:pt x="548" y="300"/>
                    </a:lnTo>
                    <a:lnTo>
                      <a:pt x="548" y="300"/>
                    </a:lnTo>
                    <a:lnTo>
                      <a:pt x="551" y="302"/>
                    </a:lnTo>
                    <a:lnTo>
                      <a:pt x="551" y="302"/>
                    </a:lnTo>
                    <a:lnTo>
                      <a:pt x="555" y="304"/>
                    </a:lnTo>
                    <a:lnTo>
                      <a:pt x="555" y="305"/>
                    </a:lnTo>
                    <a:lnTo>
                      <a:pt x="554" y="309"/>
                    </a:lnTo>
                    <a:lnTo>
                      <a:pt x="553" y="315"/>
                    </a:lnTo>
                    <a:lnTo>
                      <a:pt x="547" y="314"/>
                    </a:lnTo>
                    <a:lnTo>
                      <a:pt x="545" y="314"/>
                    </a:lnTo>
                    <a:lnTo>
                      <a:pt x="543" y="314"/>
                    </a:lnTo>
                    <a:lnTo>
                      <a:pt x="543" y="316"/>
                    </a:lnTo>
                    <a:lnTo>
                      <a:pt x="543" y="316"/>
                    </a:lnTo>
                    <a:lnTo>
                      <a:pt x="546" y="319"/>
                    </a:lnTo>
                    <a:lnTo>
                      <a:pt x="546" y="319"/>
                    </a:lnTo>
                    <a:lnTo>
                      <a:pt x="549" y="321"/>
                    </a:lnTo>
                    <a:lnTo>
                      <a:pt x="552" y="322"/>
                    </a:lnTo>
                    <a:lnTo>
                      <a:pt x="552" y="323"/>
                    </a:lnTo>
                    <a:lnTo>
                      <a:pt x="552" y="323"/>
                    </a:lnTo>
                    <a:lnTo>
                      <a:pt x="551" y="323"/>
                    </a:lnTo>
                    <a:lnTo>
                      <a:pt x="551" y="323"/>
                    </a:lnTo>
                    <a:lnTo>
                      <a:pt x="551" y="323"/>
                    </a:lnTo>
                    <a:lnTo>
                      <a:pt x="548" y="323"/>
                    </a:lnTo>
                    <a:lnTo>
                      <a:pt x="548" y="323"/>
                    </a:lnTo>
                    <a:lnTo>
                      <a:pt x="542" y="323"/>
                    </a:lnTo>
                    <a:lnTo>
                      <a:pt x="542" y="323"/>
                    </a:lnTo>
                    <a:lnTo>
                      <a:pt x="540" y="323"/>
                    </a:lnTo>
                    <a:lnTo>
                      <a:pt x="537" y="323"/>
                    </a:lnTo>
                    <a:lnTo>
                      <a:pt x="537" y="323"/>
                    </a:lnTo>
                    <a:lnTo>
                      <a:pt x="535" y="326"/>
                    </a:lnTo>
                    <a:lnTo>
                      <a:pt x="534" y="328"/>
                    </a:lnTo>
                    <a:lnTo>
                      <a:pt x="534" y="328"/>
                    </a:lnTo>
                    <a:lnTo>
                      <a:pt x="534" y="328"/>
                    </a:lnTo>
                    <a:lnTo>
                      <a:pt x="533" y="329"/>
                    </a:lnTo>
                    <a:lnTo>
                      <a:pt x="529" y="328"/>
                    </a:lnTo>
                    <a:lnTo>
                      <a:pt x="529" y="328"/>
                    </a:lnTo>
                    <a:lnTo>
                      <a:pt x="526" y="327"/>
                    </a:lnTo>
                    <a:lnTo>
                      <a:pt x="526" y="327"/>
                    </a:lnTo>
                    <a:lnTo>
                      <a:pt x="524" y="327"/>
                    </a:lnTo>
                    <a:lnTo>
                      <a:pt x="524" y="327"/>
                    </a:lnTo>
                    <a:lnTo>
                      <a:pt x="522" y="328"/>
                    </a:lnTo>
                    <a:lnTo>
                      <a:pt x="522" y="328"/>
                    </a:lnTo>
                    <a:lnTo>
                      <a:pt x="516" y="332"/>
                    </a:lnTo>
                    <a:lnTo>
                      <a:pt x="514" y="335"/>
                    </a:lnTo>
                    <a:lnTo>
                      <a:pt x="514" y="335"/>
                    </a:lnTo>
                    <a:lnTo>
                      <a:pt x="514" y="339"/>
                    </a:lnTo>
                    <a:lnTo>
                      <a:pt x="514" y="339"/>
                    </a:lnTo>
                    <a:lnTo>
                      <a:pt x="515" y="345"/>
                    </a:lnTo>
                    <a:lnTo>
                      <a:pt x="514" y="348"/>
                    </a:lnTo>
                    <a:lnTo>
                      <a:pt x="514" y="348"/>
                    </a:lnTo>
                    <a:lnTo>
                      <a:pt x="515" y="352"/>
                    </a:lnTo>
                    <a:lnTo>
                      <a:pt x="515" y="352"/>
                    </a:lnTo>
                    <a:lnTo>
                      <a:pt x="516" y="353"/>
                    </a:lnTo>
                    <a:lnTo>
                      <a:pt x="516" y="353"/>
                    </a:lnTo>
                    <a:lnTo>
                      <a:pt x="517" y="353"/>
                    </a:lnTo>
                    <a:lnTo>
                      <a:pt x="517" y="353"/>
                    </a:lnTo>
                    <a:lnTo>
                      <a:pt x="523" y="351"/>
                    </a:lnTo>
                    <a:lnTo>
                      <a:pt x="527" y="350"/>
                    </a:lnTo>
                    <a:lnTo>
                      <a:pt x="527" y="350"/>
                    </a:lnTo>
                    <a:lnTo>
                      <a:pt x="530" y="348"/>
                    </a:lnTo>
                    <a:lnTo>
                      <a:pt x="532" y="350"/>
                    </a:lnTo>
                    <a:lnTo>
                      <a:pt x="532" y="350"/>
                    </a:lnTo>
                    <a:lnTo>
                      <a:pt x="534" y="351"/>
                    </a:lnTo>
                    <a:lnTo>
                      <a:pt x="534" y="351"/>
                    </a:lnTo>
                    <a:lnTo>
                      <a:pt x="537" y="351"/>
                    </a:lnTo>
                    <a:lnTo>
                      <a:pt x="537" y="351"/>
                    </a:lnTo>
                    <a:lnTo>
                      <a:pt x="541" y="348"/>
                    </a:lnTo>
                    <a:lnTo>
                      <a:pt x="541" y="348"/>
                    </a:lnTo>
                    <a:lnTo>
                      <a:pt x="546" y="346"/>
                    </a:lnTo>
                    <a:lnTo>
                      <a:pt x="548" y="344"/>
                    </a:lnTo>
                    <a:lnTo>
                      <a:pt x="551" y="344"/>
                    </a:lnTo>
                    <a:lnTo>
                      <a:pt x="552" y="345"/>
                    </a:lnTo>
                    <a:lnTo>
                      <a:pt x="560" y="350"/>
                    </a:lnTo>
                    <a:lnTo>
                      <a:pt x="561" y="352"/>
                    </a:lnTo>
                    <a:lnTo>
                      <a:pt x="554" y="352"/>
                    </a:lnTo>
                    <a:lnTo>
                      <a:pt x="554" y="353"/>
                    </a:lnTo>
                    <a:lnTo>
                      <a:pt x="554" y="353"/>
                    </a:lnTo>
                    <a:lnTo>
                      <a:pt x="554" y="354"/>
                    </a:lnTo>
                    <a:lnTo>
                      <a:pt x="554" y="356"/>
                    </a:lnTo>
                    <a:lnTo>
                      <a:pt x="553" y="356"/>
                    </a:lnTo>
                    <a:lnTo>
                      <a:pt x="553" y="356"/>
                    </a:lnTo>
                    <a:lnTo>
                      <a:pt x="553" y="356"/>
                    </a:lnTo>
                    <a:lnTo>
                      <a:pt x="553" y="356"/>
                    </a:lnTo>
                    <a:lnTo>
                      <a:pt x="548" y="357"/>
                    </a:lnTo>
                    <a:lnTo>
                      <a:pt x="545" y="358"/>
                    </a:lnTo>
                    <a:lnTo>
                      <a:pt x="545" y="358"/>
                    </a:lnTo>
                    <a:lnTo>
                      <a:pt x="542" y="359"/>
                    </a:lnTo>
                    <a:lnTo>
                      <a:pt x="541" y="361"/>
                    </a:lnTo>
                    <a:lnTo>
                      <a:pt x="541" y="361"/>
                    </a:lnTo>
                    <a:lnTo>
                      <a:pt x="542" y="364"/>
                    </a:lnTo>
                    <a:lnTo>
                      <a:pt x="543" y="367"/>
                    </a:lnTo>
                    <a:lnTo>
                      <a:pt x="548" y="375"/>
                    </a:lnTo>
                    <a:lnTo>
                      <a:pt x="549" y="373"/>
                    </a:lnTo>
                    <a:lnTo>
                      <a:pt x="548" y="375"/>
                    </a:lnTo>
                    <a:lnTo>
                      <a:pt x="549" y="377"/>
                    </a:lnTo>
                    <a:lnTo>
                      <a:pt x="549" y="377"/>
                    </a:lnTo>
                    <a:lnTo>
                      <a:pt x="548" y="377"/>
                    </a:lnTo>
                    <a:lnTo>
                      <a:pt x="548" y="379"/>
                    </a:lnTo>
                    <a:lnTo>
                      <a:pt x="549" y="379"/>
                    </a:lnTo>
                    <a:lnTo>
                      <a:pt x="549" y="378"/>
                    </a:lnTo>
                    <a:lnTo>
                      <a:pt x="548" y="378"/>
                    </a:lnTo>
                    <a:lnTo>
                      <a:pt x="543" y="369"/>
                    </a:lnTo>
                    <a:lnTo>
                      <a:pt x="540" y="364"/>
                    </a:lnTo>
                    <a:lnTo>
                      <a:pt x="539" y="361"/>
                    </a:lnTo>
                    <a:lnTo>
                      <a:pt x="539" y="361"/>
                    </a:lnTo>
                    <a:lnTo>
                      <a:pt x="536" y="361"/>
                    </a:lnTo>
                    <a:lnTo>
                      <a:pt x="536" y="361"/>
                    </a:lnTo>
                    <a:lnTo>
                      <a:pt x="532" y="364"/>
                    </a:lnTo>
                    <a:lnTo>
                      <a:pt x="529" y="364"/>
                    </a:lnTo>
                    <a:lnTo>
                      <a:pt x="524" y="359"/>
                    </a:lnTo>
                    <a:lnTo>
                      <a:pt x="521" y="358"/>
                    </a:lnTo>
                    <a:lnTo>
                      <a:pt x="518" y="357"/>
                    </a:lnTo>
                    <a:lnTo>
                      <a:pt x="518" y="357"/>
                    </a:lnTo>
                    <a:lnTo>
                      <a:pt x="516" y="357"/>
                    </a:lnTo>
                    <a:lnTo>
                      <a:pt x="516" y="357"/>
                    </a:lnTo>
                    <a:lnTo>
                      <a:pt x="511" y="359"/>
                    </a:lnTo>
                    <a:lnTo>
                      <a:pt x="508" y="364"/>
                    </a:lnTo>
                    <a:lnTo>
                      <a:pt x="506" y="367"/>
                    </a:lnTo>
                    <a:lnTo>
                      <a:pt x="506" y="367"/>
                    </a:lnTo>
                    <a:lnTo>
                      <a:pt x="506" y="369"/>
                    </a:lnTo>
                    <a:lnTo>
                      <a:pt x="506" y="370"/>
                    </a:lnTo>
                    <a:lnTo>
                      <a:pt x="509" y="370"/>
                    </a:lnTo>
                    <a:lnTo>
                      <a:pt x="512" y="371"/>
                    </a:lnTo>
                    <a:lnTo>
                      <a:pt x="515" y="371"/>
                    </a:lnTo>
                    <a:lnTo>
                      <a:pt x="517" y="373"/>
                    </a:lnTo>
                    <a:lnTo>
                      <a:pt x="518" y="376"/>
                    </a:lnTo>
                    <a:lnTo>
                      <a:pt x="520" y="379"/>
                    </a:lnTo>
                    <a:lnTo>
                      <a:pt x="518" y="381"/>
                    </a:lnTo>
                    <a:lnTo>
                      <a:pt x="520" y="381"/>
                    </a:lnTo>
                    <a:lnTo>
                      <a:pt x="518" y="381"/>
                    </a:lnTo>
                    <a:lnTo>
                      <a:pt x="518" y="383"/>
                    </a:lnTo>
                    <a:lnTo>
                      <a:pt x="518" y="383"/>
                    </a:lnTo>
                    <a:lnTo>
                      <a:pt x="517" y="385"/>
                    </a:lnTo>
                    <a:lnTo>
                      <a:pt x="517" y="385"/>
                    </a:lnTo>
                    <a:lnTo>
                      <a:pt x="516" y="397"/>
                    </a:lnTo>
                    <a:lnTo>
                      <a:pt x="516" y="409"/>
                    </a:lnTo>
                    <a:lnTo>
                      <a:pt x="515" y="418"/>
                    </a:lnTo>
                    <a:lnTo>
                      <a:pt x="514" y="420"/>
                    </a:lnTo>
                    <a:lnTo>
                      <a:pt x="512" y="419"/>
                    </a:lnTo>
                    <a:lnTo>
                      <a:pt x="512" y="419"/>
                    </a:lnTo>
                    <a:lnTo>
                      <a:pt x="512" y="419"/>
                    </a:lnTo>
                    <a:lnTo>
                      <a:pt x="512" y="419"/>
                    </a:lnTo>
                    <a:lnTo>
                      <a:pt x="506" y="413"/>
                    </a:lnTo>
                    <a:lnTo>
                      <a:pt x="503" y="408"/>
                    </a:lnTo>
                    <a:lnTo>
                      <a:pt x="502" y="403"/>
                    </a:lnTo>
                    <a:lnTo>
                      <a:pt x="501" y="397"/>
                    </a:lnTo>
                    <a:lnTo>
                      <a:pt x="501" y="397"/>
                    </a:lnTo>
                    <a:lnTo>
                      <a:pt x="501" y="388"/>
                    </a:lnTo>
                    <a:lnTo>
                      <a:pt x="499" y="383"/>
                    </a:lnTo>
                    <a:lnTo>
                      <a:pt x="497" y="377"/>
                    </a:lnTo>
                    <a:lnTo>
                      <a:pt x="497" y="377"/>
                    </a:lnTo>
                    <a:lnTo>
                      <a:pt x="496" y="376"/>
                    </a:lnTo>
                    <a:lnTo>
                      <a:pt x="496" y="375"/>
                    </a:lnTo>
                    <a:lnTo>
                      <a:pt x="495" y="378"/>
                    </a:lnTo>
                    <a:lnTo>
                      <a:pt x="495" y="378"/>
                    </a:lnTo>
                    <a:lnTo>
                      <a:pt x="492" y="383"/>
                    </a:lnTo>
                    <a:lnTo>
                      <a:pt x="490" y="391"/>
                    </a:lnTo>
                    <a:lnTo>
                      <a:pt x="480" y="395"/>
                    </a:lnTo>
                    <a:lnTo>
                      <a:pt x="477" y="398"/>
                    </a:lnTo>
                    <a:lnTo>
                      <a:pt x="477" y="400"/>
                    </a:lnTo>
                    <a:lnTo>
                      <a:pt x="477" y="400"/>
                    </a:lnTo>
                    <a:lnTo>
                      <a:pt x="478" y="401"/>
                    </a:lnTo>
                    <a:lnTo>
                      <a:pt x="478" y="401"/>
                    </a:lnTo>
                    <a:lnTo>
                      <a:pt x="481" y="402"/>
                    </a:lnTo>
                    <a:lnTo>
                      <a:pt x="481" y="402"/>
                    </a:lnTo>
                    <a:lnTo>
                      <a:pt x="487" y="402"/>
                    </a:lnTo>
                    <a:lnTo>
                      <a:pt x="491" y="403"/>
                    </a:lnTo>
                    <a:lnTo>
                      <a:pt x="491" y="403"/>
                    </a:lnTo>
                    <a:lnTo>
                      <a:pt x="491" y="403"/>
                    </a:lnTo>
                    <a:lnTo>
                      <a:pt x="491" y="403"/>
                    </a:lnTo>
                    <a:lnTo>
                      <a:pt x="490" y="407"/>
                    </a:lnTo>
                    <a:lnTo>
                      <a:pt x="485" y="409"/>
                    </a:lnTo>
                    <a:lnTo>
                      <a:pt x="479" y="412"/>
                    </a:lnTo>
                    <a:lnTo>
                      <a:pt x="472" y="418"/>
                    </a:lnTo>
                    <a:lnTo>
                      <a:pt x="472" y="418"/>
                    </a:lnTo>
                    <a:lnTo>
                      <a:pt x="472" y="418"/>
                    </a:lnTo>
                    <a:lnTo>
                      <a:pt x="467" y="420"/>
                    </a:lnTo>
                    <a:lnTo>
                      <a:pt x="461" y="422"/>
                    </a:lnTo>
                    <a:lnTo>
                      <a:pt x="454" y="426"/>
                    </a:lnTo>
                    <a:lnTo>
                      <a:pt x="452" y="429"/>
                    </a:lnTo>
                    <a:lnTo>
                      <a:pt x="452" y="429"/>
                    </a:lnTo>
                    <a:lnTo>
                      <a:pt x="454" y="431"/>
                    </a:lnTo>
                    <a:lnTo>
                      <a:pt x="454" y="431"/>
                    </a:lnTo>
                    <a:lnTo>
                      <a:pt x="459" y="432"/>
                    </a:lnTo>
                    <a:lnTo>
                      <a:pt x="461" y="433"/>
                    </a:lnTo>
                    <a:lnTo>
                      <a:pt x="455" y="439"/>
                    </a:lnTo>
                    <a:lnTo>
                      <a:pt x="450" y="443"/>
                    </a:lnTo>
                    <a:lnTo>
                      <a:pt x="450" y="445"/>
                    </a:lnTo>
                    <a:lnTo>
                      <a:pt x="450" y="445"/>
                    </a:lnTo>
                    <a:lnTo>
                      <a:pt x="456" y="445"/>
                    </a:lnTo>
                    <a:lnTo>
                      <a:pt x="456" y="445"/>
                    </a:lnTo>
                    <a:lnTo>
                      <a:pt x="459" y="443"/>
                    </a:lnTo>
                    <a:lnTo>
                      <a:pt x="460" y="443"/>
                    </a:lnTo>
                    <a:lnTo>
                      <a:pt x="466" y="437"/>
                    </a:lnTo>
                    <a:lnTo>
                      <a:pt x="472" y="429"/>
                    </a:lnTo>
                    <a:lnTo>
                      <a:pt x="475" y="426"/>
                    </a:lnTo>
                    <a:lnTo>
                      <a:pt x="477" y="425"/>
                    </a:lnTo>
                    <a:lnTo>
                      <a:pt x="477" y="425"/>
                    </a:lnTo>
                    <a:lnTo>
                      <a:pt x="479" y="426"/>
                    </a:lnTo>
                    <a:lnTo>
                      <a:pt x="484" y="429"/>
                    </a:lnTo>
                    <a:lnTo>
                      <a:pt x="489" y="435"/>
                    </a:lnTo>
                    <a:lnTo>
                      <a:pt x="490" y="437"/>
                    </a:lnTo>
                    <a:lnTo>
                      <a:pt x="486" y="437"/>
                    </a:lnTo>
                    <a:lnTo>
                      <a:pt x="480" y="438"/>
                    </a:lnTo>
                    <a:lnTo>
                      <a:pt x="480" y="438"/>
                    </a:lnTo>
                    <a:lnTo>
                      <a:pt x="477" y="439"/>
                    </a:lnTo>
                    <a:lnTo>
                      <a:pt x="477" y="439"/>
                    </a:lnTo>
                    <a:lnTo>
                      <a:pt x="474" y="441"/>
                    </a:lnTo>
                    <a:lnTo>
                      <a:pt x="474" y="441"/>
                    </a:lnTo>
                    <a:lnTo>
                      <a:pt x="473" y="443"/>
                    </a:lnTo>
                    <a:lnTo>
                      <a:pt x="473" y="444"/>
                    </a:lnTo>
                    <a:lnTo>
                      <a:pt x="472" y="451"/>
                    </a:lnTo>
                    <a:lnTo>
                      <a:pt x="473" y="457"/>
                    </a:lnTo>
                    <a:lnTo>
                      <a:pt x="474" y="458"/>
                    </a:lnTo>
                    <a:lnTo>
                      <a:pt x="474" y="459"/>
                    </a:lnTo>
                    <a:lnTo>
                      <a:pt x="477" y="459"/>
                    </a:lnTo>
                    <a:lnTo>
                      <a:pt x="477" y="459"/>
                    </a:lnTo>
                    <a:lnTo>
                      <a:pt x="480" y="459"/>
                    </a:lnTo>
                    <a:lnTo>
                      <a:pt x="481" y="459"/>
                    </a:lnTo>
                    <a:lnTo>
                      <a:pt x="486" y="456"/>
                    </a:lnTo>
                    <a:lnTo>
                      <a:pt x="490" y="452"/>
                    </a:lnTo>
                    <a:lnTo>
                      <a:pt x="491" y="452"/>
                    </a:lnTo>
                    <a:lnTo>
                      <a:pt x="490" y="452"/>
                    </a:lnTo>
                    <a:lnTo>
                      <a:pt x="487" y="457"/>
                    </a:lnTo>
                    <a:lnTo>
                      <a:pt x="485" y="462"/>
                    </a:lnTo>
                    <a:lnTo>
                      <a:pt x="485" y="465"/>
                    </a:lnTo>
                    <a:lnTo>
                      <a:pt x="485" y="465"/>
                    </a:lnTo>
                    <a:lnTo>
                      <a:pt x="486" y="465"/>
                    </a:lnTo>
                    <a:lnTo>
                      <a:pt x="486" y="465"/>
                    </a:lnTo>
                    <a:lnTo>
                      <a:pt x="486" y="465"/>
                    </a:lnTo>
                    <a:lnTo>
                      <a:pt x="486" y="465"/>
                    </a:lnTo>
                    <a:lnTo>
                      <a:pt x="480" y="463"/>
                    </a:lnTo>
                    <a:lnTo>
                      <a:pt x="480" y="463"/>
                    </a:lnTo>
                    <a:lnTo>
                      <a:pt x="480" y="463"/>
                    </a:lnTo>
                    <a:lnTo>
                      <a:pt x="475" y="462"/>
                    </a:lnTo>
                    <a:lnTo>
                      <a:pt x="475" y="462"/>
                    </a:lnTo>
                    <a:lnTo>
                      <a:pt x="473" y="462"/>
                    </a:lnTo>
                    <a:lnTo>
                      <a:pt x="473" y="462"/>
                    </a:lnTo>
                    <a:lnTo>
                      <a:pt x="470" y="463"/>
                    </a:lnTo>
                    <a:lnTo>
                      <a:pt x="470" y="463"/>
                    </a:lnTo>
                    <a:lnTo>
                      <a:pt x="467" y="463"/>
                    </a:lnTo>
                    <a:lnTo>
                      <a:pt x="467" y="463"/>
                    </a:lnTo>
                    <a:lnTo>
                      <a:pt x="467" y="463"/>
                    </a:lnTo>
                    <a:lnTo>
                      <a:pt x="465" y="462"/>
                    </a:lnTo>
                    <a:lnTo>
                      <a:pt x="464" y="460"/>
                    </a:lnTo>
                    <a:lnTo>
                      <a:pt x="464" y="460"/>
                    </a:lnTo>
                    <a:lnTo>
                      <a:pt x="461" y="460"/>
                    </a:lnTo>
                    <a:lnTo>
                      <a:pt x="461" y="460"/>
                    </a:lnTo>
                    <a:lnTo>
                      <a:pt x="460" y="462"/>
                    </a:lnTo>
                    <a:lnTo>
                      <a:pt x="459" y="463"/>
                    </a:lnTo>
                    <a:lnTo>
                      <a:pt x="459" y="463"/>
                    </a:lnTo>
                    <a:lnTo>
                      <a:pt x="456" y="466"/>
                    </a:lnTo>
                    <a:lnTo>
                      <a:pt x="456" y="466"/>
                    </a:lnTo>
                    <a:lnTo>
                      <a:pt x="456" y="466"/>
                    </a:lnTo>
                    <a:lnTo>
                      <a:pt x="449" y="474"/>
                    </a:lnTo>
                    <a:lnTo>
                      <a:pt x="441" y="482"/>
                    </a:lnTo>
                    <a:lnTo>
                      <a:pt x="440" y="484"/>
                    </a:lnTo>
                    <a:lnTo>
                      <a:pt x="440" y="484"/>
                    </a:lnTo>
                    <a:lnTo>
                      <a:pt x="442" y="485"/>
                    </a:lnTo>
                    <a:lnTo>
                      <a:pt x="442" y="485"/>
                    </a:lnTo>
                    <a:lnTo>
                      <a:pt x="442" y="485"/>
                    </a:lnTo>
                    <a:lnTo>
                      <a:pt x="442" y="485"/>
                    </a:lnTo>
                    <a:lnTo>
                      <a:pt x="455" y="484"/>
                    </a:lnTo>
                    <a:lnTo>
                      <a:pt x="467" y="483"/>
                    </a:lnTo>
                    <a:lnTo>
                      <a:pt x="467" y="483"/>
                    </a:lnTo>
                    <a:lnTo>
                      <a:pt x="477" y="484"/>
                    </a:lnTo>
                    <a:lnTo>
                      <a:pt x="487" y="488"/>
                    </a:lnTo>
                    <a:lnTo>
                      <a:pt x="487" y="487"/>
                    </a:lnTo>
                    <a:lnTo>
                      <a:pt x="487" y="488"/>
                    </a:lnTo>
                    <a:lnTo>
                      <a:pt x="489" y="488"/>
                    </a:lnTo>
                    <a:lnTo>
                      <a:pt x="489" y="488"/>
                    </a:lnTo>
                    <a:lnTo>
                      <a:pt x="489" y="488"/>
                    </a:lnTo>
                    <a:lnTo>
                      <a:pt x="487" y="488"/>
                    </a:lnTo>
                    <a:lnTo>
                      <a:pt x="487" y="488"/>
                    </a:lnTo>
                    <a:lnTo>
                      <a:pt x="487" y="488"/>
                    </a:lnTo>
                    <a:lnTo>
                      <a:pt x="487" y="488"/>
                    </a:lnTo>
                    <a:lnTo>
                      <a:pt x="486" y="488"/>
                    </a:lnTo>
                    <a:lnTo>
                      <a:pt x="486" y="488"/>
                    </a:lnTo>
                    <a:lnTo>
                      <a:pt x="483" y="488"/>
                    </a:lnTo>
                    <a:lnTo>
                      <a:pt x="483" y="488"/>
                    </a:lnTo>
                    <a:lnTo>
                      <a:pt x="481" y="489"/>
                    </a:lnTo>
                    <a:lnTo>
                      <a:pt x="481" y="491"/>
                    </a:lnTo>
                    <a:lnTo>
                      <a:pt x="481" y="491"/>
                    </a:lnTo>
                    <a:lnTo>
                      <a:pt x="483" y="495"/>
                    </a:lnTo>
                    <a:lnTo>
                      <a:pt x="483" y="495"/>
                    </a:lnTo>
                    <a:lnTo>
                      <a:pt x="483" y="495"/>
                    </a:lnTo>
                    <a:lnTo>
                      <a:pt x="483" y="496"/>
                    </a:lnTo>
                    <a:lnTo>
                      <a:pt x="483" y="496"/>
                    </a:lnTo>
                    <a:lnTo>
                      <a:pt x="481" y="495"/>
                    </a:lnTo>
                    <a:lnTo>
                      <a:pt x="481" y="495"/>
                    </a:lnTo>
                    <a:lnTo>
                      <a:pt x="478" y="493"/>
                    </a:lnTo>
                    <a:lnTo>
                      <a:pt x="478" y="493"/>
                    </a:lnTo>
                    <a:lnTo>
                      <a:pt x="477" y="491"/>
                    </a:lnTo>
                    <a:lnTo>
                      <a:pt x="475" y="491"/>
                    </a:lnTo>
                    <a:lnTo>
                      <a:pt x="474" y="491"/>
                    </a:lnTo>
                    <a:lnTo>
                      <a:pt x="468" y="490"/>
                    </a:lnTo>
                    <a:lnTo>
                      <a:pt x="462" y="490"/>
                    </a:lnTo>
                    <a:lnTo>
                      <a:pt x="461" y="490"/>
                    </a:lnTo>
                    <a:lnTo>
                      <a:pt x="461" y="500"/>
                    </a:lnTo>
                    <a:lnTo>
                      <a:pt x="460" y="502"/>
                    </a:lnTo>
                    <a:lnTo>
                      <a:pt x="460" y="502"/>
                    </a:lnTo>
                    <a:lnTo>
                      <a:pt x="460" y="503"/>
                    </a:lnTo>
                    <a:lnTo>
                      <a:pt x="461" y="503"/>
                    </a:lnTo>
                    <a:lnTo>
                      <a:pt x="461" y="502"/>
                    </a:lnTo>
                    <a:lnTo>
                      <a:pt x="461" y="501"/>
                    </a:lnTo>
                    <a:lnTo>
                      <a:pt x="461" y="496"/>
                    </a:lnTo>
                    <a:lnTo>
                      <a:pt x="460" y="496"/>
                    </a:lnTo>
                    <a:lnTo>
                      <a:pt x="461" y="496"/>
                    </a:lnTo>
                    <a:lnTo>
                      <a:pt x="461" y="495"/>
                    </a:lnTo>
                    <a:lnTo>
                      <a:pt x="461" y="495"/>
                    </a:lnTo>
                    <a:lnTo>
                      <a:pt x="460" y="493"/>
                    </a:lnTo>
                    <a:lnTo>
                      <a:pt x="460" y="491"/>
                    </a:lnTo>
                    <a:lnTo>
                      <a:pt x="460" y="491"/>
                    </a:lnTo>
                    <a:lnTo>
                      <a:pt x="458" y="490"/>
                    </a:lnTo>
                    <a:lnTo>
                      <a:pt x="456" y="490"/>
                    </a:lnTo>
                    <a:lnTo>
                      <a:pt x="456" y="490"/>
                    </a:lnTo>
                    <a:lnTo>
                      <a:pt x="452" y="491"/>
                    </a:lnTo>
                    <a:lnTo>
                      <a:pt x="448" y="493"/>
                    </a:lnTo>
                    <a:lnTo>
                      <a:pt x="448" y="493"/>
                    </a:lnTo>
                    <a:lnTo>
                      <a:pt x="446" y="494"/>
                    </a:lnTo>
                    <a:lnTo>
                      <a:pt x="443" y="495"/>
                    </a:lnTo>
                    <a:lnTo>
                      <a:pt x="434" y="495"/>
                    </a:lnTo>
                    <a:lnTo>
                      <a:pt x="433" y="496"/>
                    </a:lnTo>
                    <a:lnTo>
                      <a:pt x="431" y="496"/>
                    </a:lnTo>
                    <a:lnTo>
                      <a:pt x="431" y="497"/>
                    </a:lnTo>
                    <a:lnTo>
                      <a:pt x="430" y="497"/>
                    </a:lnTo>
                    <a:lnTo>
                      <a:pt x="430" y="499"/>
                    </a:lnTo>
                    <a:lnTo>
                      <a:pt x="430" y="499"/>
                    </a:lnTo>
                    <a:lnTo>
                      <a:pt x="436" y="505"/>
                    </a:lnTo>
                    <a:lnTo>
                      <a:pt x="440" y="506"/>
                    </a:lnTo>
                    <a:lnTo>
                      <a:pt x="442" y="508"/>
                    </a:lnTo>
                    <a:lnTo>
                      <a:pt x="441" y="508"/>
                    </a:lnTo>
                    <a:lnTo>
                      <a:pt x="441" y="508"/>
                    </a:lnTo>
                    <a:lnTo>
                      <a:pt x="439" y="509"/>
                    </a:lnTo>
                    <a:lnTo>
                      <a:pt x="439" y="509"/>
                    </a:lnTo>
                    <a:lnTo>
                      <a:pt x="434" y="512"/>
                    </a:lnTo>
                    <a:lnTo>
                      <a:pt x="434" y="512"/>
                    </a:lnTo>
                    <a:lnTo>
                      <a:pt x="430" y="514"/>
                    </a:lnTo>
                    <a:lnTo>
                      <a:pt x="427" y="516"/>
                    </a:lnTo>
                    <a:lnTo>
                      <a:pt x="427" y="516"/>
                    </a:lnTo>
                    <a:lnTo>
                      <a:pt x="425" y="518"/>
                    </a:lnTo>
                    <a:lnTo>
                      <a:pt x="422" y="519"/>
                    </a:lnTo>
                    <a:lnTo>
                      <a:pt x="411" y="521"/>
                    </a:lnTo>
                    <a:lnTo>
                      <a:pt x="405" y="524"/>
                    </a:lnTo>
                    <a:lnTo>
                      <a:pt x="407" y="525"/>
                    </a:lnTo>
                    <a:lnTo>
                      <a:pt x="407" y="525"/>
                    </a:lnTo>
                    <a:lnTo>
                      <a:pt x="410" y="526"/>
                    </a:lnTo>
                    <a:lnTo>
                      <a:pt x="413" y="528"/>
                    </a:lnTo>
                    <a:lnTo>
                      <a:pt x="418" y="532"/>
                    </a:lnTo>
                    <a:lnTo>
                      <a:pt x="422" y="537"/>
                    </a:lnTo>
                    <a:lnTo>
                      <a:pt x="422" y="538"/>
                    </a:lnTo>
                    <a:lnTo>
                      <a:pt x="419" y="538"/>
                    </a:lnTo>
                    <a:lnTo>
                      <a:pt x="419" y="538"/>
                    </a:lnTo>
                    <a:lnTo>
                      <a:pt x="415" y="540"/>
                    </a:lnTo>
                    <a:lnTo>
                      <a:pt x="415" y="540"/>
                    </a:lnTo>
                    <a:lnTo>
                      <a:pt x="410" y="543"/>
                    </a:lnTo>
                    <a:lnTo>
                      <a:pt x="409" y="544"/>
                    </a:lnTo>
                    <a:lnTo>
                      <a:pt x="409" y="544"/>
                    </a:lnTo>
                    <a:lnTo>
                      <a:pt x="409" y="545"/>
                    </a:lnTo>
                    <a:lnTo>
                      <a:pt x="409" y="546"/>
                    </a:lnTo>
                    <a:lnTo>
                      <a:pt x="411" y="546"/>
                    </a:lnTo>
                    <a:lnTo>
                      <a:pt x="411" y="546"/>
                    </a:lnTo>
                    <a:lnTo>
                      <a:pt x="417" y="544"/>
                    </a:lnTo>
                    <a:lnTo>
                      <a:pt x="417" y="544"/>
                    </a:lnTo>
                    <a:lnTo>
                      <a:pt x="417" y="544"/>
                    </a:lnTo>
                    <a:lnTo>
                      <a:pt x="417" y="544"/>
                    </a:lnTo>
                    <a:lnTo>
                      <a:pt x="415" y="546"/>
                    </a:lnTo>
                    <a:lnTo>
                      <a:pt x="412" y="549"/>
                    </a:lnTo>
                    <a:lnTo>
                      <a:pt x="406" y="551"/>
                    </a:lnTo>
                    <a:lnTo>
                      <a:pt x="396" y="555"/>
                    </a:lnTo>
                    <a:lnTo>
                      <a:pt x="391" y="558"/>
                    </a:lnTo>
                    <a:lnTo>
                      <a:pt x="391" y="559"/>
                    </a:lnTo>
                    <a:lnTo>
                      <a:pt x="390" y="559"/>
                    </a:lnTo>
                    <a:lnTo>
                      <a:pt x="390" y="561"/>
                    </a:lnTo>
                    <a:lnTo>
                      <a:pt x="391" y="562"/>
                    </a:lnTo>
                    <a:lnTo>
                      <a:pt x="391" y="562"/>
                    </a:lnTo>
                    <a:lnTo>
                      <a:pt x="392" y="562"/>
                    </a:lnTo>
                    <a:lnTo>
                      <a:pt x="397" y="563"/>
                    </a:lnTo>
                    <a:lnTo>
                      <a:pt x="397" y="563"/>
                    </a:lnTo>
                    <a:lnTo>
                      <a:pt x="400" y="564"/>
                    </a:lnTo>
                    <a:lnTo>
                      <a:pt x="393" y="571"/>
                    </a:lnTo>
                    <a:lnTo>
                      <a:pt x="391" y="573"/>
                    </a:lnTo>
                    <a:lnTo>
                      <a:pt x="391" y="573"/>
                    </a:lnTo>
                    <a:lnTo>
                      <a:pt x="391" y="576"/>
                    </a:lnTo>
                    <a:lnTo>
                      <a:pt x="390" y="578"/>
                    </a:lnTo>
                    <a:lnTo>
                      <a:pt x="385" y="583"/>
                    </a:lnTo>
                    <a:lnTo>
                      <a:pt x="384" y="588"/>
                    </a:lnTo>
                    <a:lnTo>
                      <a:pt x="382" y="589"/>
                    </a:lnTo>
                    <a:lnTo>
                      <a:pt x="382" y="590"/>
                    </a:lnTo>
                    <a:lnTo>
                      <a:pt x="382" y="592"/>
                    </a:lnTo>
                    <a:lnTo>
                      <a:pt x="382" y="592"/>
                    </a:lnTo>
                    <a:lnTo>
                      <a:pt x="384" y="593"/>
                    </a:lnTo>
                    <a:lnTo>
                      <a:pt x="384" y="594"/>
                    </a:lnTo>
                    <a:lnTo>
                      <a:pt x="386" y="594"/>
                    </a:lnTo>
                    <a:lnTo>
                      <a:pt x="386" y="594"/>
                    </a:lnTo>
                    <a:lnTo>
                      <a:pt x="386" y="594"/>
                    </a:lnTo>
                    <a:lnTo>
                      <a:pt x="386" y="594"/>
                    </a:lnTo>
                    <a:lnTo>
                      <a:pt x="392" y="593"/>
                    </a:lnTo>
                    <a:lnTo>
                      <a:pt x="392" y="593"/>
                    </a:lnTo>
                    <a:lnTo>
                      <a:pt x="396" y="593"/>
                    </a:lnTo>
                    <a:lnTo>
                      <a:pt x="398" y="594"/>
                    </a:lnTo>
                    <a:lnTo>
                      <a:pt x="402" y="596"/>
                    </a:lnTo>
                    <a:lnTo>
                      <a:pt x="402" y="596"/>
                    </a:lnTo>
                    <a:lnTo>
                      <a:pt x="405" y="599"/>
                    </a:lnTo>
                    <a:lnTo>
                      <a:pt x="407" y="600"/>
                    </a:lnTo>
                    <a:lnTo>
                      <a:pt x="409" y="601"/>
                    </a:lnTo>
                    <a:lnTo>
                      <a:pt x="409" y="601"/>
                    </a:lnTo>
                    <a:lnTo>
                      <a:pt x="412" y="600"/>
                    </a:lnTo>
                    <a:lnTo>
                      <a:pt x="415" y="599"/>
                    </a:lnTo>
                    <a:lnTo>
                      <a:pt x="424" y="593"/>
                    </a:lnTo>
                    <a:lnTo>
                      <a:pt x="423" y="592"/>
                    </a:lnTo>
                    <a:lnTo>
                      <a:pt x="423" y="593"/>
                    </a:lnTo>
                    <a:lnTo>
                      <a:pt x="424" y="593"/>
                    </a:lnTo>
                    <a:lnTo>
                      <a:pt x="424" y="592"/>
                    </a:lnTo>
                    <a:lnTo>
                      <a:pt x="424" y="592"/>
                    </a:lnTo>
                    <a:lnTo>
                      <a:pt x="422" y="594"/>
                    </a:lnTo>
                    <a:lnTo>
                      <a:pt x="419" y="595"/>
                    </a:lnTo>
                    <a:lnTo>
                      <a:pt x="419" y="595"/>
                    </a:lnTo>
                    <a:lnTo>
                      <a:pt x="413" y="601"/>
                    </a:lnTo>
                    <a:lnTo>
                      <a:pt x="412" y="606"/>
                    </a:lnTo>
                    <a:lnTo>
                      <a:pt x="411" y="606"/>
                    </a:lnTo>
                    <a:lnTo>
                      <a:pt x="406" y="604"/>
                    </a:lnTo>
                    <a:lnTo>
                      <a:pt x="403" y="601"/>
                    </a:lnTo>
                    <a:lnTo>
                      <a:pt x="402" y="600"/>
                    </a:lnTo>
                    <a:lnTo>
                      <a:pt x="400" y="600"/>
                    </a:lnTo>
                    <a:lnTo>
                      <a:pt x="399" y="599"/>
                    </a:lnTo>
                    <a:lnTo>
                      <a:pt x="398" y="599"/>
                    </a:lnTo>
                    <a:lnTo>
                      <a:pt x="394" y="600"/>
                    </a:lnTo>
                    <a:lnTo>
                      <a:pt x="394" y="600"/>
                    </a:lnTo>
                    <a:lnTo>
                      <a:pt x="388" y="607"/>
                    </a:lnTo>
                    <a:lnTo>
                      <a:pt x="386" y="609"/>
                    </a:lnTo>
                    <a:lnTo>
                      <a:pt x="384" y="611"/>
                    </a:lnTo>
                    <a:lnTo>
                      <a:pt x="384" y="611"/>
                    </a:lnTo>
                    <a:lnTo>
                      <a:pt x="376" y="613"/>
                    </a:lnTo>
                    <a:lnTo>
                      <a:pt x="375" y="614"/>
                    </a:lnTo>
                    <a:lnTo>
                      <a:pt x="374" y="615"/>
                    </a:lnTo>
                    <a:lnTo>
                      <a:pt x="374" y="615"/>
                    </a:lnTo>
                    <a:lnTo>
                      <a:pt x="375" y="617"/>
                    </a:lnTo>
                    <a:lnTo>
                      <a:pt x="376" y="619"/>
                    </a:lnTo>
                    <a:lnTo>
                      <a:pt x="376" y="619"/>
                    </a:lnTo>
                    <a:lnTo>
                      <a:pt x="379" y="621"/>
                    </a:lnTo>
                    <a:lnTo>
                      <a:pt x="380" y="623"/>
                    </a:lnTo>
                    <a:lnTo>
                      <a:pt x="382" y="627"/>
                    </a:lnTo>
                    <a:lnTo>
                      <a:pt x="385" y="629"/>
                    </a:lnTo>
                    <a:lnTo>
                      <a:pt x="385" y="630"/>
                    </a:lnTo>
                    <a:lnTo>
                      <a:pt x="386" y="630"/>
                    </a:lnTo>
                    <a:lnTo>
                      <a:pt x="386" y="630"/>
                    </a:lnTo>
                    <a:lnTo>
                      <a:pt x="391" y="631"/>
                    </a:lnTo>
                    <a:lnTo>
                      <a:pt x="392" y="632"/>
                    </a:lnTo>
                    <a:lnTo>
                      <a:pt x="393" y="633"/>
                    </a:lnTo>
                    <a:lnTo>
                      <a:pt x="394" y="634"/>
                    </a:lnTo>
                    <a:lnTo>
                      <a:pt x="394" y="640"/>
                    </a:lnTo>
                    <a:lnTo>
                      <a:pt x="394" y="640"/>
                    </a:lnTo>
                    <a:lnTo>
                      <a:pt x="393" y="638"/>
                    </a:lnTo>
                    <a:lnTo>
                      <a:pt x="393" y="638"/>
                    </a:lnTo>
                    <a:lnTo>
                      <a:pt x="393" y="638"/>
                    </a:lnTo>
                    <a:lnTo>
                      <a:pt x="393" y="638"/>
                    </a:lnTo>
                    <a:lnTo>
                      <a:pt x="384" y="632"/>
                    </a:lnTo>
                    <a:lnTo>
                      <a:pt x="378" y="630"/>
                    </a:lnTo>
                    <a:lnTo>
                      <a:pt x="378" y="630"/>
                    </a:lnTo>
                    <a:lnTo>
                      <a:pt x="375" y="631"/>
                    </a:lnTo>
                    <a:lnTo>
                      <a:pt x="375" y="631"/>
                    </a:lnTo>
                    <a:lnTo>
                      <a:pt x="372" y="636"/>
                    </a:lnTo>
                    <a:lnTo>
                      <a:pt x="363" y="643"/>
                    </a:lnTo>
                    <a:lnTo>
                      <a:pt x="363" y="643"/>
                    </a:lnTo>
                    <a:lnTo>
                      <a:pt x="362" y="644"/>
                    </a:lnTo>
                    <a:lnTo>
                      <a:pt x="362" y="645"/>
                    </a:lnTo>
                    <a:lnTo>
                      <a:pt x="366" y="646"/>
                    </a:lnTo>
                    <a:lnTo>
                      <a:pt x="367" y="649"/>
                    </a:lnTo>
                    <a:lnTo>
                      <a:pt x="367" y="655"/>
                    </a:lnTo>
                    <a:lnTo>
                      <a:pt x="367" y="655"/>
                    </a:lnTo>
                    <a:lnTo>
                      <a:pt x="361" y="655"/>
                    </a:lnTo>
                    <a:lnTo>
                      <a:pt x="361" y="655"/>
                    </a:lnTo>
                    <a:lnTo>
                      <a:pt x="356" y="656"/>
                    </a:lnTo>
                    <a:lnTo>
                      <a:pt x="356" y="656"/>
                    </a:lnTo>
                    <a:lnTo>
                      <a:pt x="355" y="657"/>
                    </a:lnTo>
                    <a:lnTo>
                      <a:pt x="355" y="657"/>
                    </a:lnTo>
                    <a:lnTo>
                      <a:pt x="356" y="658"/>
                    </a:lnTo>
                    <a:lnTo>
                      <a:pt x="356" y="660"/>
                    </a:lnTo>
                    <a:lnTo>
                      <a:pt x="362" y="661"/>
                    </a:lnTo>
                    <a:lnTo>
                      <a:pt x="362" y="661"/>
                    </a:lnTo>
                    <a:lnTo>
                      <a:pt x="362" y="661"/>
                    </a:lnTo>
                    <a:lnTo>
                      <a:pt x="368" y="664"/>
                    </a:lnTo>
                    <a:lnTo>
                      <a:pt x="373" y="665"/>
                    </a:lnTo>
                    <a:lnTo>
                      <a:pt x="375" y="669"/>
                    </a:lnTo>
                    <a:lnTo>
                      <a:pt x="375" y="671"/>
                    </a:lnTo>
                    <a:lnTo>
                      <a:pt x="373" y="675"/>
                    </a:lnTo>
                    <a:lnTo>
                      <a:pt x="372" y="677"/>
                    </a:lnTo>
                    <a:lnTo>
                      <a:pt x="368" y="679"/>
                    </a:lnTo>
                    <a:lnTo>
                      <a:pt x="363" y="679"/>
                    </a:lnTo>
                    <a:lnTo>
                      <a:pt x="363" y="679"/>
                    </a:lnTo>
                    <a:lnTo>
                      <a:pt x="363" y="679"/>
                    </a:lnTo>
                    <a:lnTo>
                      <a:pt x="363" y="679"/>
                    </a:lnTo>
                    <a:lnTo>
                      <a:pt x="361" y="682"/>
                    </a:lnTo>
                    <a:lnTo>
                      <a:pt x="361" y="685"/>
                    </a:lnTo>
                    <a:lnTo>
                      <a:pt x="361" y="685"/>
                    </a:lnTo>
                    <a:lnTo>
                      <a:pt x="361" y="686"/>
                    </a:lnTo>
                    <a:lnTo>
                      <a:pt x="361" y="686"/>
                    </a:lnTo>
                    <a:lnTo>
                      <a:pt x="360" y="689"/>
                    </a:lnTo>
                    <a:lnTo>
                      <a:pt x="360" y="689"/>
                    </a:lnTo>
                    <a:lnTo>
                      <a:pt x="359" y="691"/>
                    </a:lnTo>
                    <a:lnTo>
                      <a:pt x="355" y="694"/>
                    </a:lnTo>
                    <a:lnTo>
                      <a:pt x="355" y="694"/>
                    </a:lnTo>
                    <a:lnTo>
                      <a:pt x="355" y="694"/>
                    </a:lnTo>
                    <a:lnTo>
                      <a:pt x="350" y="695"/>
                    </a:lnTo>
                    <a:lnTo>
                      <a:pt x="348" y="696"/>
                    </a:lnTo>
                    <a:lnTo>
                      <a:pt x="348" y="696"/>
                    </a:lnTo>
                    <a:lnTo>
                      <a:pt x="348" y="698"/>
                    </a:lnTo>
                    <a:lnTo>
                      <a:pt x="348" y="699"/>
                    </a:lnTo>
                    <a:lnTo>
                      <a:pt x="348" y="699"/>
                    </a:lnTo>
                    <a:lnTo>
                      <a:pt x="348" y="699"/>
                    </a:lnTo>
                    <a:lnTo>
                      <a:pt x="351" y="702"/>
                    </a:lnTo>
                    <a:lnTo>
                      <a:pt x="356" y="704"/>
                    </a:lnTo>
                    <a:lnTo>
                      <a:pt x="356" y="704"/>
                    </a:lnTo>
                    <a:lnTo>
                      <a:pt x="361" y="705"/>
                    </a:lnTo>
                    <a:lnTo>
                      <a:pt x="366" y="706"/>
                    </a:lnTo>
                    <a:lnTo>
                      <a:pt x="366" y="706"/>
                    </a:lnTo>
                    <a:lnTo>
                      <a:pt x="366" y="706"/>
                    </a:lnTo>
                    <a:lnTo>
                      <a:pt x="366" y="707"/>
                    </a:lnTo>
                    <a:lnTo>
                      <a:pt x="366" y="710"/>
                    </a:lnTo>
                    <a:lnTo>
                      <a:pt x="363" y="713"/>
                    </a:lnTo>
                    <a:lnTo>
                      <a:pt x="363" y="714"/>
                    </a:lnTo>
                    <a:lnTo>
                      <a:pt x="363" y="716"/>
                    </a:lnTo>
                    <a:lnTo>
                      <a:pt x="363" y="717"/>
                    </a:lnTo>
                    <a:lnTo>
                      <a:pt x="365" y="717"/>
                    </a:lnTo>
                    <a:lnTo>
                      <a:pt x="365" y="717"/>
                    </a:lnTo>
                    <a:lnTo>
                      <a:pt x="367" y="716"/>
                    </a:lnTo>
                    <a:lnTo>
                      <a:pt x="367" y="716"/>
                    </a:lnTo>
                    <a:lnTo>
                      <a:pt x="374" y="710"/>
                    </a:lnTo>
                    <a:lnTo>
                      <a:pt x="380" y="704"/>
                    </a:lnTo>
                    <a:lnTo>
                      <a:pt x="384" y="700"/>
                    </a:lnTo>
                    <a:lnTo>
                      <a:pt x="385" y="700"/>
                    </a:lnTo>
                    <a:lnTo>
                      <a:pt x="385" y="699"/>
                    </a:lnTo>
                    <a:lnTo>
                      <a:pt x="384" y="699"/>
                    </a:lnTo>
                    <a:lnTo>
                      <a:pt x="381" y="704"/>
                    </a:lnTo>
                    <a:lnTo>
                      <a:pt x="375" y="713"/>
                    </a:lnTo>
                    <a:lnTo>
                      <a:pt x="375" y="713"/>
                    </a:lnTo>
                    <a:lnTo>
                      <a:pt x="375" y="712"/>
                    </a:lnTo>
                    <a:lnTo>
                      <a:pt x="375" y="712"/>
                    </a:lnTo>
                    <a:lnTo>
                      <a:pt x="366" y="722"/>
                    </a:lnTo>
                    <a:lnTo>
                      <a:pt x="366" y="722"/>
                    </a:lnTo>
                    <a:lnTo>
                      <a:pt x="361" y="725"/>
                    </a:lnTo>
                    <a:lnTo>
                      <a:pt x="356" y="726"/>
                    </a:lnTo>
                    <a:lnTo>
                      <a:pt x="356" y="726"/>
                    </a:lnTo>
                    <a:lnTo>
                      <a:pt x="349" y="725"/>
                    </a:lnTo>
                    <a:lnTo>
                      <a:pt x="349" y="725"/>
                    </a:lnTo>
                    <a:lnTo>
                      <a:pt x="345" y="725"/>
                    </a:lnTo>
                    <a:lnTo>
                      <a:pt x="345" y="725"/>
                    </a:lnTo>
                    <a:lnTo>
                      <a:pt x="342" y="727"/>
                    </a:lnTo>
                    <a:lnTo>
                      <a:pt x="342" y="727"/>
                    </a:lnTo>
                    <a:lnTo>
                      <a:pt x="342" y="727"/>
                    </a:lnTo>
                    <a:lnTo>
                      <a:pt x="342" y="727"/>
                    </a:lnTo>
                    <a:lnTo>
                      <a:pt x="328" y="737"/>
                    </a:lnTo>
                    <a:lnTo>
                      <a:pt x="328" y="737"/>
                    </a:lnTo>
                    <a:lnTo>
                      <a:pt x="323" y="742"/>
                    </a:lnTo>
                    <a:lnTo>
                      <a:pt x="318" y="750"/>
                    </a:lnTo>
                    <a:lnTo>
                      <a:pt x="318" y="750"/>
                    </a:lnTo>
                    <a:lnTo>
                      <a:pt x="318" y="750"/>
                    </a:lnTo>
                    <a:lnTo>
                      <a:pt x="313" y="756"/>
                    </a:lnTo>
                    <a:lnTo>
                      <a:pt x="313" y="757"/>
                    </a:lnTo>
                    <a:lnTo>
                      <a:pt x="313" y="758"/>
                    </a:lnTo>
                    <a:lnTo>
                      <a:pt x="316" y="758"/>
                    </a:lnTo>
                    <a:lnTo>
                      <a:pt x="316" y="758"/>
                    </a:lnTo>
                    <a:lnTo>
                      <a:pt x="316" y="758"/>
                    </a:lnTo>
                    <a:lnTo>
                      <a:pt x="316" y="758"/>
                    </a:lnTo>
                    <a:lnTo>
                      <a:pt x="319" y="754"/>
                    </a:lnTo>
                    <a:lnTo>
                      <a:pt x="324" y="750"/>
                    </a:lnTo>
                    <a:lnTo>
                      <a:pt x="334" y="744"/>
                    </a:lnTo>
                    <a:lnTo>
                      <a:pt x="344" y="741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55" y="738"/>
                    </a:lnTo>
                    <a:lnTo>
                      <a:pt x="355" y="739"/>
                    </a:lnTo>
                    <a:lnTo>
                      <a:pt x="355" y="739"/>
                    </a:lnTo>
                    <a:lnTo>
                      <a:pt x="355" y="739"/>
                    </a:lnTo>
                    <a:lnTo>
                      <a:pt x="355" y="739"/>
                    </a:lnTo>
                    <a:lnTo>
                      <a:pt x="353" y="739"/>
                    </a:lnTo>
                    <a:lnTo>
                      <a:pt x="353" y="739"/>
                    </a:lnTo>
                    <a:lnTo>
                      <a:pt x="348" y="739"/>
                    </a:lnTo>
                    <a:lnTo>
                      <a:pt x="344" y="741"/>
                    </a:lnTo>
                    <a:lnTo>
                      <a:pt x="341" y="743"/>
                    </a:lnTo>
                    <a:lnTo>
                      <a:pt x="337" y="748"/>
                    </a:lnTo>
                    <a:lnTo>
                      <a:pt x="337" y="748"/>
                    </a:lnTo>
                    <a:lnTo>
                      <a:pt x="337" y="747"/>
                    </a:lnTo>
                    <a:lnTo>
                      <a:pt x="332" y="749"/>
                    </a:lnTo>
                    <a:lnTo>
                      <a:pt x="329" y="751"/>
                    </a:lnTo>
                    <a:lnTo>
                      <a:pt x="329" y="751"/>
                    </a:lnTo>
                    <a:lnTo>
                      <a:pt x="328" y="755"/>
                    </a:lnTo>
                    <a:lnTo>
                      <a:pt x="326" y="757"/>
                    </a:lnTo>
                    <a:lnTo>
                      <a:pt x="323" y="758"/>
                    </a:lnTo>
                    <a:lnTo>
                      <a:pt x="323" y="758"/>
                    </a:lnTo>
                    <a:lnTo>
                      <a:pt x="319" y="760"/>
                    </a:lnTo>
                    <a:lnTo>
                      <a:pt x="314" y="762"/>
                    </a:lnTo>
                    <a:lnTo>
                      <a:pt x="312" y="764"/>
                    </a:lnTo>
                    <a:lnTo>
                      <a:pt x="312" y="764"/>
                    </a:lnTo>
                    <a:lnTo>
                      <a:pt x="312" y="768"/>
                    </a:lnTo>
                    <a:lnTo>
                      <a:pt x="312" y="769"/>
                    </a:lnTo>
                    <a:lnTo>
                      <a:pt x="314" y="770"/>
                    </a:lnTo>
                    <a:lnTo>
                      <a:pt x="320" y="775"/>
                    </a:lnTo>
                    <a:lnTo>
                      <a:pt x="326" y="776"/>
                    </a:lnTo>
                    <a:lnTo>
                      <a:pt x="331" y="778"/>
                    </a:lnTo>
                    <a:lnTo>
                      <a:pt x="331" y="778"/>
                    </a:lnTo>
                    <a:lnTo>
                      <a:pt x="332" y="778"/>
                    </a:lnTo>
                    <a:lnTo>
                      <a:pt x="332" y="778"/>
                    </a:lnTo>
                    <a:lnTo>
                      <a:pt x="331" y="776"/>
                    </a:lnTo>
                    <a:lnTo>
                      <a:pt x="331" y="778"/>
                    </a:lnTo>
                    <a:lnTo>
                      <a:pt x="329" y="778"/>
                    </a:lnTo>
                    <a:lnTo>
                      <a:pt x="329" y="778"/>
                    </a:lnTo>
                    <a:lnTo>
                      <a:pt x="326" y="779"/>
                    </a:lnTo>
                    <a:lnTo>
                      <a:pt x="325" y="779"/>
                    </a:lnTo>
                    <a:lnTo>
                      <a:pt x="325" y="781"/>
                    </a:lnTo>
                    <a:lnTo>
                      <a:pt x="325" y="781"/>
                    </a:lnTo>
                    <a:lnTo>
                      <a:pt x="326" y="784"/>
                    </a:lnTo>
                    <a:lnTo>
                      <a:pt x="326" y="784"/>
                    </a:lnTo>
                    <a:lnTo>
                      <a:pt x="330" y="787"/>
                    </a:lnTo>
                    <a:lnTo>
                      <a:pt x="331" y="788"/>
                    </a:lnTo>
                    <a:lnTo>
                      <a:pt x="331" y="788"/>
                    </a:lnTo>
                    <a:lnTo>
                      <a:pt x="332" y="789"/>
                    </a:lnTo>
                    <a:lnTo>
                      <a:pt x="334" y="789"/>
                    </a:lnTo>
                    <a:lnTo>
                      <a:pt x="334" y="788"/>
                    </a:lnTo>
                    <a:lnTo>
                      <a:pt x="329" y="788"/>
                    </a:lnTo>
                    <a:lnTo>
                      <a:pt x="329" y="787"/>
                    </a:lnTo>
                    <a:lnTo>
                      <a:pt x="326" y="788"/>
                    </a:lnTo>
                    <a:lnTo>
                      <a:pt x="323" y="789"/>
                    </a:lnTo>
                    <a:lnTo>
                      <a:pt x="323" y="789"/>
                    </a:lnTo>
                    <a:lnTo>
                      <a:pt x="316" y="800"/>
                    </a:lnTo>
                    <a:lnTo>
                      <a:pt x="313" y="801"/>
                    </a:lnTo>
                    <a:lnTo>
                      <a:pt x="312" y="801"/>
                    </a:lnTo>
                    <a:lnTo>
                      <a:pt x="313" y="801"/>
                    </a:lnTo>
                    <a:lnTo>
                      <a:pt x="313" y="801"/>
                    </a:lnTo>
                    <a:lnTo>
                      <a:pt x="313" y="798"/>
                    </a:lnTo>
                    <a:lnTo>
                      <a:pt x="313" y="798"/>
                    </a:lnTo>
                    <a:lnTo>
                      <a:pt x="314" y="794"/>
                    </a:lnTo>
                    <a:lnTo>
                      <a:pt x="314" y="794"/>
                    </a:lnTo>
                    <a:lnTo>
                      <a:pt x="313" y="793"/>
                    </a:lnTo>
                    <a:lnTo>
                      <a:pt x="313" y="792"/>
                    </a:lnTo>
                    <a:lnTo>
                      <a:pt x="312" y="792"/>
                    </a:lnTo>
                    <a:lnTo>
                      <a:pt x="311" y="791"/>
                    </a:lnTo>
                    <a:lnTo>
                      <a:pt x="307" y="788"/>
                    </a:lnTo>
                    <a:lnTo>
                      <a:pt x="304" y="784"/>
                    </a:lnTo>
                    <a:lnTo>
                      <a:pt x="301" y="780"/>
                    </a:lnTo>
                    <a:lnTo>
                      <a:pt x="301" y="778"/>
                    </a:lnTo>
                    <a:lnTo>
                      <a:pt x="300" y="778"/>
                    </a:lnTo>
                    <a:lnTo>
                      <a:pt x="299" y="779"/>
                    </a:lnTo>
                    <a:lnTo>
                      <a:pt x="299" y="779"/>
                    </a:lnTo>
                    <a:lnTo>
                      <a:pt x="297" y="782"/>
                    </a:lnTo>
                    <a:lnTo>
                      <a:pt x="297" y="782"/>
                    </a:lnTo>
                    <a:lnTo>
                      <a:pt x="297" y="782"/>
                    </a:lnTo>
                    <a:lnTo>
                      <a:pt x="297" y="782"/>
                    </a:lnTo>
                    <a:lnTo>
                      <a:pt x="294" y="785"/>
                    </a:lnTo>
                    <a:lnTo>
                      <a:pt x="293" y="787"/>
                    </a:lnTo>
                    <a:lnTo>
                      <a:pt x="289" y="788"/>
                    </a:lnTo>
                    <a:lnTo>
                      <a:pt x="289" y="788"/>
                    </a:lnTo>
                    <a:lnTo>
                      <a:pt x="288" y="788"/>
                    </a:lnTo>
                    <a:lnTo>
                      <a:pt x="287" y="789"/>
                    </a:lnTo>
                    <a:lnTo>
                      <a:pt x="287" y="789"/>
                    </a:lnTo>
                    <a:lnTo>
                      <a:pt x="285" y="797"/>
                    </a:lnTo>
                    <a:lnTo>
                      <a:pt x="286" y="797"/>
                    </a:lnTo>
                    <a:lnTo>
                      <a:pt x="285" y="795"/>
                    </a:lnTo>
                    <a:lnTo>
                      <a:pt x="283" y="800"/>
                    </a:lnTo>
                    <a:lnTo>
                      <a:pt x="280" y="804"/>
                    </a:lnTo>
                    <a:lnTo>
                      <a:pt x="281" y="804"/>
                    </a:lnTo>
                    <a:lnTo>
                      <a:pt x="280" y="804"/>
                    </a:lnTo>
                    <a:lnTo>
                      <a:pt x="280" y="804"/>
                    </a:lnTo>
                    <a:lnTo>
                      <a:pt x="274" y="806"/>
                    </a:lnTo>
                    <a:lnTo>
                      <a:pt x="270" y="809"/>
                    </a:lnTo>
                    <a:lnTo>
                      <a:pt x="270" y="809"/>
                    </a:lnTo>
                    <a:lnTo>
                      <a:pt x="268" y="810"/>
                    </a:lnTo>
                    <a:lnTo>
                      <a:pt x="267" y="812"/>
                    </a:lnTo>
                    <a:lnTo>
                      <a:pt x="267" y="812"/>
                    </a:lnTo>
                    <a:lnTo>
                      <a:pt x="266" y="819"/>
                    </a:lnTo>
                    <a:lnTo>
                      <a:pt x="266" y="819"/>
                    </a:lnTo>
                    <a:lnTo>
                      <a:pt x="267" y="823"/>
                    </a:lnTo>
                    <a:lnTo>
                      <a:pt x="267" y="825"/>
                    </a:lnTo>
                    <a:lnTo>
                      <a:pt x="266" y="826"/>
                    </a:lnTo>
                    <a:lnTo>
                      <a:pt x="266" y="826"/>
                    </a:lnTo>
                    <a:lnTo>
                      <a:pt x="263" y="829"/>
                    </a:lnTo>
                    <a:lnTo>
                      <a:pt x="260" y="830"/>
                    </a:lnTo>
                    <a:lnTo>
                      <a:pt x="260" y="830"/>
                    </a:lnTo>
                    <a:lnTo>
                      <a:pt x="255" y="834"/>
                    </a:lnTo>
                    <a:lnTo>
                      <a:pt x="254" y="836"/>
                    </a:lnTo>
                    <a:lnTo>
                      <a:pt x="254" y="836"/>
                    </a:lnTo>
                    <a:lnTo>
                      <a:pt x="254" y="837"/>
                    </a:lnTo>
                    <a:lnTo>
                      <a:pt x="254" y="837"/>
                    </a:lnTo>
                    <a:lnTo>
                      <a:pt x="255" y="838"/>
                    </a:lnTo>
                    <a:lnTo>
                      <a:pt x="255" y="838"/>
                    </a:lnTo>
                    <a:lnTo>
                      <a:pt x="258" y="841"/>
                    </a:lnTo>
                    <a:lnTo>
                      <a:pt x="260" y="842"/>
                    </a:lnTo>
                    <a:lnTo>
                      <a:pt x="260" y="843"/>
                    </a:lnTo>
                    <a:lnTo>
                      <a:pt x="257" y="847"/>
                    </a:lnTo>
                    <a:lnTo>
                      <a:pt x="247" y="856"/>
                    </a:lnTo>
                    <a:lnTo>
                      <a:pt x="239" y="865"/>
                    </a:lnTo>
                    <a:lnTo>
                      <a:pt x="239" y="866"/>
                    </a:lnTo>
                    <a:lnTo>
                      <a:pt x="239" y="866"/>
                    </a:lnTo>
                    <a:lnTo>
                      <a:pt x="241" y="868"/>
                    </a:lnTo>
                    <a:lnTo>
                      <a:pt x="241" y="868"/>
                    </a:lnTo>
                    <a:lnTo>
                      <a:pt x="244" y="869"/>
                    </a:lnTo>
                    <a:lnTo>
                      <a:pt x="244" y="869"/>
                    </a:lnTo>
                    <a:lnTo>
                      <a:pt x="245" y="869"/>
                    </a:lnTo>
                    <a:lnTo>
                      <a:pt x="247" y="869"/>
                    </a:lnTo>
                    <a:lnTo>
                      <a:pt x="248" y="868"/>
                    </a:lnTo>
                    <a:lnTo>
                      <a:pt x="248" y="868"/>
                    </a:lnTo>
                    <a:lnTo>
                      <a:pt x="254" y="865"/>
                    </a:lnTo>
                    <a:lnTo>
                      <a:pt x="257" y="863"/>
                    </a:lnTo>
                    <a:lnTo>
                      <a:pt x="257" y="863"/>
                    </a:lnTo>
                    <a:lnTo>
                      <a:pt x="257" y="862"/>
                    </a:lnTo>
                    <a:lnTo>
                      <a:pt x="258" y="862"/>
                    </a:lnTo>
                    <a:lnTo>
                      <a:pt x="256" y="866"/>
                    </a:lnTo>
                    <a:lnTo>
                      <a:pt x="257" y="866"/>
                    </a:lnTo>
                    <a:lnTo>
                      <a:pt x="256" y="865"/>
                    </a:lnTo>
                    <a:lnTo>
                      <a:pt x="256" y="865"/>
                    </a:lnTo>
                    <a:lnTo>
                      <a:pt x="251" y="871"/>
                    </a:lnTo>
                    <a:lnTo>
                      <a:pt x="250" y="874"/>
                    </a:lnTo>
                    <a:lnTo>
                      <a:pt x="250" y="874"/>
                    </a:lnTo>
                    <a:lnTo>
                      <a:pt x="250" y="878"/>
                    </a:lnTo>
                    <a:lnTo>
                      <a:pt x="249" y="885"/>
                    </a:lnTo>
                    <a:lnTo>
                      <a:pt x="249" y="885"/>
                    </a:lnTo>
                    <a:lnTo>
                      <a:pt x="250" y="887"/>
                    </a:lnTo>
                    <a:lnTo>
                      <a:pt x="250" y="887"/>
                    </a:lnTo>
                    <a:lnTo>
                      <a:pt x="263" y="887"/>
                    </a:lnTo>
                    <a:lnTo>
                      <a:pt x="269" y="885"/>
                    </a:lnTo>
                    <a:lnTo>
                      <a:pt x="276" y="881"/>
                    </a:lnTo>
                    <a:lnTo>
                      <a:pt x="283" y="877"/>
                    </a:lnTo>
                    <a:lnTo>
                      <a:pt x="291" y="873"/>
                    </a:lnTo>
                    <a:lnTo>
                      <a:pt x="297" y="871"/>
                    </a:lnTo>
                    <a:lnTo>
                      <a:pt x="301" y="866"/>
                    </a:lnTo>
                    <a:lnTo>
                      <a:pt x="305" y="860"/>
                    </a:lnTo>
                    <a:lnTo>
                      <a:pt x="306" y="856"/>
                    </a:lnTo>
                    <a:lnTo>
                      <a:pt x="306" y="856"/>
                    </a:lnTo>
                    <a:lnTo>
                      <a:pt x="306" y="851"/>
                    </a:lnTo>
                    <a:lnTo>
                      <a:pt x="306" y="851"/>
                    </a:lnTo>
                    <a:lnTo>
                      <a:pt x="304" y="851"/>
                    </a:lnTo>
                    <a:lnTo>
                      <a:pt x="304" y="851"/>
                    </a:lnTo>
                    <a:lnTo>
                      <a:pt x="295" y="855"/>
                    </a:lnTo>
                    <a:lnTo>
                      <a:pt x="291" y="857"/>
                    </a:lnTo>
                    <a:lnTo>
                      <a:pt x="293" y="854"/>
                    </a:lnTo>
                    <a:lnTo>
                      <a:pt x="297" y="849"/>
                    </a:lnTo>
                    <a:lnTo>
                      <a:pt x="301" y="846"/>
                    </a:lnTo>
                    <a:lnTo>
                      <a:pt x="310" y="835"/>
                    </a:lnTo>
                    <a:lnTo>
                      <a:pt x="316" y="830"/>
                    </a:lnTo>
                    <a:lnTo>
                      <a:pt x="322" y="830"/>
                    </a:lnTo>
                    <a:lnTo>
                      <a:pt x="324" y="831"/>
                    </a:lnTo>
                    <a:lnTo>
                      <a:pt x="324" y="831"/>
                    </a:lnTo>
                    <a:lnTo>
                      <a:pt x="324" y="832"/>
                    </a:lnTo>
                    <a:lnTo>
                      <a:pt x="319" y="837"/>
                    </a:lnTo>
                    <a:lnTo>
                      <a:pt x="313" y="842"/>
                    </a:lnTo>
                    <a:lnTo>
                      <a:pt x="311" y="846"/>
                    </a:lnTo>
                    <a:lnTo>
                      <a:pt x="309" y="848"/>
                    </a:lnTo>
                    <a:lnTo>
                      <a:pt x="309" y="849"/>
                    </a:lnTo>
                    <a:lnTo>
                      <a:pt x="309" y="850"/>
                    </a:lnTo>
                    <a:lnTo>
                      <a:pt x="309" y="851"/>
                    </a:lnTo>
                    <a:lnTo>
                      <a:pt x="311" y="853"/>
                    </a:lnTo>
                    <a:lnTo>
                      <a:pt x="311" y="853"/>
                    </a:lnTo>
                    <a:lnTo>
                      <a:pt x="319" y="856"/>
                    </a:lnTo>
                    <a:lnTo>
                      <a:pt x="320" y="857"/>
                    </a:lnTo>
                    <a:lnTo>
                      <a:pt x="320" y="859"/>
                    </a:lnTo>
                    <a:lnTo>
                      <a:pt x="319" y="859"/>
                    </a:lnTo>
                    <a:lnTo>
                      <a:pt x="319" y="859"/>
                    </a:lnTo>
                    <a:lnTo>
                      <a:pt x="316" y="861"/>
                    </a:lnTo>
                    <a:lnTo>
                      <a:pt x="316" y="861"/>
                    </a:lnTo>
                    <a:lnTo>
                      <a:pt x="313" y="865"/>
                    </a:lnTo>
                    <a:lnTo>
                      <a:pt x="309" y="867"/>
                    </a:lnTo>
                    <a:lnTo>
                      <a:pt x="304" y="871"/>
                    </a:lnTo>
                    <a:lnTo>
                      <a:pt x="298" y="873"/>
                    </a:lnTo>
                    <a:lnTo>
                      <a:pt x="293" y="875"/>
                    </a:lnTo>
                    <a:lnTo>
                      <a:pt x="291" y="877"/>
                    </a:lnTo>
                    <a:lnTo>
                      <a:pt x="291" y="877"/>
                    </a:lnTo>
                    <a:lnTo>
                      <a:pt x="289" y="878"/>
                    </a:lnTo>
                    <a:lnTo>
                      <a:pt x="289" y="879"/>
                    </a:lnTo>
                    <a:lnTo>
                      <a:pt x="289" y="880"/>
                    </a:lnTo>
                    <a:lnTo>
                      <a:pt x="289" y="880"/>
                    </a:lnTo>
                    <a:lnTo>
                      <a:pt x="291" y="884"/>
                    </a:lnTo>
                    <a:lnTo>
                      <a:pt x="293" y="890"/>
                    </a:lnTo>
                    <a:lnTo>
                      <a:pt x="294" y="894"/>
                    </a:lnTo>
                    <a:lnTo>
                      <a:pt x="293" y="897"/>
                    </a:lnTo>
                    <a:lnTo>
                      <a:pt x="292" y="898"/>
                    </a:lnTo>
                    <a:lnTo>
                      <a:pt x="278" y="899"/>
                    </a:lnTo>
                    <a:lnTo>
                      <a:pt x="268" y="899"/>
                    </a:lnTo>
                    <a:lnTo>
                      <a:pt x="263" y="900"/>
                    </a:lnTo>
                    <a:lnTo>
                      <a:pt x="263" y="900"/>
                    </a:lnTo>
                    <a:lnTo>
                      <a:pt x="256" y="904"/>
                    </a:lnTo>
                    <a:lnTo>
                      <a:pt x="252" y="905"/>
                    </a:lnTo>
                    <a:lnTo>
                      <a:pt x="251" y="905"/>
                    </a:lnTo>
                    <a:lnTo>
                      <a:pt x="251" y="896"/>
                    </a:lnTo>
                    <a:lnTo>
                      <a:pt x="250" y="894"/>
                    </a:lnTo>
                    <a:lnTo>
                      <a:pt x="249" y="893"/>
                    </a:lnTo>
                    <a:lnTo>
                      <a:pt x="249" y="893"/>
                    </a:lnTo>
                    <a:lnTo>
                      <a:pt x="247" y="893"/>
                    </a:lnTo>
                    <a:lnTo>
                      <a:pt x="247" y="894"/>
                    </a:lnTo>
                    <a:lnTo>
                      <a:pt x="244" y="896"/>
                    </a:lnTo>
                    <a:lnTo>
                      <a:pt x="244" y="896"/>
                    </a:lnTo>
                    <a:lnTo>
                      <a:pt x="243" y="893"/>
                    </a:lnTo>
                    <a:lnTo>
                      <a:pt x="243" y="890"/>
                    </a:lnTo>
                    <a:lnTo>
                      <a:pt x="242" y="885"/>
                    </a:lnTo>
                    <a:lnTo>
                      <a:pt x="242" y="884"/>
                    </a:lnTo>
                    <a:lnTo>
                      <a:pt x="239" y="881"/>
                    </a:lnTo>
                    <a:lnTo>
                      <a:pt x="239" y="881"/>
                    </a:lnTo>
                    <a:lnTo>
                      <a:pt x="236" y="881"/>
                    </a:lnTo>
                    <a:lnTo>
                      <a:pt x="236" y="881"/>
                    </a:lnTo>
                    <a:lnTo>
                      <a:pt x="227" y="887"/>
                    </a:lnTo>
                    <a:lnTo>
                      <a:pt x="224" y="888"/>
                    </a:lnTo>
                    <a:lnTo>
                      <a:pt x="224" y="888"/>
                    </a:lnTo>
                    <a:lnTo>
                      <a:pt x="220" y="891"/>
                    </a:lnTo>
                    <a:lnTo>
                      <a:pt x="219" y="892"/>
                    </a:lnTo>
                    <a:lnTo>
                      <a:pt x="219" y="892"/>
                    </a:lnTo>
                    <a:lnTo>
                      <a:pt x="217" y="894"/>
                    </a:lnTo>
                    <a:lnTo>
                      <a:pt x="217" y="896"/>
                    </a:lnTo>
                    <a:lnTo>
                      <a:pt x="216" y="898"/>
                    </a:lnTo>
                    <a:lnTo>
                      <a:pt x="216" y="898"/>
                    </a:lnTo>
                    <a:lnTo>
                      <a:pt x="217" y="899"/>
                    </a:lnTo>
                    <a:lnTo>
                      <a:pt x="218" y="902"/>
                    </a:lnTo>
                    <a:lnTo>
                      <a:pt x="218" y="902"/>
                    </a:lnTo>
                    <a:lnTo>
                      <a:pt x="221" y="903"/>
                    </a:lnTo>
                    <a:lnTo>
                      <a:pt x="225" y="904"/>
                    </a:lnTo>
                    <a:lnTo>
                      <a:pt x="226" y="904"/>
                    </a:lnTo>
                    <a:lnTo>
                      <a:pt x="224" y="905"/>
                    </a:lnTo>
                    <a:lnTo>
                      <a:pt x="224" y="905"/>
                    </a:lnTo>
                    <a:lnTo>
                      <a:pt x="221" y="905"/>
                    </a:lnTo>
                    <a:lnTo>
                      <a:pt x="220" y="905"/>
                    </a:lnTo>
                    <a:lnTo>
                      <a:pt x="218" y="909"/>
                    </a:lnTo>
                    <a:lnTo>
                      <a:pt x="214" y="912"/>
                    </a:lnTo>
                    <a:lnTo>
                      <a:pt x="211" y="915"/>
                    </a:lnTo>
                    <a:lnTo>
                      <a:pt x="208" y="917"/>
                    </a:lnTo>
                    <a:lnTo>
                      <a:pt x="207" y="917"/>
                    </a:lnTo>
                    <a:lnTo>
                      <a:pt x="207" y="915"/>
                    </a:lnTo>
                    <a:lnTo>
                      <a:pt x="208" y="910"/>
                    </a:lnTo>
                    <a:lnTo>
                      <a:pt x="210" y="903"/>
                    </a:lnTo>
                    <a:lnTo>
                      <a:pt x="210" y="900"/>
                    </a:lnTo>
                    <a:lnTo>
                      <a:pt x="210" y="900"/>
                    </a:lnTo>
                    <a:lnTo>
                      <a:pt x="208" y="898"/>
                    </a:lnTo>
                    <a:lnTo>
                      <a:pt x="208" y="898"/>
                    </a:lnTo>
                    <a:lnTo>
                      <a:pt x="206" y="897"/>
                    </a:lnTo>
                    <a:lnTo>
                      <a:pt x="205" y="897"/>
                    </a:lnTo>
                    <a:lnTo>
                      <a:pt x="202" y="898"/>
                    </a:lnTo>
                    <a:lnTo>
                      <a:pt x="202" y="898"/>
                    </a:lnTo>
                    <a:lnTo>
                      <a:pt x="196" y="900"/>
                    </a:lnTo>
                    <a:lnTo>
                      <a:pt x="194" y="904"/>
                    </a:lnTo>
                    <a:lnTo>
                      <a:pt x="194" y="904"/>
                    </a:lnTo>
                    <a:lnTo>
                      <a:pt x="194" y="904"/>
                    </a:lnTo>
                    <a:lnTo>
                      <a:pt x="194" y="904"/>
                    </a:lnTo>
                    <a:lnTo>
                      <a:pt x="189" y="909"/>
                    </a:lnTo>
                    <a:lnTo>
                      <a:pt x="188" y="912"/>
                    </a:lnTo>
                    <a:lnTo>
                      <a:pt x="188" y="912"/>
                    </a:lnTo>
                    <a:lnTo>
                      <a:pt x="187" y="915"/>
                    </a:lnTo>
                    <a:lnTo>
                      <a:pt x="185" y="919"/>
                    </a:lnTo>
                    <a:lnTo>
                      <a:pt x="183" y="919"/>
                    </a:lnTo>
                    <a:lnTo>
                      <a:pt x="183" y="923"/>
                    </a:lnTo>
                    <a:lnTo>
                      <a:pt x="183" y="924"/>
                    </a:lnTo>
                    <a:lnTo>
                      <a:pt x="186" y="924"/>
                    </a:lnTo>
                    <a:lnTo>
                      <a:pt x="188" y="924"/>
                    </a:lnTo>
                    <a:lnTo>
                      <a:pt x="188" y="924"/>
                    </a:lnTo>
                    <a:lnTo>
                      <a:pt x="201" y="924"/>
                    </a:lnTo>
                    <a:lnTo>
                      <a:pt x="205" y="924"/>
                    </a:lnTo>
                    <a:lnTo>
                      <a:pt x="199" y="927"/>
                    </a:lnTo>
                    <a:lnTo>
                      <a:pt x="199" y="927"/>
                    </a:lnTo>
                    <a:lnTo>
                      <a:pt x="199" y="927"/>
                    </a:lnTo>
                    <a:lnTo>
                      <a:pt x="194" y="929"/>
                    </a:lnTo>
                    <a:lnTo>
                      <a:pt x="180" y="929"/>
                    </a:lnTo>
                    <a:lnTo>
                      <a:pt x="175" y="929"/>
                    </a:lnTo>
                    <a:lnTo>
                      <a:pt x="175" y="929"/>
                    </a:lnTo>
                    <a:lnTo>
                      <a:pt x="173" y="931"/>
                    </a:lnTo>
                    <a:lnTo>
                      <a:pt x="173" y="931"/>
                    </a:lnTo>
                    <a:lnTo>
                      <a:pt x="173" y="933"/>
                    </a:lnTo>
                    <a:lnTo>
                      <a:pt x="173" y="933"/>
                    </a:lnTo>
                    <a:lnTo>
                      <a:pt x="174" y="937"/>
                    </a:lnTo>
                    <a:lnTo>
                      <a:pt x="174" y="937"/>
                    </a:lnTo>
                    <a:lnTo>
                      <a:pt x="176" y="941"/>
                    </a:lnTo>
                    <a:lnTo>
                      <a:pt x="176" y="941"/>
                    </a:lnTo>
                    <a:lnTo>
                      <a:pt x="180" y="943"/>
                    </a:lnTo>
                    <a:lnTo>
                      <a:pt x="180" y="943"/>
                    </a:lnTo>
                    <a:lnTo>
                      <a:pt x="186" y="944"/>
                    </a:lnTo>
                    <a:lnTo>
                      <a:pt x="186" y="944"/>
                    </a:lnTo>
                    <a:lnTo>
                      <a:pt x="194" y="943"/>
                    </a:lnTo>
                    <a:lnTo>
                      <a:pt x="195" y="943"/>
                    </a:lnTo>
                    <a:lnTo>
                      <a:pt x="195" y="943"/>
                    </a:lnTo>
                    <a:lnTo>
                      <a:pt x="195" y="942"/>
                    </a:lnTo>
                    <a:lnTo>
                      <a:pt x="194" y="943"/>
                    </a:lnTo>
                    <a:lnTo>
                      <a:pt x="190" y="944"/>
                    </a:lnTo>
                    <a:lnTo>
                      <a:pt x="190" y="944"/>
                    </a:lnTo>
                    <a:lnTo>
                      <a:pt x="186" y="947"/>
                    </a:lnTo>
                    <a:lnTo>
                      <a:pt x="185" y="948"/>
                    </a:lnTo>
                    <a:lnTo>
                      <a:pt x="183" y="948"/>
                    </a:lnTo>
                    <a:lnTo>
                      <a:pt x="183" y="950"/>
                    </a:lnTo>
                    <a:lnTo>
                      <a:pt x="183" y="950"/>
                    </a:lnTo>
                    <a:lnTo>
                      <a:pt x="185" y="953"/>
                    </a:lnTo>
                    <a:lnTo>
                      <a:pt x="185" y="953"/>
                    </a:lnTo>
                    <a:lnTo>
                      <a:pt x="188" y="956"/>
                    </a:lnTo>
                    <a:lnTo>
                      <a:pt x="188" y="956"/>
                    </a:lnTo>
                    <a:lnTo>
                      <a:pt x="180" y="956"/>
                    </a:lnTo>
                    <a:lnTo>
                      <a:pt x="176" y="954"/>
                    </a:lnTo>
                    <a:lnTo>
                      <a:pt x="176" y="954"/>
                    </a:lnTo>
                    <a:lnTo>
                      <a:pt x="173" y="954"/>
                    </a:lnTo>
                    <a:lnTo>
                      <a:pt x="173" y="954"/>
                    </a:lnTo>
                    <a:lnTo>
                      <a:pt x="171" y="955"/>
                    </a:lnTo>
                    <a:lnTo>
                      <a:pt x="171" y="955"/>
                    </a:lnTo>
                    <a:lnTo>
                      <a:pt x="171" y="958"/>
                    </a:lnTo>
                    <a:lnTo>
                      <a:pt x="171" y="958"/>
                    </a:lnTo>
                    <a:lnTo>
                      <a:pt x="173" y="961"/>
                    </a:lnTo>
                    <a:lnTo>
                      <a:pt x="173" y="961"/>
                    </a:lnTo>
                    <a:lnTo>
                      <a:pt x="175" y="964"/>
                    </a:lnTo>
                    <a:lnTo>
                      <a:pt x="180" y="968"/>
                    </a:lnTo>
                    <a:lnTo>
                      <a:pt x="185" y="972"/>
                    </a:lnTo>
                    <a:lnTo>
                      <a:pt x="186" y="973"/>
                    </a:lnTo>
                    <a:lnTo>
                      <a:pt x="185" y="973"/>
                    </a:lnTo>
                    <a:lnTo>
                      <a:pt x="180" y="971"/>
                    </a:lnTo>
                    <a:lnTo>
                      <a:pt x="174" y="965"/>
                    </a:lnTo>
                    <a:lnTo>
                      <a:pt x="171" y="962"/>
                    </a:lnTo>
                    <a:lnTo>
                      <a:pt x="169" y="959"/>
                    </a:lnTo>
                    <a:lnTo>
                      <a:pt x="163" y="947"/>
                    </a:lnTo>
                    <a:lnTo>
                      <a:pt x="161" y="942"/>
                    </a:lnTo>
                    <a:lnTo>
                      <a:pt x="161" y="942"/>
                    </a:lnTo>
                    <a:lnTo>
                      <a:pt x="159" y="941"/>
                    </a:lnTo>
                    <a:lnTo>
                      <a:pt x="158" y="941"/>
                    </a:lnTo>
                    <a:lnTo>
                      <a:pt x="156" y="942"/>
                    </a:lnTo>
                    <a:lnTo>
                      <a:pt x="156" y="942"/>
                    </a:lnTo>
                    <a:lnTo>
                      <a:pt x="155" y="946"/>
                    </a:lnTo>
                    <a:lnTo>
                      <a:pt x="152" y="947"/>
                    </a:lnTo>
                    <a:lnTo>
                      <a:pt x="151" y="948"/>
                    </a:lnTo>
                    <a:lnTo>
                      <a:pt x="146" y="948"/>
                    </a:lnTo>
                    <a:lnTo>
                      <a:pt x="145" y="947"/>
                    </a:lnTo>
                    <a:lnTo>
                      <a:pt x="145" y="947"/>
                    </a:lnTo>
                    <a:lnTo>
                      <a:pt x="143" y="947"/>
                    </a:lnTo>
                    <a:lnTo>
                      <a:pt x="143" y="947"/>
                    </a:lnTo>
                    <a:lnTo>
                      <a:pt x="139" y="949"/>
                    </a:lnTo>
                    <a:lnTo>
                      <a:pt x="138" y="950"/>
                    </a:lnTo>
                    <a:lnTo>
                      <a:pt x="136" y="949"/>
                    </a:lnTo>
                    <a:lnTo>
                      <a:pt x="136" y="949"/>
                    </a:lnTo>
                    <a:lnTo>
                      <a:pt x="137" y="949"/>
                    </a:lnTo>
                    <a:lnTo>
                      <a:pt x="137" y="949"/>
                    </a:lnTo>
                    <a:lnTo>
                      <a:pt x="131" y="943"/>
                    </a:lnTo>
                    <a:lnTo>
                      <a:pt x="131" y="943"/>
                    </a:lnTo>
                    <a:lnTo>
                      <a:pt x="130" y="942"/>
                    </a:lnTo>
                    <a:lnTo>
                      <a:pt x="127" y="941"/>
                    </a:lnTo>
                    <a:lnTo>
                      <a:pt x="127" y="941"/>
                    </a:lnTo>
                    <a:lnTo>
                      <a:pt x="114" y="944"/>
                    </a:lnTo>
                    <a:lnTo>
                      <a:pt x="114" y="944"/>
                    </a:lnTo>
                    <a:lnTo>
                      <a:pt x="109" y="947"/>
                    </a:lnTo>
                    <a:lnTo>
                      <a:pt x="109" y="947"/>
                    </a:lnTo>
                    <a:lnTo>
                      <a:pt x="109" y="949"/>
                    </a:lnTo>
                    <a:lnTo>
                      <a:pt x="109" y="950"/>
                    </a:lnTo>
                    <a:lnTo>
                      <a:pt x="113" y="953"/>
                    </a:lnTo>
                    <a:lnTo>
                      <a:pt x="115" y="956"/>
                    </a:lnTo>
                    <a:lnTo>
                      <a:pt x="115" y="956"/>
                    </a:lnTo>
                    <a:lnTo>
                      <a:pt x="118" y="958"/>
                    </a:lnTo>
                    <a:lnTo>
                      <a:pt x="118" y="959"/>
                    </a:lnTo>
                    <a:lnTo>
                      <a:pt x="118" y="959"/>
                    </a:lnTo>
                    <a:lnTo>
                      <a:pt x="118" y="958"/>
                    </a:lnTo>
                    <a:lnTo>
                      <a:pt x="118" y="958"/>
                    </a:lnTo>
                    <a:lnTo>
                      <a:pt x="114" y="959"/>
                    </a:lnTo>
                    <a:lnTo>
                      <a:pt x="111" y="960"/>
                    </a:lnTo>
                    <a:lnTo>
                      <a:pt x="109" y="962"/>
                    </a:lnTo>
                    <a:lnTo>
                      <a:pt x="108" y="965"/>
                    </a:lnTo>
                    <a:lnTo>
                      <a:pt x="108" y="965"/>
                    </a:lnTo>
                    <a:lnTo>
                      <a:pt x="109" y="966"/>
                    </a:lnTo>
                    <a:lnTo>
                      <a:pt x="111" y="967"/>
                    </a:lnTo>
                    <a:lnTo>
                      <a:pt x="111" y="967"/>
                    </a:lnTo>
                    <a:lnTo>
                      <a:pt x="113" y="968"/>
                    </a:lnTo>
                    <a:lnTo>
                      <a:pt x="117" y="968"/>
                    </a:lnTo>
                    <a:lnTo>
                      <a:pt x="117" y="968"/>
                    </a:lnTo>
                    <a:lnTo>
                      <a:pt x="125" y="967"/>
                    </a:lnTo>
                    <a:lnTo>
                      <a:pt x="136" y="964"/>
                    </a:lnTo>
                    <a:lnTo>
                      <a:pt x="136" y="962"/>
                    </a:lnTo>
                    <a:lnTo>
                      <a:pt x="136" y="964"/>
                    </a:lnTo>
                    <a:lnTo>
                      <a:pt x="139" y="962"/>
                    </a:lnTo>
                    <a:lnTo>
                      <a:pt x="139" y="961"/>
                    </a:lnTo>
                    <a:lnTo>
                      <a:pt x="138" y="961"/>
                    </a:lnTo>
                    <a:lnTo>
                      <a:pt x="138" y="962"/>
                    </a:lnTo>
                    <a:lnTo>
                      <a:pt x="134" y="965"/>
                    </a:lnTo>
                    <a:lnTo>
                      <a:pt x="134" y="965"/>
                    </a:lnTo>
                    <a:lnTo>
                      <a:pt x="132" y="967"/>
                    </a:lnTo>
                    <a:lnTo>
                      <a:pt x="131" y="967"/>
                    </a:lnTo>
                    <a:lnTo>
                      <a:pt x="131" y="969"/>
                    </a:lnTo>
                    <a:lnTo>
                      <a:pt x="131" y="969"/>
                    </a:lnTo>
                    <a:lnTo>
                      <a:pt x="131" y="974"/>
                    </a:lnTo>
                    <a:lnTo>
                      <a:pt x="131" y="974"/>
                    </a:lnTo>
                    <a:lnTo>
                      <a:pt x="132" y="975"/>
                    </a:lnTo>
                    <a:lnTo>
                      <a:pt x="132" y="975"/>
                    </a:lnTo>
                    <a:lnTo>
                      <a:pt x="132" y="975"/>
                    </a:lnTo>
                    <a:lnTo>
                      <a:pt x="132" y="977"/>
                    </a:lnTo>
                    <a:lnTo>
                      <a:pt x="132" y="977"/>
                    </a:lnTo>
                    <a:lnTo>
                      <a:pt x="137" y="977"/>
                    </a:lnTo>
                    <a:lnTo>
                      <a:pt x="137" y="977"/>
                    </a:lnTo>
                    <a:lnTo>
                      <a:pt x="143" y="974"/>
                    </a:lnTo>
                    <a:lnTo>
                      <a:pt x="149" y="971"/>
                    </a:lnTo>
                    <a:lnTo>
                      <a:pt x="154" y="968"/>
                    </a:lnTo>
                    <a:lnTo>
                      <a:pt x="156" y="968"/>
                    </a:lnTo>
                    <a:lnTo>
                      <a:pt x="157" y="969"/>
                    </a:lnTo>
                    <a:lnTo>
                      <a:pt x="161" y="974"/>
                    </a:lnTo>
                    <a:lnTo>
                      <a:pt x="161" y="974"/>
                    </a:lnTo>
                    <a:lnTo>
                      <a:pt x="162" y="974"/>
                    </a:lnTo>
                    <a:lnTo>
                      <a:pt x="162" y="974"/>
                    </a:lnTo>
                    <a:lnTo>
                      <a:pt x="159" y="973"/>
                    </a:lnTo>
                    <a:lnTo>
                      <a:pt x="159" y="973"/>
                    </a:lnTo>
                    <a:lnTo>
                      <a:pt x="157" y="972"/>
                    </a:lnTo>
                    <a:lnTo>
                      <a:pt x="157" y="972"/>
                    </a:lnTo>
                    <a:lnTo>
                      <a:pt x="151" y="972"/>
                    </a:lnTo>
                    <a:lnTo>
                      <a:pt x="151" y="972"/>
                    </a:lnTo>
                    <a:lnTo>
                      <a:pt x="146" y="974"/>
                    </a:lnTo>
                    <a:lnTo>
                      <a:pt x="142" y="977"/>
                    </a:lnTo>
                    <a:lnTo>
                      <a:pt x="138" y="979"/>
                    </a:lnTo>
                    <a:lnTo>
                      <a:pt x="137" y="980"/>
                    </a:lnTo>
                    <a:lnTo>
                      <a:pt x="137" y="980"/>
                    </a:lnTo>
                    <a:lnTo>
                      <a:pt x="137" y="981"/>
                    </a:lnTo>
                    <a:lnTo>
                      <a:pt x="137" y="981"/>
                    </a:lnTo>
                    <a:lnTo>
                      <a:pt x="139" y="984"/>
                    </a:lnTo>
                    <a:lnTo>
                      <a:pt x="142" y="986"/>
                    </a:lnTo>
                    <a:lnTo>
                      <a:pt x="143" y="989"/>
                    </a:lnTo>
                    <a:lnTo>
                      <a:pt x="143" y="989"/>
                    </a:lnTo>
                    <a:lnTo>
                      <a:pt x="144" y="990"/>
                    </a:lnTo>
                    <a:lnTo>
                      <a:pt x="144" y="990"/>
                    </a:lnTo>
                    <a:lnTo>
                      <a:pt x="140" y="990"/>
                    </a:lnTo>
                    <a:lnTo>
                      <a:pt x="140" y="991"/>
                    </a:lnTo>
                    <a:lnTo>
                      <a:pt x="140" y="990"/>
                    </a:lnTo>
                    <a:lnTo>
                      <a:pt x="140" y="990"/>
                    </a:lnTo>
                    <a:lnTo>
                      <a:pt x="138" y="989"/>
                    </a:lnTo>
                    <a:lnTo>
                      <a:pt x="136" y="987"/>
                    </a:lnTo>
                    <a:lnTo>
                      <a:pt x="132" y="984"/>
                    </a:lnTo>
                    <a:lnTo>
                      <a:pt x="132" y="984"/>
                    </a:lnTo>
                    <a:lnTo>
                      <a:pt x="128" y="981"/>
                    </a:lnTo>
                    <a:lnTo>
                      <a:pt x="126" y="980"/>
                    </a:lnTo>
                    <a:lnTo>
                      <a:pt x="121" y="980"/>
                    </a:lnTo>
                    <a:lnTo>
                      <a:pt x="121" y="980"/>
                    </a:lnTo>
                    <a:lnTo>
                      <a:pt x="120" y="980"/>
                    </a:lnTo>
                    <a:lnTo>
                      <a:pt x="120" y="980"/>
                    </a:lnTo>
                    <a:lnTo>
                      <a:pt x="120" y="980"/>
                    </a:lnTo>
                    <a:lnTo>
                      <a:pt x="117" y="980"/>
                    </a:lnTo>
                    <a:lnTo>
                      <a:pt x="117" y="980"/>
                    </a:lnTo>
                    <a:lnTo>
                      <a:pt x="114" y="981"/>
                    </a:lnTo>
                    <a:lnTo>
                      <a:pt x="99" y="981"/>
                    </a:lnTo>
                    <a:lnTo>
                      <a:pt x="93" y="981"/>
                    </a:lnTo>
                    <a:lnTo>
                      <a:pt x="83" y="980"/>
                    </a:lnTo>
                    <a:lnTo>
                      <a:pt x="80" y="980"/>
                    </a:lnTo>
                    <a:lnTo>
                      <a:pt x="80" y="980"/>
                    </a:lnTo>
                    <a:lnTo>
                      <a:pt x="77" y="981"/>
                    </a:lnTo>
                    <a:lnTo>
                      <a:pt x="77" y="981"/>
                    </a:lnTo>
                    <a:lnTo>
                      <a:pt x="77" y="983"/>
                    </a:lnTo>
                    <a:lnTo>
                      <a:pt x="77" y="983"/>
                    </a:lnTo>
                    <a:lnTo>
                      <a:pt x="78" y="985"/>
                    </a:lnTo>
                    <a:lnTo>
                      <a:pt x="78" y="985"/>
                    </a:lnTo>
                    <a:lnTo>
                      <a:pt x="78" y="985"/>
                    </a:lnTo>
                    <a:lnTo>
                      <a:pt x="78" y="985"/>
                    </a:lnTo>
                    <a:lnTo>
                      <a:pt x="88" y="991"/>
                    </a:lnTo>
                    <a:lnTo>
                      <a:pt x="97" y="998"/>
                    </a:lnTo>
                    <a:lnTo>
                      <a:pt x="99" y="997"/>
                    </a:lnTo>
                    <a:lnTo>
                      <a:pt x="97" y="998"/>
                    </a:lnTo>
                    <a:lnTo>
                      <a:pt x="102" y="1003"/>
                    </a:lnTo>
                    <a:lnTo>
                      <a:pt x="107" y="1006"/>
                    </a:lnTo>
                    <a:lnTo>
                      <a:pt x="107" y="1009"/>
                    </a:lnTo>
                    <a:lnTo>
                      <a:pt x="107" y="1011"/>
                    </a:lnTo>
                    <a:lnTo>
                      <a:pt x="107" y="1011"/>
                    </a:lnTo>
                    <a:lnTo>
                      <a:pt x="108" y="1014"/>
                    </a:lnTo>
                    <a:lnTo>
                      <a:pt x="108" y="1014"/>
                    </a:lnTo>
                    <a:lnTo>
                      <a:pt x="111" y="1015"/>
                    </a:lnTo>
                    <a:lnTo>
                      <a:pt x="111" y="1015"/>
                    </a:lnTo>
                    <a:lnTo>
                      <a:pt x="115" y="1017"/>
                    </a:lnTo>
                    <a:lnTo>
                      <a:pt x="121" y="1017"/>
                    </a:lnTo>
                    <a:lnTo>
                      <a:pt x="123" y="1017"/>
                    </a:lnTo>
                    <a:lnTo>
                      <a:pt x="123" y="1017"/>
                    </a:lnTo>
                    <a:lnTo>
                      <a:pt x="112" y="1017"/>
                    </a:lnTo>
                    <a:lnTo>
                      <a:pt x="111" y="1020"/>
                    </a:lnTo>
                    <a:lnTo>
                      <a:pt x="111" y="1020"/>
                    </a:lnTo>
                    <a:lnTo>
                      <a:pt x="109" y="1024"/>
                    </a:lnTo>
                    <a:lnTo>
                      <a:pt x="109" y="1024"/>
                    </a:lnTo>
                    <a:lnTo>
                      <a:pt x="109" y="1029"/>
                    </a:lnTo>
                    <a:lnTo>
                      <a:pt x="109" y="1029"/>
                    </a:lnTo>
                    <a:lnTo>
                      <a:pt x="111" y="1033"/>
                    </a:lnTo>
                    <a:lnTo>
                      <a:pt x="111" y="1033"/>
                    </a:lnTo>
                    <a:lnTo>
                      <a:pt x="112" y="1034"/>
                    </a:lnTo>
                    <a:lnTo>
                      <a:pt x="112" y="1035"/>
                    </a:lnTo>
                    <a:lnTo>
                      <a:pt x="109" y="1034"/>
                    </a:lnTo>
                    <a:lnTo>
                      <a:pt x="108" y="1033"/>
                    </a:lnTo>
                    <a:lnTo>
                      <a:pt x="107" y="1030"/>
                    </a:lnTo>
                    <a:lnTo>
                      <a:pt x="107" y="1024"/>
                    </a:lnTo>
                    <a:lnTo>
                      <a:pt x="108" y="1020"/>
                    </a:lnTo>
                    <a:lnTo>
                      <a:pt x="108" y="1020"/>
                    </a:lnTo>
                    <a:lnTo>
                      <a:pt x="107" y="1015"/>
                    </a:lnTo>
                    <a:lnTo>
                      <a:pt x="107" y="1015"/>
                    </a:lnTo>
                    <a:lnTo>
                      <a:pt x="105" y="1012"/>
                    </a:lnTo>
                    <a:lnTo>
                      <a:pt x="105" y="1012"/>
                    </a:lnTo>
                    <a:lnTo>
                      <a:pt x="105" y="1012"/>
                    </a:lnTo>
                    <a:lnTo>
                      <a:pt x="105" y="1012"/>
                    </a:lnTo>
                    <a:lnTo>
                      <a:pt x="103" y="1008"/>
                    </a:lnTo>
                    <a:lnTo>
                      <a:pt x="102" y="1004"/>
                    </a:lnTo>
                    <a:lnTo>
                      <a:pt x="102" y="1004"/>
                    </a:lnTo>
                    <a:lnTo>
                      <a:pt x="100" y="1002"/>
                    </a:lnTo>
                    <a:lnTo>
                      <a:pt x="95" y="999"/>
                    </a:lnTo>
                    <a:lnTo>
                      <a:pt x="95" y="1000"/>
                    </a:lnTo>
                    <a:lnTo>
                      <a:pt x="95" y="999"/>
                    </a:lnTo>
                    <a:lnTo>
                      <a:pt x="90" y="999"/>
                    </a:lnTo>
                    <a:lnTo>
                      <a:pt x="90" y="999"/>
                    </a:lnTo>
                    <a:lnTo>
                      <a:pt x="89" y="999"/>
                    </a:lnTo>
                    <a:lnTo>
                      <a:pt x="89" y="999"/>
                    </a:lnTo>
                    <a:lnTo>
                      <a:pt x="88" y="1000"/>
                    </a:lnTo>
                    <a:lnTo>
                      <a:pt x="86" y="1003"/>
                    </a:lnTo>
                    <a:lnTo>
                      <a:pt x="84" y="1003"/>
                    </a:lnTo>
                    <a:lnTo>
                      <a:pt x="83" y="1005"/>
                    </a:lnTo>
                    <a:lnTo>
                      <a:pt x="82" y="1006"/>
                    </a:lnTo>
                    <a:lnTo>
                      <a:pt x="82" y="1006"/>
                    </a:lnTo>
                    <a:lnTo>
                      <a:pt x="83" y="1009"/>
                    </a:lnTo>
                    <a:lnTo>
                      <a:pt x="83" y="1015"/>
                    </a:lnTo>
                    <a:lnTo>
                      <a:pt x="86" y="1021"/>
                    </a:lnTo>
                    <a:lnTo>
                      <a:pt x="87" y="1027"/>
                    </a:lnTo>
                    <a:lnTo>
                      <a:pt x="87" y="1027"/>
                    </a:lnTo>
                    <a:lnTo>
                      <a:pt x="86" y="1024"/>
                    </a:lnTo>
                    <a:lnTo>
                      <a:pt x="84" y="1018"/>
                    </a:lnTo>
                    <a:lnTo>
                      <a:pt x="81" y="1012"/>
                    </a:lnTo>
                    <a:lnTo>
                      <a:pt x="75" y="1005"/>
                    </a:lnTo>
                    <a:lnTo>
                      <a:pt x="72" y="1005"/>
                    </a:lnTo>
                    <a:lnTo>
                      <a:pt x="72" y="1005"/>
                    </a:lnTo>
                    <a:lnTo>
                      <a:pt x="69" y="1005"/>
                    </a:lnTo>
                    <a:lnTo>
                      <a:pt x="69" y="1005"/>
                    </a:lnTo>
                    <a:lnTo>
                      <a:pt x="64" y="1005"/>
                    </a:lnTo>
                    <a:lnTo>
                      <a:pt x="64" y="1005"/>
                    </a:lnTo>
                    <a:lnTo>
                      <a:pt x="64" y="1005"/>
                    </a:lnTo>
                    <a:lnTo>
                      <a:pt x="64" y="1005"/>
                    </a:lnTo>
                    <a:lnTo>
                      <a:pt x="62" y="1008"/>
                    </a:lnTo>
                    <a:lnTo>
                      <a:pt x="59" y="1010"/>
                    </a:lnTo>
                    <a:lnTo>
                      <a:pt x="58" y="1012"/>
                    </a:lnTo>
                    <a:lnTo>
                      <a:pt x="57" y="1016"/>
                    </a:lnTo>
                    <a:lnTo>
                      <a:pt x="57" y="1016"/>
                    </a:lnTo>
                    <a:lnTo>
                      <a:pt x="58" y="1020"/>
                    </a:lnTo>
                    <a:lnTo>
                      <a:pt x="61" y="1023"/>
                    </a:lnTo>
                    <a:lnTo>
                      <a:pt x="61" y="1022"/>
                    </a:lnTo>
                    <a:lnTo>
                      <a:pt x="61" y="1022"/>
                    </a:lnTo>
                    <a:lnTo>
                      <a:pt x="65" y="1029"/>
                    </a:lnTo>
                    <a:lnTo>
                      <a:pt x="70" y="1035"/>
                    </a:lnTo>
                    <a:lnTo>
                      <a:pt x="70" y="1035"/>
                    </a:lnTo>
                    <a:lnTo>
                      <a:pt x="70" y="1034"/>
                    </a:lnTo>
                    <a:lnTo>
                      <a:pt x="65" y="1034"/>
                    </a:lnTo>
                    <a:lnTo>
                      <a:pt x="65" y="1034"/>
                    </a:lnTo>
                    <a:lnTo>
                      <a:pt x="62" y="1035"/>
                    </a:lnTo>
                    <a:lnTo>
                      <a:pt x="62" y="1035"/>
                    </a:lnTo>
                    <a:lnTo>
                      <a:pt x="53" y="1039"/>
                    </a:lnTo>
                    <a:lnTo>
                      <a:pt x="50" y="1039"/>
                    </a:lnTo>
                    <a:lnTo>
                      <a:pt x="50" y="1039"/>
                    </a:lnTo>
                    <a:lnTo>
                      <a:pt x="50" y="1040"/>
                    </a:lnTo>
                    <a:lnTo>
                      <a:pt x="52" y="1039"/>
                    </a:lnTo>
                    <a:lnTo>
                      <a:pt x="56" y="1036"/>
                    </a:lnTo>
                    <a:lnTo>
                      <a:pt x="56" y="1036"/>
                    </a:lnTo>
                    <a:lnTo>
                      <a:pt x="56" y="1036"/>
                    </a:lnTo>
                    <a:lnTo>
                      <a:pt x="56" y="1036"/>
                    </a:lnTo>
                    <a:lnTo>
                      <a:pt x="58" y="1035"/>
                    </a:lnTo>
                    <a:lnTo>
                      <a:pt x="59" y="1034"/>
                    </a:lnTo>
                    <a:lnTo>
                      <a:pt x="61" y="1030"/>
                    </a:lnTo>
                    <a:lnTo>
                      <a:pt x="61" y="1030"/>
                    </a:lnTo>
                    <a:lnTo>
                      <a:pt x="59" y="1027"/>
                    </a:lnTo>
                    <a:lnTo>
                      <a:pt x="58" y="1024"/>
                    </a:lnTo>
                    <a:lnTo>
                      <a:pt x="58" y="1024"/>
                    </a:lnTo>
                    <a:lnTo>
                      <a:pt x="58" y="1024"/>
                    </a:lnTo>
                    <a:lnTo>
                      <a:pt x="57" y="1020"/>
                    </a:lnTo>
                    <a:lnTo>
                      <a:pt x="57" y="1020"/>
                    </a:lnTo>
                    <a:lnTo>
                      <a:pt x="56" y="1017"/>
                    </a:lnTo>
                    <a:lnTo>
                      <a:pt x="56" y="1017"/>
                    </a:lnTo>
                    <a:lnTo>
                      <a:pt x="53" y="1016"/>
                    </a:lnTo>
                    <a:lnTo>
                      <a:pt x="53" y="1016"/>
                    </a:lnTo>
                    <a:lnTo>
                      <a:pt x="49" y="1016"/>
                    </a:lnTo>
                    <a:lnTo>
                      <a:pt x="49" y="1016"/>
                    </a:lnTo>
                    <a:lnTo>
                      <a:pt x="46" y="1017"/>
                    </a:lnTo>
                    <a:lnTo>
                      <a:pt x="46" y="1017"/>
                    </a:lnTo>
                    <a:lnTo>
                      <a:pt x="45" y="1018"/>
                    </a:lnTo>
                    <a:lnTo>
                      <a:pt x="45" y="1020"/>
                    </a:lnTo>
                    <a:lnTo>
                      <a:pt x="45" y="1021"/>
                    </a:lnTo>
                    <a:lnTo>
                      <a:pt x="45" y="1022"/>
                    </a:lnTo>
                    <a:lnTo>
                      <a:pt x="46" y="1023"/>
                    </a:lnTo>
                    <a:lnTo>
                      <a:pt x="46" y="1023"/>
                    </a:lnTo>
                    <a:lnTo>
                      <a:pt x="44" y="1023"/>
                    </a:lnTo>
                    <a:lnTo>
                      <a:pt x="44" y="1023"/>
                    </a:lnTo>
                    <a:lnTo>
                      <a:pt x="39" y="1023"/>
                    </a:lnTo>
                    <a:lnTo>
                      <a:pt x="39" y="1023"/>
                    </a:lnTo>
                    <a:lnTo>
                      <a:pt x="34" y="1023"/>
                    </a:lnTo>
                    <a:lnTo>
                      <a:pt x="34" y="1023"/>
                    </a:lnTo>
                    <a:lnTo>
                      <a:pt x="32" y="1027"/>
                    </a:lnTo>
                    <a:lnTo>
                      <a:pt x="32" y="1028"/>
                    </a:lnTo>
                    <a:lnTo>
                      <a:pt x="31" y="1028"/>
                    </a:lnTo>
                    <a:lnTo>
                      <a:pt x="31" y="1030"/>
                    </a:lnTo>
                    <a:lnTo>
                      <a:pt x="31" y="1030"/>
                    </a:lnTo>
                    <a:lnTo>
                      <a:pt x="32" y="1031"/>
                    </a:lnTo>
                    <a:lnTo>
                      <a:pt x="32" y="1031"/>
                    </a:lnTo>
                    <a:lnTo>
                      <a:pt x="38" y="1035"/>
                    </a:lnTo>
                    <a:lnTo>
                      <a:pt x="39" y="1036"/>
                    </a:lnTo>
                    <a:lnTo>
                      <a:pt x="38" y="1036"/>
                    </a:lnTo>
                    <a:lnTo>
                      <a:pt x="37" y="1037"/>
                    </a:lnTo>
                    <a:lnTo>
                      <a:pt x="32" y="1039"/>
                    </a:lnTo>
                    <a:lnTo>
                      <a:pt x="20" y="1039"/>
                    </a:lnTo>
                    <a:lnTo>
                      <a:pt x="19" y="1040"/>
                    </a:lnTo>
                    <a:lnTo>
                      <a:pt x="16" y="1041"/>
                    </a:lnTo>
                    <a:lnTo>
                      <a:pt x="16" y="1042"/>
                    </a:lnTo>
                    <a:lnTo>
                      <a:pt x="16" y="1046"/>
                    </a:lnTo>
                    <a:lnTo>
                      <a:pt x="16" y="1046"/>
                    </a:lnTo>
                    <a:lnTo>
                      <a:pt x="19" y="1048"/>
                    </a:lnTo>
                    <a:lnTo>
                      <a:pt x="19" y="1048"/>
                    </a:lnTo>
                    <a:lnTo>
                      <a:pt x="22" y="1051"/>
                    </a:lnTo>
                    <a:lnTo>
                      <a:pt x="22" y="1051"/>
                    </a:lnTo>
                    <a:lnTo>
                      <a:pt x="28" y="1051"/>
                    </a:lnTo>
                    <a:lnTo>
                      <a:pt x="28" y="1051"/>
                    </a:lnTo>
                    <a:lnTo>
                      <a:pt x="28" y="1051"/>
                    </a:lnTo>
                    <a:lnTo>
                      <a:pt x="28" y="1051"/>
                    </a:lnTo>
                    <a:lnTo>
                      <a:pt x="31" y="1051"/>
                    </a:lnTo>
                    <a:lnTo>
                      <a:pt x="31" y="1051"/>
                    </a:lnTo>
                    <a:lnTo>
                      <a:pt x="38" y="1051"/>
                    </a:lnTo>
                    <a:lnTo>
                      <a:pt x="45" y="1052"/>
                    </a:lnTo>
                    <a:lnTo>
                      <a:pt x="59" y="1057"/>
                    </a:lnTo>
                    <a:lnTo>
                      <a:pt x="72" y="1060"/>
                    </a:lnTo>
                    <a:lnTo>
                      <a:pt x="78" y="1062"/>
                    </a:lnTo>
                    <a:lnTo>
                      <a:pt x="84" y="1062"/>
                    </a:lnTo>
                    <a:lnTo>
                      <a:pt x="84" y="1062"/>
                    </a:lnTo>
                    <a:lnTo>
                      <a:pt x="90" y="1061"/>
                    </a:lnTo>
                    <a:lnTo>
                      <a:pt x="90" y="1061"/>
                    </a:lnTo>
                    <a:lnTo>
                      <a:pt x="94" y="1059"/>
                    </a:lnTo>
                    <a:lnTo>
                      <a:pt x="97" y="1058"/>
                    </a:lnTo>
                    <a:lnTo>
                      <a:pt x="97" y="1059"/>
                    </a:lnTo>
                    <a:lnTo>
                      <a:pt x="95" y="1060"/>
                    </a:lnTo>
                    <a:lnTo>
                      <a:pt x="95" y="1060"/>
                    </a:lnTo>
                    <a:lnTo>
                      <a:pt x="92" y="1064"/>
                    </a:lnTo>
                    <a:lnTo>
                      <a:pt x="88" y="1064"/>
                    </a:lnTo>
                    <a:lnTo>
                      <a:pt x="84" y="1064"/>
                    </a:lnTo>
                    <a:lnTo>
                      <a:pt x="77" y="1064"/>
                    </a:lnTo>
                    <a:lnTo>
                      <a:pt x="70" y="1061"/>
                    </a:lnTo>
                    <a:lnTo>
                      <a:pt x="62" y="1058"/>
                    </a:lnTo>
                    <a:lnTo>
                      <a:pt x="53" y="1057"/>
                    </a:lnTo>
                    <a:lnTo>
                      <a:pt x="40" y="1054"/>
                    </a:lnTo>
                    <a:lnTo>
                      <a:pt x="40" y="1055"/>
                    </a:lnTo>
                    <a:lnTo>
                      <a:pt x="40" y="1054"/>
                    </a:lnTo>
                    <a:lnTo>
                      <a:pt x="34" y="1053"/>
                    </a:lnTo>
                    <a:lnTo>
                      <a:pt x="27" y="1054"/>
                    </a:lnTo>
                    <a:lnTo>
                      <a:pt x="25" y="1055"/>
                    </a:lnTo>
                    <a:lnTo>
                      <a:pt x="21" y="1057"/>
                    </a:lnTo>
                    <a:lnTo>
                      <a:pt x="21" y="1057"/>
                    </a:lnTo>
                    <a:lnTo>
                      <a:pt x="19" y="1060"/>
                    </a:lnTo>
                    <a:lnTo>
                      <a:pt x="18" y="1065"/>
                    </a:lnTo>
                    <a:lnTo>
                      <a:pt x="16" y="1066"/>
                    </a:lnTo>
                    <a:lnTo>
                      <a:pt x="15" y="1067"/>
                    </a:lnTo>
                    <a:lnTo>
                      <a:pt x="10" y="1067"/>
                    </a:lnTo>
                    <a:lnTo>
                      <a:pt x="10" y="1067"/>
                    </a:lnTo>
                    <a:lnTo>
                      <a:pt x="7" y="1068"/>
                    </a:lnTo>
                    <a:lnTo>
                      <a:pt x="7" y="1068"/>
                    </a:lnTo>
                    <a:lnTo>
                      <a:pt x="7" y="1070"/>
                    </a:lnTo>
                    <a:lnTo>
                      <a:pt x="6" y="1072"/>
                    </a:lnTo>
                    <a:lnTo>
                      <a:pt x="6" y="1072"/>
                    </a:lnTo>
                    <a:lnTo>
                      <a:pt x="6" y="1077"/>
                    </a:lnTo>
                    <a:lnTo>
                      <a:pt x="6" y="1077"/>
                    </a:lnTo>
                    <a:lnTo>
                      <a:pt x="7" y="1082"/>
                    </a:lnTo>
                    <a:lnTo>
                      <a:pt x="7" y="1085"/>
                    </a:lnTo>
                    <a:lnTo>
                      <a:pt x="7" y="1085"/>
                    </a:lnTo>
                    <a:lnTo>
                      <a:pt x="8" y="1088"/>
                    </a:lnTo>
                    <a:lnTo>
                      <a:pt x="8" y="1088"/>
                    </a:lnTo>
                    <a:lnTo>
                      <a:pt x="10" y="1088"/>
                    </a:lnTo>
                    <a:lnTo>
                      <a:pt x="10" y="1089"/>
                    </a:lnTo>
                    <a:lnTo>
                      <a:pt x="19" y="1089"/>
                    </a:lnTo>
                    <a:lnTo>
                      <a:pt x="22" y="1088"/>
                    </a:lnTo>
                    <a:lnTo>
                      <a:pt x="25" y="1088"/>
                    </a:lnTo>
                    <a:lnTo>
                      <a:pt x="25" y="1088"/>
                    </a:lnTo>
                    <a:lnTo>
                      <a:pt x="22" y="1095"/>
                    </a:lnTo>
                    <a:lnTo>
                      <a:pt x="22" y="1097"/>
                    </a:lnTo>
                    <a:lnTo>
                      <a:pt x="22" y="1098"/>
                    </a:lnTo>
                    <a:lnTo>
                      <a:pt x="24" y="1099"/>
                    </a:lnTo>
                    <a:lnTo>
                      <a:pt x="24" y="1099"/>
                    </a:lnTo>
                    <a:lnTo>
                      <a:pt x="25" y="1099"/>
                    </a:lnTo>
                    <a:lnTo>
                      <a:pt x="25" y="1099"/>
                    </a:lnTo>
                    <a:lnTo>
                      <a:pt x="30" y="1098"/>
                    </a:lnTo>
                    <a:lnTo>
                      <a:pt x="35" y="1097"/>
                    </a:lnTo>
                    <a:lnTo>
                      <a:pt x="41" y="1096"/>
                    </a:lnTo>
                    <a:lnTo>
                      <a:pt x="44" y="1096"/>
                    </a:lnTo>
                    <a:lnTo>
                      <a:pt x="44" y="1096"/>
                    </a:lnTo>
                    <a:lnTo>
                      <a:pt x="44" y="1097"/>
                    </a:lnTo>
                    <a:lnTo>
                      <a:pt x="39" y="1099"/>
                    </a:lnTo>
                    <a:lnTo>
                      <a:pt x="30" y="1099"/>
                    </a:lnTo>
                    <a:lnTo>
                      <a:pt x="22" y="1101"/>
                    </a:lnTo>
                    <a:lnTo>
                      <a:pt x="18" y="1101"/>
                    </a:lnTo>
                    <a:lnTo>
                      <a:pt x="13" y="1099"/>
                    </a:lnTo>
                    <a:lnTo>
                      <a:pt x="13" y="1098"/>
                    </a:lnTo>
                    <a:lnTo>
                      <a:pt x="12" y="1098"/>
                    </a:lnTo>
                    <a:lnTo>
                      <a:pt x="10" y="1098"/>
                    </a:lnTo>
                    <a:lnTo>
                      <a:pt x="9" y="1098"/>
                    </a:lnTo>
                    <a:lnTo>
                      <a:pt x="8" y="1099"/>
                    </a:lnTo>
                    <a:lnTo>
                      <a:pt x="8" y="1099"/>
                    </a:lnTo>
                    <a:lnTo>
                      <a:pt x="6" y="1101"/>
                    </a:lnTo>
                    <a:lnTo>
                      <a:pt x="6" y="1101"/>
                    </a:lnTo>
                    <a:lnTo>
                      <a:pt x="3" y="1104"/>
                    </a:lnTo>
                    <a:lnTo>
                      <a:pt x="3" y="1104"/>
                    </a:lnTo>
                    <a:lnTo>
                      <a:pt x="3" y="1107"/>
                    </a:lnTo>
                    <a:lnTo>
                      <a:pt x="3" y="1107"/>
                    </a:lnTo>
                    <a:lnTo>
                      <a:pt x="4" y="1108"/>
                    </a:lnTo>
                    <a:lnTo>
                      <a:pt x="4" y="1108"/>
                    </a:lnTo>
                    <a:lnTo>
                      <a:pt x="10" y="1110"/>
                    </a:lnTo>
                    <a:lnTo>
                      <a:pt x="26" y="1110"/>
                    </a:lnTo>
                    <a:lnTo>
                      <a:pt x="27" y="1110"/>
                    </a:lnTo>
                    <a:lnTo>
                      <a:pt x="27" y="1111"/>
                    </a:lnTo>
                    <a:lnTo>
                      <a:pt x="9" y="1114"/>
                    </a:lnTo>
                    <a:lnTo>
                      <a:pt x="6" y="1115"/>
                    </a:lnTo>
                    <a:lnTo>
                      <a:pt x="3" y="1116"/>
                    </a:lnTo>
                    <a:lnTo>
                      <a:pt x="3" y="1116"/>
                    </a:lnTo>
                    <a:lnTo>
                      <a:pt x="2" y="1117"/>
                    </a:lnTo>
                    <a:lnTo>
                      <a:pt x="1" y="1117"/>
                    </a:lnTo>
                    <a:lnTo>
                      <a:pt x="1" y="1119"/>
                    </a:lnTo>
                    <a:lnTo>
                      <a:pt x="1" y="1119"/>
                    </a:lnTo>
                    <a:lnTo>
                      <a:pt x="2" y="1121"/>
                    </a:lnTo>
                    <a:lnTo>
                      <a:pt x="2" y="1121"/>
                    </a:lnTo>
                    <a:lnTo>
                      <a:pt x="4" y="1123"/>
                    </a:lnTo>
                    <a:lnTo>
                      <a:pt x="4" y="1123"/>
                    </a:lnTo>
                    <a:lnTo>
                      <a:pt x="13" y="1128"/>
                    </a:lnTo>
                    <a:lnTo>
                      <a:pt x="15" y="1129"/>
                    </a:lnTo>
                    <a:lnTo>
                      <a:pt x="16" y="1133"/>
                    </a:lnTo>
                    <a:lnTo>
                      <a:pt x="16" y="1133"/>
                    </a:lnTo>
                    <a:lnTo>
                      <a:pt x="18" y="1134"/>
                    </a:lnTo>
                    <a:lnTo>
                      <a:pt x="18" y="1134"/>
                    </a:lnTo>
                    <a:lnTo>
                      <a:pt x="20" y="1135"/>
                    </a:lnTo>
                    <a:lnTo>
                      <a:pt x="20" y="1135"/>
                    </a:lnTo>
                    <a:lnTo>
                      <a:pt x="24" y="1135"/>
                    </a:lnTo>
                    <a:lnTo>
                      <a:pt x="24" y="1135"/>
                    </a:lnTo>
                    <a:lnTo>
                      <a:pt x="35" y="1133"/>
                    </a:lnTo>
                    <a:lnTo>
                      <a:pt x="46" y="1130"/>
                    </a:lnTo>
                    <a:lnTo>
                      <a:pt x="52" y="1130"/>
                    </a:lnTo>
                    <a:lnTo>
                      <a:pt x="61" y="1132"/>
                    </a:lnTo>
                    <a:lnTo>
                      <a:pt x="66" y="1135"/>
                    </a:lnTo>
                    <a:lnTo>
                      <a:pt x="69" y="1136"/>
                    </a:lnTo>
                    <a:lnTo>
                      <a:pt x="69" y="1136"/>
                    </a:lnTo>
                    <a:lnTo>
                      <a:pt x="71" y="1138"/>
                    </a:lnTo>
                    <a:lnTo>
                      <a:pt x="71" y="1138"/>
                    </a:lnTo>
                    <a:lnTo>
                      <a:pt x="75" y="1136"/>
                    </a:lnTo>
                    <a:lnTo>
                      <a:pt x="75" y="1136"/>
                    </a:lnTo>
                    <a:lnTo>
                      <a:pt x="77" y="1135"/>
                    </a:lnTo>
                    <a:lnTo>
                      <a:pt x="78" y="1134"/>
                    </a:lnTo>
                    <a:lnTo>
                      <a:pt x="80" y="1132"/>
                    </a:lnTo>
                    <a:lnTo>
                      <a:pt x="86" y="1122"/>
                    </a:lnTo>
                    <a:lnTo>
                      <a:pt x="90" y="1114"/>
                    </a:lnTo>
                    <a:lnTo>
                      <a:pt x="92" y="1111"/>
                    </a:lnTo>
                    <a:lnTo>
                      <a:pt x="93" y="1111"/>
                    </a:lnTo>
                    <a:lnTo>
                      <a:pt x="93" y="1111"/>
                    </a:lnTo>
                    <a:lnTo>
                      <a:pt x="92" y="1113"/>
                    </a:lnTo>
                    <a:lnTo>
                      <a:pt x="92" y="1114"/>
                    </a:lnTo>
                    <a:lnTo>
                      <a:pt x="90" y="1120"/>
                    </a:lnTo>
                    <a:lnTo>
                      <a:pt x="90" y="1128"/>
                    </a:lnTo>
                    <a:lnTo>
                      <a:pt x="93" y="1129"/>
                    </a:lnTo>
                    <a:lnTo>
                      <a:pt x="93" y="1129"/>
                    </a:lnTo>
                    <a:lnTo>
                      <a:pt x="99" y="1129"/>
                    </a:lnTo>
                    <a:lnTo>
                      <a:pt x="99" y="1129"/>
                    </a:lnTo>
                    <a:lnTo>
                      <a:pt x="102" y="1129"/>
                    </a:lnTo>
                    <a:lnTo>
                      <a:pt x="102" y="1129"/>
                    </a:lnTo>
                    <a:lnTo>
                      <a:pt x="105" y="1128"/>
                    </a:lnTo>
                    <a:lnTo>
                      <a:pt x="107" y="1129"/>
                    </a:lnTo>
                    <a:lnTo>
                      <a:pt x="107" y="1129"/>
                    </a:lnTo>
                    <a:lnTo>
                      <a:pt x="108" y="1133"/>
                    </a:lnTo>
                    <a:lnTo>
                      <a:pt x="108" y="1133"/>
                    </a:lnTo>
                    <a:lnTo>
                      <a:pt x="111" y="1134"/>
                    </a:lnTo>
                    <a:lnTo>
                      <a:pt x="111" y="1135"/>
                    </a:lnTo>
                    <a:lnTo>
                      <a:pt x="117" y="1135"/>
                    </a:lnTo>
                    <a:lnTo>
                      <a:pt x="117" y="1135"/>
                    </a:lnTo>
                    <a:lnTo>
                      <a:pt x="124" y="1134"/>
                    </a:lnTo>
                    <a:lnTo>
                      <a:pt x="125" y="1133"/>
                    </a:lnTo>
                    <a:lnTo>
                      <a:pt x="126" y="1132"/>
                    </a:lnTo>
                    <a:lnTo>
                      <a:pt x="126" y="1132"/>
                    </a:lnTo>
                    <a:lnTo>
                      <a:pt x="125" y="1127"/>
                    </a:lnTo>
                    <a:lnTo>
                      <a:pt x="120" y="1117"/>
                    </a:lnTo>
                    <a:lnTo>
                      <a:pt x="120" y="1113"/>
                    </a:lnTo>
                    <a:lnTo>
                      <a:pt x="120" y="1111"/>
                    </a:lnTo>
                    <a:lnTo>
                      <a:pt x="127" y="1105"/>
                    </a:lnTo>
                    <a:lnTo>
                      <a:pt x="128" y="1103"/>
                    </a:lnTo>
                    <a:lnTo>
                      <a:pt x="126" y="1107"/>
                    </a:lnTo>
                    <a:lnTo>
                      <a:pt x="121" y="1114"/>
                    </a:lnTo>
                    <a:lnTo>
                      <a:pt x="123" y="1120"/>
                    </a:lnTo>
                    <a:lnTo>
                      <a:pt x="123" y="1120"/>
                    </a:lnTo>
                    <a:lnTo>
                      <a:pt x="124" y="1122"/>
                    </a:lnTo>
                    <a:lnTo>
                      <a:pt x="124" y="1122"/>
                    </a:lnTo>
                    <a:lnTo>
                      <a:pt x="125" y="1124"/>
                    </a:lnTo>
                    <a:lnTo>
                      <a:pt x="126" y="1127"/>
                    </a:lnTo>
                    <a:lnTo>
                      <a:pt x="126" y="1127"/>
                    </a:lnTo>
                    <a:lnTo>
                      <a:pt x="128" y="1128"/>
                    </a:lnTo>
                    <a:lnTo>
                      <a:pt x="130" y="1130"/>
                    </a:lnTo>
                    <a:lnTo>
                      <a:pt x="130" y="1130"/>
                    </a:lnTo>
                    <a:lnTo>
                      <a:pt x="132" y="1129"/>
                    </a:lnTo>
                    <a:lnTo>
                      <a:pt x="132" y="1129"/>
                    </a:lnTo>
                    <a:lnTo>
                      <a:pt x="137" y="1127"/>
                    </a:lnTo>
                    <a:lnTo>
                      <a:pt x="138" y="1127"/>
                    </a:lnTo>
                    <a:lnTo>
                      <a:pt x="137" y="1129"/>
                    </a:lnTo>
                    <a:lnTo>
                      <a:pt x="136" y="1130"/>
                    </a:lnTo>
                    <a:lnTo>
                      <a:pt x="134" y="1130"/>
                    </a:lnTo>
                    <a:lnTo>
                      <a:pt x="133" y="1130"/>
                    </a:lnTo>
                    <a:lnTo>
                      <a:pt x="127" y="1133"/>
                    </a:lnTo>
                    <a:lnTo>
                      <a:pt x="120" y="1135"/>
                    </a:lnTo>
                    <a:lnTo>
                      <a:pt x="119" y="1136"/>
                    </a:lnTo>
                    <a:lnTo>
                      <a:pt x="115" y="1138"/>
                    </a:lnTo>
                    <a:lnTo>
                      <a:pt x="109" y="1139"/>
                    </a:lnTo>
                    <a:lnTo>
                      <a:pt x="103" y="1136"/>
                    </a:lnTo>
                    <a:lnTo>
                      <a:pt x="97" y="1134"/>
                    </a:lnTo>
                    <a:lnTo>
                      <a:pt x="96" y="1134"/>
                    </a:lnTo>
                    <a:lnTo>
                      <a:pt x="97" y="1135"/>
                    </a:lnTo>
                    <a:lnTo>
                      <a:pt x="101" y="1140"/>
                    </a:lnTo>
                    <a:lnTo>
                      <a:pt x="107" y="1147"/>
                    </a:lnTo>
                    <a:lnTo>
                      <a:pt x="111" y="1154"/>
                    </a:lnTo>
                    <a:lnTo>
                      <a:pt x="111" y="1155"/>
                    </a:lnTo>
                    <a:lnTo>
                      <a:pt x="107" y="1153"/>
                    </a:lnTo>
                    <a:lnTo>
                      <a:pt x="106" y="1151"/>
                    </a:lnTo>
                    <a:lnTo>
                      <a:pt x="103" y="1147"/>
                    </a:lnTo>
                    <a:lnTo>
                      <a:pt x="103" y="1147"/>
                    </a:lnTo>
                    <a:lnTo>
                      <a:pt x="101" y="1142"/>
                    </a:lnTo>
                    <a:lnTo>
                      <a:pt x="96" y="1138"/>
                    </a:lnTo>
                    <a:lnTo>
                      <a:pt x="94" y="1134"/>
                    </a:lnTo>
                    <a:lnTo>
                      <a:pt x="90" y="1133"/>
                    </a:lnTo>
                    <a:lnTo>
                      <a:pt x="90" y="1133"/>
                    </a:lnTo>
                    <a:lnTo>
                      <a:pt x="86" y="1135"/>
                    </a:lnTo>
                    <a:lnTo>
                      <a:pt x="86" y="1135"/>
                    </a:lnTo>
                    <a:lnTo>
                      <a:pt x="80" y="1140"/>
                    </a:lnTo>
                    <a:lnTo>
                      <a:pt x="76" y="1145"/>
                    </a:lnTo>
                    <a:lnTo>
                      <a:pt x="74" y="1146"/>
                    </a:lnTo>
                    <a:lnTo>
                      <a:pt x="71" y="1145"/>
                    </a:lnTo>
                    <a:lnTo>
                      <a:pt x="66" y="1141"/>
                    </a:lnTo>
                    <a:lnTo>
                      <a:pt x="63" y="1138"/>
                    </a:lnTo>
                    <a:lnTo>
                      <a:pt x="58" y="1135"/>
                    </a:lnTo>
                    <a:lnTo>
                      <a:pt x="56" y="1134"/>
                    </a:lnTo>
                    <a:lnTo>
                      <a:pt x="56" y="1134"/>
                    </a:lnTo>
                    <a:lnTo>
                      <a:pt x="52" y="1134"/>
                    </a:lnTo>
                    <a:lnTo>
                      <a:pt x="51" y="1134"/>
                    </a:lnTo>
                    <a:lnTo>
                      <a:pt x="45" y="1134"/>
                    </a:lnTo>
                    <a:lnTo>
                      <a:pt x="40" y="1136"/>
                    </a:lnTo>
                    <a:lnTo>
                      <a:pt x="35" y="1138"/>
                    </a:lnTo>
                    <a:lnTo>
                      <a:pt x="35" y="1138"/>
                    </a:lnTo>
                    <a:lnTo>
                      <a:pt x="33" y="1139"/>
                    </a:lnTo>
                    <a:lnTo>
                      <a:pt x="28" y="1140"/>
                    </a:lnTo>
                    <a:lnTo>
                      <a:pt x="28" y="1140"/>
                    </a:lnTo>
                    <a:lnTo>
                      <a:pt x="26" y="1141"/>
                    </a:lnTo>
                    <a:lnTo>
                      <a:pt x="22" y="1141"/>
                    </a:lnTo>
                    <a:lnTo>
                      <a:pt x="22" y="1142"/>
                    </a:lnTo>
                    <a:lnTo>
                      <a:pt x="24" y="1141"/>
                    </a:lnTo>
                    <a:lnTo>
                      <a:pt x="24" y="1141"/>
                    </a:lnTo>
                    <a:lnTo>
                      <a:pt x="18" y="1140"/>
                    </a:lnTo>
                    <a:lnTo>
                      <a:pt x="14" y="1139"/>
                    </a:lnTo>
                    <a:lnTo>
                      <a:pt x="14" y="1139"/>
                    </a:lnTo>
                    <a:lnTo>
                      <a:pt x="12" y="1136"/>
                    </a:lnTo>
                    <a:lnTo>
                      <a:pt x="9" y="1136"/>
                    </a:lnTo>
                    <a:lnTo>
                      <a:pt x="9" y="1136"/>
                    </a:lnTo>
                    <a:lnTo>
                      <a:pt x="4" y="1138"/>
                    </a:lnTo>
                    <a:lnTo>
                      <a:pt x="4" y="1138"/>
                    </a:lnTo>
                    <a:lnTo>
                      <a:pt x="3" y="1139"/>
                    </a:lnTo>
                    <a:lnTo>
                      <a:pt x="2" y="1139"/>
                    </a:lnTo>
                    <a:lnTo>
                      <a:pt x="1" y="1141"/>
                    </a:lnTo>
                    <a:lnTo>
                      <a:pt x="0" y="1142"/>
                    </a:lnTo>
                    <a:lnTo>
                      <a:pt x="0" y="1144"/>
                    </a:lnTo>
                    <a:lnTo>
                      <a:pt x="1" y="1145"/>
                    </a:lnTo>
                    <a:lnTo>
                      <a:pt x="2" y="1146"/>
                    </a:lnTo>
                    <a:lnTo>
                      <a:pt x="2" y="1146"/>
                    </a:lnTo>
                    <a:lnTo>
                      <a:pt x="3" y="1147"/>
                    </a:lnTo>
                    <a:lnTo>
                      <a:pt x="3" y="1147"/>
                    </a:lnTo>
                    <a:lnTo>
                      <a:pt x="9" y="1147"/>
                    </a:lnTo>
                    <a:lnTo>
                      <a:pt x="9" y="1147"/>
                    </a:lnTo>
                    <a:lnTo>
                      <a:pt x="13" y="1147"/>
                    </a:lnTo>
                    <a:lnTo>
                      <a:pt x="14" y="1148"/>
                    </a:lnTo>
                    <a:lnTo>
                      <a:pt x="14" y="1148"/>
                    </a:lnTo>
                    <a:lnTo>
                      <a:pt x="8" y="1152"/>
                    </a:lnTo>
                    <a:lnTo>
                      <a:pt x="6" y="1154"/>
                    </a:lnTo>
                    <a:lnTo>
                      <a:pt x="6" y="1154"/>
                    </a:lnTo>
                    <a:lnTo>
                      <a:pt x="6" y="1159"/>
                    </a:lnTo>
                    <a:lnTo>
                      <a:pt x="6" y="1159"/>
                    </a:lnTo>
                    <a:lnTo>
                      <a:pt x="7" y="1163"/>
                    </a:lnTo>
                    <a:lnTo>
                      <a:pt x="7" y="1163"/>
                    </a:lnTo>
                    <a:lnTo>
                      <a:pt x="8" y="1165"/>
                    </a:lnTo>
                    <a:lnTo>
                      <a:pt x="8" y="1165"/>
                    </a:lnTo>
                    <a:lnTo>
                      <a:pt x="9" y="1166"/>
                    </a:lnTo>
                    <a:lnTo>
                      <a:pt x="9" y="1166"/>
                    </a:lnTo>
                    <a:lnTo>
                      <a:pt x="10" y="1166"/>
                    </a:lnTo>
                    <a:lnTo>
                      <a:pt x="12" y="1166"/>
                    </a:lnTo>
                    <a:lnTo>
                      <a:pt x="14" y="1165"/>
                    </a:lnTo>
                    <a:lnTo>
                      <a:pt x="14" y="1165"/>
                    </a:lnTo>
                    <a:lnTo>
                      <a:pt x="19" y="1163"/>
                    </a:lnTo>
                    <a:lnTo>
                      <a:pt x="22" y="1159"/>
                    </a:lnTo>
                    <a:lnTo>
                      <a:pt x="26" y="1159"/>
                    </a:lnTo>
                    <a:lnTo>
                      <a:pt x="27" y="1159"/>
                    </a:lnTo>
                    <a:lnTo>
                      <a:pt x="27" y="1158"/>
                    </a:lnTo>
                    <a:lnTo>
                      <a:pt x="26" y="1158"/>
                    </a:lnTo>
                    <a:lnTo>
                      <a:pt x="26" y="1159"/>
                    </a:lnTo>
                    <a:lnTo>
                      <a:pt x="22" y="1160"/>
                    </a:lnTo>
                    <a:lnTo>
                      <a:pt x="22" y="1160"/>
                    </a:lnTo>
                    <a:lnTo>
                      <a:pt x="20" y="1164"/>
                    </a:lnTo>
                    <a:lnTo>
                      <a:pt x="20" y="1164"/>
                    </a:lnTo>
                    <a:lnTo>
                      <a:pt x="19" y="1166"/>
                    </a:lnTo>
                    <a:lnTo>
                      <a:pt x="19" y="1166"/>
                    </a:lnTo>
                    <a:lnTo>
                      <a:pt x="19" y="1173"/>
                    </a:lnTo>
                    <a:lnTo>
                      <a:pt x="19" y="1178"/>
                    </a:lnTo>
                    <a:lnTo>
                      <a:pt x="19" y="1178"/>
                    </a:lnTo>
                    <a:lnTo>
                      <a:pt x="20" y="1179"/>
                    </a:lnTo>
                    <a:lnTo>
                      <a:pt x="21" y="1179"/>
                    </a:lnTo>
                    <a:lnTo>
                      <a:pt x="20" y="1179"/>
                    </a:lnTo>
                    <a:lnTo>
                      <a:pt x="20" y="1179"/>
                    </a:lnTo>
                    <a:lnTo>
                      <a:pt x="22" y="1180"/>
                    </a:lnTo>
                    <a:lnTo>
                      <a:pt x="25" y="1182"/>
                    </a:lnTo>
                    <a:lnTo>
                      <a:pt x="25" y="1182"/>
                    </a:lnTo>
                    <a:lnTo>
                      <a:pt x="28" y="1180"/>
                    </a:lnTo>
                    <a:lnTo>
                      <a:pt x="31" y="1179"/>
                    </a:lnTo>
                    <a:lnTo>
                      <a:pt x="35" y="1176"/>
                    </a:lnTo>
                    <a:lnTo>
                      <a:pt x="35" y="1176"/>
                    </a:lnTo>
                    <a:lnTo>
                      <a:pt x="39" y="1175"/>
                    </a:lnTo>
                    <a:lnTo>
                      <a:pt x="39" y="1175"/>
                    </a:lnTo>
                    <a:lnTo>
                      <a:pt x="40" y="1179"/>
                    </a:lnTo>
                    <a:lnTo>
                      <a:pt x="40" y="1179"/>
                    </a:lnTo>
                    <a:lnTo>
                      <a:pt x="40" y="1179"/>
                    </a:lnTo>
                    <a:lnTo>
                      <a:pt x="40" y="1179"/>
                    </a:lnTo>
                    <a:lnTo>
                      <a:pt x="40" y="1183"/>
                    </a:lnTo>
                    <a:lnTo>
                      <a:pt x="40" y="1183"/>
                    </a:lnTo>
                    <a:lnTo>
                      <a:pt x="40" y="1190"/>
                    </a:lnTo>
                    <a:lnTo>
                      <a:pt x="38" y="1196"/>
                    </a:lnTo>
                    <a:lnTo>
                      <a:pt x="34" y="1207"/>
                    </a:lnTo>
                    <a:lnTo>
                      <a:pt x="30" y="1217"/>
                    </a:lnTo>
                    <a:lnTo>
                      <a:pt x="27" y="1223"/>
                    </a:lnTo>
                    <a:lnTo>
                      <a:pt x="26" y="1229"/>
                    </a:lnTo>
                    <a:lnTo>
                      <a:pt x="26" y="1229"/>
                    </a:lnTo>
                    <a:lnTo>
                      <a:pt x="27" y="1232"/>
                    </a:lnTo>
                    <a:lnTo>
                      <a:pt x="27" y="1232"/>
                    </a:lnTo>
                    <a:lnTo>
                      <a:pt x="31" y="1232"/>
                    </a:lnTo>
                    <a:lnTo>
                      <a:pt x="32" y="1233"/>
                    </a:lnTo>
                    <a:lnTo>
                      <a:pt x="33" y="1233"/>
                    </a:lnTo>
                    <a:lnTo>
                      <a:pt x="33" y="1235"/>
                    </a:lnTo>
                    <a:lnTo>
                      <a:pt x="33" y="1235"/>
                    </a:lnTo>
                    <a:lnTo>
                      <a:pt x="34" y="1245"/>
                    </a:lnTo>
                    <a:lnTo>
                      <a:pt x="35" y="1250"/>
                    </a:lnTo>
                    <a:lnTo>
                      <a:pt x="35" y="1251"/>
                    </a:lnTo>
                    <a:lnTo>
                      <a:pt x="37" y="1252"/>
                    </a:lnTo>
                    <a:lnTo>
                      <a:pt x="37" y="1253"/>
                    </a:lnTo>
                    <a:lnTo>
                      <a:pt x="40" y="1253"/>
                    </a:lnTo>
                    <a:lnTo>
                      <a:pt x="41" y="1253"/>
                    </a:lnTo>
                    <a:lnTo>
                      <a:pt x="43" y="1251"/>
                    </a:lnTo>
                    <a:lnTo>
                      <a:pt x="44" y="1246"/>
                    </a:lnTo>
                    <a:lnTo>
                      <a:pt x="44" y="1246"/>
                    </a:lnTo>
                    <a:lnTo>
                      <a:pt x="44" y="1246"/>
                    </a:lnTo>
                    <a:lnTo>
                      <a:pt x="44" y="1246"/>
                    </a:lnTo>
                    <a:lnTo>
                      <a:pt x="45" y="1238"/>
                    </a:lnTo>
                    <a:lnTo>
                      <a:pt x="45" y="1238"/>
                    </a:lnTo>
                    <a:lnTo>
                      <a:pt x="45" y="1234"/>
                    </a:lnTo>
                    <a:lnTo>
                      <a:pt x="45" y="1234"/>
                    </a:lnTo>
                    <a:lnTo>
                      <a:pt x="45" y="1232"/>
                    </a:lnTo>
                    <a:lnTo>
                      <a:pt x="46" y="1229"/>
                    </a:lnTo>
                    <a:lnTo>
                      <a:pt x="46" y="1229"/>
                    </a:lnTo>
                    <a:lnTo>
                      <a:pt x="53" y="1222"/>
                    </a:lnTo>
                    <a:lnTo>
                      <a:pt x="52" y="1221"/>
                    </a:lnTo>
                    <a:lnTo>
                      <a:pt x="53" y="1222"/>
                    </a:lnTo>
                    <a:lnTo>
                      <a:pt x="58" y="1219"/>
                    </a:lnTo>
                    <a:lnTo>
                      <a:pt x="64" y="1217"/>
                    </a:lnTo>
                    <a:lnTo>
                      <a:pt x="64" y="1217"/>
                    </a:lnTo>
                    <a:lnTo>
                      <a:pt x="64" y="1217"/>
                    </a:lnTo>
                    <a:lnTo>
                      <a:pt x="70" y="1214"/>
                    </a:lnTo>
                    <a:lnTo>
                      <a:pt x="74" y="1211"/>
                    </a:lnTo>
                    <a:lnTo>
                      <a:pt x="77" y="1208"/>
                    </a:lnTo>
                    <a:lnTo>
                      <a:pt x="77" y="1208"/>
                    </a:lnTo>
                    <a:lnTo>
                      <a:pt x="82" y="1206"/>
                    </a:lnTo>
                    <a:lnTo>
                      <a:pt x="82" y="1206"/>
                    </a:lnTo>
                    <a:lnTo>
                      <a:pt x="93" y="1204"/>
                    </a:lnTo>
                    <a:lnTo>
                      <a:pt x="93" y="1204"/>
                    </a:lnTo>
                    <a:lnTo>
                      <a:pt x="100" y="1200"/>
                    </a:lnTo>
                    <a:lnTo>
                      <a:pt x="106" y="1194"/>
                    </a:lnTo>
                    <a:lnTo>
                      <a:pt x="105" y="1194"/>
                    </a:lnTo>
                    <a:lnTo>
                      <a:pt x="105" y="1194"/>
                    </a:lnTo>
                    <a:lnTo>
                      <a:pt x="105" y="1195"/>
                    </a:lnTo>
                    <a:lnTo>
                      <a:pt x="103" y="1196"/>
                    </a:lnTo>
                    <a:lnTo>
                      <a:pt x="103" y="1196"/>
                    </a:lnTo>
                    <a:lnTo>
                      <a:pt x="102" y="1202"/>
                    </a:lnTo>
                    <a:lnTo>
                      <a:pt x="102" y="1202"/>
                    </a:lnTo>
                    <a:lnTo>
                      <a:pt x="105" y="1203"/>
                    </a:lnTo>
                    <a:lnTo>
                      <a:pt x="105" y="1203"/>
                    </a:lnTo>
                    <a:lnTo>
                      <a:pt x="107" y="1203"/>
                    </a:lnTo>
                    <a:lnTo>
                      <a:pt x="107" y="1203"/>
                    </a:lnTo>
                    <a:lnTo>
                      <a:pt x="105" y="1204"/>
                    </a:lnTo>
                    <a:lnTo>
                      <a:pt x="105" y="1204"/>
                    </a:lnTo>
                    <a:lnTo>
                      <a:pt x="105" y="1204"/>
                    </a:lnTo>
                    <a:lnTo>
                      <a:pt x="105" y="1204"/>
                    </a:lnTo>
                    <a:lnTo>
                      <a:pt x="92" y="1206"/>
                    </a:lnTo>
                    <a:lnTo>
                      <a:pt x="92" y="1206"/>
                    </a:lnTo>
                    <a:lnTo>
                      <a:pt x="88" y="1207"/>
                    </a:lnTo>
                    <a:lnTo>
                      <a:pt x="87" y="1209"/>
                    </a:lnTo>
                    <a:lnTo>
                      <a:pt x="87" y="1209"/>
                    </a:lnTo>
                    <a:lnTo>
                      <a:pt x="84" y="1211"/>
                    </a:lnTo>
                    <a:lnTo>
                      <a:pt x="83" y="1217"/>
                    </a:lnTo>
                    <a:lnTo>
                      <a:pt x="81" y="1225"/>
                    </a:lnTo>
                    <a:lnTo>
                      <a:pt x="77" y="1235"/>
                    </a:lnTo>
                    <a:lnTo>
                      <a:pt x="77" y="1235"/>
                    </a:lnTo>
                    <a:lnTo>
                      <a:pt x="76" y="1237"/>
                    </a:lnTo>
                    <a:lnTo>
                      <a:pt x="76" y="1234"/>
                    </a:lnTo>
                    <a:lnTo>
                      <a:pt x="76" y="1227"/>
                    </a:lnTo>
                    <a:lnTo>
                      <a:pt x="77" y="1215"/>
                    </a:lnTo>
                    <a:lnTo>
                      <a:pt x="75" y="1215"/>
                    </a:lnTo>
                    <a:lnTo>
                      <a:pt x="75" y="1215"/>
                    </a:lnTo>
                    <a:lnTo>
                      <a:pt x="72" y="1216"/>
                    </a:lnTo>
                    <a:lnTo>
                      <a:pt x="72" y="1216"/>
                    </a:lnTo>
                    <a:lnTo>
                      <a:pt x="66" y="1222"/>
                    </a:lnTo>
                    <a:lnTo>
                      <a:pt x="56" y="1229"/>
                    </a:lnTo>
                    <a:lnTo>
                      <a:pt x="52" y="1234"/>
                    </a:lnTo>
                    <a:lnTo>
                      <a:pt x="52" y="1235"/>
                    </a:lnTo>
                    <a:lnTo>
                      <a:pt x="52" y="1235"/>
                    </a:lnTo>
                    <a:lnTo>
                      <a:pt x="53" y="1237"/>
                    </a:lnTo>
                    <a:lnTo>
                      <a:pt x="53" y="1237"/>
                    </a:lnTo>
                    <a:lnTo>
                      <a:pt x="63" y="1237"/>
                    </a:lnTo>
                    <a:lnTo>
                      <a:pt x="64" y="1238"/>
                    </a:lnTo>
                    <a:lnTo>
                      <a:pt x="64" y="1238"/>
                    </a:lnTo>
                    <a:lnTo>
                      <a:pt x="62" y="1239"/>
                    </a:lnTo>
                    <a:lnTo>
                      <a:pt x="62" y="1239"/>
                    </a:lnTo>
                    <a:lnTo>
                      <a:pt x="57" y="1240"/>
                    </a:lnTo>
                    <a:lnTo>
                      <a:pt x="57" y="1240"/>
                    </a:lnTo>
                    <a:lnTo>
                      <a:pt x="57" y="1240"/>
                    </a:lnTo>
                    <a:lnTo>
                      <a:pt x="57" y="1240"/>
                    </a:lnTo>
                    <a:lnTo>
                      <a:pt x="52" y="1245"/>
                    </a:lnTo>
                    <a:lnTo>
                      <a:pt x="46" y="1252"/>
                    </a:lnTo>
                    <a:lnTo>
                      <a:pt x="46" y="1252"/>
                    </a:lnTo>
                    <a:lnTo>
                      <a:pt x="35" y="1265"/>
                    </a:lnTo>
                    <a:lnTo>
                      <a:pt x="35" y="1265"/>
                    </a:lnTo>
                    <a:lnTo>
                      <a:pt x="35" y="1268"/>
                    </a:lnTo>
                    <a:lnTo>
                      <a:pt x="35" y="1268"/>
                    </a:lnTo>
                    <a:lnTo>
                      <a:pt x="37" y="1270"/>
                    </a:lnTo>
                    <a:lnTo>
                      <a:pt x="37" y="1270"/>
                    </a:lnTo>
                    <a:lnTo>
                      <a:pt x="37" y="1270"/>
                    </a:lnTo>
                    <a:lnTo>
                      <a:pt x="37" y="1270"/>
                    </a:lnTo>
                    <a:lnTo>
                      <a:pt x="41" y="1276"/>
                    </a:lnTo>
                    <a:lnTo>
                      <a:pt x="44" y="1277"/>
                    </a:lnTo>
                    <a:lnTo>
                      <a:pt x="46" y="1277"/>
                    </a:lnTo>
                    <a:lnTo>
                      <a:pt x="46" y="1277"/>
                    </a:lnTo>
                    <a:lnTo>
                      <a:pt x="49" y="1277"/>
                    </a:lnTo>
                    <a:lnTo>
                      <a:pt x="52" y="1275"/>
                    </a:lnTo>
                    <a:lnTo>
                      <a:pt x="58" y="1270"/>
                    </a:lnTo>
                    <a:lnTo>
                      <a:pt x="58" y="1269"/>
                    </a:lnTo>
                    <a:lnTo>
                      <a:pt x="58" y="1270"/>
                    </a:lnTo>
                    <a:lnTo>
                      <a:pt x="59" y="1269"/>
                    </a:lnTo>
                    <a:lnTo>
                      <a:pt x="61" y="1268"/>
                    </a:lnTo>
                    <a:lnTo>
                      <a:pt x="59" y="1268"/>
                    </a:lnTo>
                    <a:lnTo>
                      <a:pt x="59" y="1268"/>
                    </a:lnTo>
                    <a:lnTo>
                      <a:pt x="59" y="1268"/>
                    </a:lnTo>
                    <a:lnTo>
                      <a:pt x="59" y="1268"/>
                    </a:lnTo>
                    <a:lnTo>
                      <a:pt x="59" y="1268"/>
                    </a:lnTo>
                    <a:lnTo>
                      <a:pt x="59" y="1268"/>
                    </a:lnTo>
                    <a:lnTo>
                      <a:pt x="56" y="1272"/>
                    </a:lnTo>
                    <a:lnTo>
                      <a:pt x="52" y="1276"/>
                    </a:lnTo>
                    <a:lnTo>
                      <a:pt x="50" y="1278"/>
                    </a:lnTo>
                    <a:lnTo>
                      <a:pt x="46" y="1279"/>
                    </a:lnTo>
                    <a:lnTo>
                      <a:pt x="46" y="1279"/>
                    </a:lnTo>
                    <a:lnTo>
                      <a:pt x="40" y="1282"/>
                    </a:lnTo>
                    <a:lnTo>
                      <a:pt x="38" y="1283"/>
                    </a:lnTo>
                    <a:lnTo>
                      <a:pt x="37" y="1287"/>
                    </a:lnTo>
                    <a:lnTo>
                      <a:pt x="37" y="1287"/>
                    </a:lnTo>
                    <a:lnTo>
                      <a:pt x="37" y="1287"/>
                    </a:lnTo>
                    <a:lnTo>
                      <a:pt x="35" y="1287"/>
                    </a:lnTo>
                    <a:lnTo>
                      <a:pt x="35" y="1287"/>
                    </a:lnTo>
                    <a:lnTo>
                      <a:pt x="35" y="1287"/>
                    </a:lnTo>
                    <a:lnTo>
                      <a:pt x="28" y="1284"/>
                    </a:lnTo>
                    <a:lnTo>
                      <a:pt x="27" y="1284"/>
                    </a:lnTo>
                    <a:lnTo>
                      <a:pt x="26" y="1284"/>
                    </a:lnTo>
                    <a:lnTo>
                      <a:pt x="25" y="1287"/>
                    </a:lnTo>
                    <a:lnTo>
                      <a:pt x="25" y="1287"/>
                    </a:lnTo>
                    <a:lnTo>
                      <a:pt x="24" y="1294"/>
                    </a:lnTo>
                    <a:lnTo>
                      <a:pt x="21" y="1296"/>
                    </a:lnTo>
                    <a:lnTo>
                      <a:pt x="19" y="1299"/>
                    </a:lnTo>
                    <a:lnTo>
                      <a:pt x="10" y="1299"/>
                    </a:lnTo>
                    <a:lnTo>
                      <a:pt x="7" y="1301"/>
                    </a:lnTo>
                    <a:lnTo>
                      <a:pt x="7" y="1301"/>
                    </a:lnTo>
                    <a:lnTo>
                      <a:pt x="4" y="1306"/>
                    </a:lnTo>
                    <a:lnTo>
                      <a:pt x="4" y="1306"/>
                    </a:lnTo>
                    <a:lnTo>
                      <a:pt x="6" y="1309"/>
                    </a:lnTo>
                    <a:lnTo>
                      <a:pt x="6" y="1309"/>
                    </a:lnTo>
                    <a:lnTo>
                      <a:pt x="7" y="1313"/>
                    </a:lnTo>
                    <a:lnTo>
                      <a:pt x="7" y="1313"/>
                    </a:lnTo>
                    <a:lnTo>
                      <a:pt x="9" y="1315"/>
                    </a:lnTo>
                    <a:lnTo>
                      <a:pt x="9" y="1315"/>
                    </a:lnTo>
                    <a:lnTo>
                      <a:pt x="15" y="1316"/>
                    </a:lnTo>
                    <a:lnTo>
                      <a:pt x="18" y="1318"/>
                    </a:lnTo>
                    <a:lnTo>
                      <a:pt x="20" y="1318"/>
                    </a:lnTo>
                    <a:lnTo>
                      <a:pt x="21" y="1321"/>
                    </a:lnTo>
                    <a:lnTo>
                      <a:pt x="21" y="1322"/>
                    </a:lnTo>
                    <a:lnTo>
                      <a:pt x="24" y="1324"/>
                    </a:lnTo>
                    <a:lnTo>
                      <a:pt x="25" y="1325"/>
                    </a:lnTo>
                    <a:lnTo>
                      <a:pt x="25" y="1307"/>
                    </a:lnTo>
                    <a:lnTo>
                      <a:pt x="25" y="1306"/>
                    </a:lnTo>
                    <a:lnTo>
                      <a:pt x="25" y="1306"/>
                    </a:lnTo>
                    <a:lnTo>
                      <a:pt x="25" y="1306"/>
                    </a:lnTo>
                    <a:lnTo>
                      <a:pt x="25" y="1308"/>
                    </a:lnTo>
                    <a:lnTo>
                      <a:pt x="25" y="1308"/>
                    </a:lnTo>
                    <a:lnTo>
                      <a:pt x="25" y="1314"/>
                    </a:lnTo>
                    <a:lnTo>
                      <a:pt x="26" y="1320"/>
                    </a:lnTo>
                    <a:lnTo>
                      <a:pt x="27" y="1321"/>
                    </a:lnTo>
                    <a:lnTo>
                      <a:pt x="27" y="1322"/>
                    </a:lnTo>
                    <a:lnTo>
                      <a:pt x="28" y="1322"/>
                    </a:lnTo>
                    <a:lnTo>
                      <a:pt x="28" y="1324"/>
                    </a:lnTo>
                    <a:lnTo>
                      <a:pt x="35" y="1321"/>
                    </a:lnTo>
                    <a:lnTo>
                      <a:pt x="37" y="1319"/>
                    </a:lnTo>
                    <a:lnTo>
                      <a:pt x="38" y="1319"/>
                    </a:lnTo>
                    <a:lnTo>
                      <a:pt x="38" y="1313"/>
                    </a:lnTo>
                    <a:lnTo>
                      <a:pt x="38" y="1313"/>
                    </a:lnTo>
                    <a:lnTo>
                      <a:pt x="35" y="1309"/>
                    </a:lnTo>
                    <a:lnTo>
                      <a:pt x="34" y="1308"/>
                    </a:lnTo>
                    <a:lnTo>
                      <a:pt x="35" y="1307"/>
                    </a:lnTo>
                    <a:lnTo>
                      <a:pt x="39" y="1307"/>
                    </a:lnTo>
                    <a:lnTo>
                      <a:pt x="40" y="1309"/>
                    </a:lnTo>
                    <a:lnTo>
                      <a:pt x="40" y="1309"/>
                    </a:lnTo>
                    <a:lnTo>
                      <a:pt x="43" y="1310"/>
                    </a:lnTo>
                    <a:lnTo>
                      <a:pt x="43" y="1310"/>
                    </a:lnTo>
                    <a:lnTo>
                      <a:pt x="47" y="1309"/>
                    </a:lnTo>
                    <a:lnTo>
                      <a:pt x="47" y="1309"/>
                    </a:lnTo>
                    <a:lnTo>
                      <a:pt x="53" y="1306"/>
                    </a:lnTo>
                    <a:lnTo>
                      <a:pt x="65" y="1295"/>
                    </a:lnTo>
                    <a:lnTo>
                      <a:pt x="66" y="1295"/>
                    </a:lnTo>
                    <a:lnTo>
                      <a:pt x="70" y="1297"/>
                    </a:lnTo>
                    <a:lnTo>
                      <a:pt x="69" y="1299"/>
                    </a:lnTo>
                    <a:lnTo>
                      <a:pt x="69" y="1299"/>
                    </a:lnTo>
                    <a:lnTo>
                      <a:pt x="69" y="1299"/>
                    </a:lnTo>
                    <a:lnTo>
                      <a:pt x="69" y="1299"/>
                    </a:lnTo>
                    <a:lnTo>
                      <a:pt x="63" y="1301"/>
                    </a:lnTo>
                    <a:lnTo>
                      <a:pt x="57" y="1306"/>
                    </a:lnTo>
                    <a:lnTo>
                      <a:pt x="52" y="1310"/>
                    </a:lnTo>
                    <a:lnTo>
                      <a:pt x="49" y="1318"/>
                    </a:lnTo>
                    <a:lnTo>
                      <a:pt x="50" y="1318"/>
                    </a:lnTo>
                    <a:lnTo>
                      <a:pt x="49" y="1318"/>
                    </a:lnTo>
                    <a:lnTo>
                      <a:pt x="47" y="1320"/>
                    </a:lnTo>
                    <a:lnTo>
                      <a:pt x="47" y="1320"/>
                    </a:lnTo>
                    <a:lnTo>
                      <a:pt x="49" y="1322"/>
                    </a:lnTo>
                    <a:lnTo>
                      <a:pt x="49" y="1324"/>
                    </a:lnTo>
                    <a:lnTo>
                      <a:pt x="50" y="1324"/>
                    </a:lnTo>
                    <a:lnTo>
                      <a:pt x="56" y="1324"/>
                    </a:lnTo>
                    <a:lnTo>
                      <a:pt x="62" y="1324"/>
                    </a:lnTo>
                    <a:lnTo>
                      <a:pt x="62" y="1324"/>
                    </a:lnTo>
                    <a:lnTo>
                      <a:pt x="66" y="1324"/>
                    </a:lnTo>
                    <a:lnTo>
                      <a:pt x="69" y="1324"/>
                    </a:lnTo>
                    <a:lnTo>
                      <a:pt x="69" y="1322"/>
                    </a:lnTo>
                    <a:lnTo>
                      <a:pt x="68" y="1322"/>
                    </a:lnTo>
                    <a:lnTo>
                      <a:pt x="64" y="1324"/>
                    </a:lnTo>
                    <a:lnTo>
                      <a:pt x="56" y="1327"/>
                    </a:lnTo>
                    <a:lnTo>
                      <a:pt x="51" y="1328"/>
                    </a:lnTo>
                    <a:lnTo>
                      <a:pt x="51" y="1328"/>
                    </a:lnTo>
                    <a:lnTo>
                      <a:pt x="47" y="1332"/>
                    </a:lnTo>
                    <a:lnTo>
                      <a:pt x="45" y="1334"/>
                    </a:lnTo>
                    <a:lnTo>
                      <a:pt x="45" y="1334"/>
                    </a:lnTo>
                    <a:lnTo>
                      <a:pt x="45" y="1335"/>
                    </a:lnTo>
                    <a:lnTo>
                      <a:pt x="45" y="1335"/>
                    </a:lnTo>
                    <a:lnTo>
                      <a:pt x="50" y="1340"/>
                    </a:lnTo>
                    <a:lnTo>
                      <a:pt x="50" y="1339"/>
                    </a:lnTo>
                    <a:lnTo>
                      <a:pt x="50" y="1339"/>
                    </a:lnTo>
                    <a:lnTo>
                      <a:pt x="49" y="1339"/>
                    </a:lnTo>
                    <a:lnTo>
                      <a:pt x="49" y="1339"/>
                    </a:lnTo>
                    <a:lnTo>
                      <a:pt x="49" y="1339"/>
                    </a:lnTo>
                    <a:lnTo>
                      <a:pt x="49" y="1339"/>
                    </a:lnTo>
                    <a:lnTo>
                      <a:pt x="44" y="1341"/>
                    </a:lnTo>
                    <a:lnTo>
                      <a:pt x="41" y="1343"/>
                    </a:lnTo>
                    <a:lnTo>
                      <a:pt x="41" y="1343"/>
                    </a:lnTo>
                    <a:lnTo>
                      <a:pt x="39" y="1345"/>
                    </a:lnTo>
                    <a:lnTo>
                      <a:pt x="39" y="1347"/>
                    </a:lnTo>
                    <a:lnTo>
                      <a:pt x="39" y="1347"/>
                    </a:lnTo>
                    <a:lnTo>
                      <a:pt x="39" y="1352"/>
                    </a:lnTo>
                    <a:lnTo>
                      <a:pt x="41" y="1359"/>
                    </a:lnTo>
                    <a:lnTo>
                      <a:pt x="41" y="1359"/>
                    </a:lnTo>
                    <a:lnTo>
                      <a:pt x="43" y="1362"/>
                    </a:lnTo>
                    <a:lnTo>
                      <a:pt x="43" y="1362"/>
                    </a:lnTo>
                    <a:lnTo>
                      <a:pt x="45" y="1361"/>
                    </a:lnTo>
                    <a:lnTo>
                      <a:pt x="45" y="1361"/>
                    </a:lnTo>
                    <a:lnTo>
                      <a:pt x="47" y="1358"/>
                    </a:lnTo>
                    <a:lnTo>
                      <a:pt x="53" y="1356"/>
                    </a:lnTo>
                    <a:lnTo>
                      <a:pt x="66" y="1353"/>
                    </a:lnTo>
                    <a:lnTo>
                      <a:pt x="75" y="1353"/>
                    </a:lnTo>
                    <a:lnTo>
                      <a:pt x="75" y="1352"/>
                    </a:lnTo>
                    <a:lnTo>
                      <a:pt x="75" y="1352"/>
                    </a:lnTo>
                    <a:lnTo>
                      <a:pt x="70" y="1352"/>
                    </a:lnTo>
                    <a:lnTo>
                      <a:pt x="70" y="1352"/>
                    </a:lnTo>
                    <a:lnTo>
                      <a:pt x="61" y="1356"/>
                    </a:lnTo>
                    <a:lnTo>
                      <a:pt x="51" y="1358"/>
                    </a:lnTo>
                    <a:lnTo>
                      <a:pt x="49" y="1362"/>
                    </a:lnTo>
                    <a:lnTo>
                      <a:pt x="47" y="1362"/>
                    </a:lnTo>
                    <a:lnTo>
                      <a:pt x="51" y="1369"/>
                    </a:lnTo>
                    <a:lnTo>
                      <a:pt x="52" y="1371"/>
                    </a:lnTo>
                    <a:lnTo>
                      <a:pt x="52" y="1372"/>
                    </a:lnTo>
                    <a:lnTo>
                      <a:pt x="52" y="1372"/>
                    </a:lnTo>
                    <a:lnTo>
                      <a:pt x="53" y="1371"/>
                    </a:lnTo>
                    <a:lnTo>
                      <a:pt x="49" y="1370"/>
                    </a:lnTo>
                    <a:lnTo>
                      <a:pt x="43" y="1365"/>
                    </a:lnTo>
                    <a:lnTo>
                      <a:pt x="35" y="1362"/>
                    </a:lnTo>
                    <a:lnTo>
                      <a:pt x="32" y="1359"/>
                    </a:lnTo>
                    <a:lnTo>
                      <a:pt x="32" y="1359"/>
                    </a:lnTo>
                    <a:lnTo>
                      <a:pt x="26" y="1358"/>
                    </a:lnTo>
                    <a:lnTo>
                      <a:pt x="25" y="1358"/>
                    </a:lnTo>
                    <a:lnTo>
                      <a:pt x="25" y="1358"/>
                    </a:lnTo>
                    <a:lnTo>
                      <a:pt x="22" y="1359"/>
                    </a:lnTo>
                    <a:lnTo>
                      <a:pt x="22" y="1359"/>
                    </a:lnTo>
                    <a:lnTo>
                      <a:pt x="21" y="1362"/>
                    </a:lnTo>
                    <a:lnTo>
                      <a:pt x="20" y="1364"/>
                    </a:lnTo>
                    <a:lnTo>
                      <a:pt x="20" y="1364"/>
                    </a:lnTo>
                    <a:lnTo>
                      <a:pt x="18" y="1371"/>
                    </a:lnTo>
                    <a:lnTo>
                      <a:pt x="14" y="1378"/>
                    </a:lnTo>
                    <a:lnTo>
                      <a:pt x="13" y="1383"/>
                    </a:lnTo>
                    <a:lnTo>
                      <a:pt x="13" y="1383"/>
                    </a:lnTo>
                    <a:lnTo>
                      <a:pt x="13" y="1387"/>
                    </a:lnTo>
                    <a:lnTo>
                      <a:pt x="13" y="1387"/>
                    </a:lnTo>
                    <a:lnTo>
                      <a:pt x="14" y="1392"/>
                    </a:lnTo>
                    <a:lnTo>
                      <a:pt x="14" y="1392"/>
                    </a:lnTo>
                    <a:lnTo>
                      <a:pt x="16" y="1394"/>
                    </a:lnTo>
                    <a:lnTo>
                      <a:pt x="16" y="1394"/>
                    </a:lnTo>
                    <a:lnTo>
                      <a:pt x="26" y="1403"/>
                    </a:lnTo>
                    <a:lnTo>
                      <a:pt x="38" y="1413"/>
                    </a:lnTo>
                    <a:lnTo>
                      <a:pt x="59" y="1430"/>
                    </a:lnTo>
                    <a:lnTo>
                      <a:pt x="62" y="1432"/>
                    </a:lnTo>
                    <a:lnTo>
                      <a:pt x="62" y="1432"/>
                    </a:lnTo>
                    <a:lnTo>
                      <a:pt x="66" y="1434"/>
                    </a:lnTo>
                    <a:lnTo>
                      <a:pt x="66" y="1434"/>
                    </a:lnTo>
                    <a:lnTo>
                      <a:pt x="74" y="1436"/>
                    </a:lnTo>
                    <a:lnTo>
                      <a:pt x="78" y="1436"/>
                    </a:lnTo>
                    <a:lnTo>
                      <a:pt x="78" y="1436"/>
                    </a:lnTo>
                    <a:lnTo>
                      <a:pt x="80" y="1434"/>
                    </a:lnTo>
                    <a:lnTo>
                      <a:pt x="78" y="1434"/>
                    </a:lnTo>
                    <a:lnTo>
                      <a:pt x="78" y="1436"/>
                    </a:lnTo>
                    <a:lnTo>
                      <a:pt x="76" y="1439"/>
                    </a:lnTo>
                    <a:lnTo>
                      <a:pt x="75" y="1443"/>
                    </a:lnTo>
                    <a:lnTo>
                      <a:pt x="75" y="1443"/>
                    </a:lnTo>
                    <a:lnTo>
                      <a:pt x="75" y="1445"/>
                    </a:lnTo>
                    <a:lnTo>
                      <a:pt x="75" y="1445"/>
                    </a:lnTo>
                    <a:lnTo>
                      <a:pt x="77" y="1449"/>
                    </a:lnTo>
                    <a:lnTo>
                      <a:pt x="77" y="1449"/>
                    </a:lnTo>
                    <a:lnTo>
                      <a:pt x="80" y="1452"/>
                    </a:lnTo>
                    <a:lnTo>
                      <a:pt x="80" y="1452"/>
                    </a:lnTo>
                    <a:lnTo>
                      <a:pt x="84" y="1452"/>
                    </a:lnTo>
                    <a:lnTo>
                      <a:pt x="84" y="1452"/>
                    </a:lnTo>
                    <a:lnTo>
                      <a:pt x="94" y="1452"/>
                    </a:lnTo>
                    <a:lnTo>
                      <a:pt x="96" y="1454"/>
                    </a:lnTo>
                    <a:lnTo>
                      <a:pt x="96" y="1454"/>
                    </a:lnTo>
                    <a:lnTo>
                      <a:pt x="103" y="1456"/>
                    </a:lnTo>
                    <a:lnTo>
                      <a:pt x="112" y="1458"/>
                    </a:lnTo>
                    <a:lnTo>
                      <a:pt x="120" y="1459"/>
                    </a:lnTo>
                    <a:lnTo>
                      <a:pt x="128" y="1459"/>
                    </a:lnTo>
                    <a:lnTo>
                      <a:pt x="136" y="1458"/>
                    </a:lnTo>
                    <a:lnTo>
                      <a:pt x="142" y="1452"/>
                    </a:lnTo>
                    <a:lnTo>
                      <a:pt x="148" y="1448"/>
                    </a:lnTo>
                    <a:lnTo>
                      <a:pt x="151" y="1443"/>
                    </a:lnTo>
                    <a:lnTo>
                      <a:pt x="151" y="1449"/>
                    </a:lnTo>
                    <a:lnTo>
                      <a:pt x="151" y="1449"/>
                    </a:lnTo>
                    <a:lnTo>
                      <a:pt x="152" y="1450"/>
                    </a:lnTo>
                    <a:lnTo>
                      <a:pt x="152" y="1450"/>
                    </a:lnTo>
                    <a:lnTo>
                      <a:pt x="156" y="1449"/>
                    </a:lnTo>
                    <a:lnTo>
                      <a:pt x="156" y="1449"/>
                    </a:lnTo>
                    <a:lnTo>
                      <a:pt x="159" y="1446"/>
                    </a:lnTo>
                    <a:lnTo>
                      <a:pt x="159" y="1446"/>
                    </a:lnTo>
                    <a:lnTo>
                      <a:pt x="159" y="1446"/>
                    </a:lnTo>
                    <a:lnTo>
                      <a:pt x="159" y="1446"/>
                    </a:lnTo>
                    <a:lnTo>
                      <a:pt x="170" y="1438"/>
                    </a:lnTo>
                    <a:lnTo>
                      <a:pt x="182" y="1426"/>
                    </a:lnTo>
                    <a:lnTo>
                      <a:pt x="194" y="1413"/>
                    </a:lnTo>
                    <a:lnTo>
                      <a:pt x="198" y="1407"/>
                    </a:lnTo>
                    <a:lnTo>
                      <a:pt x="201" y="1401"/>
                    </a:lnTo>
                    <a:lnTo>
                      <a:pt x="200" y="1401"/>
                    </a:lnTo>
                    <a:lnTo>
                      <a:pt x="201" y="1401"/>
                    </a:lnTo>
                    <a:lnTo>
                      <a:pt x="202" y="1397"/>
                    </a:lnTo>
                    <a:lnTo>
                      <a:pt x="206" y="1394"/>
                    </a:lnTo>
                    <a:lnTo>
                      <a:pt x="205" y="1394"/>
                    </a:lnTo>
                    <a:lnTo>
                      <a:pt x="206" y="1394"/>
                    </a:lnTo>
                    <a:lnTo>
                      <a:pt x="206" y="1394"/>
                    </a:lnTo>
                    <a:lnTo>
                      <a:pt x="210" y="1392"/>
                    </a:lnTo>
                    <a:lnTo>
                      <a:pt x="214" y="1388"/>
                    </a:lnTo>
                    <a:lnTo>
                      <a:pt x="220" y="1380"/>
                    </a:lnTo>
                    <a:lnTo>
                      <a:pt x="227" y="1371"/>
                    </a:lnTo>
                    <a:lnTo>
                      <a:pt x="236" y="1363"/>
                    </a:lnTo>
                    <a:lnTo>
                      <a:pt x="236" y="1363"/>
                    </a:lnTo>
                    <a:lnTo>
                      <a:pt x="237" y="1358"/>
                    </a:lnTo>
                    <a:lnTo>
                      <a:pt x="238" y="1358"/>
                    </a:lnTo>
                    <a:lnTo>
                      <a:pt x="237" y="1347"/>
                    </a:lnTo>
                    <a:lnTo>
                      <a:pt x="237" y="1349"/>
                    </a:lnTo>
                    <a:lnTo>
                      <a:pt x="237" y="1349"/>
                    </a:lnTo>
                    <a:lnTo>
                      <a:pt x="241" y="1352"/>
                    </a:lnTo>
                    <a:lnTo>
                      <a:pt x="241" y="1352"/>
                    </a:lnTo>
                    <a:lnTo>
                      <a:pt x="244" y="1355"/>
                    </a:lnTo>
                    <a:lnTo>
                      <a:pt x="248" y="1356"/>
                    </a:lnTo>
                    <a:lnTo>
                      <a:pt x="248" y="1356"/>
                    </a:lnTo>
                    <a:lnTo>
                      <a:pt x="251" y="1357"/>
                    </a:lnTo>
                    <a:lnTo>
                      <a:pt x="251" y="1357"/>
                    </a:lnTo>
                    <a:lnTo>
                      <a:pt x="261" y="1356"/>
                    </a:lnTo>
                    <a:lnTo>
                      <a:pt x="268" y="1352"/>
                    </a:lnTo>
                    <a:lnTo>
                      <a:pt x="270" y="1352"/>
                    </a:lnTo>
                    <a:lnTo>
                      <a:pt x="272" y="1352"/>
                    </a:lnTo>
                    <a:lnTo>
                      <a:pt x="273" y="1350"/>
                    </a:lnTo>
                    <a:lnTo>
                      <a:pt x="273" y="1350"/>
                    </a:lnTo>
                    <a:lnTo>
                      <a:pt x="276" y="1340"/>
                    </a:lnTo>
                    <a:lnTo>
                      <a:pt x="279" y="1335"/>
                    </a:lnTo>
                    <a:lnTo>
                      <a:pt x="280" y="1331"/>
                    </a:lnTo>
                    <a:lnTo>
                      <a:pt x="280" y="1331"/>
                    </a:lnTo>
                    <a:lnTo>
                      <a:pt x="280" y="1331"/>
                    </a:lnTo>
                    <a:lnTo>
                      <a:pt x="280" y="1331"/>
                    </a:lnTo>
                    <a:lnTo>
                      <a:pt x="283" y="1324"/>
                    </a:lnTo>
                    <a:lnTo>
                      <a:pt x="283" y="1319"/>
                    </a:lnTo>
                    <a:lnTo>
                      <a:pt x="283" y="1319"/>
                    </a:lnTo>
                    <a:lnTo>
                      <a:pt x="283" y="1315"/>
                    </a:lnTo>
                    <a:lnTo>
                      <a:pt x="282" y="1313"/>
                    </a:lnTo>
                    <a:lnTo>
                      <a:pt x="278" y="1310"/>
                    </a:lnTo>
                    <a:lnTo>
                      <a:pt x="278" y="1310"/>
                    </a:lnTo>
                    <a:lnTo>
                      <a:pt x="274" y="1308"/>
                    </a:lnTo>
                    <a:lnTo>
                      <a:pt x="274" y="1308"/>
                    </a:lnTo>
                    <a:lnTo>
                      <a:pt x="274" y="1306"/>
                    </a:lnTo>
                    <a:lnTo>
                      <a:pt x="273" y="1304"/>
                    </a:lnTo>
                    <a:lnTo>
                      <a:pt x="273" y="1304"/>
                    </a:lnTo>
                    <a:lnTo>
                      <a:pt x="274" y="1302"/>
                    </a:lnTo>
                    <a:lnTo>
                      <a:pt x="275" y="1299"/>
                    </a:lnTo>
                    <a:lnTo>
                      <a:pt x="275" y="1299"/>
                    </a:lnTo>
                    <a:lnTo>
                      <a:pt x="275" y="1299"/>
                    </a:lnTo>
                    <a:lnTo>
                      <a:pt x="278" y="1297"/>
                    </a:lnTo>
                    <a:lnTo>
                      <a:pt x="278" y="1296"/>
                    </a:lnTo>
                    <a:lnTo>
                      <a:pt x="278" y="1296"/>
                    </a:lnTo>
                    <a:lnTo>
                      <a:pt x="278" y="1297"/>
                    </a:lnTo>
                    <a:lnTo>
                      <a:pt x="280" y="1301"/>
                    </a:lnTo>
                    <a:lnTo>
                      <a:pt x="281" y="1303"/>
                    </a:lnTo>
                    <a:lnTo>
                      <a:pt x="281" y="1303"/>
                    </a:lnTo>
                    <a:lnTo>
                      <a:pt x="285" y="1303"/>
                    </a:lnTo>
                    <a:lnTo>
                      <a:pt x="285" y="1303"/>
                    </a:lnTo>
                    <a:lnTo>
                      <a:pt x="287" y="1301"/>
                    </a:lnTo>
                    <a:lnTo>
                      <a:pt x="287" y="1301"/>
                    </a:lnTo>
                    <a:lnTo>
                      <a:pt x="288" y="1297"/>
                    </a:lnTo>
                    <a:lnTo>
                      <a:pt x="288" y="1297"/>
                    </a:lnTo>
                    <a:lnTo>
                      <a:pt x="288" y="1295"/>
                    </a:lnTo>
                    <a:lnTo>
                      <a:pt x="288" y="1295"/>
                    </a:lnTo>
                    <a:lnTo>
                      <a:pt x="287" y="1290"/>
                    </a:lnTo>
                    <a:lnTo>
                      <a:pt x="287" y="1290"/>
                    </a:lnTo>
                    <a:lnTo>
                      <a:pt x="285" y="1284"/>
                    </a:lnTo>
                    <a:lnTo>
                      <a:pt x="285" y="1282"/>
                    </a:lnTo>
                    <a:lnTo>
                      <a:pt x="285" y="1282"/>
                    </a:lnTo>
                    <a:lnTo>
                      <a:pt x="287" y="1285"/>
                    </a:lnTo>
                    <a:lnTo>
                      <a:pt x="287" y="1284"/>
                    </a:lnTo>
                    <a:lnTo>
                      <a:pt x="287" y="1285"/>
                    </a:lnTo>
                    <a:lnTo>
                      <a:pt x="287" y="1285"/>
                    </a:lnTo>
                    <a:lnTo>
                      <a:pt x="291" y="1308"/>
                    </a:lnTo>
                    <a:lnTo>
                      <a:pt x="294" y="1324"/>
                    </a:lnTo>
                    <a:lnTo>
                      <a:pt x="298" y="1332"/>
                    </a:lnTo>
                    <a:lnTo>
                      <a:pt x="303" y="1335"/>
                    </a:lnTo>
                    <a:lnTo>
                      <a:pt x="303" y="1335"/>
                    </a:lnTo>
                    <a:lnTo>
                      <a:pt x="306" y="1338"/>
                    </a:lnTo>
                    <a:lnTo>
                      <a:pt x="309" y="1340"/>
                    </a:lnTo>
                    <a:lnTo>
                      <a:pt x="309" y="1340"/>
                    </a:lnTo>
                    <a:lnTo>
                      <a:pt x="311" y="1344"/>
                    </a:lnTo>
                    <a:lnTo>
                      <a:pt x="312" y="1353"/>
                    </a:lnTo>
                    <a:lnTo>
                      <a:pt x="312" y="1353"/>
                    </a:lnTo>
                    <a:lnTo>
                      <a:pt x="314" y="1359"/>
                    </a:lnTo>
                    <a:lnTo>
                      <a:pt x="325" y="1351"/>
                    </a:lnTo>
                    <a:lnTo>
                      <a:pt x="328" y="1350"/>
                    </a:lnTo>
                    <a:lnTo>
                      <a:pt x="329" y="1350"/>
                    </a:lnTo>
                    <a:lnTo>
                      <a:pt x="331" y="1351"/>
                    </a:lnTo>
                    <a:lnTo>
                      <a:pt x="331" y="1355"/>
                    </a:lnTo>
                    <a:lnTo>
                      <a:pt x="331" y="1355"/>
                    </a:lnTo>
                    <a:lnTo>
                      <a:pt x="335" y="1362"/>
                    </a:lnTo>
                    <a:lnTo>
                      <a:pt x="337" y="1364"/>
                    </a:lnTo>
                    <a:lnTo>
                      <a:pt x="340" y="1368"/>
                    </a:lnTo>
                    <a:lnTo>
                      <a:pt x="340" y="1368"/>
                    </a:lnTo>
                    <a:lnTo>
                      <a:pt x="343" y="1370"/>
                    </a:lnTo>
                    <a:lnTo>
                      <a:pt x="343" y="1370"/>
                    </a:lnTo>
                    <a:lnTo>
                      <a:pt x="344" y="1369"/>
                    </a:lnTo>
                    <a:lnTo>
                      <a:pt x="344" y="1369"/>
                    </a:lnTo>
                    <a:lnTo>
                      <a:pt x="345" y="1366"/>
                    </a:lnTo>
                    <a:lnTo>
                      <a:pt x="345" y="1366"/>
                    </a:lnTo>
                    <a:lnTo>
                      <a:pt x="345" y="1363"/>
                    </a:lnTo>
                    <a:lnTo>
                      <a:pt x="347" y="1356"/>
                    </a:lnTo>
                    <a:lnTo>
                      <a:pt x="348" y="1351"/>
                    </a:lnTo>
                    <a:lnTo>
                      <a:pt x="347" y="1351"/>
                    </a:lnTo>
                    <a:lnTo>
                      <a:pt x="348" y="1351"/>
                    </a:lnTo>
                    <a:lnTo>
                      <a:pt x="348" y="1351"/>
                    </a:lnTo>
                    <a:lnTo>
                      <a:pt x="350" y="1344"/>
                    </a:lnTo>
                    <a:lnTo>
                      <a:pt x="350" y="1335"/>
                    </a:lnTo>
                    <a:lnTo>
                      <a:pt x="350" y="1335"/>
                    </a:lnTo>
                    <a:lnTo>
                      <a:pt x="349" y="1326"/>
                    </a:lnTo>
                    <a:lnTo>
                      <a:pt x="347" y="1316"/>
                    </a:lnTo>
                    <a:lnTo>
                      <a:pt x="344" y="1306"/>
                    </a:lnTo>
                    <a:lnTo>
                      <a:pt x="342" y="1293"/>
                    </a:lnTo>
                    <a:lnTo>
                      <a:pt x="341" y="1293"/>
                    </a:lnTo>
                    <a:lnTo>
                      <a:pt x="342" y="1293"/>
                    </a:lnTo>
                    <a:lnTo>
                      <a:pt x="342" y="1290"/>
                    </a:lnTo>
                    <a:lnTo>
                      <a:pt x="343" y="1287"/>
                    </a:lnTo>
                    <a:lnTo>
                      <a:pt x="342" y="1287"/>
                    </a:lnTo>
                    <a:lnTo>
                      <a:pt x="342" y="1288"/>
                    </a:lnTo>
                    <a:lnTo>
                      <a:pt x="342" y="1288"/>
                    </a:lnTo>
                    <a:lnTo>
                      <a:pt x="348" y="1284"/>
                    </a:lnTo>
                    <a:lnTo>
                      <a:pt x="350" y="1281"/>
                    </a:lnTo>
                    <a:lnTo>
                      <a:pt x="350" y="1281"/>
                    </a:lnTo>
                    <a:lnTo>
                      <a:pt x="351" y="1277"/>
                    </a:lnTo>
                    <a:lnTo>
                      <a:pt x="354" y="1272"/>
                    </a:lnTo>
                    <a:lnTo>
                      <a:pt x="354" y="1272"/>
                    </a:lnTo>
                    <a:lnTo>
                      <a:pt x="357" y="1268"/>
                    </a:lnTo>
                    <a:lnTo>
                      <a:pt x="369" y="1260"/>
                    </a:lnTo>
                    <a:lnTo>
                      <a:pt x="369" y="1260"/>
                    </a:lnTo>
                    <a:lnTo>
                      <a:pt x="373" y="1258"/>
                    </a:lnTo>
                    <a:lnTo>
                      <a:pt x="376" y="1253"/>
                    </a:lnTo>
                    <a:lnTo>
                      <a:pt x="379" y="1250"/>
                    </a:lnTo>
                    <a:lnTo>
                      <a:pt x="381" y="1245"/>
                    </a:lnTo>
                    <a:lnTo>
                      <a:pt x="381" y="1245"/>
                    </a:lnTo>
                    <a:lnTo>
                      <a:pt x="381" y="1245"/>
                    </a:lnTo>
                    <a:lnTo>
                      <a:pt x="381" y="1245"/>
                    </a:lnTo>
                    <a:lnTo>
                      <a:pt x="386" y="1228"/>
                    </a:lnTo>
                    <a:lnTo>
                      <a:pt x="388" y="1220"/>
                    </a:lnTo>
                    <a:lnTo>
                      <a:pt x="388" y="1214"/>
                    </a:lnTo>
                    <a:lnTo>
                      <a:pt x="388" y="1214"/>
                    </a:lnTo>
                    <a:lnTo>
                      <a:pt x="388" y="1206"/>
                    </a:lnTo>
                    <a:lnTo>
                      <a:pt x="386" y="1198"/>
                    </a:lnTo>
                    <a:lnTo>
                      <a:pt x="382" y="1190"/>
                    </a:lnTo>
                    <a:lnTo>
                      <a:pt x="378" y="1180"/>
                    </a:lnTo>
                    <a:lnTo>
                      <a:pt x="375" y="1175"/>
                    </a:lnTo>
                    <a:lnTo>
                      <a:pt x="373" y="1167"/>
                    </a:lnTo>
                    <a:lnTo>
                      <a:pt x="373" y="1167"/>
                    </a:lnTo>
                    <a:lnTo>
                      <a:pt x="373" y="1167"/>
                    </a:lnTo>
                    <a:lnTo>
                      <a:pt x="373" y="1167"/>
                    </a:lnTo>
                    <a:lnTo>
                      <a:pt x="372" y="1157"/>
                    </a:lnTo>
                    <a:lnTo>
                      <a:pt x="372" y="1157"/>
                    </a:lnTo>
                    <a:lnTo>
                      <a:pt x="373" y="1153"/>
                    </a:lnTo>
                    <a:lnTo>
                      <a:pt x="374" y="1150"/>
                    </a:lnTo>
                    <a:lnTo>
                      <a:pt x="375" y="1147"/>
                    </a:lnTo>
                    <a:lnTo>
                      <a:pt x="378" y="1145"/>
                    </a:lnTo>
                    <a:lnTo>
                      <a:pt x="378" y="1145"/>
                    </a:lnTo>
                    <a:lnTo>
                      <a:pt x="385" y="1141"/>
                    </a:lnTo>
                    <a:lnTo>
                      <a:pt x="394" y="1136"/>
                    </a:lnTo>
                    <a:lnTo>
                      <a:pt x="396" y="1136"/>
                    </a:lnTo>
                    <a:lnTo>
                      <a:pt x="396" y="1134"/>
                    </a:lnTo>
                    <a:lnTo>
                      <a:pt x="396" y="1134"/>
                    </a:lnTo>
                    <a:lnTo>
                      <a:pt x="397" y="1127"/>
                    </a:lnTo>
                    <a:lnTo>
                      <a:pt x="397" y="1117"/>
                    </a:lnTo>
                    <a:lnTo>
                      <a:pt x="396" y="1113"/>
                    </a:lnTo>
                    <a:lnTo>
                      <a:pt x="396" y="1113"/>
                    </a:lnTo>
                    <a:lnTo>
                      <a:pt x="394" y="1107"/>
                    </a:lnTo>
                    <a:lnTo>
                      <a:pt x="392" y="1101"/>
                    </a:lnTo>
                    <a:lnTo>
                      <a:pt x="390" y="1096"/>
                    </a:lnTo>
                    <a:lnTo>
                      <a:pt x="385" y="1093"/>
                    </a:lnTo>
                    <a:lnTo>
                      <a:pt x="382" y="1090"/>
                    </a:lnTo>
                    <a:lnTo>
                      <a:pt x="382" y="1090"/>
                    </a:lnTo>
                    <a:lnTo>
                      <a:pt x="376" y="1086"/>
                    </a:lnTo>
                    <a:lnTo>
                      <a:pt x="372" y="1084"/>
                    </a:lnTo>
                    <a:lnTo>
                      <a:pt x="371" y="1083"/>
                    </a:lnTo>
                    <a:lnTo>
                      <a:pt x="369" y="1080"/>
                    </a:lnTo>
                    <a:lnTo>
                      <a:pt x="367" y="1071"/>
                    </a:lnTo>
                    <a:lnTo>
                      <a:pt x="365" y="1055"/>
                    </a:lnTo>
                    <a:lnTo>
                      <a:pt x="363" y="1041"/>
                    </a:lnTo>
                    <a:lnTo>
                      <a:pt x="363" y="1041"/>
                    </a:lnTo>
                    <a:lnTo>
                      <a:pt x="363" y="1041"/>
                    </a:lnTo>
                    <a:lnTo>
                      <a:pt x="363" y="1041"/>
                    </a:lnTo>
                    <a:lnTo>
                      <a:pt x="367" y="1026"/>
                    </a:lnTo>
                    <a:lnTo>
                      <a:pt x="368" y="1016"/>
                    </a:lnTo>
                    <a:lnTo>
                      <a:pt x="368" y="1016"/>
                    </a:lnTo>
                    <a:lnTo>
                      <a:pt x="367" y="1012"/>
                    </a:lnTo>
                    <a:lnTo>
                      <a:pt x="366" y="1006"/>
                    </a:lnTo>
                    <a:lnTo>
                      <a:pt x="366" y="1006"/>
                    </a:lnTo>
                    <a:lnTo>
                      <a:pt x="359" y="987"/>
                    </a:lnTo>
                    <a:lnTo>
                      <a:pt x="357" y="987"/>
                    </a:lnTo>
                    <a:lnTo>
                      <a:pt x="359" y="987"/>
                    </a:lnTo>
                    <a:lnTo>
                      <a:pt x="357" y="977"/>
                    </a:lnTo>
                    <a:lnTo>
                      <a:pt x="356" y="958"/>
                    </a:lnTo>
                    <a:lnTo>
                      <a:pt x="355" y="937"/>
                    </a:lnTo>
                    <a:lnTo>
                      <a:pt x="355" y="917"/>
                    </a:lnTo>
                    <a:lnTo>
                      <a:pt x="355" y="907"/>
                    </a:lnTo>
                    <a:lnTo>
                      <a:pt x="355" y="904"/>
                    </a:lnTo>
                    <a:lnTo>
                      <a:pt x="357" y="900"/>
                    </a:lnTo>
                    <a:lnTo>
                      <a:pt x="357" y="900"/>
                    </a:lnTo>
                    <a:lnTo>
                      <a:pt x="357" y="890"/>
                    </a:lnTo>
                    <a:lnTo>
                      <a:pt x="359" y="881"/>
                    </a:lnTo>
                    <a:lnTo>
                      <a:pt x="360" y="878"/>
                    </a:lnTo>
                    <a:lnTo>
                      <a:pt x="361" y="874"/>
                    </a:lnTo>
                    <a:lnTo>
                      <a:pt x="378" y="851"/>
                    </a:lnTo>
                    <a:lnTo>
                      <a:pt x="386" y="840"/>
                    </a:lnTo>
                    <a:lnTo>
                      <a:pt x="394" y="830"/>
                    </a:lnTo>
                    <a:lnTo>
                      <a:pt x="400" y="828"/>
                    </a:lnTo>
                    <a:lnTo>
                      <a:pt x="405" y="826"/>
                    </a:lnTo>
                    <a:lnTo>
                      <a:pt x="418" y="826"/>
                    </a:lnTo>
                    <a:lnTo>
                      <a:pt x="431" y="828"/>
                    </a:lnTo>
                    <a:lnTo>
                      <a:pt x="436" y="829"/>
                    </a:lnTo>
                    <a:lnTo>
                      <a:pt x="436" y="829"/>
                    </a:lnTo>
                    <a:lnTo>
                      <a:pt x="440" y="828"/>
                    </a:lnTo>
                    <a:lnTo>
                      <a:pt x="440" y="828"/>
                    </a:lnTo>
                    <a:lnTo>
                      <a:pt x="441" y="826"/>
                    </a:lnTo>
                    <a:lnTo>
                      <a:pt x="441" y="826"/>
                    </a:lnTo>
                    <a:lnTo>
                      <a:pt x="443" y="822"/>
                    </a:lnTo>
                    <a:lnTo>
                      <a:pt x="443" y="822"/>
                    </a:lnTo>
                    <a:lnTo>
                      <a:pt x="443" y="810"/>
                    </a:lnTo>
                    <a:lnTo>
                      <a:pt x="443" y="798"/>
                    </a:lnTo>
                    <a:lnTo>
                      <a:pt x="442" y="789"/>
                    </a:lnTo>
                    <a:lnTo>
                      <a:pt x="441" y="788"/>
                    </a:lnTo>
                    <a:lnTo>
                      <a:pt x="441" y="788"/>
                    </a:lnTo>
                    <a:lnTo>
                      <a:pt x="439" y="786"/>
                    </a:lnTo>
                    <a:lnTo>
                      <a:pt x="439" y="786"/>
                    </a:lnTo>
                    <a:lnTo>
                      <a:pt x="434" y="782"/>
                    </a:lnTo>
                    <a:lnTo>
                      <a:pt x="429" y="779"/>
                    </a:lnTo>
                    <a:lnTo>
                      <a:pt x="424" y="775"/>
                    </a:lnTo>
                    <a:lnTo>
                      <a:pt x="423" y="773"/>
                    </a:lnTo>
                    <a:lnTo>
                      <a:pt x="422" y="770"/>
                    </a:lnTo>
                    <a:lnTo>
                      <a:pt x="423" y="768"/>
                    </a:lnTo>
                    <a:lnTo>
                      <a:pt x="423" y="768"/>
                    </a:lnTo>
                    <a:lnTo>
                      <a:pt x="424" y="763"/>
                    </a:lnTo>
                    <a:lnTo>
                      <a:pt x="427" y="755"/>
                    </a:lnTo>
                    <a:lnTo>
                      <a:pt x="433" y="745"/>
                    </a:lnTo>
                    <a:lnTo>
                      <a:pt x="437" y="741"/>
                    </a:lnTo>
                    <a:lnTo>
                      <a:pt x="440" y="733"/>
                    </a:lnTo>
                    <a:lnTo>
                      <a:pt x="446" y="716"/>
                    </a:lnTo>
                    <a:lnTo>
                      <a:pt x="450" y="696"/>
                    </a:lnTo>
                    <a:lnTo>
                      <a:pt x="452" y="687"/>
                    </a:lnTo>
                    <a:lnTo>
                      <a:pt x="452" y="607"/>
                    </a:lnTo>
                    <a:lnTo>
                      <a:pt x="454" y="605"/>
                    </a:lnTo>
                    <a:lnTo>
                      <a:pt x="456" y="602"/>
                    </a:lnTo>
                    <a:lnTo>
                      <a:pt x="465" y="600"/>
                    </a:lnTo>
                    <a:lnTo>
                      <a:pt x="471" y="598"/>
                    </a:lnTo>
                    <a:lnTo>
                      <a:pt x="475" y="595"/>
                    </a:lnTo>
                    <a:lnTo>
                      <a:pt x="480" y="593"/>
                    </a:lnTo>
                    <a:lnTo>
                      <a:pt x="484" y="588"/>
                    </a:lnTo>
                    <a:lnTo>
                      <a:pt x="487" y="583"/>
                    </a:lnTo>
                    <a:lnTo>
                      <a:pt x="489" y="581"/>
                    </a:lnTo>
                    <a:lnTo>
                      <a:pt x="490" y="577"/>
                    </a:lnTo>
                    <a:lnTo>
                      <a:pt x="490" y="577"/>
                    </a:lnTo>
                    <a:lnTo>
                      <a:pt x="490" y="575"/>
                    </a:lnTo>
                    <a:lnTo>
                      <a:pt x="490" y="575"/>
                    </a:lnTo>
                    <a:lnTo>
                      <a:pt x="487" y="571"/>
                    </a:lnTo>
                    <a:lnTo>
                      <a:pt x="486" y="567"/>
                    </a:lnTo>
                    <a:lnTo>
                      <a:pt x="486" y="563"/>
                    </a:lnTo>
                    <a:lnTo>
                      <a:pt x="487" y="561"/>
                    </a:lnTo>
                    <a:lnTo>
                      <a:pt x="491" y="555"/>
                    </a:lnTo>
                    <a:lnTo>
                      <a:pt x="496" y="549"/>
                    </a:lnTo>
                    <a:lnTo>
                      <a:pt x="501" y="539"/>
                    </a:lnTo>
                    <a:lnTo>
                      <a:pt x="506" y="528"/>
                    </a:lnTo>
                    <a:lnTo>
                      <a:pt x="512" y="519"/>
                    </a:lnTo>
                    <a:lnTo>
                      <a:pt x="523" y="506"/>
                    </a:lnTo>
                    <a:lnTo>
                      <a:pt x="523" y="499"/>
                    </a:lnTo>
                    <a:lnTo>
                      <a:pt x="521" y="489"/>
                    </a:lnTo>
                    <a:lnTo>
                      <a:pt x="517" y="478"/>
                    </a:lnTo>
                    <a:lnTo>
                      <a:pt x="514" y="471"/>
                    </a:lnTo>
                    <a:lnTo>
                      <a:pt x="514" y="471"/>
                    </a:lnTo>
                    <a:lnTo>
                      <a:pt x="510" y="466"/>
                    </a:lnTo>
                    <a:lnTo>
                      <a:pt x="509" y="460"/>
                    </a:lnTo>
                    <a:lnTo>
                      <a:pt x="510" y="454"/>
                    </a:lnTo>
                    <a:lnTo>
                      <a:pt x="511" y="452"/>
                    </a:lnTo>
                    <a:lnTo>
                      <a:pt x="514" y="450"/>
                    </a:lnTo>
                    <a:lnTo>
                      <a:pt x="514" y="450"/>
                    </a:lnTo>
                    <a:lnTo>
                      <a:pt x="518" y="446"/>
                    </a:lnTo>
                    <a:lnTo>
                      <a:pt x="520" y="440"/>
                    </a:lnTo>
                    <a:lnTo>
                      <a:pt x="522" y="435"/>
                    </a:lnTo>
                    <a:lnTo>
                      <a:pt x="524" y="427"/>
                    </a:lnTo>
                    <a:lnTo>
                      <a:pt x="527" y="419"/>
                    </a:lnTo>
                    <a:lnTo>
                      <a:pt x="530" y="413"/>
                    </a:lnTo>
                    <a:lnTo>
                      <a:pt x="536" y="406"/>
                    </a:lnTo>
                    <a:lnTo>
                      <a:pt x="545" y="395"/>
                    </a:lnTo>
                    <a:lnTo>
                      <a:pt x="549" y="390"/>
                    </a:lnTo>
                    <a:lnTo>
                      <a:pt x="552" y="389"/>
                    </a:lnTo>
                    <a:lnTo>
                      <a:pt x="554" y="389"/>
                    </a:lnTo>
                    <a:lnTo>
                      <a:pt x="557" y="389"/>
                    </a:lnTo>
                    <a:lnTo>
                      <a:pt x="558" y="389"/>
                    </a:lnTo>
                    <a:lnTo>
                      <a:pt x="560" y="392"/>
                    </a:lnTo>
                    <a:lnTo>
                      <a:pt x="561" y="392"/>
                    </a:lnTo>
                    <a:lnTo>
                      <a:pt x="565" y="395"/>
                    </a:lnTo>
                    <a:lnTo>
                      <a:pt x="566" y="397"/>
                    </a:lnTo>
                    <a:lnTo>
                      <a:pt x="567" y="397"/>
                    </a:lnTo>
                    <a:lnTo>
                      <a:pt x="568" y="397"/>
                    </a:lnTo>
                    <a:lnTo>
                      <a:pt x="568" y="397"/>
                    </a:lnTo>
                    <a:lnTo>
                      <a:pt x="571" y="396"/>
                    </a:lnTo>
                    <a:lnTo>
                      <a:pt x="571" y="396"/>
                    </a:lnTo>
                    <a:lnTo>
                      <a:pt x="573" y="391"/>
                    </a:lnTo>
                    <a:lnTo>
                      <a:pt x="582" y="378"/>
                    </a:lnTo>
                    <a:lnTo>
                      <a:pt x="583" y="375"/>
                    </a:lnTo>
                    <a:lnTo>
                      <a:pt x="584" y="371"/>
                    </a:lnTo>
                    <a:lnTo>
                      <a:pt x="584" y="371"/>
                    </a:lnTo>
                    <a:lnTo>
                      <a:pt x="583" y="366"/>
                    </a:lnTo>
                    <a:lnTo>
                      <a:pt x="583" y="366"/>
                    </a:lnTo>
                    <a:lnTo>
                      <a:pt x="582" y="361"/>
                    </a:lnTo>
                    <a:lnTo>
                      <a:pt x="582" y="361"/>
                    </a:lnTo>
                    <a:lnTo>
                      <a:pt x="578" y="354"/>
                    </a:lnTo>
                    <a:lnTo>
                      <a:pt x="576" y="347"/>
                    </a:lnTo>
                    <a:lnTo>
                      <a:pt x="577" y="342"/>
                    </a:lnTo>
                    <a:lnTo>
                      <a:pt x="578" y="339"/>
                    </a:lnTo>
                    <a:lnTo>
                      <a:pt x="580" y="335"/>
                    </a:lnTo>
                    <a:lnTo>
                      <a:pt x="584" y="334"/>
                    </a:lnTo>
                    <a:lnTo>
                      <a:pt x="586" y="334"/>
                    </a:lnTo>
                    <a:lnTo>
                      <a:pt x="591" y="336"/>
                    </a:lnTo>
                    <a:lnTo>
                      <a:pt x="591" y="336"/>
                    </a:lnTo>
                    <a:lnTo>
                      <a:pt x="596" y="336"/>
                    </a:lnTo>
                    <a:lnTo>
                      <a:pt x="596" y="336"/>
                    </a:lnTo>
                    <a:lnTo>
                      <a:pt x="603" y="338"/>
                    </a:lnTo>
                    <a:lnTo>
                      <a:pt x="613" y="339"/>
                    </a:lnTo>
                    <a:lnTo>
                      <a:pt x="625" y="342"/>
                    </a:lnTo>
                    <a:lnTo>
                      <a:pt x="636" y="346"/>
                    </a:lnTo>
                    <a:lnTo>
                      <a:pt x="645" y="350"/>
                    </a:lnTo>
                    <a:lnTo>
                      <a:pt x="648" y="351"/>
                    </a:lnTo>
                    <a:lnTo>
                      <a:pt x="648" y="351"/>
                    </a:lnTo>
                    <a:lnTo>
                      <a:pt x="651" y="351"/>
                    </a:lnTo>
                    <a:lnTo>
                      <a:pt x="651" y="351"/>
                    </a:lnTo>
                    <a:lnTo>
                      <a:pt x="652" y="350"/>
                    </a:lnTo>
                    <a:lnTo>
                      <a:pt x="652" y="350"/>
                    </a:lnTo>
                    <a:lnTo>
                      <a:pt x="652" y="348"/>
                    </a:lnTo>
                    <a:lnTo>
                      <a:pt x="654" y="345"/>
                    </a:lnTo>
                    <a:lnTo>
                      <a:pt x="654" y="345"/>
                    </a:lnTo>
                    <a:lnTo>
                      <a:pt x="656" y="340"/>
                    </a:lnTo>
                    <a:lnTo>
                      <a:pt x="657" y="336"/>
                    </a:lnTo>
                    <a:lnTo>
                      <a:pt x="657" y="336"/>
                    </a:lnTo>
                    <a:lnTo>
                      <a:pt x="657" y="334"/>
                    </a:lnTo>
                    <a:lnTo>
                      <a:pt x="657" y="334"/>
                    </a:lnTo>
                    <a:lnTo>
                      <a:pt x="656" y="332"/>
                    </a:lnTo>
                    <a:lnTo>
                      <a:pt x="654" y="331"/>
                    </a:lnTo>
                    <a:lnTo>
                      <a:pt x="654" y="331"/>
                    </a:lnTo>
                    <a:lnTo>
                      <a:pt x="652" y="328"/>
                    </a:lnTo>
                    <a:lnTo>
                      <a:pt x="652" y="328"/>
                    </a:lnTo>
                    <a:lnTo>
                      <a:pt x="650" y="327"/>
                    </a:lnTo>
                    <a:lnTo>
                      <a:pt x="652" y="322"/>
                    </a:lnTo>
                    <a:lnTo>
                      <a:pt x="654" y="316"/>
                    </a:lnTo>
                    <a:lnTo>
                      <a:pt x="654" y="315"/>
                    </a:lnTo>
                    <a:lnTo>
                      <a:pt x="654" y="316"/>
                    </a:lnTo>
                    <a:lnTo>
                      <a:pt x="654" y="316"/>
                    </a:lnTo>
                    <a:lnTo>
                      <a:pt x="658" y="310"/>
                    </a:lnTo>
                    <a:lnTo>
                      <a:pt x="659" y="304"/>
                    </a:lnTo>
                    <a:lnTo>
                      <a:pt x="659" y="304"/>
                    </a:lnTo>
                    <a:lnTo>
                      <a:pt x="658" y="297"/>
                    </a:lnTo>
                    <a:lnTo>
                      <a:pt x="656" y="290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50" y="276"/>
                    </a:lnTo>
                    <a:lnTo>
                      <a:pt x="650" y="274"/>
                    </a:lnTo>
                    <a:lnTo>
                      <a:pt x="650" y="273"/>
                    </a:lnTo>
                    <a:lnTo>
                      <a:pt x="654" y="272"/>
                    </a:lnTo>
                    <a:lnTo>
                      <a:pt x="669" y="272"/>
                    </a:lnTo>
                    <a:lnTo>
                      <a:pt x="670" y="271"/>
                    </a:lnTo>
                    <a:lnTo>
                      <a:pt x="670" y="270"/>
                    </a:lnTo>
                    <a:lnTo>
                      <a:pt x="670" y="266"/>
                    </a:lnTo>
                    <a:lnTo>
                      <a:pt x="669" y="266"/>
                    </a:lnTo>
                    <a:lnTo>
                      <a:pt x="669" y="270"/>
                    </a:lnTo>
                    <a:lnTo>
                      <a:pt x="667" y="271"/>
                    </a:lnTo>
                    <a:lnTo>
                      <a:pt x="654" y="271"/>
                    </a:lnTo>
                    <a:lnTo>
                      <a:pt x="650" y="272"/>
                    </a:lnTo>
                    <a:lnTo>
                      <a:pt x="648" y="273"/>
                    </a:lnTo>
                    <a:lnTo>
                      <a:pt x="648" y="273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48" y="276"/>
                    </a:lnTo>
                    <a:lnTo>
                      <a:pt x="654" y="290"/>
                    </a:lnTo>
                    <a:lnTo>
                      <a:pt x="657" y="297"/>
                    </a:lnTo>
                    <a:lnTo>
                      <a:pt x="658" y="304"/>
                    </a:lnTo>
                    <a:lnTo>
                      <a:pt x="658" y="304"/>
                    </a:lnTo>
                    <a:lnTo>
                      <a:pt x="657" y="309"/>
                    </a:lnTo>
                    <a:lnTo>
                      <a:pt x="654" y="315"/>
                    </a:lnTo>
                    <a:lnTo>
                      <a:pt x="654" y="315"/>
                    </a:lnTo>
                    <a:lnTo>
                      <a:pt x="651" y="321"/>
                    </a:lnTo>
                    <a:lnTo>
                      <a:pt x="648" y="328"/>
                    </a:lnTo>
                    <a:lnTo>
                      <a:pt x="651" y="329"/>
                    </a:lnTo>
                    <a:lnTo>
                      <a:pt x="654" y="331"/>
                    </a:lnTo>
                    <a:lnTo>
                      <a:pt x="654" y="333"/>
                    </a:lnTo>
                    <a:lnTo>
                      <a:pt x="656" y="334"/>
                    </a:lnTo>
                    <a:lnTo>
                      <a:pt x="656" y="336"/>
                    </a:lnTo>
                    <a:lnTo>
                      <a:pt x="654" y="339"/>
                    </a:lnTo>
                    <a:lnTo>
                      <a:pt x="653" y="344"/>
                    </a:lnTo>
                    <a:lnTo>
                      <a:pt x="651" y="348"/>
                    </a:lnTo>
                    <a:lnTo>
                      <a:pt x="651" y="348"/>
                    </a:lnTo>
                    <a:lnTo>
                      <a:pt x="651" y="348"/>
                    </a:lnTo>
                    <a:lnTo>
                      <a:pt x="650" y="350"/>
                    </a:lnTo>
                    <a:lnTo>
                      <a:pt x="648" y="350"/>
                    </a:lnTo>
                    <a:lnTo>
                      <a:pt x="646" y="348"/>
                    </a:lnTo>
                    <a:lnTo>
                      <a:pt x="636" y="345"/>
                    </a:lnTo>
                    <a:lnTo>
                      <a:pt x="625" y="341"/>
                    </a:lnTo>
                    <a:lnTo>
                      <a:pt x="613" y="338"/>
                    </a:lnTo>
                    <a:lnTo>
                      <a:pt x="603" y="336"/>
                    </a:lnTo>
                    <a:lnTo>
                      <a:pt x="596" y="335"/>
                    </a:lnTo>
                    <a:lnTo>
                      <a:pt x="591" y="335"/>
                    </a:lnTo>
                    <a:lnTo>
                      <a:pt x="588" y="333"/>
                    </a:lnTo>
                    <a:lnTo>
                      <a:pt x="588" y="333"/>
                    </a:lnTo>
                    <a:lnTo>
                      <a:pt x="584" y="333"/>
                    </a:lnTo>
                    <a:lnTo>
                      <a:pt x="584" y="333"/>
                    </a:lnTo>
                    <a:lnTo>
                      <a:pt x="579" y="335"/>
                    </a:lnTo>
                    <a:lnTo>
                      <a:pt x="579" y="335"/>
                    </a:lnTo>
                    <a:lnTo>
                      <a:pt x="578" y="338"/>
                    </a:lnTo>
                    <a:lnTo>
                      <a:pt x="578" y="338"/>
                    </a:lnTo>
                    <a:lnTo>
                      <a:pt x="576" y="342"/>
                    </a:lnTo>
                    <a:lnTo>
                      <a:pt x="576" y="342"/>
                    </a:lnTo>
                    <a:lnTo>
                      <a:pt x="574" y="347"/>
                    </a:lnTo>
                    <a:lnTo>
                      <a:pt x="574" y="347"/>
                    </a:lnTo>
                    <a:lnTo>
                      <a:pt x="577" y="354"/>
                    </a:lnTo>
                    <a:lnTo>
                      <a:pt x="580" y="363"/>
                    </a:lnTo>
                    <a:lnTo>
                      <a:pt x="582" y="366"/>
                    </a:lnTo>
                    <a:lnTo>
                      <a:pt x="583" y="371"/>
                    </a:lnTo>
                    <a:lnTo>
                      <a:pt x="582" y="373"/>
                    </a:lnTo>
                    <a:lnTo>
                      <a:pt x="582" y="373"/>
                    </a:lnTo>
                    <a:lnTo>
                      <a:pt x="580" y="378"/>
                    </a:lnTo>
                    <a:lnTo>
                      <a:pt x="572" y="390"/>
                    </a:lnTo>
                    <a:lnTo>
                      <a:pt x="570" y="395"/>
                    </a:lnTo>
                    <a:lnTo>
                      <a:pt x="568" y="396"/>
                    </a:lnTo>
                    <a:lnTo>
                      <a:pt x="567" y="396"/>
                    </a:lnTo>
                    <a:lnTo>
                      <a:pt x="566" y="395"/>
                    </a:lnTo>
                    <a:lnTo>
                      <a:pt x="565" y="395"/>
                    </a:lnTo>
                    <a:lnTo>
                      <a:pt x="561" y="391"/>
                    </a:lnTo>
                    <a:lnTo>
                      <a:pt x="559" y="389"/>
                    </a:lnTo>
                    <a:lnTo>
                      <a:pt x="559" y="389"/>
                    </a:lnTo>
                    <a:lnTo>
                      <a:pt x="557" y="388"/>
                    </a:lnTo>
                    <a:lnTo>
                      <a:pt x="557" y="388"/>
                    </a:lnTo>
                    <a:lnTo>
                      <a:pt x="554" y="388"/>
                    </a:lnTo>
                    <a:lnTo>
                      <a:pt x="554" y="388"/>
                    </a:lnTo>
                    <a:lnTo>
                      <a:pt x="551" y="388"/>
                    </a:lnTo>
                    <a:lnTo>
                      <a:pt x="551" y="388"/>
                    </a:lnTo>
                    <a:lnTo>
                      <a:pt x="549" y="389"/>
                    </a:lnTo>
                    <a:lnTo>
                      <a:pt x="549" y="389"/>
                    </a:lnTo>
                    <a:lnTo>
                      <a:pt x="543" y="395"/>
                    </a:lnTo>
                    <a:lnTo>
                      <a:pt x="536" y="404"/>
                    </a:lnTo>
                    <a:lnTo>
                      <a:pt x="530" y="413"/>
                    </a:lnTo>
                    <a:lnTo>
                      <a:pt x="526" y="419"/>
                    </a:lnTo>
                    <a:lnTo>
                      <a:pt x="523" y="426"/>
                    </a:lnTo>
                    <a:lnTo>
                      <a:pt x="521" y="435"/>
                    </a:lnTo>
                    <a:lnTo>
                      <a:pt x="518" y="440"/>
                    </a:lnTo>
                    <a:lnTo>
                      <a:pt x="517" y="445"/>
                    </a:lnTo>
                    <a:lnTo>
                      <a:pt x="514" y="449"/>
                    </a:lnTo>
                    <a:lnTo>
                      <a:pt x="510" y="451"/>
                    </a:lnTo>
                    <a:lnTo>
                      <a:pt x="510" y="451"/>
                    </a:lnTo>
                    <a:lnTo>
                      <a:pt x="509" y="454"/>
                    </a:lnTo>
                    <a:lnTo>
                      <a:pt x="509" y="454"/>
                    </a:lnTo>
                    <a:lnTo>
                      <a:pt x="508" y="460"/>
                    </a:lnTo>
                    <a:lnTo>
                      <a:pt x="509" y="466"/>
                    </a:lnTo>
                    <a:lnTo>
                      <a:pt x="512" y="471"/>
                    </a:lnTo>
                    <a:lnTo>
                      <a:pt x="512" y="471"/>
                    </a:lnTo>
                    <a:lnTo>
                      <a:pt x="512" y="471"/>
                    </a:lnTo>
                    <a:lnTo>
                      <a:pt x="516" y="478"/>
                    </a:lnTo>
                    <a:lnTo>
                      <a:pt x="520" y="489"/>
                    </a:lnTo>
                    <a:lnTo>
                      <a:pt x="522" y="499"/>
                    </a:lnTo>
                    <a:lnTo>
                      <a:pt x="522" y="506"/>
                    </a:lnTo>
                    <a:lnTo>
                      <a:pt x="512" y="519"/>
                    </a:lnTo>
                    <a:lnTo>
                      <a:pt x="505" y="527"/>
                    </a:lnTo>
                    <a:lnTo>
                      <a:pt x="499" y="538"/>
                    </a:lnTo>
                    <a:lnTo>
                      <a:pt x="495" y="549"/>
                    </a:lnTo>
                    <a:lnTo>
                      <a:pt x="490" y="555"/>
                    </a:lnTo>
                    <a:lnTo>
                      <a:pt x="486" y="561"/>
                    </a:lnTo>
                    <a:lnTo>
                      <a:pt x="485" y="563"/>
                    </a:lnTo>
                    <a:lnTo>
                      <a:pt x="485" y="563"/>
                    </a:lnTo>
                    <a:lnTo>
                      <a:pt x="485" y="567"/>
                    </a:lnTo>
                    <a:lnTo>
                      <a:pt x="485" y="567"/>
                    </a:lnTo>
                    <a:lnTo>
                      <a:pt x="486" y="571"/>
                    </a:lnTo>
                    <a:lnTo>
                      <a:pt x="486" y="571"/>
                    </a:lnTo>
                    <a:lnTo>
                      <a:pt x="489" y="575"/>
                    </a:lnTo>
                    <a:lnTo>
                      <a:pt x="489" y="577"/>
                    </a:lnTo>
                    <a:lnTo>
                      <a:pt x="487" y="580"/>
                    </a:lnTo>
                    <a:lnTo>
                      <a:pt x="486" y="583"/>
                    </a:lnTo>
                    <a:lnTo>
                      <a:pt x="484" y="588"/>
                    </a:lnTo>
                    <a:lnTo>
                      <a:pt x="479" y="592"/>
                    </a:lnTo>
                    <a:lnTo>
                      <a:pt x="474" y="594"/>
                    </a:lnTo>
                    <a:lnTo>
                      <a:pt x="470" y="596"/>
                    </a:lnTo>
                    <a:lnTo>
                      <a:pt x="465" y="599"/>
                    </a:lnTo>
                    <a:lnTo>
                      <a:pt x="455" y="601"/>
                    </a:lnTo>
                    <a:lnTo>
                      <a:pt x="453" y="604"/>
                    </a:lnTo>
                    <a:lnTo>
                      <a:pt x="453" y="604"/>
                    </a:lnTo>
                    <a:lnTo>
                      <a:pt x="450" y="607"/>
                    </a:lnTo>
                    <a:lnTo>
                      <a:pt x="450" y="607"/>
                    </a:lnTo>
                    <a:lnTo>
                      <a:pt x="450" y="687"/>
                    </a:lnTo>
                    <a:lnTo>
                      <a:pt x="449" y="696"/>
                    </a:lnTo>
                    <a:lnTo>
                      <a:pt x="444" y="714"/>
                    </a:lnTo>
                    <a:lnTo>
                      <a:pt x="439" y="732"/>
                    </a:lnTo>
                    <a:lnTo>
                      <a:pt x="436" y="739"/>
                    </a:lnTo>
                    <a:lnTo>
                      <a:pt x="431" y="744"/>
                    </a:lnTo>
                    <a:lnTo>
                      <a:pt x="425" y="755"/>
                    </a:lnTo>
                    <a:lnTo>
                      <a:pt x="423" y="763"/>
                    </a:lnTo>
                    <a:lnTo>
                      <a:pt x="422" y="767"/>
                    </a:lnTo>
                    <a:lnTo>
                      <a:pt x="421" y="770"/>
                    </a:lnTo>
                    <a:lnTo>
                      <a:pt x="421" y="770"/>
                    </a:lnTo>
                    <a:lnTo>
                      <a:pt x="422" y="774"/>
                    </a:lnTo>
                    <a:lnTo>
                      <a:pt x="422" y="774"/>
                    </a:lnTo>
                    <a:lnTo>
                      <a:pt x="423" y="775"/>
                    </a:lnTo>
                    <a:lnTo>
                      <a:pt x="423" y="775"/>
                    </a:lnTo>
                    <a:lnTo>
                      <a:pt x="428" y="780"/>
                    </a:lnTo>
                    <a:lnTo>
                      <a:pt x="433" y="782"/>
                    </a:lnTo>
                    <a:lnTo>
                      <a:pt x="437" y="787"/>
                    </a:lnTo>
                    <a:lnTo>
                      <a:pt x="440" y="788"/>
                    </a:lnTo>
                    <a:lnTo>
                      <a:pt x="441" y="791"/>
                    </a:lnTo>
                    <a:lnTo>
                      <a:pt x="442" y="798"/>
                    </a:lnTo>
                    <a:lnTo>
                      <a:pt x="442" y="810"/>
                    </a:lnTo>
                    <a:lnTo>
                      <a:pt x="442" y="822"/>
                    </a:lnTo>
                    <a:lnTo>
                      <a:pt x="440" y="825"/>
                    </a:lnTo>
                    <a:lnTo>
                      <a:pt x="439" y="826"/>
                    </a:lnTo>
                    <a:lnTo>
                      <a:pt x="436" y="828"/>
                    </a:lnTo>
                    <a:lnTo>
                      <a:pt x="431" y="826"/>
                    </a:lnTo>
                    <a:lnTo>
                      <a:pt x="431" y="826"/>
                    </a:lnTo>
                    <a:lnTo>
                      <a:pt x="418" y="825"/>
                    </a:lnTo>
                    <a:lnTo>
                      <a:pt x="404" y="825"/>
                    </a:lnTo>
                    <a:lnTo>
                      <a:pt x="399" y="826"/>
                    </a:lnTo>
                    <a:lnTo>
                      <a:pt x="399" y="826"/>
                    </a:lnTo>
                    <a:lnTo>
                      <a:pt x="394" y="830"/>
                    </a:lnTo>
                    <a:lnTo>
                      <a:pt x="385" y="838"/>
                    </a:lnTo>
                    <a:lnTo>
                      <a:pt x="376" y="851"/>
                    </a:lnTo>
                    <a:lnTo>
                      <a:pt x="360" y="873"/>
                    </a:lnTo>
                    <a:lnTo>
                      <a:pt x="359" y="878"/>
                    </a:lnTo>
                    <a:lnTo>
                      <a:pt x="359" y="878"/>
                    </a:lnTo>
                    <a:lnTo>
                      <a:pt x="357" y="881"/>
                    </a:lnTo>
                    <a:lnTo>
                      <a:pt x="357" y="881"/>
                    </a:lnTo>
                    <a:lnTo>
                      <a:pt x="356" y="890"/>
                    </a:lnTo>
                    <a:lnTo>
                      <a:pt x="356" y="900"/>
                    </a:lnTo>
                    <a:lnTo>
                      <a:pt x="355" y="903"/>
                    </a:lnTo>
                    <a:lnTo>
                      <a:pt x="354" y="903"/>
                    </a:lnTo>
                    <a:lnTo>
                      <a:pt x="354" y="907"/>
                    </a:lnTo>
                    <a:lnTo>
                      <a:pt x="354" y="907"/>
                    </a:lnTo>
                    <a:lnTo>
                      <a:pt x="354" y="917"/>
                    </a:lnTo>
                    <a:lnTo>
                      <a:pt x="354" y="937"/>
                    </a:lnTo>
                    <a:lnTo>
                      <a:pt x="355" y="958"/>
                    </a:lnTo>
                    <a:lnTo>
                      <a:pt x="356" y="977"/>
                    </a:lnTo>
                    <a:lnTo>
                      <a:pt x="357" y="987"/>
                    </a:lnTo>
                    <a:lnTo>
                      <a:pt x="357" y="987"/>
                    </a:lnTo>
                    <a:lnTo>
                      <a:pt x="357" y="987"/>
                    </a:lnTo>
                    <a:lnTo>
                      <a:pt x="365" y="1008"/>
                    </a:lnTo>
                    <a:lnTo>
                      <a:pt x="365" y="1008"/>
                    </a:lnTo>
                    <a:lnTo>
                      <a:pt x="366" y="1012"/>
                    </a:lnTo>
                    <a:lnTo>
                      <a:pt x="367" y="1016"/>
                    </a:lnTo>
                    <a:lnTo>
                      <a:pt x="367" y="1016"/>
                    </a:lnTo>
                    <a:lnTo>
                      <a:pt x="366" y="1024"/>
                    </a:lnTo>
                    <a:lnTo>
                      <a:pt x="362" y="1041"/>
                    </a:lnTo>
                    <a:lnTo>
                      <a:pt x="362" y="1041"/>
                    </a:lnTo>
                    <a:lnTo>
                      <a:pt x="363" y="1055"/>
                    </a:lnTo>
                    <a:lnTo>
                      <a:pt x="366" y="1071"/>
                    </a:lnTo>
                    <a:lnTo>
                      <a:pt x="368" y="1080"/>
                    </a:lnTo>
                    <a:lnTo>
                      <a:pt x="369" y="1083"/>
                    </a:lnTo>
                    <a:lnTo>
                      <a:pt x="369" y="1083"/>
                    </a:lnTo>
                    <a:lnTo>
                      <a:pt x="372" y="1085"/>
                    </a:lnTo>
                    <a:lnTo>
                      <a:pt x="372" y="1085"/>
                    </a:lnTo>
                    <a:lnTo>
                      <a:pt x="375" y="1088"/>
                    </a:lnTo>
                    <a:lnTo>
                      <a:pt x="381" y="1091"/>
                    </a:lnTo>
                    <a:lnTo>
                      <a:pt x="385" y="1093"/>
                    </a:lnTo>
                    <a:lnTo>
                      <a:pt x="385" y="1093"/>
                    </a:lnTo>
                    <a:lnTo>
                      <a:pt x="388" y="1097"/>
                    </a:lnTo>
                    <a:lnTo>
                      <a:pt x="391" y="1102"/>
                    </a:lnTo>
                    <a:lnTo>
                      <a:pt x="393" y="1107"/>
                    </a:lnTo>
                    <a:lnTo>
                      <a:pt x="396" y="1113"/>
                    </a:lnTo>
                    <a:lnTo>
                      <a:pt x="396" y="1117"/>
                    </a:lnTo>
                    <a:lnTo>
                      <a:pt x="396" y="1127"/>
                    </a:lnTo>
                    <a:lnTo>
                      <a:pt x="396" y="1134"/>
                    </a:lnTo>
                    <a:lnTo>
                      <a:pt x="394" y="1136"/>
                    </a:lnTo>
                    <a:lnTo>
                      <a:pt x="394" y="1136"/>
                    </a:lnTo>
                    <a:lnTo>
                      <a:pt x="394" y="1135"/>
                    </a:lnTo>
                    <a:lnTo>
                      <a:pt x="394" y="1135"/>
                    </a:lnTo>
                    <a:lnTo>
                      <a:pt x="384" y="1140"/>
                    </a:lnTo>
                    <a:lnTo>
                      <a:pt x="376" y="1144"/>
                    </a:lnTo>
                    <a:lnTo>
                      <a:pt x="376" y="1144"/>
                    </a:lnTo>
                    <a:lnTo>
                      <a:pt x="374" y="1146"/>
                    </a:lnTo>
                    <a:lnTo>
                      <a:pt x="373" y="1148"/>
                    </a:lnTo>
                    <a:lnTo>
                      <a:pt x="372" y="1152"/>
                    </a:lnTo>
                    <a:lnTo>
                      <a:pt x="371" y="1157"/>
                    </a:lnTo>
                    <a:lnTo>
                      <a:pt x="371" y="1157"/>
                    </a:lnTo>
                    <a:lnTo>
                      <a:pt x="372" y="1167"/>
                    </a:lnTo>
                    <a:lnTo>
                      <a:pt x="372" y="1167"/>
                    </a:lnTo>
                    <a:lnTo>
                      <a:pt x="374" y="1175"/>
                    </a:lnTo>
                    <a:lnTo>
                      <a:pt x="378" y="1180"/>
                    </a:lnTo>
                    <a:lnTo>
                      <a:pt x="378" y="1180"/>
                    </a:lnTo>
                    <a:lnTo>
                      <a:pt x="381" y="1190"/>
                    </a:lnTo>
                    <a:lnTo>
                      <a:pt x="385" y="1198"/>
                    </a:lnTo>
                    <a:lnTo>
                      <a:pt x="387" y="1207"/>
                    </a:lnTo>
                    <a:lnTo>
                      <a:pt x="387" y="1214"/>
                    </a:lnTo>
                    <a:lnTo>
                      <a:pt x="387" y="1214"/>
                    </a:lnTo>
                    <a:lnTo>
                      <a:pt x="387" y="1220"/>
                    </a:lnTo>
                    <a:lnTo>
                      <a:pt x="385" y="1227"/>
                    </a:lnTo>
                    <a:lnTo>
                      <a:pt x="380" y="1245"/>
                    </a:lnTo>
                    <a:lnTo>
                      <a:pt x="381" y="1245"/>
                    </a:lnTo>
                    <a:lnTo>
                      <a:pt x="380" y="1245"/>
                    </a:lnTo>
                    <a:lnTo>
                      <a:pt x="378" y="1248"/>
                    </a:lnTo>
                    <a:lnTo>
                      <a:pt x="375" y="1253"/>
                    </a:lnTo>
                    <a:lnTo>
                      <a:pt x="373" y="1257"/>
                    </a:lnTo>
                    <a:lnTo>
                      <a:pt x="368" y="1259"/>
                    </a:lnTo>
                    <a:lnTo>
                      <a:pt x="369" y="1260"/>
                    </a:lnTo>
                    <a:lnTo>
                      <a:pt x="368" y="1259"/>
                    </a:lnTo>
                    <a:lnTo>
                      <a:pt x="368" y="1259"/>
                    </a:lnTo>
                    <a:lnTo>
                      <a:pt x="360" y="1264"/>
                    </a:lnTo>
                    <a:lnTo>
                      <a:pt x="355" y="1269"/>
                    </a:lnTo>
                    <a:lnTo>
                      <a:pt x="353" y="1272"/>
                    </a:lnTo>
                    <a:lnTo>
                      <a:pt x="351" y="1275"/>
                    </a:lnTo>
                    <a:lnTo>
                      <a:pt x="351" y="1275"/>
                    </a:lnTo>
                    <a:lnTo>
                      <a:pt x="349" y="1281"/>
                    </a:lnTo>
                    <a:lnTo>
                      <a:pt x="349" y="1281"/>
                    </a:lnTo>
                    <a:lnTo>
                      <a:pt x="347" y="1283"/>
                    </a:lnTo>
                    <a:lnTo>
                      <a:pt x="342" y="1287"/>
                    </a:lnTo>
                    <a:lnTo>
                      <a:pt x="342" y="1287"/>
                    </a:lnTo>
                    <a:lnTo>
                      <a:pt x="341" y="1289"/>
                    </a:lnTo>
                    <a:lnTo>
                      <a:pt x="341" y="1290"/>
                    </a:lnTo>
                    <a:lnTo>
                      <a:pt x="341" y="1293"/>
                    </a:lnTo>
                    <a:lnTo>
                      <a:pt x="341" y="1293"/>
                    </a:lnTo>
                    <a:lnTo>
                      <a:pt x="341" y="1293"/>
                    </a:lnTo>
                    <a:lnTo>
                      <a:pt x="341" y="1293"/>
                    </a:lnTo>
                    <a:lnTo>
                      <a:pt x="343" y="1306"/>
                    </a:lnTo>
                    <a:lnTo>
                      <a:pt x="345" y="1316"/>
                    </a:lnTo>
                    <a:lnTo>
                      <a:pt x="348" y="1326"/>
                    </a:lnTo>
                    <a:lnTo>
                      <a:pt x="349" y="1335"/>
                    </a:lnTo>
                    <a:lnTo>
                      <a:pt x="349" y="1335"/>
                    </a:lnTo>
                    <a:lnTo>
                      <a:pt x="349" y="1343"/>
                    </a:lnTo>
                    <a:lnTo>
                      <a:pt x="347" y="1351"/>
                    </a:lnTo>
                    <a:lnTo>
                      <a:pt x="347" y="1351"/>
                    </a:lnTo>
                    <a:lnTo>
                      <a:pt x="345" y="1355"/>
                    </a:lnTo>
                    <a:lnTo>
                      <a:pt x="345" y="1355"/>
                    </a:lnTo>
                    <a:lnTo>
                      <a:pt x="344" y="1363"/>
                    </a:lnTo>
                    <a:lnTo>
                      <a:pt x="344" y="1366"/>
                    </a:lnTo>
                    <a:lnTo>
                      <a:pt x="343" y="1368"/>
                    </a:lnTo>
                    <a:lnTo>
                      <a:pt x="343" y="1369"/>
                    </a:lnTo>
                    <a:lnTo>
                      <a:pt x="341" y="1366"/>
                    </a:lnTo>
                    <a:lnTo>
                      <a:pt x="338" y="1364"/>
                    </a:lnTo>
                    <a:lnTo>
                      <a:pt x="338" y="1364"/>
                    </a:lnTo>
                    <a:lnTo>
                      <a:pt x="336" y="1361"/>
                    </a:lnTo>
                    <a:lnTo>
                      <a:pt x="332" y="1355"/>
                    </a:lnTo>
                    <a:lnTo>
                      <a:pt x="331" y="1351"/>
                    </a:lnTo>
                    <a:lnTo>
                      <a:pt x="331" y="1351"/>
                    </a:lnTo>
                    <a:lnTo>
                      <a:pt x="330" y="1349"/>
                    </a:lnTo>
                    <a:lnTo>
                      <a:pt x="329" y="1349"/>
                    </a:lnTo>
                    <a:lnTo>
                      <a:pt x="328" y="1349"/>
                    </a:lnTo>
                    <a:lnTo>
                      <a:pt x="328" y="1349"/>
                    </a:lnTo>
                    <a:lnTo>
                      <a:pt x="325" y="1350"/>
                    </a:lnTo>
                    <a:lnTo>
                      <a:pt x="325" y="1350"/>
                    </a:lnTo>
                    <a:lnTo>
                      <a:pt x="316" y="1357"/>
                    </a:lnTo>
                    <a:lnTo>
                      <a:pt x="313" y="1353"/>
                    </a:lnTo>
                    <a:lnTo>
                      <a:pt x="313" y="1353"/>
                    </a:lnTo>
                    <a:lnTo>
                      <a:pt x="313" y="1353"/>
                    </a:lnTo>
                    <a:lnTo>
                      <a:pt x="313" y="1353"/>
                    </a:lnTo>
                    <a:lnTo>
                      <a:pt x="312" y="1344"/>
                    </a:lnTo>
                    <a:lnTo>
                      <a:pt x="310" y="1339"/>
                    </a:lnTo>
                    <a:lnTo>
                      <a:pt x="310" y="1339"/>
                    </a:lnTo>
                    <a:lnTo>
                      <a:pt x="307" y="1338"/>
                    </a:lnTo>
                    <a:lnTo>
                      <a:pt x="305" y="1337"/>
                    </a:lnTo>
                    <a:lnTo>
                      <a:pt x="305" y="1337"/>
                    </a:lnTo>
                    <a:lnTo>
                      <a:pt x="301" y="1333"/>
                    </a:lnTo>
                    <a:lnTo>
                      <a:pt x="299" y="1330"/>
                    </a:lnTo>
                    <a:lnTo>
                      <a:pt x="297" y="1326"/>
                    </a:lnTo>
                    <a:lnTo>
                      <a:pt x="297" y="1326"/>
                    </a:lnTo>
                    <a:lnTo>
                      <a:pt x="294" y="1319"/>
                    </a:lnTo>
                    <a:lnTo>
                      <a:pt x="292" y="1310"/>
                    </a:lnTo>
                    <a:lnTo>
                      <a:pt x="288" y="1284"/>
                    </a:lnTo>
                    <a:lnTo>
                      <a:pt x="288" y="1284"/>
                    </a:lnTo>
                    <a:lnTo>
                      <a:pt x="285" y="1279"/>
                    </a:lnTo>
                    <a:lnTo>
                      <a:pt x="283" y="1282"/>
                    </a:lnTo>
                    <a:lnTo>
                      <a:pt x="282" y="1282"/>
                    </a:lnTo>
                    <a:lnTo>
                      <a:pt x="283" y="1285"/>
                    </a:lnTo>
                    <a:lnTo>
                      <a:pt x="283" y="1285"/>
                    </a:lnTo>
                    <a:lnTo>
                      <a:pt x="286" y="1290"/>
                    </a:lnTo>
                    <a:lnTo>
                      <a:pt x="287" y="1295"/>
                    </a:lnTo>
                    <a:lnTo>
                      <a:pt x="287" y="1297"/>
                    </a:lnTo>
                    <a:lnTo>
                      <a:pt x="286" y="1301"/>
                    </a:lnTo>
                    <a:lnTo>
                      <a:pt x="285" y="1302"/>
                    </a:lnTo>
                    <a:lnTo>
                      <a:pt x="282" y="1302"/>
                    </a:lnTo>
                    <a:lnTo>
                      <a:pt x="281" y="1301"/>
                    </a:lnTo>
                    <a:lnTo>
                      <a:pt x="279" y="1296"/>
                    </a:lnTo>
                    <a:lnTo>
                      <a:pt x="279" y="1295"/>
                    </a:lnTo>
                    <a:lnTo>
                      <a:pt x="279" y="1294"/>
                    </a:lnTo>
                    <a:lnTo>
                      <a:pt x="276" y="1296"/>
                    </a:lnTo>
                    <a:lnTo>
                      <a:pt x="274" y="1299"/>
                    </a:lnTo>
                    <a:lnTo>
                      <a:pt x="274" y="1299"/>
                    </a:lnTo>
                    <a:lnTo>
                      <a:pt x="274" y="1299"/>
                    </a:lnTo>
                    <a:lnTo>
                      <a:pt x="274" y="1299"/>
                    </a:lnTo>
                    <a:lnTo>
                      <a:pt x="273" y="1302"/>
                    </a:lnTo>
                    <a:lnTo>
                      <a:pt x="272" y="1304"/>
                    </a:lnTo>
                    <a:lnTo>
                      <a:pt x="272" y="1304"/>
                    </a:lnTo>
                    <a:lnTo>
                      <a:pt x="273" y="1307"/>
                    </a:lnTo>
                    <a:lnTo>
                      <a:pt x="274" y="1308"/>
                    </a:lnTo>
                    <a:lnTo>
                      <a:pt x="274" y="1308"/>
                    </a:lnTo>
                    <a:lnTo>
                      <a:pt x="280" y="1312"/>
                    </a:lnTo>
                    <a:lnTo>
                      <a:pt x="280" y="1312"/>
                    </a:lnTo>
                    <a:lnTo>
                      <a:pt x="281" y="1315"/>
                    </a:lnTo>
                    <a:lnTo>
                      <a:pt x="282" y="1319"/>
                    </a:lnTo>
                    <a:lnTo>
                      <a:pt x="282" y="1319"/>
                    </a:lnTo>
                    <a:lnTo>
                      <a:pt x="282" y="1324"/>
                    </a:lnTo>
                    <a:lnTo>
                      <a:pt x="279" y="1331"/>
                    </a:lnTo>
                    <a:lnTo>
                      <a:pt x="279" y="1331"/>
                    </a:lnTo>
                    <a:lnTo>
                      <a:pt x="278" y="1335"/>
                    </a:lnTo>
                    <a:lnTo>
                      <a:pt x="275" y="1340"/>
                    </a:lnTo>
                    <a:lnTo>
                      <a:pt x="272" y="1349"/>
                    </a:lnTo>
                    <a:lnTo>
                      <a:pt x="270" y="1351"/>
                    </a:lnTo>
                    <a:lnTo>
                      <a:pt x="268" y="1352"/>
                    </a:lnTo>
                    <a:lnTo>
                      <a:pt x="268" y="1352"/>
                    </a:lnTo>
                    <a:lnTo>
                      <a:pt x="261" y="1355"/>
                    </a:lnTo>
                    <a:lnTo>
                      <a:pt x="251" y="1356"/>
                    </a:lnTo>
                    <a:lnTo>
                      <a:pt x="248" y="1355"/>
                    </a:lnTo>
                    <a:lnTo>
                      <a:pt x="245" y="1353"/>
                    </a:lnTo>
                    <a:lnTo>
                      <a:pt x="242" y="1351"/>
                    </a:lnTo>
                    <a:lnTo>
                      <a:pt x="238" y="1347"/>
                    </a:lnTo>
                    <a:lnTo>
                      <a:pt x="237" y="1345"/>
                    </a:lnTo>
                    <a:lnTo>
                      <a:pt x="236" y="1343"/>
                    </a:lnTo>
                    <a:lnTo>
                      <a:pt x="236" y="1358"/>
                    </a:lnTo>
                    <a:lnTo>
                      <a:pt x="235" y="1362"/>
                    </a:lnTo>
                    <a:lnTo>
                      <a:pt x="235" y="1362"/>
                    </a:lnTo>
                    <a:lnTo>
                      <a:pt x="235" y="1362"/>
                    </a:lnTo>
                    <a:lnTo>
                      <a:pt x="235" y="1362"/>
                    </a:lnTo>
                    <a:lnTo>
                      <a:pt x="226" y="1371"/>
                    </a:lnTo>
                    <a:lnTo>
                      <a:pt x="219" y="1380"/>
                    </a:lnTo>
                    <a:lnTo>
                      <a:pt x="213" y="1387"/>
                    </a:lnTo>
                    <a:lnTo>
                      <a:pt x="210" y="1390"/>
                    </a:lnTo>
                    <a:lnTo>
                      <a:pt x="205" y="1393"/>
                    </a:lnTo>
                    <a:lnTo>
                      <a:pt x="205" y="1394"/>
                    </a:lnTo>
                    <a:lnTo>
                      <a:pt x="202" y="1396"/>
                    </a:lnTo>
                    <a:lnTo>
                      <a:pt x="201" y="1396"/>
                    </a:lnTo>
                    <a:lnTo>
                      <a:pt x="200" y="1401"/>
                    </a:lnTo>
                    <a:lnTo>
                      <a:pt x="200" y="1401"/>
                    </a:lnTo>
                    <a:lnTo>
                      <a:pt x="200" y="1401"/>
                    </a:lnTo>
                    <a:lnTo>
                      <a:pt x="200" y="1401"/>
                    </a:lnTo>
                    <a:lnTo>
                      <a:pt x="198" y="1406"/>
                    </a:lnTo>
                    <a:lnTo>
                      <a:pt x="193" y="1413"/>
                    </a:lnTo>
                    <a:lnTo>
                      <a:pt x="182" y="1425"/>
                    </a:lnTo>
                    <a:lnTo>
                      <a:pt x="169" y="1437"/>
                    </a:lnTo>
                    <a:lnTo>
                      <a:pt x="158" y="1446"/>
                    </a:lnTo>
                    <a:lnTo>
                      <a:pt x="158" y="1446"/>
                    </a:lnTo>
                    <a:lnTo>
                      <a:pt x="158" y="1446"/>
                    </a:lnTo>
                    <a:lnTo>
                      <a:pt x="156" y="1448"/>
                    </a:lnTo>
                    <a:lnTo>
                      <a:pt x="152" y="1449"/>
                    </a:lnTo>
                    <a:lnTo>
                      <a:pt x="152" y="1448"/>
                    </a:lnTo>
                    <a:lnTo>
                      <a:pt x="152" y="1438"/>
                    </a:lnTo>
                    <a:lnTo>
                      <a:pt x="146" y="1446"/>
                    </a:lnTo>
                    <a:lnTo>
                      <a:pt x="140" y="1452"/>
                    </a:lnTo>
                    <a:lnTo>
                      <a:pt x="134" y="1457"/>
                    </a:lnTo>
                    <a:lnTo>
                      <a:pt x="127" y="1458"/>
                    </a:lnTo>
                    <a:lnTo>
                      <a:pt x="120" y="1458"/>
                    </a:lnTo>
                    <a:lnTo>
                      <a:pt x="112" y="1457"/>
                    </a:lnTo>
                    <a:lnTo>
                      <a:pt x="103" y="1455"/>
                    </a:lnTo>
                    <a:lnTo>
                      <a:pt x="96" y="1452"/>
                    </a:lnTo>
                    <a:lnTo>
                      <a:pt x="94" y="1452"/>
                    </a:lnTo>
                    <a:lnTo>
                      <a:pt x="94" y="1451"/>
                    </a:lnTo>
                    <a:lnTo>
                      <a:pt x="84" y="1451"/>
                    </a:lnTo>
                    <a:lnTo>
                      <a:pt x="81" y="1451"/>
                    </a:lnTo>
                    <a:lnTo>
                      <a:pt x="78" y="1448"/>
                    </a:lnTo>
                    <a:lnTo>
                      <a:pt x="76" y="1445"/>
                    </a:lnTo>
                    <a:lnTo>
                      <a:pt x="76" y="1443"/>
                    </a:lnTo>
                    <a:lnTo>
                      <a:pt x="77" y="1439"/>
                    </a:lnTo>
                    <a:lnTo>
                      <a:pt x="80" y="1436"/>
                    </a:lnTo>
                    <a:lnTo>
                      <a:pt x="83" y="1433"/>
                    </a:lnTo>
                    <a:lnTo>
                      <a:pt x="82" y="1432"/>
                    </a:lnTo>
                    <a:lnTo>
                      <a:pt x="78" y="1434"/>
                    </a:lnTo>
                    <a:lnTo>
                      <a:pt x="74" y="1434"/>
                    </a:lnTo>
                    <a:lnTo>
                      <a:pt x="66" y="1433"/>
                    </a:lnTo>
                    <a:lnTo>
                      <a:pt x="63" y="1431"/>
                    </a:lnTo>
                    <a:lnTo>
                      <a:pt x="59" y="1428"/>
                    </a:lnTo>
                    <a:lnTo>
                      <a:pt x="38" y="1412"/>
                    </a:lnTo>
                    <a:lnTo>
                      <a:pt x="26" y="1402"/>
                    </a:lnTo>
                    <a:lnTo>
                      <a:pt x="18" y="1394"/>
                    </a:lnTo>
                    <a:lnTo>
                      <a:pt x="15" y="1390"/>
                    </a:lnTo>
                    <a:lnTo>
                      <a:pt x="14" y="1387"/>
                    </a:lnTo>
                    <a:lnTo>
                      <a:pt x="14" y="1383"/>
                    </a:lnTo>
                    <a:lnTo>
                      <a:pt x="15" y="1380"/>
                    </a:lnTo>
                    <a:lnTo>
                      <a:pt x="19" y="1371"/>
                    </a:lnTo>
                    <a:lnTo>
                      <a:pt x="21" y="1364"/>
                    </a:lnTo>
                    <a:lnTo>
                      <a:pt x="22" y="1363"/>
                    </a:lnTo>
                    <a:lnTo>
                      <a:pt x="24" y="1361"/>
                    </a:lnTo>
                    <a:lnTo>
                      <a:pt x="25" y="1359"/>
                    </a:lnTo>
                    <a:lnTo>
                      <a:pt x="26" y="1359"/>
                    </a:lnTo>
                    <a:lnTo>
                      <a:pt x="32" y="1361"/>
                    </a:lnTo>
                    <a:lnTo>
                      <a:pt x="35" y="1363"/>
                    </a:lnTo>
                    <a:lnTo>
                      <a:pt x="43" y="1366"/>
                    </a:lnTo>
                    <a:lnTo>
                      <a:pt x="49" y="1370"/>
                    </a:lnTo>
                    <a:lnTo>
                      <a:pt x="52" y="1372"/>
                    </a:lnTo>
                    <a:lnTo>
                      <a:pt x="53" y="1372"/>
                    </a:lnTo>
                    <a:lnTo>
                      <a:pt x="53" y="1371"/>
                    </a:lnTo>
                    <a:lnTo>
                      <a:pt x="53" y="1371"/>
                    </a:lnTo>
                    <a:lnTo>
                      <a:pt x="52" y="1369"/>
                    </a:lnTo>
                    <a:lnTo>
                      <a:pt x="50" y="1362"/>
                    </a:lnTo>
                    <a:lnTo>
                      <a:pt x="52" y="1359"/>
                    </a:lnTo>
                    <a:lnTo>
                      <a:pt x="61" y="1357"/>
                    </a:lnTo>
                    <a:lnTo>
                      <a:pt x="70" y="1353"/>
                    </a:lnTo>
                    <a:lnTo>
                      <a:pt x="75" y="1352"/>
                    </a:lnTo>
                    <a:lnTo>
                      <a:pt x="75" y="1352"/>
                    </a:lnTo>
                    <a:lnTo>
                      <a:pt x="66" y="1352"/>
                    </a:lnTo>
                    <a:lnTo>
                      <a:pt x="52" y="1355"/>
                    </a:lnTo>
                    <a:lnTo>
                      <a:pt x="47" y="1358"/>
                    </a:lnTo>
                    <a:lnTo>
                      <a:pt x="44" y="1359"/>
                    </a:lnTo>
                    <a:lnTo>
                      <a:pt x="43" y="1361"/>
                    </a:lnTo>
                    <a:lnTo>
                      <a:pt x="43" y="1359"/>
                    </a:lnTo>
                    <a:lnTo>
                      <a:pt x="41" y="1359"/>
                    </a:lnTo>
                    <a:lnTo>
                      <a:pt x="43" y="1359"/>
                    </a:lnTo>
                    <a:lnTo>
                      <a:pt x="43" y="1359"/>
                    </a:lnTo>
                    <a:lnTo>
                      <a:pt x="40" y="1352"/>
                    </a:lnTo>
                    <a:lnTo>
                      <a:pt x="40" y="1347"/>
                    </a:lnTo>
                    <a:lnTo>
                      <a:pt x="40" y="1347"/>
                    </a:lnTo>
                    <a:lnTo>
                      <a:pt x="40" y="1346"/>
                    </a:lnTo>
                    <a:lnTo>
                      <a:pt x="41" y="1344"/>
                    </a:lnTo>
                    <a:lnTo>
                      <a:pt x="41" y="1344"/>
                    </a:lnTo>
                    <a:lnTo>
                      <a:pt x="49" y="1340"/>
                    </a:lnTo>
                    <a:lnTo>
                      <a:pt x="49" y="1339"/>
                    </a:lnTo>
                    <a:lnTo>
                      <a:pt x="49" y="1340"/>
                    </a:lnTo>
                    <a:lnTo>
                      <a:pt x="50" y="1340"/>
                    </a:lnTo>
                    <a:lnTo>
                      <a:pt x="51" y="1340"/>
                    </a:lnTo>
                    <a:lnTo>
                      <a:pt x="46" y="1335"/>
                    </a:lnTo>
                    <a:lnTo>
                      <a:pt x="46" y="1334"/>
                    </a:lnTo>
                    <a:lnTo>
                      <a:pt x="49" y="1333"/>
                    </a:lnTo>
                    <a:lnTo>
                      <a:pt x="52" y="1330"/>
                    </a:lnTo>
                    <a:lnTo>
                      <a:pt x="56" y="1328"/>
                    </a:lnTo>
                    <a:lnTo>
                      <a:pt x="65" y="1325"/>
                    </a:lnTo>
                    <a:lnTo>
                      <a:pt x="69" y="1324"/>
                    </a:lnTo>
                    <a:lnTo>
                      <a:pt x="69" y="1322"/>
                    </a:lnTo>
                    <a:lnTo>
                      <a:pt x="66" y="1322"/>
                    </a:lnTo>
                    <a:lnTo>
                      <a:pt x="66" y="1322"/>
                    </a:lnTo>
                    <a:lnTo>
                      <a:pt x="62" y="1322"/>
                    </a:lnTo>
                    <a:lnTo>
                      <a:pt x="56" y="1322"/>
                    </a:lnTo>
                    <a:lnTo>
                      <a:pt x="50" y="1322"/>
                    </a:lnTo>
                    <a:lnTo>
                      <a:pt x="49" y="1322"/>
                    </a:lnTo>
                    <a:lnTo>
                      <a:pt x="49" y="1320"/>
                    </a:lnTo>
                    <a:lnTo>
                      <a:pt x="50" y="1318"/>
                    </a:lnTo>
                    <a:lnTo>
                      <a:pt x="50" y="1318"/>
                    </a:lnTo>
                    <a:lnTo>
                      <a:pt x="50" y="1318"/>
                    </a:lnTo>
                    <a:lnTo>
                      <a:pt x="50" y="1318"/>
                    </a:lnTo>
                    <a:lnTo>
                      <a:pt x="53" y="1312"/>
                    </a:lnTo>
                    <a:lnTo>
                      <a:pt x="58" y="1307"/>
                    </a:lnTo>
                    <a:lnTo>
                      <a:pt x="63" y="1302"/>
                    </a:lnTo>
                    <a:lnTo>
                      <a:pt x="70" y="1300"/>
                    </a:lnTo>
                    <a:lnTo>
                      <a:pt x="70" y="1300"/>
                    </a:lnTo>
                    <a:lnTo>
                      <a:pt x="71" y="1297"/>
                    </a:lnTo>
                    <a:lnTo>
                      <a:pt x="71" y="1296"/>
                    </a:lnTo>
                    <a:lnTo>
                      <a:pt x="66" y="1294"/>
                    </a:lnTo>
                    <a:lnTo>
                      <a:pt x="64" y="1294"/>
                    </a:lnTo>
                    <a:lnTo>
                      <a:pt x="64" y="1294"/>
                    </a:lnTo>
                    <a:lnTo>
                      <a:pt x="53" y="1306"/>
                    </a:lnTo>
                    <a:lnTo>
                      <a:pt x="47" y="1308"/>
                    </a:lnTo>
                    <a:lnTo>
                      <a:pt x="43" y="1309"/>
                    </a:lnTo>
                    <a:lnTo>
                      <a:pt x="41" y="1308"/>
                    </a:lnTo>
                    <a:lnTo>
                      <a:pt x="40" y="1307"/>
                    </a:lnTo>
                    <a:lnTo>
                      <a:pt x="40" y="1306"/>
                    </a:lnTo>
                    <a:lnTo>
                      <a:pt x="34" y="1306"/>
                    </a:lnTo>
                    <a:lnTo>
                      <a:pt x="34" y="1306"/>
                    </a:lnTo>
                    <a:lnTo>
                      <a:pt x="33" y="1307"/>
                    </a:lnTo>
                    <a:lnTo>
                      <a:pt x="33" y="1308"/>
                    </a:lnTo>
                    <a:lnTo>
                      <a:pt x="34" y="1309"/>
                    </a:lnTo>
                    <a:lnTo>
                      <a:pt x="34" y="1310"/>
                    </a:lnTo>
                    <a:lnTo>
                      <a:pt x="37" y="1313"/>
                    </a:lnTo>
                    <a:lnTo>
                      <a:pt x="37" y="1319"/>
                    </a:lnTo>
                    <a:lnTo>
                      <a:pt x="34" y="1320"/>
                    </a:lnTo>
                    <a:lnTo>
                      <a:pt x="30" y="1322"/>
                    </a:lnTo>
                    <a:lnTo>
                      <a:pt x="28" y="1321"/>
                    </a:lnTo>
                    <a:lnTo>
                      <a:pt x="27" y="1319"/>
                    </a:lnTo>
                    <a:lnTo>
                      <a:pt x="26" y="1314"/>
                    </a:lnTo>
                    <a:lnTo>
                      <a:pt x="26" y="1308"/>
                    </a:lnTo>
                    <a:lnTo>
                      <a:pt x="26" y="1306"/>
                    </a:lnTo>
                    <a:lnTo>
                      <a:pt x="26" y="1304"/>
                    </a:lnTo>
                    <a:lnTo>
                      <a:pt x="24" y="1306"/>
                    </a:lnTo>
                    <a:lnTo>
                      <a:pt x="24" y="1307"/>
                    </a:lnTo>
                    <a:lnTo>
                      <a:pt x="24" y="1322"/>
                    </a:lnTo>
                    <a:lnTo>
                      <a:pt x="22" y="1321"/>
                    </a:lnTo>
                    <a:lnTo>
                      <a:pt x="20" y="1318"/>
                    </a:lnTo>
                    <a:lnTo>
                      <a:pt x="20" y="1318"/>
                    </a:lnTo>
                    <a:lnTo>
                      <a:pt x="18" y="1316"/>
                    </a:lnTo>
                    <a:lnTo>
                      <a:pt x="18" y="1316"/>
                    </a:lnTo>
                    <a:lnTo>
                      <a:pt x="15" y="1315"/>
                    </a:lnTo>
                    <a:lnTo>
                      <a:pt x="15" y="1315"/>
                    </a:lnTo>
                    <a:lnTo>
                      <a:pt x="10" y="1314"/>
                    </a:lnTo>
                    <a:lnTo>
                      <a:pt x="8" y="1312"/>
                    </a:lnTo>
                    <a:lnTo>
                      <a:pt x="7" y="1309"/>
                    </a:lnTo>
                    <a:lnTo>
                      <a:pt x="6" y="1306"/>
                    </a:lnTo>
                    <a:lnTo>
                      <a:pt x="7" y="1302"/>
                    </a:lnTo>
                    <a:lnTo>
                      <a:pt x="12" y="1300"/>
                    </a:lnTo>
                    <a:lnTo>
                      <a:pt x="19" y="1300"/>
                    </a:lnTo>
                    <a:lnTo>
                      <a:pt x="22" y="1297"/>
                    </a:lnTo>
                    <a:lnTo>
                      <a:pt x="22" y="1297"/>
                    </a:lnTo>
                    <a:lnTo>
                      <a:pt x="25" y="1294"/>
                    </a:lnTo>
                    <a:lnTo>
                      <a:pt x="25" y="1294"/>
                    </a:lnTo>
                    <a:lnTo>
                      <a:pt x="26" y="1287"/>
                    </a:lnTo>
                    <a:lnTo>
                      <a:pt x="27" y="1285"/>
                    </a:lnTo>
                    <a:lnTo>
                      <a:pt x="28" y="1285"/>
                    </a:lnTo>
                    <a:lnTo>
                      <a:pt x="34" y="1288"/>
                    </a:lnTo>
                    <a:lnTo>
                      <a:pt x="35" y="1288"/>
                    </a:lnTo>
                    <a:lnTo>
                      <a:pt x="35" y="1289"/>
                    </a:lnTo>
                    <a:lnTo>
                      <a:pt x="37" y="1288"/>
                    </a:lnTo>
                    <a:lnTo>
                      <a:pt x="37" y="1287"/>
                    </a:lnTo>
                    <a:lnTo>
                      <a:pt x="38" y="1287"/>
                    </a:lnTo>
                    <a:lnTo>
                      <a:pt x="38" y="1287"/>
                    </a:lnTo>
                    <a:lnTo>
                      <a:pt x="39" y="1284"/>
                    </a:lnTo>
                    <a:lnTo>
                      <a:pt x="41" y="1282"/>
                    </a:lnTo>
                    <a:lnTo>
                      <a:pt x="47" y="1281"/>
                    </a:lnTo>
                    <a:lnTo>
                      <a:pt x="47" y="1281"/>
                    </a:lnTo>
                    <a:lnTo>
                      <a:pt x="50" y="1279"/>
                    </a:lnTo>
                    <a:lnTo>
                      <a:pt x="53" y="1277"/>
                    </a:lnTo>
                    <a:lnTo>
                      <a:pt x="57" y="1273"/>
                    </a:lnTo>
                    <a:lnTo>
                      <a:pt x="61" y="1269"/>
                    </a:lnTo>
                    <a:lnTo>
                      <a:pt x="61" y="1268"/>
                    </a:lnTo>
                    <a:lnTo>
                      <a:pt x="61" y="1268"/>
                    </a:lnTo>
                    <a:lnTo>
                      <a:pt x="61" y="1265"/>
                    </a:lnTo>
                    <a:lnTo>
                      <a:pt x="58" y="1268"/>
                    </a:lnTo>
                    <a:lnTo>
                      <a:pt x="57" y="1269"/>
                    </a:lnTo>
                    <a:lnTo>
                      <a:pt x="57" y="1269"/>
                    </a:lnTo>
                    <a:lnTo>
                      <a:pt x="57" y="1269"/>
                    </a:lnTo>
                    <a:lnTo>
                      <a:pt x="57" y="1269"/>
                    </a:lnTo>
                    <a:lnTo>
                      <a:pt x="51" y="1273"/>
                    </a:lnTo>
                    <a:lnTo>
                      <a:pt x="49" y="1276"/>
                    </a:lnTo>
                    <a:lnTo>
                      <a:pt x="46" y="1276"/>
                    </a:lnTo>
                    <a:lnTo>
                      <a:pt x="46" y="1276"/>
                    </a:lnTo>
                    <a:lnTo>
                      <a:pt x="44" y="1276"/>
                    </a:lnTo>
                    <a:lnTo>
                      <a:pt x="41" y="1275"/>
                    </a:lnTo>
                    <a:lnTo>
                      <a:pt x="37" y="1270"/>
                    </a:lnTo>
                    <a:lnTo>
                      <a:pt x="37" y="1270"/>
                    </a:lnTo>
                    <a:lnTo>
                      <a:pt x="37" y="1270"/>
                    </a:lnTo>
                    <a:lnTo>
                      <a:pt x="37" y="1268"/>
                    </a:lnTo>
                    <a:lnTo>
                      <a:pt x="37" y="1266"/>
                    </a:lnTo>
                    <a:lnTo>
                      <a:pt x="35" y="1266"/>
                    </a:lnTo>
                    <a:lnTo>
                      <a:pt x="37" y="1266"/>
                    </a:lnTo>
                    <a:lnTo>
                      <a:pt x="37" y="1266"/>
                    </a:lnTo>
                    <a:lnTo>
                      <a:pt x="47" y="1252"/>
                    </a:lnTo>
                    <a:lnTo>
                      <a:pt x="47" y="1252"/>
                    </a:lnTo>
                    <a:lnTo>
                      <a:pt x="53" y="1246"/>
                    </a:lnTo>
                    <a:lnTo>
                      <a:pt x="58" y="1241"/>
                    </a:lnTo>
                    <a:lnTo>
                      <a:pt x="62" y="1240"/>
                    </a:lnTo>
                    <a:lnTo>
                      <a:pt x="64" y="1239"/>
                    </a:lnTo>
                    <a:lnTo>
                      <a:pt x="65" y="1239"/>
                    </a:lnTo>
                    <a:lnTo>
                      <a:pt x="65" y="1238"/>
                    </a:lnTo>
                    <a:lnTo>
                      <a:pt x="65" y="1237"/>
                    </a:lnTo>
                    <a:lnTo>
                      <a:pt x="64" y="1235"/>
                    </a:lnTo>
                    <a:lnTo>
                      <a:pt x="64" y="1235"/>
                    </a:lnTo>
                    <a:lnTo>
                      <a:pt x="53" y="1235"/>
                    </a:lnTo>
                    <a:lnTo>
                      <a:pt x="53" y="1235"/>
                    </a:lnTo>
                    <a:lnTo>
                      <a:pt x="53" y="1234"/>
                    </a:lnTo>
                    <a:lnTo>
                      <a:pt x="57" y="1231"/>
                    </a:lnTo>
                    <a:lnTo>
                      <a:pt x="66" y="1222"/>
                    </a:lnTo>
                    <a:lnTo>
                      <a:pt x="72" y="1217"/>
                    </a:lnTo>
                    <a:lnTo>
                      <a:pt x="76" y="1216"/>
                    </a:lnTo>
                    <a:lnTo>
                      <a:pt x="76" y="1216"/>
                    </a:lnTo>
                    <a:lnTo>
                      <a:pt x="75" y="1227"/>
                    </a:lnTo>
                    <a:lnTo>
                      <a:pt x="75" y="1234"/>
                    </a:lnTo>
                    <a:lnTo>
                      <a:pt x="76" y="1239"/>
                    </a:lnTo>
                    <a:lnTo>
                      <a:pt x="76" y="1240"/>
                    </a:lnTo>
                    <a:lnTo>
                      <a:pt x="78" y="1235"/>
                    </a:lnTo>
                    <a:lnTo>
                      <a:pt x="77" y="1235"/>
                    </a:lnTo>
                    <a:lnTo>
                      <a:pt x="78" y="1235"/>
                    </a:lnTo>
                    <a:lnTo>
                      <a:pt x="78" y="1235"/>
                    </a:lnTo>
                    <a:lnTo>
                      <a:pt x="82" y="1226"/>
                    </a:lnTo>
                    <a:lnTo>
                      <a:pt x="83" y="1219"/>
                    </a:lnTo>
                    <a:lnTo>
                      <a:pt x="87" y="1210"/>
                    </a:lnTo>
                    <a:lnTo>
                      <a:pt x="87" y="1210"/>
                    </a:lnTo>
                    <a:lnTo>
                      <a:pt x="88" y="1208"/>
                    </a:lnTo>
                    <a:lnTo>
                      <a:pt x="92" y="1207"/>
                    </a:lnTo>
                    <a:lnTo>
                      <a:pt x="92" y="1207"/>
                    </a:lnTo>
                    <a:lnTo>
                      <a:pt x="105" y="1206"/>
                    </a:lnTo>
                    <a:lnTo>
                      <a:pt x="106" y="1206"/>
                    </a:lnTo>
                    <a:lnTo>
                      <a:pt x="107" y="1204"/>
                    </a:lnTo>
                    <a:lnTo>
                      <a:pt x="108" y="1204"/>
                    </a:lnTo>
                    <a:lnTo>
                      <a:pt x="108" y="1202"/>
                    </a:lnTo>
                    <a:lnTo>
                      <a:pt x="108" y="1202"/>
                    </a:lnTo>
                    <a:lnTo>
                      <a:pt x="106" y="1202"/>
                    </a:lnTo>
                    <a:lnTo>
                      <a:pt x="103" y="1201"/>
                    </a:lnTo>
                    <a:lnTo>
                      <a:pt x="105" y="1197"/>
                    </a:lnTo>
                    <a:lnTo>
                      <a:pt x="106" y="1195"/>
                    </a:lnTo>
                    <a:lnTo>
                      <a:pt x="106" y="1195"/>
                    </a:lnTo>
                    <a:lnTo>
                      <a:pt x="106" y="1194"/>
                    </a:lnTo>
                    <a:lnTo>
                      <a:pt x="106" y="1192"/>
                    </a:lnTo>
                    <a:lnTo>
                      <a:pt x="99" y="1198"/>
                    </a:lnTo>
                    <a:lnTo>
                      <a:pt x="92" y="1203"/>
                    </a:lnTo>
                    <a:lnTo>
                      <a:pt x="93" y="1203"/>
                    </a:lnTo>
                    <a:lnTo>
                      <a:pt x="93" y="1203"/>
                    </a:lnTo>
                    <a:lnTo>
                      <a:pt x="93" y="1203"/>
                    </a:lnTo>
                    <a:lnTo>
                      <a:pt x="82" y="1204"/>
                    </a:lnTo>
                    <a:lnTo>
                      <a:pt x="82" y="1204"/>
                    </a:lnTo>
                    <a:lnTo>
                      <a:pt x="77" y="1207"/>
                    </a:lnTo>
                    <a:lnTo>
                      <a:pt x="75" y="1209"/>
                    </a:lnTo>
                    <a:lnTo>
                      <a:pt x="75" y="1209"/>
                    </a:lnTo>
                    <a:lnTo>
                      <a:pt x="71" y="1211"/>
                    </a:lnTo>
                    <a:lnTo>
                      <a:pt x="63" y="1216"/>
                    </a:lnTo>
                    <a:lnTo>
                      <a:pt x="63" y="1216"/>
                    </a:lnTo>
                    <a:lnTo>
                      <a:pt x="63" y="1216"/>
                    </a:lnTo>
                    <a:lnTo>
                      <a:pt x="57" y="1217"/>
                    </a:lnTo>
                    <a:lnTo>
                      <a:pt x="52" y="1221"/>
                    </a:lnTo>
                    <a:lnTo>
                      <a:pt x="52" y="1221"/>
                    </a:lnTo>
                    <a:lnTo>
                      <a:pt x="52" y="1221"/>
                    </a:lnTo>
                    <a:lnTo>
                      <a:pt x="45" y="1228"/>
                    </a:lnTo>
                    <a:lnTo>
                      <a:pt x="45" y="1228"/>
                    </a:lnTo>
                    <a:lnTo>
                      <a:pt x="44" y="1232"/>
                    </a:lnTo>
                    <a:lnTo>
                      <a:pt x="44" y="1234"/>
                    </a:lnTo>
                    <a:lnTo>
                      <a:pt x="44" y="1234"/>
                    </a:lnTo>
                    <a:lnTo>
                      <a:pt x="44" y="1238"/>
                    </a:lnTo>
                    <a:lnTo>
                      <a:pt x="44" y="1238"/>
                    </a:lnTo>
                    <a:lnTo>
                      <a:pt x="43" y="1246"/>
                    </a:lnTo>
                    <a:lnTo>
                      <a:pt x="44" y="1246"/>
                    </a:lnTo>
                    <a:lnTo>
                      <a:pt x="43" y="1246"/>
                    </a:lnTo>
                    <a:lnTo>
                      <a:pt x="41" y="1250"/>
                    </a:lnTo>
                    <a:lnTo>
                      <a:pt x="40" y="1252"/>
                    </a:lnTo>
                    <a:lnTo>
                      <a:pt x="37" y="1252"/>
                    </a:lnTo>
                    <a:lnTo>
                      <a:pt x="37" y="1250"/>
                    </a:lnTo>
                    <a:lnTo>
                      <a:pt x="35" y="1245"/>
                    </a:lnTo>
                    <a:lnTo>
                      <a:pt x="34" y="1235"/>
                    </a:lnTo>
                    <a:lnTo>
                      <a:pt x="34" y="1233"/>
                    </a:lnTo>
                    <a:lnTo>
                      <a:pt x="34" y="1233"/>
                    </a:lnTo>
                    <a:lnTo>
                      <a:pt x="33" y="1232"/>
                    </a:lnTo>
                    <a:lnTo>
                      <a:pt x="33" y="1232"/>
                    </a:lnTo>
                    <a:lnTo>
                      <a:pt x="31" y="1231"/>
                    </a:lnTo>
                    <a:lnTo>
                      <a:pt x="31" y="1231"/>
                    </a:lnTo>
                    <a:lnTo>
                      <a:pt x="28" y="1231"/>
                    </a:lnTo>
                    <a:lnTo>
                      <a:pt x="27" y="1229"/>
                    </a:lnTo>
                    <a:lnTo>
                      <a:pt x="27" y="1229"/>
                    </a:lnTo>
                    <a:lnTo>
                      <a:pt x="27" y="1229"/>
                    </a:lnTo>
                    <a:lnTo>
                      <a:pt x="27" y="1229"/>
                    </a:lnTo>
                    <a:lnTo>
                      <a:pt x="28" y="1223"/>
                    </a:lnTo>
                    <a:lnTo>
                      <a:pt x="30" y="1219"/>
                    </a:lnTo>
                    <a:lnTo>
                      <a:pt x="34" y="1207"/>
                    </a:lnTo>
                    <a:lnTo>
                      <a:pt x="39" y="1196"/>
                    </a:lnTo>
                    <a:lnTo>
                      <a:pt x="41" y="1190"/>
                    </a:lnTo>
                    <a:lnTo>
                      <a:pt x="41" y="1183"/>
                    </a:lnTo>
                    <a:lnTo>
                      <a:pt x="41" y="1183"/>
                    </a:lnTo>
                    <a:lnTo>
                      <a:pt x="41" y="1179"/>
                    </a:lnTo>
                    <a:lnTo>
                      <a:pt x="41" y="1179"/>
                    </a:lnTo>
                    <a:lnTo>
                      <a:pt x="40" y="1173"/>
                    </a:lnTo>
                    <a:lnTo>
                      <a:pt x="39" y="1173"/>
                    </a:lnTo>
                    <a:lnTo>
                      <a:pt x="39" y="1173"/>
                    </a:lnTo>
                    <a:lnTo>
                      <a:pt x="35" y="1176"/>
                    </a:lnTo>
                    <a:lnTo>
                      <a:pt x="35" y="1176"/>
                    </a:lnTo>
                    <a:lnTo>
                      <a:pt x="35" y="1176"/>
                    </a:lnTo>
                    <a:lnTo>
                      <a:pt x="35" y="1176"/>
                    </a:lnTo>
                    <a:lnTo>
                      <a:pt x="31" y="1178"/>
                    </a:lnTo>
                    <a:lnTo>
                      <a:pt x="27" y="1179"/>
                    </a:lnTo>
                    <a:lnTo>
                      <a:pt x="25" y="1180"/>
                    </a:lnTo>
                    <a:lnTo>
                      <a:pt x="25" y="1180"/>
                    </a:lnTo>
                    <a:lnTo>
                      <a:pt x="24" y="1179"/>
                    </a:lnTo>
                    <a:lnTo>
                      <a:pt x="21" y="1178"/>
                    </a:lnTo>
                    <a:lnTo>
                      <a:pt x="21" y="1178"/>
                    </a:lnTo>
                    <a:lnTo>
                      <a:pt x="20" y="1177"/>
                    </a:lnTo>
                    <a:lnTo>
                      <a:pt x="20" y="1173"/>
                    </a:lnTo>
                    <a:lnTo>
                      <a:pt x="20" y="1166"/>
                    </a:lnTo>
                    <a:lnTo>
                      <a:pt x="20" y="1164"/>
                    </a:lnTo>
                    <a:lnTo>
                      <a:pt x="24" y="1161"/>
                    </a:lnTo>
                    <a:lnTo>
                      <a:pt x="26" y="1159"/>
                    </a:lnTo>
                    <a:lnTo>
                      <a:pt x="26" y="1159"/>
                    </a:lnTo>
                    <a:lnTo>
                      <a:pt x="27" y="1158"/>
                    </a:lnTo>
                    <a:lnTo>
                      <a:pt x="28" y="1158"/>
                    </a:lnTo>
                    <a:lnTo>
                      <a:pt x="26" y="1158"/>
                    </a:lnTo>
                    <a:lnTo>
                      <a:pt x="26" y="1158"/>
                    </a:lnTo>
                    <a:lnTo>
                      <a:pt x="21" y="1158"/>
                    </a:lnTo>
                    <a:lnTo>
                      <a:pt x="21" y="1158"/>
                    </a:lnTo>
                    <a:lnTo>
                      <a:pt x="18" y="1161"/>
                    </a:lnTo>
                    <a:lnTo>
                      <a:pt x="14" y="1164"/>
                    </a:lnTo>
                    <a:lnTo>
                      <a:pt x="10" y="1165"/>
                    </a:lnTo>
                    <a:lnTo>
                      <a:pt x="10" y="1165"/>
                    </a:lnTo>
                    <a:lnTo>
                      <a:pt x="9" y="1165"/>
                    </a:lnTo>
                    <a:lnTo>
                      <a:pt x="8" y="1161"/>
                    </a:lnTo>
                    <a:lnTo>
                      <a:pt x="7" y="1159"/>
                    </a:lnTo>
                    <a:lnTo>
                      <a:pt x="7" y="1155"/>
                    </a:lnTo>
                    <a:lnTo>
                      <a:pt x="9" y="1152"/>
                    </a:lnTo>
                    <a:lnTo>
                      <a:pt x="14" y="1150"/>
                    </a:lnTo>
                    <a:lnTo>
                      <a:pt x="15" y="1148"/>
                    </a:lnTo>
                    <a:lnTo>
                      <a:pt x="16" y="1148"/>
                    </a:lnTo>
                    <a:lnTo>
                      <a:pt x="13" y="1146"/>
                    </a:lnTo>
                    <a:lnTo>
                      <a:pt x="13" y="1146"/>
                    </a:lnTo>
                    <a:lnTo>
                      <a:pt x="9" y="1146"/>
                    </a:lnTo>
                    <a:lnTo>
                      <a:pt x="4" y="1146"/>
                    </a:lnTo>
                    <a:lnTo>
                      <a:pt x="2" y="1145"/>
                    </a:lnTo>
                    <a:lnTo>
                      <a:pt x="1" y="1144"/>
                    </a:lnTo>
                    <a:lnTo>
                      <a:pt x="1" y="1144"/>
                    </a:lnTo>
                    <a:lnTo>
                      <a:pt x="1" y="1142"/>
                    </a:lnTo>
                    <a:lnTo>
                      <a:pt x="2" y="1142"/>
                    </a:lnTo>
                    <a:lnTo>
                      <a:pt x="3" y="1140"/>
                    </a:lnTo>
                    <a:lnTo>
                      <a:pt x="6" y="1139"/>
                    </a:lnTo>
                    <a:lnTo>
                      <a:pt x="4" y="1138"/>
                    </a:lnTo>
                    <a:lnTo>
                      <a:pt x="6" y="1139"/>
                    </a:lnTo>
                    <a:lnTo>
                      <a:pt x="6" y="1139"/>
                    </a:lnTo>
                    <a:lnTo>
                      <a:pt x="9" y="1138"/>
                    </a:lnTo>
                    <a:lnTo>
                      <a:pt x="9" y="1138"/>
                    </a:lnTo>
                    <a:lnTo>
                      <a:pt x="12" y="1138"/>
                    </a:lnTo>
                    <a:lnTo>
                      <a:pt x="13" y="1140"/>
                    </a:lnTo>
                    <a:lnTo>
                      <a:pt x="13" y="1140"/>
                    </a:lnTo>
                    <a:lnTo>
                      <a:pt x="16" y="1141"/>
                    </a:lnTo>
                    <a:lnTo>
                      <a:pt x="22" y="1142"/>
                    </a:lnTo>
                    <a:lnTo>
                      <a:pt x="22" y="1142"/>
                    </a:lnTo>
                    <a:lnTo>
                      <a:pt x="26" y="1142"/>
                    </a:lnTo>
                    <a:lnTo>
                      <a:pt x="26" y="1142"/>
                    </a:lnTo>
                    <a:lnTo>
                      <a:pt x="30" y="1141"/>
                    </a:lnTo>
                    <a:lnTo>
                      <a:pt x="33" y="1140"/>
                    </a:lnTo>
                    <a:lnTo>
                      <a:pt x="33" y="1140"/>
                    </a:lnTo>
                    <a:lnTo>
                      <a:pt x="35" y="1139"/>
                    </a:lnTo>
                    <a:lnTo>
                      <a:pt x="40" y="1138"/>
                    </a:lnTo>
                    <a:lnTo>
                      <a:pt x="41" y="1138"/>
                    </a:lnTo>
                    <a:lnTo>
                      <a:pt x="46" y="1135"/>
                    </a:lnTo>
                    <a:lnTo>
                      <a:pt x="52" y="1135"/>
                    </a:lnTo>
                    <a:lnTo>
                      <a:pt x="56" y="1135"/>
                    </a:lnTo>
                    <a:lnTo>
                      <a:pt x="57" y="1135"/>
                    </a:lnTo>
                    <a:lnTo>
                      <a:pt x="62" y="1139"/>
                    </a:lnTo>
                    <a:lnTo>
                      <a:pt x="66" y="1142"/>
                    </a:lnTo>
                    <a:lnTo>
                      <a:pt x="70" y="1146"/>
                    </a:lnTo>
                    <a:lnTo>
                      <a:pt x="74" y="1147"/>
                    </a:lnTo>
                    <a:lnTo>
                      <a:pt x="74" y="1147"/>
                    </a:lnTo>
                    <a:lnTo>
                      <a:pt x="76" y="1146"/>
                    </a:lnTo>
                    <a:lnTo>
                      <a:pt x="77" y="1146"/>
                    </a:lnTo>
                    <a:lnTo>
                      <a:pt x="81" y="1140"/>
                    </a:lnTo>
                    <a:lnTo>
                      <a:pt x="87" y="1135"/>
                    </a:lnTo>
                    <a:lnTo>
                      <a:pt x="90" y="1134"/>
                    </a:lnTo>
                    <a:lnTo>
                      <a:pt x="93" y="1135"/>
                    </a:lnTo>
                    <a:lnTo>
                      <a:pt x="96" y="1139"/>
                    </a:lnTo>
                    <a:lnTo>
                      <a:pt x="100" y="1144"/>
                    </a:lnTo>
                    <a:lnTo>
                      <a:pt x="100" y="1144"/>
                    </a:lnTo>
                    <a:lnTo>
                      <a:pt x="100" y="1144"/>
                    </a:lnTo>
                    <a:lnTo>
                      <a:pt x="102" y="1147"/>
                    </a:lnTo>
                    <a:lnTo>
                      <a:pt x="105" y="1151"/>
                    </a:lnTo>
                    <a:lnTo>
                      <a:pt x="105" y="1152"/>
                    </a:lnTo>
                    <a:lnTo>
                      <a:pt x="107" y="1154"/>
                    </a:lnTo>
                    <a:lnTo>
                      <a:pt x="107" y="1154"/>
                    </a:lnTo>
                    <a:lnTo>
                      <a:pt x="112" y="1158"/>
                    </a:lnTo>
                    <a:lnTo>
                      <a:pt x="112" y="1154"/>
                    </a:lnTo>
                    <a:lnTo>
                      <a:pt x="112" y="1154"/>
                    </a:lnTo>
                    <a:lnTo>
                      <a:pt x="108" y="1147"/>
                    </a:lnTo>
                    <a:lnTo>
                      <a:pt x="101" y="1139"/>
                    </a:lnTo>
                    <a:lnTo>
                      <a:pt x="99" y="1135"/>
                    </a:lnTo>
                    <a:lnTo>
                      <a:pt x="97" y="1134"/>
                    </a:lnTo>
                    <a:lnTo>
                      <a:pt x="97" y="1134"/>
                    </a:lnTo>
                    <a:lnTo>
                      <a:pt x="97" y="1135"/>
                    </a:lnTo>
                    <a:lnTo>
                      <a:pt x="103" y="1138"/>
                    </a:lnTo>
                    <a:lnTo>
                      <a:pt x="109" y="1140"/>
                    </a:lnTo>
                    <a:lnTo>
                      <a:pt x="115" y="1139"/>
                    </a:lnTo>
                    <a:lnTo>
                      <a:pt x="119" y="1138"/>
                    </a:lnTo>
                    <a:lnTo>
                      <a:pt x="119" y="1138"/>
                    </a:lnTo>
                    <a:lnTo>
                      <a:pt x="121" y="1136"/>
                    </a:lnTo>
                    <a:lnTo>
                      <a:pt x="127" y="1134"/>
                    </a:lnTo>
                    <a:lnTo>
                      <a:pt x="134" y="1132"/>
                    </a:lnTo>
                    <a:lnTo>
                      <a:pt x="136" y="1132"/>
                    </a:lnTo>
                    <a:lnTo>
                      <a:pt x="136" y="1132"/>
                    </a:lnTo>
                    <a:lnTo>
                      <a:pt x="138" y="1129"/>
                    </a:lnTo>
                    <a:lnTo>
                      <a:pt x="138" y="1129"/>
                    </a:lnTo>
                    <a:lnTo>
                      <a:pt x="139" y="1127"/>
                    </a:lnTo>
                    <a:lnTo>
                      <a:pt x="139" y="1126"/>
                    </a:lnTo>
                    <a:lnTo>
                      <a:pt x="137" y="1126"/>
                    </a:lnTo>
                    <a:lnTo>
                      <a:pt x="137" y="1126"/>
                    </a:lnTo>
                    <a:lnTo>
                      <a:pt x="132" y="1129"/>
                    </a:lnTo>
                    <a:lnTo>
                      <a:pt x="130" y="1129"/>
                    </a:lnTo>
                    <a:lnTo>
                      <a:pt x="130" y="1128"/>
                    </a:lnTo>
                    <a:lnTo>
                      <a:pt x="130" y="1128"/>
                    </a:lnTo>
                    <a:lnTo>
                      <a:pt x="127" y="1126"/>
                    </a:lnTo>
                    <a:lnTo>
                      <a:pt x="126" y="1124"/>
                    </a:lnTo>
                    <a:lnTo>
                      <a:pt x="126" y="1124"/>
                    </a:lnTo>
                    <a:lnTo>
                      <a:pt x="125" y="1122"/>
                    </a:lnTo>
                    <a:lnTo>
                      <a:pt x="124" y="1120"/>
                    </a:lnTo>
                    <a:lnTo>
                      <a:pt x="123" y="1115"/>
                    </a:lnTo>
                    <a:lnTo>
                      <a:pt x="127" y="1108"/>
                    </a:lnTo>
                    <a:lnTo>
                      <a:pt x="132" y="1101"/>
                    </a:lnTo>
                    <a:lnTo>
                      <a:pt x="132" y="1099"/>
                    </a:lnTo>
                    <a:lnTo>
                      <a:pt x="126" y="1104"/>
                    </a:lnTo>
                    <a:lnTo>
                      <a:pt x="120" y="1111"/>
                    </a:lnTo>
                    <a:lnTo>
                      <a:pt x="119" y="1111"/>
                    </a:lnTo>
                    <a:lnTo>
                      <a:pt x="119" y="1113"/>
                    </a:lnTo>
                    <a:lnTo>
                      <a:pt x="119" y="1117"/>
                    </a:lnTo>
                    <a:lnTo>
                      <a:pt x="119" y="1117"/>
                    </a:lnTo>
                    <a:lnTo>
                      <a:pt x="124" y="1128"/>
                    </a:lnTo>
                    <a:lnTo>
                      <a:pt x="125" y="1132"/>
                    </a:lnTo>
                    <a:lnTo>
                      <a:pt x="125" y="1132"/>
                    </a:lnTo>
                    <a:lnTo>
                      <a:pt x="124" y="1133"/>
                    </a:lnTo>
                    <a:lnTo>
                      <a:pt x="117" y="1134"/>
                    </a:lnTo>
                    <a:lnTo>
                      <a:pt x="112" y="1134"/>
                    </a:lnTo>
                    <a:lnTo>
                      <a:pt x="109" y="1132"/>
                    </a:lnTo>
                    <a:lnTo>
                      <a:pt x="108" y="1129"/>
                    </a:lnTo>
                    <a:lnTo>
                      <a:pt x="108" y="1129"/>
                    </a:lnTo>
                    <a:lnTo>
                      <a:pt x="107" y="1128"/>
                    </a:lnTo>
                    <a:lnTo>
                      <a:pt x="107" y="1128"/>
                    </a:lnTo>
                    <a:lnTo>
                      <a:pt x="106" y="1127"/>
                    </a:lnTo>
                    <a:lnTo>
                      <a:pt x="105" y="1127"/>
                    </a:lnTo>
                    <a:lnTo>
                      <a:pt x="102" y="1128"/>
                    </a:lnTo>
                    <a:lnTo>
                      <a:pt x="99" y="1128"/>
                    </a:lnTo>
                    <a:lnTo>
                      <a:pt x="94" y="1128"/>
                    </a:lnTo>
                    <a:lnTo>
                      <a:pt x="92" y="1128"/>
                    </a:lnTo>
                    <a:lnTo>
                      <a:pt x="92" y="1120"/>
                    </a:lnTo>
                    <a:lnTo>
                      <a:pt x="93" y="1114"/>
                    </a:lnTo>
                    <a:lnTo>
                      <a:pt x="94" y="1111"/>
                    </a:lnTo>
                    <a:lnTo>
                      <a:pt x="94" y="1111"/>
                    </a:lnTo>
                    <a:lnTo>
                      <a:pt x="93" y="1110"/>
                    </a:lnTo>
                    <a:lnTo>
                      <a:pt x="93" y="1109"/>
                    </a:lnTo>
                    <a:lnTo>
                      <a:pt x="90" y="1111"/>
                    </a:lnTo>
                    <a:lnTo>
                      <a:pt x="90" y="1111"/>
                    </a:lnTo>
                    <a:lnTo>
                      <a:pt x="89" y="1113"/>
                    </a:lnTo>
                    <a:lnTo>
                      <a:pt x="84" y="1122"/>
                    </a:lnTo>
                    <a:lnTo>
                      <a:pt x="78" y="1130"/>
                    </a:lnTo>
                    <a:lnTo>
                      <a:pt x="77" y="1134"/>
                    </a:lnTo>
                    <a:lnTo>
                      <a:pt x="74" y="1135"/>
                    </a:lnTo>
                    <a:lnTo>
                      <a:pt x="71" y="1136"/>
                    </a:lnTo>
                    <a:lnTo>
                      <a:pt x="70" y="1135"/>
                    </a:lnTo>
                    <a:lnTo>
                      <a:pt x="66" y="1134"/>
                    </a:lnTo>
                    <a:lnTo>
                      <a:pt x="66" y="1134"/>
                    </a:lnTo>
                    <a:lnTo>
                      <a:pt x="61" y="1130"/>
                    </a:lnTo>
                    <a:lnTo>
                      <a:pt x="52" y="1129"/>
                    </a:lnTo>
                    <a:lnTo>
                      <a:pt x="46" y="1129"/>
                    </a:lnTo>
                    <a:lnTo>
                      <a:pt x="46" y="1129"/>
                    </a:lnTo>
                    <a:lnTo>
                      <a:pt x="35" y="1132"/>
                    </a:lnTo>
                    <a:lnTo>
                      <a:pt x="24" y="1134"/>
                    </a:lnTo>
                    <a:lnTo>
                      <a:pt x="20" y="1134"/>
                    </a:lnTo>
                    <a:lnTo>
                      <a:pt x="19" y="1134"/>
                    </a:lnTo>
                    <a:lnTo>
                      <a:pt x="18" y="1132"/>
                    </a:lnTo>
                    <a:lnTo>
                      <a:pt x="16" y="1129"/>
                    </a:lnTo>
                    <a:lnTo>
                      <a:pt x="16" y="1129"/>
                    </a:lnTo>
                    <a:lnTo>
                      <a:pt x="13" y="1127"/>
                    </a:lnTo>
                    <a:lnTo>
                      <a:pt x="13" y="1127"/>
                    </a:lnTo>
                    <a:lnTo>
                      <a:pt x="6" y="1122"/>
                    </a:lnTo>
                    <a:lnTo>
                      <a:pt x="3" y="1120"/>
                    </a:lnTo>
                    <a:lnTo>
                      <a:pt x="2" y="1119"/>
                    </a:lnTo>
                    <a:lnTo>
                      <a:pt x="2" y="1117"/>
                    </a:lnTo>
                    <a:lnTo>
                      <a:pt x="3" y="1117"/>
                    </a:lnTo>
                    <a:lnTo>
                      <a:pt x="6" y="1116"/>
                    </a:lnTo>
                    <a:lnTo>
                      <a:pt x="9" y="1115"/>
                    </a:lnTo>
                    <a:lnTo>
                      <a:pt x="27" y="1111"/>
                    </a:lnTo>
                    <a:lnTo>
                      <a:pt x="30" y="1111"/>
                    </a:lnTo>
                    <a:lnTo>
                      <a:pt x="31" y="1110"/>
                    </a:lnTo>
                    <a:lnTo>
                      <a:pt x="26" y="1109"/>
                    </a:lnTo>
                    <a:lnTo>
                      <a:pt x="26" y="1109"/>
                    </a:lnTo>
                    <a:lnTo>
                      <a:pt x="12" y="1109"/>
                    </a:lnTo>
                    <a:lnTo>
                      <a:pt x="6" y="1107"/>
                    </a:lnTo>
                    <a:lnTo>
                      <a:pt x="4" y="1107"/>
                    </a:lnTo>
                    <a:lnTo>
                      <a:pt x="4" y="1104"/>
                    </a:lnTo>
                    <a:lnTo>
                      <a:pt x="7" y="1102"/>
                    </a:lnTo>
                    <a:lnTo>
                      <a:pt x="8" y="1099"/>
                    </a:lnTo>
                    <a:lnTo>
                      <a:pt x="10" y="1099"/>
                    </a:lnTo>
                    <a:lnTo>
                      <a:pt x="12" y="1099"/>
                    </a:lnTo>
                    <a:lnTo>
                      <a:pt x="13" y="1099"/>
                    </a:lnTo>
                    <a:lnTo>
                      <a:pt x="13" y="1099"/>
                    </a:lnTo>
                    <a:lnTo>
                      <a:pt x="16" y="1102"/>
                    </a:lnTo>
                    <a:lnTo>
                      <a:pt x="16" y="1102"/>
                    </a:lnTo>
                    <a:lnTo>
                      <a:pt x="22" y="1102"/>
                    </a:lnTo>
                    <a:lnTo>
                      <a:pt x="22" y="1102"/>
                    </a:lnTo>
                    <a:lnTo>
                      <a:pt x="30" y="1101"/>
                    </a:lnTo>
                    <a:lnTo>
                      <a:pt x="30" y="1101"/>
                    </a:lnTo>
                    <a:lnTo>
                      <a:pt x="30" y="1101"/>
                    </a:lnTo>
                    <a:lnTo>
                      <a:pt x="40" y="1101"/>
                    </a:lnTo>
                    <a:lnTo>
                      <a:pt x="44" y="1098"/>
                    </a:lnTo>
                    <a:lnTo>
                      <a:pt x="44" y="1098"/>
                    </a:lnTo>
                    <a:lnTo>
                      <a:pt x="45" y="1097"/>
                    </a:lnTo>
                    <a:lnTo>
                      <a:pt x="45" y="1097"/>
                    </a:lnTo>
                    <a:lnTo>
                      <a:pt x="45" y="1096"/>
                    </a:lnTo>
                    <a:lnTo>
                      <a:pt x="45" y="1095"/>
                    </a:lnTo>
                    <a:lnTo>
                      <a:pt x="41" y="1095"/>
                    </a:lnTo>
                    <a:lnTo>
                      <a:pt x="41" y="1095"/>
                    </a:lnTo>
                    <a:lnTo>
                      <a:pt x="35" y="1096"/>
                    </a:lnTo>
                    <a:lnTo>
                      <a:pt x="30" y="1097"/>
                    </a:lnTo>
                    <a:lnTo>
                      <a:pt x="25" y="1098"/>
                    </a:lnTo>
                    <a:lnTo>
                      <a:pt x="24" y="1098"/>
                    </a:lnTo>
                    <a:lnTo>
                      <a:pt x="24" y="1097"/>
                    </a:lnTo>
                    <a:lnTo>
                      <a:pt x="24" y="1095"/>
                    </a:lnTo>
                    <a:lnTo>
                      <a:pt x="26" y="1088"/>
                    </a:lnTo>
                    <a:lnTo>
                      <a:pt x="26" y="1086"/>
                    </a:lnTo>
                    <a:lnTo>
                      <a:pt x="26" y="1086"/>
                    </a:lnTo>
                    <a:lnTo>
                      <a:pt x="22" y="1086"/>
                    </a:lnTo>
                    <a:lnTo>
                      <a:pt x="22" y="1086"/>
                    </a:lnTo>
                    <a:lnTo>
                      <a:pt x="19" y="1088"/>
                    </a:lnTo>
                    <a:lnTo>
                      <a:pt x="12" y="1088"/>
                    </a:lnTo>
                    <a:lnTo>
                      <a:pt x="9" y="1086"/>
                    </a:lnTo>
                    <a:lnTo>
                      <a:pt x="8" y="1084"/>
                    </a:lnTo>
                    <a:lnTo>
                      <a:pt x="8" y="1082"/>
                    </a:lnTo>
                    <a:lnTo>
                      <a:pt x="8" y="1082"/>
                    </a:lnTo>
                    <a:lnTo>
                      <a:pt x="7" y="1077"/>
                    </a:lnTo>
                    <a:lnTo>
                      <a:pt x="7" y="1072"/>
                    </a:lnTo>
                    <a:lnTo>
                      <a:pt x="8" y="1070"/>
                    </a:lnTo>
                    <a:lnTo>
                      <a:pt x="8" y="1070"/>
                    </a:lnTo>
                    <a:lnTo>
                      <a:pt x="8" y="1070"/>
                    </a:lnTo>
                    <a:lnTo>
                      <a:pt x="10" y="1068"/>
                    </a:lnTo>
                    <a:lnTo>
                      <a:pt x="16" y="1068"/>
                    </a:lnTo>
                    <a:lnTo>
                      <a:pt x="16" y="1068"/>
                    </a:lnTo>
                    <a:lnTo>
                      <a:pt x="18" y="1067"/>
                    </a:lnTo>
                    <a:lnTo>
                      <a:pt x="18" y="1067"/>
                    </a:lnTo>
                    <a:lnTo>
                      <a:pt x="19" y="1065"/>
                    </a:lnTo>
                    <a:lnTo>
                      <a:pt x="20" y="1061"/>
                    </a:lnTo>
                    <a:lnTo>
                      <a:pt x="22" y="1058"/>
                    </a:lnTo>
                    <a:lnTo>
                      <a:pt x="25" y="1057"/>
                    </a:lnTo>
                    <a:lnTo>
                      <a:pt x="28" y="1055"/>
                    </a:lnTo>
                    <a:lnTo>
                      <a:pt x="34" y="1054"/>
                    </a:lnTo>
                    <a:lnTo>
                      <a:pt x="39" y="1055"/>
                    </a:lnTo>
                    <a:lnTo>
                      <a:pt x="53" y="1058"/>
                    </a:lnTo>
                    <a:lnTo>
                      <a:pt x="62" y="1059"/>
                    </a:lnTo>
                    <a:lnTo>
                      <a:pt x="69" y="1062"/>
                    </a:lnTo>
                    <a:lnTo>
                      <a:pt x="77" y="1065"/>
                    </a:lnTo>
                    <a:lnTo>
                      <a:pt x="84" y="1065"/>
                    </a:lnTo>
                    <a:lnTo>
                      <a:pt x="88" y="1065"/>
                    </a:lnTo>
                    <a:lnTo>
                      <a:pt x="88" y="1065"/>
                    </a:lnTo>
                    <a:lnTo>
                      <a:pt x="92" y="1065"/>
                    </a:lnTo>
                    <a:lnTo>
                      <a:pt x="92" y="1065"/>
                    </a:lnTo>
                    <a:lnTo>
                      <a:pt x="95" y="1061"/>
                    </a:lnTo>
                    <a:lnTo>
                      <a:pt x="99" y="1059"/>
                    </a:lnTo>
                    <a:lnTo>
                      <a:pt x="99" y="1059"/>
                    </a:lnTo>
                    <a:lnTo>
                      <a:pt x="99" y="1057"/>
                    </a:lnTo>
                    <a:lnTo>
                      <a:pt x="99" y="1055"/>
                    </a:lnTo>
                    <a:lnTo>
                      <a:pt x="94" y="1058"/>
                    </a:lnTo>
                    <a:lnTo>
                      <a:pt x="90" y="1060"/>
                    </a:lnTo>
                    <a:lnTo>
                      <a:pt x="90" y="1061"/>
                    </a:lnTo>
                    <a:lnTo>
                      <a:pt x="90" y="1060"/>
                    </a:lnTo>
                    <a:lnTo>
                      <a:pt x="90" y="1060"/>
                    </a:lnTo>
                    <a:lnTo>
                      <a:pt x="84" y="1061"/>
                    </a:lnTo>
                    <a:lnTo>
                      <a:pt x="84" y="1061"/>
                    </a:lnTo>
                    <a:lnTo>
                      <a:pt x="78" y="1061"/>
                    </a:lnTo>
                    <a:lnTo>
                      <a:pt x="72" y="1059"/>
                    </a:lnTo>
                    <a:lnTo>
                      <a:pt x="59" y="1055"/>
                    </a:lnTo>
                    <a:lnTo>
                      <a:pt x="45" y="1051"/>
                    </a:lnTo>
                    <a:lnTo>
                      <a:pt x="38" y="1049"/>
                    </a:lnTo>
                    <a:lnTo>
                      <a:pt x="31" y="1049"/>
                    </a:lnTo>
                    <a:lnTo>
                      <a:pt x="31" y="1049"/>
                    </a:lnTo>
                    <a:lnTo>
                      <a:pt x="28" y="1049"/>
                    </a:lnTo>
                    <a:lnTo>
                      <a:pt x="28" y="1049"/>
                    </a:lnTo>
                    <a:lnTo>
                      <a:pt x="28" y="1049"/>
                    </a:lnTo>
                    <a:lnTo>
                      <a:pt x="24" y="1049"/>
                    </a:lnTo>
                    <a:lnTo>
                      <a:pt x="19" y="1047"/>
                    </a:lnTo>
                    <a:lnTo>
                      <a:pt x="18" y="1046"/>
                    </a:lnTo>
                    <a:lnTo>
                      <a:pt x="18" y="1042"/>
                    </a:lnTo>
                    <a:lnTo>
                      <a:pt x="19" y="1041"/>
                    </a:lnTo>
                    <a:lnTo>
                      <a:pt x="20" y="1040"/>
                    </a:lnTo>
                    <a:lnTo>
                      <a:pt x="32" y="1040"/>
                    </a:lnTo>
                    <a:lnTo>
                      <a:pt x="37" y="1039"/>
                    </a:lnTo>
                    <a:lnTo>
                      <a:pt x="37" y="1039"/>
                    </a:lnTo>
                    <a:lnTo>
                      <a:pt x="39" y="1037"/>
                    </a:lnTo>
                    <a:lnTo>
                      <a:pt x="39" y="1037"/>
                    </a:lnTo>
                    <a:lnTo>
                      <a:pt x="40" y="1036"/>
                    </a:lnTo>
                    <a:lnTo>
                      <a:pt x="40" y="1036"/>
                    </a:lnTo>
                    <a:lnTo>
                      <a:pt x="39" y="1034"/>
                    </a:lnTo>
                    <a:lnTo>
                      <a:pt x="39" y="1034"/>
                    </a:lnTo>
                    <a:lnTo>
                      <a:pt x="33" y="1030"/>
                    </a:lnTo>
                    <a:lnTo>
                      <a:pt x="32" y="1030"/>
                    </a:lnTo>
                    <a:lnTo>
                      <a:pt x="32" y="1028"/>
                    </a:lnTo>
                    <a:lnTo>
                      <a:pt x="33" y="1028"/>
                    </a:lnTo>
                    <a:lnTo>
                      <a:pt x="33" y="1028"/>
                    </a:lnTo>
                    <a:lnTo>
                      <a:pt x="35" y="1024"/>
                    </a:lnTo>
                    <a:lnTo>
                      <a:pt x="39" y="1024"/>
                    </a:lnTo>
                    <a:lnTo>
                      <a:pt x="44" y="1024"/>
                    </a:lnTo>
                    <a:lnTo>
                      <a:pt x="46" y="1024"/>
                    </a:lnTo>
                    <a:lnTo>
                      <a:pt x="46" y="1024"/>
                    </a:lnTo>
                    <a:lnTo>
                      <a:pt x="49" y="1023"/>
                    </a:lnTo>
                    <a:lnTo>
                      <a:pt x="49" y="1023"/>
                    </a:lnTo>
                    <a:lnTo>
                      <a:pt x="46" y="1021"/>
                    </a:lnTo>
                    <a:lnTo>
                      <a:pt x="46" y="1020"/>
                    </a:lnTo>
                    <a:lnTo>
                      <a:pt x="47" y="1017"/>
                    </a:lnTo>
                    <a:lnTo>
                      <a:pt x="49" y="1017"/>
                    </a:lnTo>
                    <a:lnTo>
                      <a:pt x="53" y="1017"/>
                    </a:lnTo>
                    <a:lnTo>
                      <a:pt x="55" y="1017"/>
                    </a:lnTo>
                    <a:lnTo>
                      <a:pt x="56" y="1020"/>
                    </a:lnTo>
                    <a:lnTo>
                      <a:pt x="57" y="1024"/>
                    </a:lnTo>
                    <a:lnTo>
                      <a:pt x="57" y="1024"/>
                    </a:lnTo>
                    <a:lnTo>
                      <a:pt x="57" y="1024"/>
                    </a:lnTo>
                    <a:lnTo>
                      <a:pt x="57" y="1024"/>
                    </a:lnTo>
                    <a:lnTo>
                      <a:pt x="58" y="1028"/>
                    </a:lnTo>
                    <a:lnTo>
                      <a:pt x="59" y="1030"/>
                    </a:lnTo>
                    <a:lnTo>
                      <a:pt x="59" y="1030"/>
                    </a:lnTo>
                    <a:lnTo>
                      <a:pt x="58" y="1034"/>
                    </a:lnTo>
                    <a:lnTo>
                      <a:pt x="56" y="1035"/>
                    </a:lnTo>
                    <a:lnTo>
                      <a:pt x="56" y="1035"/>
                    </a:lnTo>
                    <a:lnTo>
                      <a:pt x="51" y="1037"/>
                    </a:lnTo>
                    <a:lnTo>
                      <a:pt x="50" y="1039"/>
                    </a:lnTo>
                    <a:lnTo>
                      <a:pt x="50" y="1040"/>
                    </a:lnTo>
                    <a:lnTo>
                      <a:pt x="53" y="1040"/>
                    </a:lnTo>
                    <a:lnTo>
                      <a:pt x="53" y="1040"/>
                    </a:lnTo>
                    <a:lnTo>
                      <a:pt x="62" y="1036"/>
                    </a:lnTo>
                    <a:lnTo>
                      <a:pt x="65" y="1035"/>
                    </a:lnTo>
                    <a:lnTo>
                      <a:pt x="69" y="1035"/>
                    </a:lnTo>
                    <a:lnTo>
                      <a:pt x="72" y="1036"/>
                    </a:lnTo>
                    <a:lnTo>
                      <a:pt x="72" y="1035"/>
                    </a:lnTo>
                    <a:lnTo>
                      <a:pt x="66" y="1029"/>
                    </a:lnTo>
                    <a:lnTo>
                      <a:pt x="61" y="1022"/>
                    </a:lnTo>
                    <a:lnTo>
                      <a:pt x="61" y="1022"/>
                    </a:lnTo>
                    <a:lnTo>
                      <a:pt x="61" y="1022"/>
                    </a:lnTo>
                    <a:lnTo>
                      <a:pt x="59" y="1018"/>
                    </a:lnTo>
                    <a:lnTo>
                      <a:pt x="58" y="1016"/>
                    </a:lnTo>
                    <a:lnTo>
                      <a:pt x="58" y="1016"/>
                    </a:lnTo>
                    <a:lnTo>
                      <a:pt x="58" y="1014"/>
                    </a:lnTo>
                    <a:lnTo>
                      <a:pt x="61" y="1011"/>
                    </a:lnTo>
                    <a:lnTo>
                      <a:pt x="65" y="1006"/>
                    </a:lnTo>
                    <a:lnTo>
                      <a:pt x="64" y="1006"/>
                    </a:lnTo>
                    <a:lnTo>
                      <a:pt x="64" y="1006"/>
                    </a:lnTo>
                    <a:lnTo>
                      <a:pt x="69" y="1006"/>
                    </a:lnTo>
                    <a:lnTo>
                      <a:pt x="72" y="1006"/>
                    </a:lnTo>
                    <a:lnTo>
                      <a:pt x="74" y="1006"/>
                    </a:lnTo>
                    <a:lnTo>
                      <a:pt x="80" y="1012"/>
                    </a:lnTo>
                    <a:lnTo>
                      <a:pt x="83" y="1018"/>
                    </a:lnTo>
                    <a:lnTo>
                      <a:pt x="84" y="1024"/>
                    </a:lnTo>
                    <a:lnTo>
                      <a:pt x="87" y="1030"/>
                    </a:lnTo>
                    <a:lnTo>
                      <a:pt x="88" y="1030"/>
                    </a:lnTo>
                    <a:lnTo>
                      <a:pt x="88" y="1027"/>
                    </a:lnTo>
                    <a:lnTo>
                      <a:pt x="88" y="1026"/>
                    </a:lnTo>
                    <a:lnTo>
                      <a:pt x="87" y="1021"/>
                    </a:lnTo>
                    <a:lnTo>
                      <a:pt x="87" y="1021"/>
                    </a:lnTo>
                    <a:lnTo>
                      <a:pt x="84" y="1015"/>
                    </a:lnTo>
                    <a:lnTo>
                      <a:pt x="84" y="1009"/>
                    </a:lnTo>
                    <a:lnTo>
                      <a:pt x="83" y="1006"/>
                    </a:lnTo>
                    <a:lnTo>
                      <a:pt x="83" y="1005"/>
                    </a:lnTo>
                    <a:lnTo>
                      <a:pt x="86" y="1004"/>
                    </a:lnTo>
                    <a:lnTo>
                      <a:pt x="89" y="1002"/>
                    </a:lnTo>
                    <a:lnTo>
                      <a:pt x="89" y="1002"/>
                    </a:lnTo>
                    <a:lnTo>
                      <a:pt x="89" y="1000"/>
                    </a:lnTo>
                    <a:lnTo>
                      <a:pt x="90" y="1000"/>
                    </a:lnTo>
                    <a:lnTo>
                      <a:pt x="95" y="1000"/>
                    </a:lnTo>
                    <a:lnTo>
                      <a:pt x="95" y="1000"/>
                    </a:lnTo>
                    <a:lnTo>
                      <a:pt x="95" y="1000"/>
                    </a:lnTo>
                    <a:lnTo>
                      <a:pt x="100" y="1003"/>
                    </a:lnTo>
                    <a:lnTo>
                      <a:pt x="101" y="1005"/>
                    </a:lnTo>
                    <a:lnTo>
                      <a:pt x="101" y="1005"/>
                    </a:lnTo>
                    <a:lnTo>
                      <a:pt x="102" y="1009"/>
                    </a:lnTo>
                    <a:lnTo>
                      <a:pt x="103" y="1012"/>
                    </a:lnTo>
                    <a:lnTo>
                      <a:pt x="103" y="1012"/>
                    </a:lnTo>
                    <a:lnTo>
                      <a:pt x="106" y="1016"/>
                    </a:lnTo>
                    <a:lnTo>
                      <a:pt x="107" y="1020"/>
                    </a:lnTo>
                    <a:lnTo>
                      <a:pt x="106" y="1024"/>
                    </a:lnTo>
                    <a:lnTo>
                      <a:pt x="106" y="1024"/>
                    </a:lnTo>
                    <a:lnTo>
                      <a:pt x="106" y="1030"/>
                    </a:lnTo>
                    <a:lnTo>
                      <a:pt x="106" y="1030"/>
                    </a:lnTo>
                    <a:lnTo>
                      <a:pt x="107" y="1034"/>
                    </a:lnTo>
                    <a:lnTo>
                      <a:pt x="108" y="1034"/>
                    </a:lnTo>
                    <a:lnTo>
                      <a:pt x="108" y="1035"/>
                    </a:lnTo>
                    <a:lnTo>
                      <a:pt x="108" y="1035"/>
                    </a:lnTo>
                    <a:lnTo>
                      <a:pt x="112" y="1036"/>
                    </a:lnTo>
                    <a:lnTo>
                      <a:pt x="113" y="1037"/>
                    </a:lnTo>
                    <a:lnTo>
                      <a:pt x="113" y="1034"/>
                    </a:lnTo>
                    <a:lnTo>
                      <a:pt x="113" y="1034"/>
                    </a:lnTo>
                    <a:lnTo>
                      <a:pt x="112" y="1031"/>
                    </a:lnTo>
                    <a:lnTo>
                      <a:pt x="111" y="1029"/>
                    </a:lnTo>
                    <a:lnTo>
                      <a:pt x="111" y="1024"/>
                    </a:lnTo>
                    <a:lnTo>
                      <a:pt x="112" y="1021"/>
                    </a:lnTo>
                    <a:lnTo>
                      <a:pt x="113" y="1018"/>
                    </a:lnTo>
                    <a:lnTo>
                      <a:pt x="124" y="1018"/>
                    </a:lnTo>
                    <a:lnTo>
                      <a:pt x="125" y="1017"/>
                    </a:lnTo>
                    <a:lnTo>
                      <a:pt x="125" y="1017"/>
                    </a:lnTo>
                    <a:lnTo>
                      <a:pt x="123" y="1016"/>
                    </a:lnTo>
                    <a:lnTo>
                      <a:pt x="123" y="1016"/>
                    </a:lnTo>
                    <a:lnTo>
                      <a:pt x="117" y="1016"/>
                    </a:lnTo>
                    <a:lnTo>
                      <a:pt x="112" y="1014"/>
                    </a:lnTo>
                    <a:lnTo>
                      <a:pt x="109" y="1012"/>
                    </a:lnTo>
                    <a:lnTo>
                      <a:pt x="108" y="1011"/>
                    </a:lnTo>
                    <a:lnTo>
                      <a:pt x="108" y="1009"/>
                    </a:lnTo>
                    <a:lnTo>
                      <a:pt x="108" y="1009"/>
                    </a:lnTo>
                    <a:lnTo>
                      <a:pt x="108" y="1006"/>
                    </a:lnTo>
                    <a:lnTo>
                      <a:pt x="108" y="1006"/>
                    </a:lnTo>
                    <a:lnTo>
                      <a:pt x="103" y="1002"/>
                    </a:lnTo>
                    <a:lnTo>
                      <a:pt x="99" y="997"/>
                    </a:lnTo>
                    <a:lnTo>
                      <a:pt x="99" y="997"/>
                    </a:lnTo>
                    <a:lnTo>
                      <a:pt x="99" y="997"/>
                    </a:lnTo>
                    <a:lnTo>
                      <a:pt x="89" y="990"/>
                    </a:lnTo>
                    <a:lnTo>
                      <a:pt x="78" y="984"/>
                    </a:lnTo>
                    <a:lnTo>
                      <a:pt x="78" y="985"/>
                    </a:lnTo>
                    <a:lnTo>
                      <a:pt x="78" y="984"/>
                    </a:lnTo>
                    <a:lnTo>
                      <a:pt x="78" y="983"/>
                    </a:lnTo>
                    <a:lnTo>
                      <a:pt x="78" y="981"/>
                    </a:lnTo>
                    <a:lnTo>
                      <a:pt x="80" y="981"/>
                    </a:lnTo>
                    <a:lnTo>
                      <a:pt x="83" y="981"/>
                    </a:lnTo>
                    <a:lnTo>
                      <a:pt x="93" y="983"/>
                    </a:lnTo>
                    <a:lnTo>
                      <a:pt x="99" y="983"/>
                    </a:lnTo>
                    <a:lnTo>
                      <a:pt x="114" y="983"/>
                    </a:lnTo>
                    <a:lnTo>
                      <a:pt x="117" y="981"/>
                    </a:lnTo>
                    <a:lnTo>
                      <a:pt x="120" y="981"/>
                    </a:lnTo>
                    <a:lnTo>
                      <a:pt x="120" y="981"/>
                    </a:lnTo>
                    <a:lnTo>
                      <a:pt x="120" y="981"/>
                    </a:lnTo>
                    <a:lnTo>
                      <a:pt x="120" y="981"/>
                    </a:lnTo>
                    <a:lnTo>
                      <a:pt x="121" y="981"/>
                    </a:lnTo>
                    <a:lnTo>
                      <a:pt x="121" y="981"/>
                    </a:lnTo>
                    <a:lnTo>
                      <a:pt x="126" y="981"/>
                    </a:lnTo>
                    <a:lnTo>
                      <a:pt x="128" y="983"/>
                    </a:lnTo>
                    <a:lnTo>
                      <a:pt x="132" y="985"/>
                    </a:lnTo>
                    <a:lnTo>
                      <a:pt x="132" y="985"/>
                    </a:lnTo>
                    <a:lnTo>
                      <a:pt x="134" y="989"/>
                    </a:lnTo>
                    <a:lnTo>
                      <a:pt x="137" y="990"/>
                    </a:lnTo>
                    <a:lnTo>
                      <a:pt x="140" y="991"/>
                    </a:lnTo>
                    <a:lnTo>
                      <a:pt x="140" y="991"/>
                    </a:lnTo>
                    <a:lnTo>
                      <a:pt x="144" y="991"/>
                    </a:lnTo>
                    <a:lnTo>
                      <a:pt x="144" y="991"/>
                    </a:lnTo>
                    <a:lnTo>
                      <a:pt x="145" y="990"/>
                    </a:lnTo>
                    <a:lnTo>
                      <a:pt x="145" y="990"/>
                    </a:lnTo>
                    <a:lnTo>
                      <a:pt x="144" y="989"/>
                    </a:lnTo>
                    <a:lnTo>
                      <a:pt x="143" y="985"/>
                    </a:lnTo>
                    <a:lnTo>
                      <a:pt x="143" y="985"/>
                    </a:lnTo>
                    <a:lnTo>
                      <a:pt x="140" y="983"/>
                    </a:lnTo>
                    <a:lnTo>
                      <a:pt x="138" y="981"/>
                    </a:lnTo>
                    <a:lnTo>
                      <a:pt x="138" y="980"/>
                    </a:lnTo>
                    <a:lnTo>
                      <a:pt x="139" y="980"/>
                    </a:lnTo>
                    <a:lnTo>
                      <a:pt x="142" y="977"/>
                    </a:lnTo>
                    <a:lnTo>
                      <a:pt x="148" y="975"/>
                    </a:lnTo>
                    <a:lnTo>
                      <a:pt x="152" y="973"/>
                    </a:lnTo>
                    <a:lnTo>
                      <a:pt x="157" y="973"/>
                    </a:lnTo>
                    <a:lnTo>
                      <a:pt x="159" y="974"/>
                    </a:lnTo>
                    <a:lnTo>
                      <a:pt x="162" y="975"/>
                    </a:lnTo>
                    <a:lnTo>
                      <a:pt x="162" y="975"/>
                    </a:lnTo>
                    <a:lnTo>
                      <a:pt x="162" y="973"/>
                    </a:lnTo>
                    <a:lnTo>
                      <a:pt x="162" y="973"/>
                    </a:lnTo>
                    <a:lnTo>
                      <a:pt x="158" y="968"/>
                    </a:lnTo>
                    <a:lnTo>
                      <a:pt x="156" y="967"/>
                    </a:lnTo>
                    <a:lnTo>
                      <a:pt x="156" y="967"/>
                    </a:lnTo>
                    <a:lnTo>
                      <a:pt x="154" y="967"/>
                    </a:lnTo>
                    <a:lnTo>
                      <a:pt x="154" y="967"/>
                    </a:lnTo>
                    <a:lnTo>
                      <a:pt x="149" y="969"/>
                    </a:lnTo>
                    <a:lnTo>
                      <a:pt x="143" y="973"/>
                    </a:lnTo>
                    <a:lnTo>
                      <a:pt x="137" y="975"/>
                    </a:lnTo>
                    <a:lnTo>
                      <a:pt x="133" y="975"/>
                    </a:lnTo>
                    <a:lnTo>
                      <a:pt x="132" y="975"/>
                    </a:lnTo>
                    <a:lnTo>
                      <a:pt x="132" y="975"/>
                    </a:lnTo>
                    <a:lnTo>
                      <a:pt x="132" y="974"/>
                    </a:lnTo>
                    <a:lnTo>
                      <a:pt x="132" y="969"/>
                    </a:lnTo>
                    <a:lnTo>
                      <a:pt x="132" y="968"/>
                    </a:lnTo>
                    <a:lnTo>
                      <a:pt x="136" y="965"/>
                    </a:lnTo>
                    <a:lnTo>
                      <a:pt x="138" y="964"/>
                    </a:lnTo>
                    <a:lnTo>
                      <a:pt x="138" y="964"/>
                    </a:lnTo>
                    <a:lnTo>
                      <a:pt x="139" y="962"/>
                    </a:lnTo>
                    <a:lnTo>
                      <a:pt x="139" y="961"/>
                    </a:lnTo>
                    <a:lnTo>
                      <a:pt x="136" y="962"/>
                    </a:lnTo>
                    <a:lnTo>
                      <a:pt x="136" y="962"/>
                    </a:lnTo>
                    <a:lnTo>
                      <a:pt x="136" y="962"/>
                    </a:lnTo>
                    <a:lnTo>
                      <a:pt x="136" y="962"/>
                    </a:lnTo>
                    <a:lnTo>
                      <a:pt x="124" y="966"/>
                    </a:lnTo>
                    <a:lnTo>
                      <a:pt x="117" y="967"/>
                    </a:lnTo>
                    <a:lnTo>
                      <a:pt x="117" y="967"/>
                    </a:lnTo>
                    <a:lnTo>
                      <a:pt x="113" y="967"/>
                    </a:lnTo>
                    <a:lnTo>
                      <a:pt x="111" y="966"/>
                    </a:lnTo>
                    <a:lnTo>
                      <a:pt x="111" y="966"/>
                    </a:lnTo>
                    <a:lnTo>
                      <a:pt x="109" y="966"/>
                    </a:lnTo>
                    <a:lnTo>
                      <a:pt x="109" y="965"/>
                    </a:lnTo>
                    <a:lnTo>
                      <a:pt x="109" y="965"/>
                    </a:lnTo>
                    <a:lnTo>
                      <a:pt x="109" y="962"/>
                    </a:lnTo>
                    <a:lnTo>
                      <a:pt x="112" y="961"/>
                    </a:lnTo>
                    <a:lnTo>
                      <a:pt x="114" y="960"/>
                    </a:lnTo>
                    <a:lnTo>
                      <a:pt x="118" y="959"/>
                    </a:lnTo>
                    <a:lnTo>
                      <a:pt x="118" y="959"/>
                    </a:lnTo>
                    <a:lnTo>
                      <a:pt x="119" y="959"/>
                    </a:lnTo>
                    <a:lnTo>
                      <a:pt x="120" y="958"/>
                    </a:lnTo>
                    <a:lnTo>
                      <a:pt x="117" y="955"/>
                    </a:lnTo>
                    <a:lnTo>
                      <a:pt x="113" y="953"/>
                    </a:lnTo>
                    <a:lnTo>
                      <a:pt x="111" y="949"/>
                    </a:lnTo>
                    <a:lnTo>
                      <a:pt x="111" y="947"/>
                    </a:lnTo>
                    <a:lnTo>
                      <a:pt x="114" y="946"/>
                    </a:lnTo>
                    <a:lnTo>
                      <a:pt x="114" y="944"/>
                    </a:lnTo>
                    <a:lnTo>
                      <a:pt x="114" y="946"/>
                    </a:lnTo>
                    <a:lnTo>
                      <a:pt x="114" y="946"/>
                    </a:lnTo>
                    <a:lnTo>
                      <a:pt x="127" y="942"/>
                    </a:lnTo>
                    <a:lnTo>
                      <a:pt x="127" y="942"/>
                    </a:lnTo>
                    <a:lnTo>
                      <a:pt x="128" y="943"/>
                    </a:lnTo>
                    <a:lnTo>
                      <a:pt x="130" y="944"/>
                    </a:lnTo>
                    <a:lnTo>
                      <a:pt x="130" y="944"/>
                    </a:lnTo>
                    <a:lnTo>
                      <a:pt x="136" y="950"/>
                    </a:lnTo>
                    <a:lnTo>
                      <a:pt x="136" y="950"/>
                    </a:lnTo>
                    <a:lnTo>
                      <a:pt x="138" y="952"/>
                    </a:lnTo>
                    <a:lnTo>
                      <a:pt x="138" y="952"/>
                    </a:lnTo>
                    <a:lnTo>
                      <a:pt x="140" y="950"/>
                    </a:lnTo>
                    <a:lnTo>
                      <a:pt x="140" y="950"/>
                    </a:lnTo>
                    <a:lnTo>
                      <a:pt x="143" y="948"/>
                    </a:lnTo>
                    <a:lnTo>
                      <a:pt x="145" y="948"/>
                    </a:lnTo>
                    <a:lnTo>
                      <a:pt x="146" y="949"/>
                    </a:lnTo>
                    <a:lnTo>
                      <a:pt x="146" y="949"/>
                    </a:lnTo>
                    <a:lnTo>
                      <a:pt x="151" y="949"/>
                    </a:lnTo>
                    <a:lnTo>
                      <a:pt x="152" y="949"/>
                    </a:lnTo>
                    <a:lnTo>
                      <a:pt x="154" y="948"/>
                    </a:lnTo>
                    <a:lnTo>
                      <a:pt x="155" y="947"/>
                    </a:lnTo>
                    <a:lnTo>
                      <a:pt x="155" y="946"/>
                    </a:lnTo>
                    <a:lnTo>
                      <a:pt x="157" y="943"/>
                    </a:lnTo>
                    <a:lnTo>
                      <a:pt x="158" y="942"/>
                    </a:lnTo>
                    <a:lnTo>
                      <a:pt x="161" y="943"/>
                    </a:lnTo>
                    <a:lnTo>
                      <a:pt x="162" y="947"/>
                    </a:lnTo>
                    <a:lnTo>
                      <a:pt x="168" y="959"/>
                    </a:lnTo>
                    <a:lnTo>
                      <a:pt x="170" y="964"/>
                    </a:lnTo>
                    <a:lnTo>
                      <a:pt x="170" y="964"/>
                    </a:lnTo>
                    <a:lnTo>
                      <a:pt x="173" y="966"/>
                    </a:lnTo>
                    <a:lnTo>
                      <a:pt x="173" y="966"/>
                    </a:lnTo>
                    <a:lnTo>
                      <a:pt x="179" y="971"/>
                    </a:lnTo>
                    <a:lnTo>
                      <a:pt x="185" y="974"/>
                    </a:lnTo>
                    <a:lnTo>
                      <a:pt x="187" y="974"/>
                    </a:lnTo>
                    <a:lnTo>
                      <a:pt x="189" y="974"/>
                    </a:lnTo>
                    <a:lnTo>
                      <a:pt x="186" y="971"/>
                    </a:lnTo>
                    <a:lnTo>
                      <a:pt x="186" y="971"/>
                    </a:lnTo>
                    <a:lnTo>
                      <a:pt x="181" y="967"/>
                    </a:lnTo>
                    <a:lnTo>
                      <a:pt x="176" y="962"/>
                    </a:lnTo>
                    <a:lnTo>
                      <a:pt x="174" y="960"/>
                    </a:lnTo>
                    <a:lnTo>
                      <a:pt x="173" y="958"/>
                    </a:lnTo>
                    <a:lnTo>
                      <a:pt x="173" y="956"/>
                    </a:lnTo>
                    <a:lnTo>
                      <a:pt x="173" y="955"/>
                    </a:lnTo>
                    <a:lnTo>
                      <a:pt x="175" y="955"/>
                    </a:lnTo>
                    <a:lnTo>
                      <a:pt x="180" y="958"/>
                    </a:lnTo>
                    <a:lnTo>
                      <a:pt x="180" y="958"/>
                    </a:lnTo>
                    <a:lnTo>
                      <a:pt x="188" y="958"/>
                    </a:lnTo>
                    <a:lnTo>
                      <a:pt x="189" y="956"/>
                    </a:lnTo>
                    <a:lnTo>
                      <a:pt x="190" y="955"/>
                    </a:lnTo>
                    <a:lnTo>
                      <a:pt x="186" y="953"/>
                    </a:lnTo>
                    <a:lnTo>
                      <a:pt x="185" y="950"/>
                    </a:lnTo>
                    <a:lnTo>
                      <a:pt x="185" y="949"/>
                    </a:lnTo>
                    <a:lnTo>
                      <a:pt x="187" y="948"/>
                    </a:lnTo>
                    <a:lnTo>
                      <a:pt x="187" y="948"/>
                    </a:lnTo>
                    <a:lnTo>
                      <a:pt x="190" y="946"/>
                    </a:lnTo>
                    <a:lnTo>
                      <a:pt x="194" y="944"/>
                    </a:lnTo>
                    <a:lnTo>
                      <a:pt x="194" y="944"/>
                    </a:lnTo>
                    <a:lnTo>
                      <a:pt x="195" y="943"/>
                    </a:lnTo>
                    <a:lnTo>
                      <a:pt x="196" y="942"/>
                    </a:lnTo>
                    <a:lnTo>
                      <a:pt x="194" y="942"/>
                    </a:lnTo>
                    <a:lnTo>
                      <a:pt x="194" y="942"/>
                    </a:lnTo>
                    <a:lnTo>
                      <a:pt x="186" y="943"/>
                    </a:lnTo>
                    <a:lnTo>
                      <a:pt x="181" y="942"/>
                    </a:lnTo>
                    <a:lnTo>
                      <a:pt x="177" y="941"/>
                    </a:lnTo>
                    <a:lnTo>
                      <a:pt x="175" y="937"/>
                    </a:lnTo>
                    <a:lnTo>
                      <a:pt x="174" y="933"/>
                    </a:lnTo>
                    <a:lnTo>
                      <a:pt x="174" y="933"/>
                    </a:lnTo>
                    <a:lnTo>
                      <a:pt x="176" y="930"/>
                    </a:lnTo>
                    <a:lnTo>
                      <a:pt x="180" y="930"/>
                    </a:lnTo>
                    <a:lnTo>
                      <a:pt x="194" y="930"/>
                    </a:lnTo>
                    <a:lnTo>
                      <a:pt x="200" y="928"/>
                    </a:lnTo>
                    <a:lnTo>
                      <a:pt x="208" y="924"/>
                    </a:lnTo>
                    <a:lnTo>
                      <a:pt x="201" y="923"/>
                    </a:lnTo>
                    <a:lnTo>
                      <a:pt x="188" y="923"/>
                    </a:lnTo>
                    <a:lnTo>
                      <a:pt x="186" y="923"/>
                    </a:lnTo>
                    <a:lnTo>
                      <a:pt x="186" y="923"/>
                    </a:lnTo>
                    <a:lnTo>
                      <a:pt x="185" y="923"/>
                    </a:lnTo>
                    <a:lnTo>
                      <a:pt x="185" y="921"/>
                    </a:lnTo>
                    <a:lnTo>
                      <a:pt x="185" y="921"/>
                    </a:lnTo>
                    <a:lnTo>
                      <a:pt x="185" y="921"/>
                    </a:lnTo>
                    <a:lnTo>
                      <a:pt x="185" y="921"/>
                    </a:lnTo>
                    <a:lnTo>
                      <a:pt x="188" y="916"/>
                    </a:lnTo>
                    <a:lnTo>
                      <a:pt x="189" y="912"/>
                    </a:lnTo>
                    <a:lnTo>
                      <a:pt x="189" y="912"/>
                    </a:lnTo>
                    <a:lnTo>
                      <a:pt x="190" y="909"/>
                    </a:lnTo>
                    <a:lnTo>
                      <a:pt x="195" y="905"/>
                    </a:lnTo>
                    <a:lnTo>
                      <a:pt x="195" y="905"/>
                    </a:lnTo>
                    <a:lnTo>
                      <a:pt x="196" y="902"/>
                    </a:lnTo>
                    <a:lnTo>
                      <a:pt x="202" y="899"/>
                    </a:lnTo>
                    <a:lnTo>
                      <a:pt x="205" y="898"/>
                    </a:lnTo>
                    <a:lnTo>
                      <a:pt x="208" y="899"/>
                    </a:lnTo>
                    <a:lnTo>
                      <a:pt x="208" y="900"/>
                    </a:lnTo>
                    <a:lnTo>
                      <a:pt x="208" y="903"/>
                    </a:lnTo>
                    <a:lnTo>
                      <a:pt x="207" y="909"/>
                    </a:lnTo>
                    <a:lnTo>
                      <a:pt x="206" y="915"/>
                    </a:lnTo>
                    <a:lnTo>
                      <a:pt x="206" y="918"/>
                    </a:lnTo>
                    <a:lnTo>
                      <a:pt x="206" y="918"/>
                    </a:lnTo>
                    <a:lnTo>
                      <a:pt x="208" y="918"/>
                    </a:lnTo>
                    <a:lnTo>
                      <a:pt x="208" y="918"/>
                    </a:lnTo>
                    <a:lnTo>
                      <a:pt x="212" y="916"/>
                    </a:lnTo>
                    <a:lnTo>
                      <a:pt x="216" y="912"/>
                    </a:lnTo>
                    <a:lnTo>
                      <a:pt x="219" y="910"/>
                    </a:lnTo>
                    <a:lnTo>
                      <a:pt x="221" y="906"/>
                    </a:lnTo>
                    <a:lnTo>
                      <a:pt x="224" y="906"/>
                    </a:lnTo>
                    <a:lnTo>
                      <a:pt x="229" y="905"/>
                    </a:lnTo>
                    <a:lnTo>
                      <a:pt x="230" y="904"/>
                    </a:lnTo>
                    <a:lnTo>
                      <a:pt x="225" y="903"/>
                    </a:lnTo>
                    <a:lnTo>
                      <a:pt x="223" y="902"/>
                    </a:lnTo>
                    <a:lnTo>
                      <a:pt x="223" y="902"/>
                    </a:lnTo>
                    <a:lnTo>
                      <a:pt x="219" y="900"/>
                    </a:lnTo>
                    <a:lnTo>
                      <a:pt x="218" y="899"/>
                    </a:lnTo>
                    <a:lnTo>
                      <a:pt x="218" y="899"/>
                    </a:lnTo>
                    <a:lnTo>
                      <a:pt x="217" y="898"/>
                    </a:lnTo>
                    <a:lnTo>
                      <a:pt x="218" y="896"/>
                    </a:lnTo>
                    <a:lnTo>
                      <a:pt x="219" y="893"/>
                    </a:lnTo>
                    <a:lnTo>
                      <a:pt x="221" y="892"/>
                    </a:lnTo>
                    <a:lnTo>
                      <a:pt x="221" y="892"/>
                    </a:lnTo>
                    <a:lnTo>
                      <a:pt x="224" y="890"/>
                    </a:lnTo>
                    <a:lnTo>
                      <a:pt x="229" y="888"/>
                    </a:lnTo>
                    <a:lnTo>
                      <a:pt x="229" y="888"/>
                    </a:lnTo>
                    <a:lnTo>
                      <a:pt x="236" y="882"/>
                    </a:lnTo>
                    <a:lnTo>
                      <a:pt x="238" y="882"/>
                    </a:lnTo>
                    <a:lnTo>
                      <a:pt x="241" y="885"/>
                    </a:lnTo>
                    <a:lnTo>
                      <a:pt x="242" y="890"/>
                    </a:lnTo>
                    <a:lnTo>
                      <a:pt x="242" y="890"/>
                    </a:lnTo>
                    <a:lnTo>
                      <a:pt x="242" y="893"/>
                    </a:lnTo>
                    <a:lnTo>
                      <a:pt x="242" y="893"/>
                    </a:lnTo>
                    <a:lnTo>
                      <a:pt x="243" y="897"/>
                    </a:lnTo>
                    <a:lnTo>
                      <a:pt x="243" y="897"/>
                    </a:lnTo>
                    <a:lnTo>
                      <a:pt x="245" y="897"/>
                    </a:lnTo>
                    <a:lnTo>
                      <a:pt x="245" y="897"/>
                    </a:lnTo>
                    <a:lnTo>
                      <a:pt x="248" y="894"/>
                    </a:lnTo>
                    <a:lnTo>
                      <a:pt x="249" y="894"/>
                    </a:lnTo>
                    <a:lnTo>
                      <a:pt x="249" y="894"/>
                    </a:lnTo>
                    <a:lnTo>
                      <a:pt x="250" y="896"/>
                    </a:lnTo>
                    <a:lnTo>
                      <a:pt x="250" y="906"/>
                    </a:lnTo>
                    <a:lnTo>
                      <a:pt x="252" y="906"/>
                    </a:lnTo>
                    <a:lnTo>
                      <a:pt x="252" y="906"/>
                    </a:lnTo>
                    <a:lnTo>
                      <a:pt x="257" y="905"/>
                    </a:lnTo>
                    <a:lnTo>
                      <a:pt x="264" y="902"/>
                    </a:lnTo>
                    <a:lnTo>
                      <a:pt x="269" y="900"/>
                    </a:lnTo>
                    <a:lnTo>
                      <a:pt x="278" y="900"/>
                    </a:lnTo>
                    <a:lnTo>
                      <a:pt x="292" y="899"/>
                    </a:lnTo>
                    <a:lnTo>
                      <a:pt x="294" y="898"/>
                    </a:lnTo>
                    <a:lnTo>
                      <a:pt x="294" y="898"/>
                    </a:lnTo>
                    <a:lnTo>
                      <a:pt x="295" y="894"/>
                    </a:lnTo>
                    <a:lnTo>
                      <a:pt x="295" y="894"/>
                    </a:lnTo>
                    <a:lnTo>
                      <a:pt x="294" y="890"/>
                    </a:lnTo>
                    <a:lnTo>
                      <a:pt x="294" y="890"/>
                    </a:lnTo>
                    <a:lnTo>
                      <a:pt x="292" y="884"/>
                    </a:lnTo>
                    <a:lnTo>
                      <a:pt x="291" y="880"/>
                    </a:lnTo>
                    <a:lnTo>
                      <a:pt x="291" y="879"/>
                    </a:lnTo>
                    <a:lnTo>
                      <a:pt x="292" y="877"/>
                    </a:lnTo>
                    <a:lnTo>
                      <a:pt x="294" y="877"/>
                    </a:lnTo>
                    <a:lnTo>
                      <a:pt x="299" y="874"/>
                    </a:lnTo>
                    <a:lnTo>
                      <a:pt x="305" y="871"/>
                    </a:lnTo>
                    <a:lnTo>
                      <a:pt x="310" y="868"/>
                    </a:lnTo>
                    <a:lnTo>
                      <a:pt x="313" y="865"/>
                    </a:lnTo>
                    <a:lnTo>
                      <a:pt x="317" y="862"/>
                    </a:lnTo>
                    <a:lnTo>
                      <a:pt x="319" y="860"/>
                    </a:lnTo>
                    <a:lnTo>
                      <a:pt x="322" y="859"/>
                    </a:lnTo>
                    <a:lnTo>
                      <a:pt x="322" y="859"/>
                    </a:lnTo>
                    <a:lnTo>
                      <a:pt x="322" y="857"/>
                    </a:lnTo>
                    <a:lnTo>
                      <a:pt x="322" y="857"/>
                    </a:lnTo>
                    <a:lnTo>
                      <a:pt x="319" y="855"/>
                    </a:lnTo>
                    <a:lnTo>
                      <a:pt x="319" y="855"/>
                    </a:lnTo>
                    <a:lnTo>
                      <a:pt x="312" y="853"/>
                    </a:lnTo>
                    <a:lnTo>
                      <a:pt x="310" y="850"/>
                    </a:lnTo>
                    <a:lnTo>
                      <a:pt x="310" y="849"/>
                    </a:lnTo>
                    <a:lnTo>
                      <a:pt x="312" y="846"/>
                    </a:lnTo>
                    <a:lnTo>
                      <a:pt x="313" y="843"/>
                    </a:lnTo>
                    <a:lnTo>
                      <a:pt x="319" y="838"/>
                    </a:lnTo>
                    <a:lnTo>
                      <a:pt x="324" y="834"/>
                    </a:lnTo>
                    <a:lnTo>
                      <a:pt x="325" y="832"/>
                    </a:lnTo>
                    <a:lnTo>
                      <a:pt x="325" y="832"/>
                    </a:lnTo>
                    <a:lnTo>
                      <a:pt x="325" y="831"/>
                    </a:lnTo>
                    <a:lnTo>
                      <a:pt x="325" y="830"/>
                    </a:lnTo>
                    <a:lnTo>
                      <a:pt x="323" y="829"/>
                    </a:lnTo>
                    <a:lnTo>
                      <a:pt x="323" y="829"/>
                    </a:lnTo>
                    <a:lnTo>
                      <a:pt x="314" y="829"/>
                    </a:lnTo>
                    <a:lnTo>
                      <a:pt x="309" y="835"/>
                    </a:lnTo>
                    <a:lnTo>
                      <a:pt x="300" y="844"/>
                    </a:lnTo>
                    <a:lnTo>
                      <a:pt x="295" y="848"/>
                    </a:lnTo>
                    <a:lnTo>
                      <a:pt x="292" y="854"/>
                    </a:lnTo>
                    <a:lnTo>
                      <a:pt x="288" y="860"/>
                    </a:lnTo>
                    <a:lnTo>
                      <a:pt x="295" y="856"/>
                    </a:lnTo>
                    <a:lnTo>
                      <a:pt x="304" y="853"/>
                    </a:lnTo>
                    <a:lnTo>
                      <a:pt x="305" y="853"/>
                    </a:lnTo>
                    <a:lnTo>
                      <a:pt x="305" y="855"/>
                    </a:lnTo>
                    <a:lnTo>
                      <a:pt x="304" y="860"/>
                    </a:lnTo>
                    <a:lnTo>
                      <a:pt x="301" y="866"/>
                    </a:lnTo>
                    <a:lnTo>
                      <a:pt x="297" y="869"/>
                    </a:lnTo>
                    <a:lnTo>
                      <a:pt x="291" y="872"/>
                    </a:lnTo>
                    <a:lnTo>
                      <a:pt x="283" y="875"/>
                    </a:lnTo>
                    <a:lnTo>
                      <a:pt x="275" y="880"/>
                    </a:lnTo>
                    <a:lnTo>
                      <a:pt x="268" y="884"/>
                    </a:lnTo>
                    <a:lnTo>
                      <a:pt x="263" y="886"/>
                    </a:lnTo>
                    <a:lnTo>
                      <a:pt x="251" y="886"/>
                    </a:lnTo>
                    <a:lnTo>
                      <a:pt x="250" y="884"/>
                    </a:lnTo>
                    <a:lnTo>
                      <a:pt x="250" y="885"/>
                    </a:lnTo>
                    <a:lnTo>
                      <a:pt x="250" y="885"/>
                    </a:lnTo>
                    <a:lnTo>
                      <a:pt x="250" y="885"/>
                    </a:lnTo>
                    <a:lnTo>
                      <a:pt x="251" y="878"/>
                    </a:lnTo>
                    <a:lnTo>
                      <a:pt x="251" y="874"/>
                    </a:lnTo>
                    <a:lnTo>
                      <a:pt x="251" y="874"/>
                    </a:lnTo>
                    <a:lnTo>
                      <a:pt x="252" y="871"/>
                    </a:lnTo>
                    <a:lnTo>
                      <a:pt x="257" y="866"/>
                    </a:lnTo>
                    <a:lnTo>
                      <a:pt x="257" y="866"/>
                    </a:lnTo>
                    <a:lnTo>
                      <a:pt x="260" y="863"/>
                    </a:lnTo>
                    <a:lnTo>
                      <a:pt x="260" y="862"/>
                    </a:lnTo>
                    <a:lnTo>
                      <a:pt x="258" y="861"/>
                    </a:lnTo>
                    <a:lnTo>
                      <a:pt x="257" y="861"/>
                    </a:lnTo>
                    <a:lnTo>
                      <a:pt x="256" y="862"/>
                    </a:lnTo>
                    <a:lnTo>
                      <a:pt x="252" y="865"/>
                    </a:lnTo>
                    <a:lnTo>
                      <a:pt x="252" y="865"/>
                    </a:lnTo>
                    <a:lnTo>
                      <a:pt x="248" y="867"/>
                    </a:lnTo>
                    <a:lnTo>
                      <a:pt x="245" y="868"/>
                    </a:lnTo>
                    <a:lnTo>
                      <a:pt x="244" y="868"/>
                    </a:lnTo>
                    <a:lnTo>
                      <a:pt x="242" y="867"/>
                    </a:lnTo>
                    <a:lnTo>
                      <a:pt x="241" y="866"/>
                    </a:lnTo>
                    <a:lnTo>
                      <a:pt x="241" y="865"/>
                    </a:lnTo>
                    <a:lnTo>
                      <a:pt x="248" y="857"/>
                    </a:lnTo>
                    <a:lnTo>
                      <a:pt x="258" y="847"/>
                    </a:lnTo>
                    <a:lnTo>
                      <a:pt x="261" y="844"/>
                    </a:lnTo>
                    <a:lnTo>
                      <a:pt x="261" y="844"/>
                    </a:lnTo>
                    <a:lnTo>
                      <a:pt x="261" y="842"/>
                    </a:lnTo>
                    <a:lnTo>
                      <a:pt x="261" y="842"/>
                    </a:lnTo>
                    <a:lnTo>
                      <a:pt x="260" y="840"/>
                    </a:lnTo>
                    <a:lnTo>
                      <a:pt x="260" y="840"/>
                    </a:lnTo>
                    <a:lnTo>
                      <a:pt x="256" y="837"/>
                    </a:lnTo>
                    <a:lnTo>
                      <a:pt x="255" y="837"/>
                    </a:lnTo>
                    <a:lnTo>
                      <a:pt x="255" y="836"/>
                    </a:lnTo>
                    <a:lnTo>
                      <a:pt x="256" y="835"/>
                    </a:lnTo>
                    <a:lnTo>
                      <a:pt x="260" y="831"/>
                    </a:lnTo>
                    <a:lnTo>
                      <a:pt x="264" y="830"/>
                    </a:lnTo>
                    <a:lnTo>
                      <a:pt x="264" y="829"/>
                    </a:lnTo>
                    <a:lnTo>
                      <a:pt x="266" y="828"/>
                    </a:lnTo>
                    <a:lnTo>
                      <a:pt x="268" y="826"/>
                    </a:lnTo>
                    <a:lnTo>
                      <a:pt x="268" y="826"/>
                    </a:lnTo>
                    <a:lnTo>
                      <a:pt x="268" y="823"/>
                    </a:lnTo>
                    <a:lnTo>
                      <a:pt x="268" y="823"/>
                    </a:lnTo>
                    <a:lnTo>
                      <a:pt x="267" y="819"/>
                    </a:lnTo>
                    <a:lnTo>
                      <a:pt x="267" y="819"/>
                    </a:lnTo>
                    <a:lnTo>
                      <a:pt x="267" y="819"/>
                    </a:lnTo>
                    <a:lnTo>
                      <a:pt x="267" y="819"/>
                    </a:lnTo>
                    <a:lnTo>
                      <a:pt x="268" y="812"/>
                    </a:lnTo>
                    <a:lnTo>
                      <a:pt x="268" y="812"/>
                    </a:lnTo>
                    <a:lnTo>
                      <a:pt x="270" y="810"/>
                    </a:lnTo>
                    <a:lnTo>
                      <a:pt x="273" y="809"/>
                    </a:lnTo>
                    <a:lnTo>
                      <a:pt x="273" y="809"/>
                    </a:lnTo>
                    <a:lnTo>
                      <a:pt x="281" y="805"/>
                    </a:lnTo>
                    <a:lnTo>
                      <a:pt x="281" y="805"/>
                    </a:lnTo>
                    <a:lnTo>
                      <a:pt x="283" y="800"/>
                    </a:lnTo>
                    <a:lnTo>
                      <a:pt x="286" y="797"/>
                    </a:lnTo>
                    <a:lnTo>
                      <a:pt x="286" y="797"/>
                    </a:lnTo>
                    <a:lnTo>
                      <a:pt x="286" y="797"/>
                    </a:lnTo>
                    <a:lnTo>
                      <a:pt x="286" y="797"/>
                    </a:lnTo>
                    <a:lnTo>
                      <a:pt x="288" y="791"/>
                    </a:lnTo>
                    <a:lnTo>
                      <a:pt x="288" y="791"/>
                    </a:lnTo>
                    <a:lnTo>
                      <a:pt x="289" y="789"/>
                    </a:lnTo>
                    <a:lnTo>
                      <a:pt x="289" y="789"/>
                    </a:lnTo>
                    <a:lnTo>
                      <a:pt x="293" y="788"/>
                    </a:lnTo>
                    <a:lnTo>
                      <a:pt x="293" y="788"/>
                    </a:lnTo>
                    <a:lnTo>
                      <a:pt x="295" y="786"/>
                    </a:lnTo>
                    <a:lnTo>
                      <a:pt x="298" y="782"/>
                    </a:lnTo>
                    <a:lnTo>
                      <a:pt x="298" y="782"/>
                    </a:lnTo>
                    <a:lnTo>
                      <a:pt x="298" y="782"/>
                    </a:lnTo>
                    <a:lnTo>
                      <a:pt x="300" y="780"/>
                    </a:lnTo>
                    <a:lnTo>
                      <a:pt x="300" y="780"/>
                    </a:lnTo>
                    <a:lnTo>
                      <a:pt x="301" y="781"/>
                    </a:lnTo>
                    <a:lnTo>
                      <a:pt x="301" y="781"/>
                    </a:lnTo>
                    <a:lnTo>
                      <a:pt x="303" y="784"/>
                    </a:lnTo>
                    <a:lnTo>
                      <a:pt x="307" y="789"/>
                    </a:lnTo>
                    <a:lnTo>
                      <a:pt x="310" y="792"/>
                    </a:lnTo>
                    <a:lnTo>
                      <a:pt x="310" y="792"/>
                    </a:lnTo>
                    <a:lnTo>
                      <a:pt x="312" y="793"/>
                    </a:lnTo>
                    <a:lnTo>
                      <a:pt x="313" y="793"/>
                    </a:lnTo>
                    <a:lnTo>
                      <a:pt x="313" y="794"/>
                    </a:lnTo>
                    <a:lnTo>
                      <a:pt x="313" y="798"/>
                    </a:lnTo>
                    <a:lnTo>
                      <a:pt x="312" y="801"/>
                    </a:lnTo>
                    <a:lnTo>
                      <a:pt x="311" y="803"/>
                    </a:lnTo>
                    <a:lnTo>
                      <a:pt x="310" y="805"/>
                    </a:lnTo>
                    <a:lnTo>
                      <a:pt x="313" y="803"/>
                    </a:lnTo>
                    <a:lnTo>
                      <a:pt x="313" y="803"/>
                    </a:lnTo>
                    <a:lnTo>
                      <a:pt x="317" y="800"/>
                    </a:lnTo>
                    <a:lnTo>
                      <a:pt x="317" y="800"/>
                    </a:lnTo>
                    <a:lnTo>
                      <a:pt x="324" y="791"/>
                    </a:lnTo>
                    <a:lnTo>
                      <a:pt x="326" y="789"/>
                    </a:lnTo>
                    <a:lnTo>
                      <a:pt x="329" y="789"/>
                    </a:lnTo>
                    <a:lnTo>
                      <a:pt x="332" y="789"/>
                    </a:lnTo>
                    <a:lnTo>
                      <a:pt x="335" y="791"/>
                    </a:lnTo>
                    <a:lnTo>
                      <a:pt x="332" y="788"/>
                    </a:lnTo>
                    <a:lnTo>
                      <a:pt x="332" y="788"/>
                    </a:lnTo>
                    <a:lnTo>
                      <a:pt x="332" y="788"/>
                    </a:lnTo>
                    <a:lnTo>
                      <a:pt x="330" y="786"/>
                    </a:lnTo>
                    <a:lnTo>
                      <a:pt x="328" y="784"/>
                    </a:lnTo>
                    <a:lnTo>
                      <a:pt x="326" y="781"/>
                    </a:lnTo>
                    <a:lnTo>
                      <a:pt x="326" y="780"/>
                    </a:lnTo>
                    <a:lnTo>
                      <a:pt x="329" y="779"/>
                    </a:lnTo>
                    <a:lnTo>
                      <a:pt x="331" y="779"/>
                    </a:lnTo>
                    <a:lnTo>
                      <a:pt x="331" y="779"/>
                    </a:lnTo>
                    <a:lnTo>
                      <a:pt x="332" y="778"/>
                    </a:lnTo>
                    <a:lnTo>
                      <a:pt x="334" y="776"/>
                    </a:lnTo>
                    <a:lnTo>
                      <a:pt x="331" y="776"/>
                    </a:lnTo>
                    <a:lnTo>
                      <a:pt x="328" y="776"/>
                    </a:lnTo>
                    <a:lnTo>
                      <a:pt x="322" y="774"/>
                    </a:lnTo>
                    <a:lnTo>
                      <a:pt x="316" y="770"/>
                    </a:lnTo>
                    <a:lnTo>
                      <a:pt x="313" y="768"/>
                    </a:lnTo>
                    <a:lnTo>
                      <a:pt x="313" y="764"/>
                    </a:lnTo>
                    <a:lnTo>
                      <a:pt x="314" y="763"/>
                    </a:lnTo>
                    <a:lnTo>
                      <a:pt x="319" y="761"/>
                    </a:lnTo>
                    <a:lnTo>
                      <a:pt x="323" y="760"/>
                    </a:lnTo>
                    <a:lnTo>
                      <a:pt x="326" y="758"/>
                    </a:lnTo>
                    <a:lnTo>
                      <a:pt x="326" y="758"/>
                    </a:lnTo>
                    <a:lnTo>
                      <a:pt x="329" y="756"/>
                    </a:lnTo>
                    <a:lnTo>
                      <a:pt x="329" y="756"/>
                    </a:lnTo>
                    <a:lnTo>
                      <a:pt x="330" y="753"/>
                    </a:lnTo>
                    <a:lnTo>
                      <a:pt x="334" y="750"/>
                    </a:lnTo>
                    <a:lnTo>
                      <a:pt x="337" y="748"/>
                    </a:lnTo>
                    <a:lnTo>
                      <a:pt x="337" y="748"/>
                    </a:lnTo>
                    <a:lnTo>
                      <a:pt x="337" y="748"/>
                    </a:lnTo>
                    <a:lnTo>
                      <a:pt x="337" y="748"/>
                    </a:lnTo>
                    <a:lnTo>
                      <a:pt x="341" y="744"/>
                    </a:lnTo>
                    <a:lnTo>
                      <a:pt x="344" y="742"/>
                    </a:lnTo>
                    <a:lnTo>
                      <a:pt x="348" y="741"/>
                    </a:lnTo>
                    <a:lnTo>
                      <a:pt x="353" y="741"/>
                    </a:lnTo>
                    <a:lnTo>
                      <a:pt x="353" y="741"/>
                    </a:lnTo>
                    <a:lnTo>
                      <a:pt x="355" y="741"/>
                    </a:lnTo>
                    <a:lnTo>
                      <a:pt x="355" y="741"/>
                    </a:lnTo>
                    <a:lnTo>
                      <a:pt x="356" y="739"/>
                    </a:lnTo>
                    <a:lnTo>
                      <a:pt x="356" y="739"/>
                    </a:lnTo>
                    <a:lnTo>
                      <a:pt x="356" y="738"/>
                    </a:lnTo>
                    <a:lnTo>
                      <a:pt x="356" y="737"/>
                    </a:lnTo>
                    <a:lnTo>
                      <a:pt x="355" y="737"/>
                    </a:lnTo>
                    <a:lnTo>
                      <a:pt x="355" y="737"/>
                    </a:lnTo>
                    <a:lnTo>
                      <a:pt x="355" y="737"/>
                    </a:lnTo>
                    <a:lnTo>
                      <a:pt x="355" y="737"/>
                    </a:lnTo>
                    <a:lnTo>
                      <a:pt x="344" y="739"/>
                    </a:lnTo>
                    <a:lnTo>
                      <a:pt x="332" y="743"/>
                    </a:lnTo>
                    <a:lnTo>
                      <a:pt x="323" y="749"/>
                    </a:lnTo>
                    <a:lnTo>
                      <a:pt x="318" y="753"/>
                    </a:lnTo>
                    <a:lnTo>
                      <a:pt x="314" y="757"/>
                    </a:lnTo>
                    <a:lnTo>
                      <a:pt x="316" y="757"/>
                    </a:lnTo>
                    <a:lnTo>
                      <a:pt x="316" y="757"/>
                    </a:lnTo>
                    <a:lnTo>
                      <a:pt x="314" y="757"/>
                    </a:lnTo>
                    <a:lnTo>
                      <a:pt x="314" y="757"/>
                    </a:lnTo>
                    <a:lnTo>
                      <a:pt x="319" y="751"/>
                    </a:lnTo>
                    <a:lnTo>
                      <a:pt x="319" y="751"/>
                    </a:lnTo>
                    <a:lnTo>
                      <a:pt x="319" y="751"/>
                    </a:lnTo>
                    <a:lnTo>
                      <a:pt x="324" y="742"/>
                    </a:lnTo>
                    <a:lnTo>
                      <a:pt x="329" y="737"/>
                    </a:lnTo>
                    <a:lnTo>
                      <a:pt x="329" y="737"/>
                    </a:lnTo>
                    <a:lnTo>
                      <a:pt x="342" y="729"/>
                    </a:lnTo>
                    <a:lnTo>
                      <a:pt x="342" y="727"/>
                    </a:lnTo>
                    <a:lnTo>
                      <a:pt x="342" y="729"/>
                    </a:lnTo>
                    <a:lnTo>
                      <a:pt x="347" y="726"/>
                    </a:lnTo>
                    <a:lnTo>
                      <a:pt x="349" y="726"/>
                    </a:lnTo>
                    <a:lnTo>
                      <a:pt x="349" y="726"/>
                    </a:lnTo>
                    <a:lnTo>
                      <a:pt x="349" y="726"/>
                    </a:lnTo>
                    <a:lnTo>
                      <a:pt x="349" y="726"/>
                    </a:lnTo>
                    <a:lnTo>
                      <a:pt x="356" y="727"/>
                    </a:lnTo>
                    <a:lnTo>
                      <a:pt x="356" y="727"/>
                    </a:lnTo>
                    <a:lnTo>
                      <a:pt x="359" y="727"/>
                    </a:lnTo>
                    <a:lnTo>
                      <a:pt x="362" y="726"/>
                    </a:lnTo>
                    <a:lnTo>
                      <a:pt x="367" y="723"/>
                    </a:lnTo>
                    <a:lnTo>
                      <a:pt x="367" y="723"/>
                    </a:lnTo>
                    <a:lnTo>
                      <a:pt x="376" y="713"/>
                    </a:lnTo>
                    <a:lnTo>
                      <a:pt x="376" y="713"/>
                    </a:lnTo>
                    <a:lnTo>
                      <a:pt x="382" y="705"/>
                    </a:lnTo>
                    <a:lnTo>
                      <a:pt x="386" y="699"/>
                    </a:lnTo>
                    <a:lnTo>
                      <a:pt x="384" y="699"/>
                    </a:lnTo>
                    <a:lnTo>
                      <a:pt x="384" y="699"/>
                    </a:lnTo>
                    <a:lnTo>
                      <a:pt x="379" y="702"/>
                    </a:lnTo>
                    <a:lnTo>
                      <a:pt x="373" y="708"/>
                    </a:lnTo>
                    <a:lnTo>
                      <a:pt x="367" y="714"/>
                    </a:lnTo>
                    <a:lnTo>
                      <a:pt x="365" y="716"/>
                    </a:lnTo>
                    <a:lnTo>
                      <a:pt x="365" y="716"/>
                    </a:lnTo>
                    <a:lnTo>
                      <a:pt x="365" y="714"/>
                    </a:lnTo>
                    <a:lnTo>
                      <a:pt x="367" y="711"/>
                    </a:lnTo>
                    <a:lnTo>
                      <a:pt x="367" y="711"/>
                    </a:lnTo>
                    <a:lnTo>
                      <a:pt x="367" y="707"/>
                    </a:lnTo>
                    <a:lnTo>
                      <a:pt x="367" y="707"/>
                    </a:lnTo>
                    <a:lnTo>
                      <a:pt x="366" y="706"/>
                    </a:lnTo>
                    <a:lnTo>
                      <a:pt x="366" y="706"/>
                    </a:lnTo>
                    <a:lnTo>
                      <a:pt x="366" y="706"/>
                    </a:lnTo>
                    <a:lnTo>
                      <a:pt x="366" y="706"/>
                    </a:lnTo>
                    <a:lnTo>
                      <a:pt x="361" y="704"/>
                    </a:lnTo>
                    <a:lnTo>
                      <a:pt x="356" y="702"/>
                    </a:lnTo>
                    <a:lnTo>
                      <a:pt x="356" y="702"/>
                    </a:lnTo>
                    <a:lnTo>
                      <a:pt x="353" y="701"/>
                    </a:lnTo>
                    <a:lnTo>
                      <a:pt x="348" y="698"/>
                    </a:lnTo>
                    <a:lnTo>
                      <a:pt x="348" y="698"/>
                    </a:lnTo>
                    <a:lnTo>
                      <a:pt x="349" y="698"/>
                    </a:lnTo>
                    <a:lnTo>
                      <a:pt x="349" y="698"/>
                    </a:lnTo>
                    <a:lnTo>
                      <a:pt x="351" y="696"/>
                    </a:lnTo>
                    <a:lnTo>
                      <a:pt x="351" y="696"/>
                    </a:lnTo>
                    <a:lnTo>
                      <a:pt x="355" y="694"/>
                    </a:lnTo>
                    <a:lnTo>
                      <a:pt x="355" y="694"/>
                    </a:lnTo>
                    <a:lnTo>
                      <a:pt x="355" y="694"/>
                    </a:lnTo>
                    <a:lnTo>
                      <a:pt x="355" y="694"/>
                    </a:lnTo>
                    <a:lnTo>
                      <a:pt x="359" y="692"/>
                    </a:lnTo>
                    <a:lnTo>
                      <a:pt x="361" y="689"/>
                    </a:lnTo>
                    <a:lnTo>
                      <a:pt x="361" y="689"/>
                    </a:lnTo>
                    <a:lnTo>
                      <a:pt x="362" y="688"/>
                    </a:lnTo>
                    <a:lnTo>
                      <a:pt x="362" y="686"/>
                    </a:lnTo>
                    <a:lnTo>
                      <a:pt x="362" y="686"/>
                    </a:lnTo>
                    <a:lnTo>
                      <a:pt x="362" y="685"/>
                    </a:lnTo>
                    <a:lnTo>
                      <a:pt x="362" y="685"/>
                    </a:lnTo>
                    <a:lnTo>
                      <a:pt x="362" y="682"/>
                    </a:lnTo>
                    <a:lnTo>
                      <a:pt x="365" y="680"/>
                    </a:lnTo>
                    <a:lnTo>
                      <a:pt x="363" y="680"/>
                    </a:lnTo>
                    <a:lnTo>
                      <a:pt x="363" y="680"/>
                    </a:lnTo>
                    <a:lnTo>
                      <a:pt x="369" y="680"/>
                    </a:lnTo>
                    <a:lnTo>
                      <a:pt x="369" y="680"/>
                    </a:lnTo>
                    <a:lnTo>
                      <a:pt x="372" y="679"/>
                    </a:lnTo>
                    <a:lnTo>
                      <a:pt x="372" y="679"/>
                    </a:lnTo>
                    <a:lnTo>
                      <a:pt x="374" y="675"/>
                    </a:lnTo>
                    <a:lnTo>
                      <a:pt x="374" y="675"/>
                    </a:lnTo>
                    <a:lnTo>
                      <a:pt x="376" y="671"/>
                    </a:lnTo>
                    <a:lnTo>
                      <a:pt x="376" y="671"/>
                    </a:lnTo>
                    <a:lnTo>
                      <a:pt x="376" y="668"/>
                    </a:lnTo>
                    <a:lnTo>
                      <a:pt x="376" y="668"/>
                    </a:lnTo>
                    <a:lnTo>
                      <a:pt x="374" y="665"/>
                    </a:lnTo>
                    <a:lnTo>
                      <a:pt x="374" y="664"/>
                    </a:lnTo>
                    <a:lnTo>
                      <a:pt x="369" y="663"/>
                    </a:lnTo>
                    <a:lnTo>
                      <a:pt x="369" y="663"/>
                    </a:lnTo>
                    <a:lnTo>
                      <a:pt x="369" y="663"/>
                    </a:lnTo>
                    <a:lnTo>
                      <a:pt x="362" y="660"/>
                    </a:lnTo>
                    <a:lnTo>
                      <a:pt x="357" y="658"/>
                    </a:lnTo>
                    <a:lnTo>
                      <a:pt x="356" y="657"/>
                    </a:lnTo>
                    <a:lnTo>
                      <a:pt x="357" y="657"/>
                    </a:lnTo>
                    <a:lnTo>
                      <a:pt x="361" y="656"/>
                    </a:lnTo>
                    <a:lnTo>
                      <a:pt x="367" y="656"/>
                    </a:lnTo>
                    <a:lnTo>
                      <a:pt x="367" y="656"/>
                    </a:lnTo>
                    <a:lnTo>
                      <a:pt x="368" y="655"/>
                    </a:lnTo>
                    <a:lnTo>
                      <a:pt x="368" y="655"/>
                    </a:lnTo>
                    <a:lnTo>
                      <a:pt x="368" y="649"/>
                    </a:lnTo>
                    <a:lnTo>
                      <a:pt x="368" y="649"/>
                    </a:lnTo>
                    <a:lnTo>
                      <a:pt x="366" y="646"/>
                    </a:lnTo>
                    <a:lnTo>
                      <a:pt x="366" y="646"/>
                    </a:lnTo>
                    <a:lnTo>
                      <a:pt x="363" y="644"/>
                    </a:lnTo>
                    <a:lnTo>
                      <a:pt x="365" y="644"/>
                    </a:lnTo>
                    <a:lnTo>
                      <a:pt x="363" y="644"/>
                    </a:lnTo>
                    <a:lnTo>
                      <a:pt x="365" y="644"/>
                    </a:lnTo>
                    <a:lnTo>
                      <a:pt x="365" y="644"/>
                    </a:lnTo>
                    <a:lnTo>
                      <a:pt x="371" y="639"/>
                    </a:lnTo>
                    <a:lnTo>
                      <a:pt x="374" y="634"/>
                    </a:lnTo>
                    <a:lnTo>
                      <a:pt x="374" y="634"/>
                    </a:lnTo>
                    <a:lnTo>
                      <a:pt x="375" y="632"/>
                    </a:lnTo>
                    <a:lnTo>
                      <a:pt x="375" y="632"/>
                    </a:lnTo>
                    <a:lnTo>
                      <a:pt x="378" y="631"/>
                    </a:lnTo>
                    <a:lnTo>
                      <a:pt x="378" y="631"/>
                    </a:lnTo>
                    <a:lnTo>
                      <a:pt x="382" y="633"/>
                    </a:lnTo>
                    <a:lnTo>
                      <a:pt x="392" y="639"/>
                    </a:lnTo>
                    <a:lnTo>
                      <a:pt x="393" y="638"/>
                    </a:lnTo>
                    <a:lnTo>
                      <a:pt x="392" y="639"/>
                    </a:lnTo>
                    <a:lnTo>
                      <a:pt x="393" y="640"/>
                    </a:lnTo>
                    <a:lnTo>
                      <a:pt x="393" y="642"/>
                    </a:lnTo>
                    <a:lnTo>
                      <a:pt x="394" y="642"/>
                    </a:lnTo>
                    <a:lnTo>
                      <a:pt x="396" y="642"/>
                    </a:lnTo>
                    <a:lnTo>
                      <a:pt x="396" y="634"/>
                    </a:lnTo>
                    <a:lnTo>
                      <a:pt x="394" y="632"/>
                    </a:lnTo>
                    <a:lnTo>
                      <a:pt x="394" y="632"/>
                    </a:lnTo>
                    <a:lnTo>
                      <a:pt x="393" y="631"/>
                    </a:lnTo>
                    <a:lnTo>
                      <a:pt x="393" y="631"/>
                    </a:lnTo>
                    <a:lnTo>
                      <a:pt x="391" y="630"/>
                    </a:lnTo>
                    <a:lnTo>
                      <a:pt x="391" y="630"/>
                    </a:lnTo>
                    <a:lnTo>
                      <a:pt x="387" y="629"/>
                    </a:lnTo>
                    <a:lnTo>
                      <a:pt x="385" y="629"/>
                    </a:lnTo>
                    <a:lnTo>
                      <a:pt x="384" y="626"/>
                    </a:lnTo>
                    <a:lnTo>
                      <a:pt x="381" y="621"/>
                    </a:lnTo>
                    <a:lnTo>
                      <a:pt x="380" y="620"/>
                    </a:lnTo>
                    <a:lnTo>
                      <a:pt x="380" y="620"/>
                    </a:lnTo>
                    <a:lnTo>
                      <a:pt x="378" y="618"/>
                    </a:lnTo>
                    <a:lnTo>
                      <a:pt x="376" y="617"/>
                    </a:lnTo>
                    <a:lnTo>
                      <a:pt x="376" y="617"/>
                    </a:lnTo>
                    <a:lnTo>
                      <a:pt x="375" y="615"/>
                    </a:lnTo>
                    <a:lnTo>
                      <a:pt x="376" y="615"/>
                    </a:lnTo>
                    <a:lnTo>
                      <a:pt x="376" y="614"/>
                    </a:lnTo>
                    <a:lnTo>
                      <a:pt x="384" y="612"/>
                    </a:lnTo>
                    <a:lnTo>
                      <a:pt x="387" y="611"/>
                    </a:lnTo>
                    <a:lnTo>
                      <a:pt x="387" y="611"/>
                    </a:lnTo>
                    <a:lnTo>
                      <a:pt x="390" y="607"/>
                    </a:lnTo>
                    <a:lnTo>
                      <a:pt x="394" y="601"/>
                    </a:lnTo>
                    <a:lnTo>
                      <a:pt x="398" y="600"/>
                    </a:lnTo>
                    <a:lnTo>
                      <a:pt x="400" y="600"/>
                    </a:lnTo>
                    <a:lnTo>
                      <a:pt x="402" y="602"/>
                    </a:lnTo>
                    <a:lnTo>
                      <a:pt x="403" y="602"/>
                    </a:lnTo>
                    <a:lnTo>
                      <a:pt x="406" y="605"/>
                    </a:lnTo>
                    <a:lnTo>
                      <a:pt x="410" y="606"/>
                    </a:lnTo>
                    <a:lnTo>
                      <a:pt x="410" y="607"/>
                    </a:lnTo>
                    <a:lnTo>
                      <a:pt x="412" y="607"/>
                    </a:lnTo>
                    <a:lnTo>
                      <a:pt x="412" y="607"/>
                    </a:lnTo>
                    <a:lnTo>
                      <a:pt x="415" y="602"/>
                    </a:lnTo>
                    <a:lnTo>
                      <a:pt x="419" y="596"/>
                    </a:lnTo>
                    <a:lnTo>
                      <a:pt x="423" y="594"/>
                    </a:lnTo>
                    <a:lnTo>
                      <a:pt x="423" y="594"/>
                    </a:lnTo>
                    <a:lnTo>
                      <a:pt x="424" y="593"/>
                    </a:lnTo>
                    <a:lnTo>
                      <a:pt x="425" y="592"/>
                    </a:lnTo>
                    <a:lnTo>
                      <a:pt x="423" y="592"/>
                    </a:lnTo>
                    <a:lnTo>
                      <a:pt x="423" y="592"/>
                    </a:lnTo>
                    <a:lnTo>
                      <a:pt x="423" y="592"/>
                    </a:lnTo>
                    <a:lnTo>
                      <a:pt x="423" y="592"/>
                    </a:lnTo>
                    <a:lnTo>
                      <a:pt x="415" y="598"/>
                    </a:lnTo>
                    <a:lnTo>
                      <a:pt x="411" y="599"/>
                    </a:lnTo>
                    <a:lnTo>
                      <a:pt x="409" y="600"/>
                    </a:lnTo>
                    <a:lnTo>
                      <a:pt x="409" y="600"/>
                    </a:lnTo>
                    <a:lnTo>
                      <a:pt x="406" y="599"/>
                    </a:lnTo>
                    <a:lnTo>
                      <a:pt x="403" y="595"/>
                    </a:lnTo>
                    <a:lnTo>
                      <a:pt x="403" y="595"/>
                    </a:lnTo>
                    <a:lnTo>
                      <a:pt x="399" y="593"/>
                    </a:lnTo>
                    <a:lnTo>
                      <a:pt x="396" y="592"/>
                    </a:lnTo>
                    <a:lnTo>
                      <a:pt x="392" y="592"/>
                    </a:lnTo>
                    <a:lnTo>
                      <a:pt x="392" y="592"/>
                    </a:lnTo>
                    <a:lnTo>
                      <a:pt x="386" y="593"/>
                    </a:lnTo>
                    <a:lnTo>
                      <a:pt x="386" y="593"/>
                    </a:lnTo>
                    <a:lnTo>
                      <a:pt x="386" y="593"/>
                    </a:lnTo>
                    <a:lnTo>
                      <a:pt x="384" y="593"/>
                    </a:lnTo>
                    <a:lnTo>
                      <a:pt x="384" y="590"/>
                    </a:lnTo>
                    <a:lnTo>
                      <a:pt x="384" y="590"/>
                    </a:lnTo>
                    <a:lnTo>
                      <a:pt x="384" y="588"/>
                    </a:lnTo>
                    <a:lnTo>
                      <a:pt x="384" y="588"/>
                    </a:lnTo>
                    <a:lnTo>
                      <a:pt x="386" y="583"/>
                    </a:lnTo>
                    <a:lnTo>
                      <a:pt x="390" y="580"/>
                    </a:lnTo>
                    <a:lnTo>
                      <a:pt x="392" y="576"/>
                    </a:lnTo>
                    <a:lnTo>
                      <a:pt x="392" y="576"/>
                    </a:lnTo>
                    <a:lnTo>
                      <a:pt x="392" y="574"/>
                    </a:lnTo>
                    <a:lnTo>
                      <a:pt x="394" y="571"/>
                    </a:lnTo>
                    <a:lnTo>
                      <a:pt x="403" y="563"/>
                    </a:lnTo>
                    <a:lnTo>
                      <a:pt x="397" y="562"/>
                    </a:lnTo>
                    <a:lnTo>
                      <a:pt x="393" y="561"/>
                    </a:lnTo>
                    <a:lnTo>
                      <a:pt x="393" y="561"/>
                    </a:lnTo>
                    <a:lnTo>
                      <a:pt x="392" y="561"/>
                    </a:lnTo>
                    <a:lnTo>
                      <a:pt x="392" y="561"/>
                    </a:lnTo>
                    <a:lnTo>
                      <a:pt x="392" y="559"/>
                    </a:lnTo>
                    <a:lnTo>
                      <a:pt x="392" y="559"/>
                    </a:lnTo>
                    <a:lnTo>
                      <a:pt x="392" y="558"/>
                    </a:lnTo>
                    <a:lnTo>
                      <a:pt x="396" y="556"/>
                    </a:lnTo>
                    <a:lnTo>
                      <a:pt x="406" y="552"/>
                    </a:lnTo>
                    <a:lnTo>
                      <a:pt x="406" y="551"/>
                    </a:lnTo>
                    <a:lnTo>
                      <a:pt x="406" y="552"/>
                    </a:lnTo>
                    <a:lnTo>
                      <a:pt x="412" y="550"/>
                    </a:lnTo>
                    <a:lnTo>
                      <a:pt x="416" y="546"/>
                    </a:lnTo>
                    <a:lnTo>
                      <a:pt x="418" y="545"/>
                    </a:lnTo>
                    <a:lnTo>
                      <a:pt x="418" y="545"/>
                    </a:lnTo>
                    <a:lnTo>
                      <a:pt x="418" y="544"/>
                    </a:lnTo>
                    <a:lnTo>
                      <a:pt x="418" y="543"/>
                    </a:lnTo>
                    <a:lnTo>
                      <a:pt x="411" y="545"/>
                    </a:lnTo>
                    <a:lnTo>
                      <a:pt x="410" y="545"/>
                    </a:lnTo>
                    <a:lnTo>
                      <a:pt x="410" y="545"/>
                    </a:lnTo>
                    <a:lnTo>
                      <a:pt x="411" y="544"/>
                    </a:lnTo>
                    <a:lnTo>
                      <a:pt x="416" y="542"/>
                    </a:lnTo>
                    <a:lnTo>
                      <a:pt x="419" y="539"/>
                    </a:lnTo>
                    <a:lnTo>
                      <a:pt x="423" y="539"/>
                    </a:lnTo>
                    <a:lnTo>
                      <a:pt x="424" y="539"/>
                    </a:lnTo>
                    <a:lnTo>
                      <a:pt x="423" y="537"/>
                    </a:lnTo>
                    <a:lnTo>
                      <a:pt x="423" y="537"/>
                    </a:lnTo>
                    <a:lnTo>
                      <a:pt x="418" y="531"/>
                    </a:lnTo>
                    <a:lnTo>
                      <a:pt x="413" y="527"/>
                    </a:lnTo>
                    <a:lnTo>
                      <a:pt x="411" y="525"/>
                    </a:lnTo>
                    <a:lnTo>
                      <a:pt x="411" y="525"/>
                    </a:lnTo>
                    <a:lnTo>
                      <a:pt x="407" y="524"/>
                    </a:lnTo>
                    <a:lnTo>
                      <a:pt x="407" y="524"/>
                    </a:lnTo>
                    <a:lnTo>
                      <a:pt x="411" y="522"/>
                    </a:lnTo>
                    <a:lnTo>
                      <a:pt x="423" y="520"/>
                    </a:lnTo>
                    <a:lnTo>
                      <a:pt x="425" y="519"/>
                    </a:lnTo>
                    <a:lnTo>
                      <a:pt x="425" y="519"/>
                    </a:lnTo>
                    <a:lnTo>
                      <a:pt x="428" y="518"/>
                    </a:lnTo>
                    <a:lnTo>
                      <a:pt x="430" y="515"/>
                    </a:lnTo>
                    <a:lnTo>
                      <a:pt x="430" y="515"/>
                    </a:lnTo>
                    <a:lnTo>
                      <a:pt x="435" y="512"/>
                    </a:lnTo>
                    <a:lnTo>
                      <a:pt x="439" y="511"/>
                    </a:lnTo>
                    <a:lnTo>
                      <a:pt x="441" y="509"/>
                    </a:lnTo>
                    <a:lnTo>
                      <a:pt x="444" y="509"/>
                    </a:lnTo>
                    <a:lnTo>
                      <a:pt x="446" y="509"/>
                    </a:lnTo>
                    <a:lnTo>
                      <a:pt x="441" y="506"/>
                    </a:lnTo>
                    <a:lnTo>
                      <a:pt x="436" y="503"/>
                    </a:lnTo>
                    <a:lnTo>
                      <a:pt x="431" y="499"/>
                    </a:lnTo>
                    <a:lnTo>
                      <a:pt x="431" y="499"/>
                    </a:lnTo>
                    <a:lnTo>
                      <a:pt x="433" y="497"/>
                    </a:lnTo>
                    <a:lnTo>
                      <a:pt x="435" y="496"/>
                    </a:lnTo>
                    <a:lnTo>
                      <a:pt x="443" y="496"/>
                    </a:lnTo>
                    <a:lnTo>
                      <a:pt x="447" y="495"/>
                    </a:lnTo>
                    <a:lnTo>
                      <a:pt x="447" y="495"/>
                    </a:lnTo>
                    <a:lnTo>
                      <a:pt x="448" y="494"/>
                    </a:lnTo>
                    <a:lnTo>
                      <a:pt x="448" y="493"/>
                    </a:lnTo>
                    <a:lnTo>
                      <a:pt x="448" y="494"/>
                    </a:lnTo>
                    <a:lnTo>
                      <a:pt x="448" y="494"/>
                    </a:lnTo>
                    <a:lnTo>
                      <a:pt x="453" y="493"/>
                    </a:lnTo>
                    <a:lnTo>
                      <a:pt x="456" y="491"/>
                    </a:lnTo>
                    <a:lnTo>
                      <a:pt x="456" y="491"/>
                    </a:lnTo>
                    <a:lnTo>
                      <a:pt x="459" y="493"/>
                    </a:lnTo>
                    <a:lnTo>
                      <a:pt x="459" y="493"/>
                    </a:lnTo>
                    <a:lnTo>
                      <a:pt x="460" y="495"/>
                    </a:lnTo>
                    <a:lnTo>
                      <a:pt x="460" y="496"/>
                    </a:lnTo>
                    <a:lnTo>
                      <a:pt x="460" y="496"/>
                    </a:lnTo>
                    <a:lnTo>
                      <a:pt x="460" y="501"/>
                    </a:lnTo>
                    <a:lnTo>
                      <a:pt x="460" y="501"/>
                    </a:lnTo>
                    <a:lnTo>
                      <a:pt x="460" y="503"/>
                    </a:lnTo>
                    <a:lnTo>
                      <a:pt x="461" y="503"/>
                    </a:lnTo>
                    <a:lnTo>
                      <a:pt x="461" y="502"/>
                    </a:lnTo>
                    <a:lnTo>
                      <a:pt x="462" y="500"/>
                    </a:lnTo>
                    <a:lnTo>
                      <a:pt x="462" y="500"/>
                    </a:lnTo>
                    <a:lnTo>
                      <a:pt x="462" y="491"/>
                    </a:lnTo>
                    <a:lnTo>
                      <a:pt x="468" y="491"/>
                    </a:lnTo>
                    <a:lnTo>
                      <a:pt x="474" y="493"/>
                    </a:lnTo>
                    <a:lnTo>
                      <a:pt x="475" y="493"/>
                    </a:lnTo>
                    <a:lnTo>
                      <a:pt x="478" y="494"/>
                    </a:lnTo>
                    <a:lnTo>
                      <a:pt x="480" y="495"/>
                    </a:lnTo>
                    <a:lnTo>
                      <a:pt x="481" y="497"/>
                    </a:lnTo>
                    <a:lnTo>
                      <a:pt x="481" y="497"/>
                    </a:lnTo>
                    <a:lnTo>
                      <a:pt x="483" y="497"/>
                    </a:lnTo>
                    <a:lnTo>
                      <a:pt x="484" y="497"/>
                    </a:lnTo>
                    <a:lnTo>
                      <a:pt x="484" y="495"/>
                    </a:lnTo>
                    <a:lnTo>
                      <a:pt x="484" y="495"/>
                    </a:lnTo>
                    <a:lnTo>
                      <a:pt x="484" y="495"/>
                    </a:lnTo>
                    <a:lnTo>
                      <a:pt x="484" y="495"/>
                    </a:lnTo>
                    <a:lnTo>
                      <a:pt x="483" y="491"/>
                    </a:lnTo>
                    <a:lnTo>
                      <a:pt x="483" y="491"/>
                    </a:lnTo>
                    <a:lnTo>
                      <a:pt x="484" y="489"/>
                    </a:lnTo>
                    <a:lnTo>
                      <a:pt x="484" y="489"/>
                    </a:lnTo>
                    <a:lnTo>
                      <a:pt x="486" y="489"/>
                    </a:lnTo>
                    <a:lnTo>
                      <a:pt x="486" y="489"/>
                    </a:lnTo>
                    <a:lnTo>
                      <a:pt x="487" y="489"/>
                    </a:lnTo>
                    <a:lnTo>
                      <a:pt x="487" y="489"/>
                    </a:lnTo>
                    <a:lnTo>
                      <a:pt x="489" y="489"/>
                    </a:lnTo>
                    <a:lnTo>
                      <a:pt x="490" y="489"/>
                    </a:lnTo>
                    <a:lnTo>
                      <a:pt x="489" y="487"/>
                    </a:lnTo>
                    <a:lnTo>
                      <a:pt x="489" y="487"/>
                    </a:lnTo>
                    <a:lnTo>
                      <a:pt x="487" y="487"/>
                    </a:lnTo>
                    <a:lnTo>
                      <a:pt x="487" y="487"/>
                    </a:lnTo>
                    <a:lnTo>
                      <a:pt x="477" y="483"/>
                    </a:lnTo>
                    <a:lnTo>
                      <a:pt x="467" y="482"/>
                    </a:lnTo>
                    <a:lnTo>
                      <a:pt x="467" y="482"/>
                    </a:lnTo>
                    <a:lnTo>
                      <a:pt x="455" y="483"/>
                    </a:lnTo>
                    <a:lnTo>
                      <a:pt x="442" y="484"/>
                    </a:lnTo>
                    <a:lnTo>
                      <a:pt x="442" y="485"/>
                    </a:lnTo>
                    <a:lnTo>
                      <a:pt x="442" y="484"/>
                    </a:lnTo>
                    <a:lnTo>
                      <a:pt x="441" y="484"/>
                    </a:lnTo>
                    <a:lnTo>
                      <a:pt x="442" y="482"/>
                    </a:lnTo>
                    <a:lnTo>
                      <a:pt x="450" y="475"/>
                    </a:lnTo>
                    <a:lnTo>
                      <a:pt x="458" y="468"/>
                    </a:lnTo>
                    <a:lnTo>
                      <a:pt x="458" y="466"/>
                    </a:lnTo>
                    <a:lnTo>
                      <a:pt x="460" y="464"/>
                    </a:lnTo>
                    <a:lnTo>
                      <a:pt x="460" y="463"/>
                    </a:lnTo>
                    <a:lnTo>
                      <a:pt x="461" y="462"/>
                    </a:lnTo>
                    <a:lnTo>
                      <a:pt x="462" y="462"/>
                    </a:lnTo>
                    <a:lnTo>
                      <a:pt x="465" y="463"/>
                    </a:lnTo>
                    <a:lnTo>
                      <a:pt x="467" y="464"/>
                    </a:lnTo>
                    <a:lnTo>
                      <a:pt x="467" y="464"/>
                    </a:lnTo>
                    <a:lnTo>
                      <a:pt x="467" y="464"/>
                    </a:lnTo>
                    <a:lnTo>
                      <a:pt x="467" y="464"/>
                    </a:lnTo>
                    <a:lnTo>
                      <a:pt x="470" y="464"/>
                    </a:lnTo>
                    <a:lnTo>
                      <a:pt x="470" y="464"/>
                    </a:lnTo>
                    <a:lnTo>
                      <a:pt x="473" y="463"/>
                    </a:lnTo>
                    <a:lnTo>
                      <a:pt x="473" y="463"/>
                    </a:lnTo>
                    <a:lnTo>
                      <a:pt x="475" y="463"/>
                    </a:lnTo>
                    <a:lnTo>
                      <a:pt x="475" y="463"/>
                    </a:lnTo>
                    <a:lnTo>
                      <a:pt x="479" y="464"/>
                    </a:lnTo>
                    <a:lnTo>
                      <a:pt x="480" y="463"/>
                    </a:lnTo>
                    <a:lnTo>
                      <a:pt x="479" y="464"/>
                    </a:lnTo>
                    <a:lnTo>
                      <a:pt x="486" y="466"/>
                    </a:lnTo>
                    <a:lnTo>
                      <a:pt x="487" y="465"/>
                    </a:lnTo>
                    <a:lnTo>
                      <a:pt x="489" y="464"/>
                    </a:lnTo>
                    <a:lnTo>
                      <a:pt x="486" y="464"/>
                    </a:lnTo>
                    <a:lnTo>
                      <a:pt x="486" y="463"/>
                    </a:lnTo>
                    <a:lnTo>
                      <a:pt x="489" y="458"/>
                    </a:lnTo>
                    <a:lnTo>
                      <a:pt x="491" y="452"/>
                    </a:lnTo>
                    <a:lnTo>
                      <a:pt x="492" y="451"/>
                    </a:lnTo>
                    <a:lnTo>
                      <a:pt x="493" y="449"/>
                    </a:lnTo>
                    <a:lnTo>
                      <a:pt x="490" y="451"/>
                    </a:lnTo>
                    <a:lnTo>
                      <a:pt x="490" y="451"/>
                    </a:lnTo>
                    <a:lnTo>
                      <a:pt x="485" y="454"/>
                    </a:lnTo>
                    <a:lnTo>
                      <a:pt x="480" y="458"/>
                    </a:lnTo>
                    <a:lnTo>
                      <a:pt x="477" y="458"/>
                    </a:lnTo>
                    <a:lnTo>
                      <a:pt x="475" y="458"/>
                    </a:lnTo>
                    <a:lnTo>
                      <a:pt x="474" y="456"/>
                    </a:lnTo>
                    <a:lnTo>
                      <a:pt x="473" y="450"/>
                    </a:lnTo>
                    <a:lnTo>
                      <a:pt x="474" y="444"/>
                    </a:lnTo>
                    <a:lnTo>
                      <a:pt x="475" y="441"/>
                    </a:lnTo>
                    <a:lnTo>
                      <a:pt x="477" y="440"/>
                    </a:lnTo>
                    <a:lnTo>
                      <a:pt x="481" y="439"/>
                    </a:lnTo>
                    <a:lnTo>
                      <a:pt x="486" y="438"/>
                    </a:lnTo>
                    <a:lnTo>
                      <a:pt x="491" y="437"/>
                    </a:lnTo>
                    <a:lnTo>
                      <a:pt x="492" y="437"/>
                    </a:lnTo>
                    <a:lnTo>
                      <a:pt x="490" y="434"/>
                    </a:lnTo>
                    <a:lnTo>
                      <a:pt x="485" y="429"/>
                    </a:lnTo>
                    <a:lnTo>
                      <a:pt x="479" y="425"/>
                    </a:lnTo>
                    <a:lnTo>
                      <a:pt x="477" y="423"/>
                    </a:lnTo>
                    <a:lnTo>
                      <a:pt x="477" y="423"/>
                    </a:lnTo>
                    <a:lnTo>
                      <a:pt x="475" y="423"/>
                    </a:lnTo>
                    <a:lnTo>
                      <a:pt x="475" y="423"/>
                    </a:lnTo>
                    <a:lnTo>
                      <a:pt x="474" y="425"/>
                    </a:lnTo>
                    <a:lnTo>
                      <a:pt x="474" y="425"/>
                    </a:lnTo>
                    <a:lnTo>
                      <a:pt x="472" y="429"/>
                    </a:lnTo>
                    <a:lnTo>
                      <a:pt x="466" y="437"/>
                    </a:lnTo>
                    <a:lnTo>
                      <a:pt x="459" y="441"/>
                    </a:lnTo>
                    <a:lnTo>
                      <a:pt x="456" y="444"/>
                    </a:lnTo>
                    <a:lnTo>
                      <a:pt x="452" y="444"/>
                    </a:lnTo>
                    <a:lnTo>
                      <a:pt x="452" y="444"/>
                    </a:lnTo>
                    <a:lnTo>
                      <a:pt x="455" y="440"/>
                    </a:lnTo>
                    <a:lnTo>
                      <a:pt x="464" y="432"/>
                    </a:lnTo>
                    <a:lnTo>
                      <a:pt x="459" y="431"/>
                    </a:lnTo>
                    <a:lnTo>
                      <a:pt x="459" y="431"/>
                    </a:lnTo>
                    <a:lnTo>
                      <a:pt x="454" y="429"/>
                    </a:lnTo>
                    <a:lnTo>
                      <a:pt x="453" y="429"/>
                    </a:lnTo>
                    <a:lnTo>
                      <a:pt x="454" y="427"/>
                    </a:lnTo>
                    <a:lnTo>
                      <a:pt x="462" y="423"/>
                    </a:lnTo>
                    <a:lnTo>
                      <a:pt x="467" y="421"/>
                    </a:lnTo>
                    <a:lnTo>
                      <a:pt x="472" y="418"/>
                    </a:lnTo>
                    <a:lnTo>
                      <a:pt x="480" y="413"/>
                    </a:lnTo>
                    <a:lnTo>
                      <a:pt x="486" y="410"/>
                    </a:lnTo>
                    <a:lnTo>
                      <a:pt x="490" y="407"/>
                    </a:lnTo>
                    <a:lnTo>
                      <a:pt x="492" y="404"/>
                    </a:lnTo>
                    <a:lnTo>
                      <a:pt x="492" y="404"/>
                    </a:lnTo>
                    <a:lnTo>
                      <a:pt x="492" y="403"/>
                    </a:lnTo>
                    <a:lnTo>
                      <a:pt x="492" y="402"/>
                    </a:lnTo>
                    <a:lnTo>
                      <a:pt x="491" y="402"/>
                    </a:lnTo>
                    <a:lnTo>
                      <a:pt x="487" y="401"/>
                    </a:lnTo>
                    <a:lnTo>
                      <a:pt x="487" y="401"/>
                    </a:lnTo>
                    <a:lnTo>
                      <a:pt x="481" y="401"/>
                    </a:lnTo>
                    <a:lnTo>
                      <a:pt x="478" y="400"/>
                    </a:lnTo>
                    <a:lnTo>
                      <a:pt x="478" y="400"/>
                    </a:lnTo>
                    <a:lnTo>
                      <a:pt x="478" y="400"/>
                    </a:lnTo>
                    <a:lnTo>
                      <a:pt x="481" y="396"/>
                    </a:lnTo>
                    <a:lnTo>
                      <a:pt x="490" y="392"/>
                    </a:lnTo>
                    <a:lnTo>
                      <a:pt x="493" y="383"/>
                    </a:lnTo>
                    <a:lnTo>
                      <a:pt x="496" y="378"/>
                    </a:lnTo>
                    <a:lnTo>
                      <a:pt x="496" y="377"/>
                    </a:lnTo>
                    <a:lnTo>
                      <a:pt x="496" y="377"/>
                    </a:lnTo>
                    <a:lnTo>
                      <a:pt x="497" y="377"/>
                    </a:lnTo>
                    <a:lnTo>
                      <a:pt x="496" y="377"/>
                    </a:lnTo>
                    <a:lnTo>
                      <a:pt x="496" y="377"/>
                    </a:lnTo>
                    <a:lnTo>
                      <a:pt x="498" y="383"/>
                    </a:lnTo>
                    <a:lnTo>
                      <a:pt x="499" y="388"/>
                    </a:lnTo>
                    <a:lnTo>
                      <a:pt x="499" y="398"/>
                    </a:lnTo>
                    <a:lnTo>
                      <a:pt x="499" y="398"/>
                    </a:lnTo>
                    <a:lnTo>
                      <a:pt x="501" y="403"/>
                    </a:lnTo>
                    <a:lnTo>
                      <a:pt x="503" y="408"/>
                    </a:lnTo>
                    <a:lnTo>
                      <a:pt x="506" y="414"/>
                    </a:lnTo>
                    <a:lnTo>
                      <a:pt x="512" y="420"/>
                    </a:lnTo>
                    <a:lnTo>
                      <a:pt x="512" y="420"/>
                    </a:lnTo>
                    <a:lnTo>
                      <a:pt x="512" y="420"/>
                    </a:lnTo>
                    <a:lnTo>
                      <a:pt x="514" y="422"/>
                    </a:lnTo>
                    <a:lnTo>
                      <a:pt x="515" y="422"/>
                    </a:lnTo>
                    <a:lnTo>
                      <a:pt x="516" y="418"/>
                    </a:lnTo>
                    <a:lnTo>
                      <a:pt x="516" y="418"/>
                    </a:lnTo>
                    <a:lnTo>
                      <a:pt x="517" y="409"/>
                    </a:lnTo>
                    <a:lnTo>
                      <a:pt x="517" y="397"/>
                    </a:lnTo>
                    <a:lnTo>
                      <a:pt x="518" y="387"/>
                    </a:lnTo>
                    <a:lnTo>
                      <a:pt x="520" y="383"/>
                    </a:lnTo>
                    <a:lnTo>
                      <a:pt x="520" y="382"/>
                    </a:lnTo>
                    <a:lnTo>
                      <a:pt x="520" y="382"/>
                    </a:lnTo>
                    <a:lnTo>
                      <a:pt x="521" y="379"/>
                    </a:lnTo>
                    <a:lnTo>
                      <a:pt x="521" y="379"/>
                    </a:lnTo>
                    <a:lnTo>
                      <a:pt x="520" y="376"/>
                    </a:lnTo>
                    <a:lnTo>
                      <a:pt x="520" y="376"/>
                    </a:lnTo>
                    <a:lnTo>
                      <a:pt x="518" y="372"/>
                    </a:lnTo>
                    <a:lnTo>
                      <a:pt x="518" y="372"/>
                    </a:lnTo>
                    <a:lnTo>
                      <a:pt x="516" y="371"/>
                    </a:lnTo>
                    <a:lnTo>
                      <a:pt x="516" y="371"/>
                    </a:lnTo>
                    <a:lnTo>
                      <a:pt x="512" y="370"/>
                    </a:lnTo>
                    <a:lnTo>
                      <a:pt x="512" y="370"/>
                    </a:lnTo>
                    <a:lnTo>
                      <a:pt x="509" y="369"/>
                    </a:lnTo>
                    <a:lnTo>
                      <a:pt x="509" y="369"/>
                    </a:lnTo>
                    <a:lnTo>
                      <a:pt x="508" y="369"/>
                    </a:lnTo>
                    <a:lnTo>
                      <a:pt x="508" y="369"/>
                    </a:lnTo>
                    <a:lnTo>
                      <a:pt x="509" y="364"/>
                    </a:lnTo>
                    <a:lnTo>
                      <a:pt x="512" y="360"/>
                    </a:lnTo>
                    <a:lnTo>
                      <a:pt x="517" y="358"/>
                    </a:lnTo>
                    <a:lnTo>
                      <a:pt x="518" y="358"/>
                    </a:lnTo>
                    <a:lnTo>
                      <a:pt x="521" y="359"/>
                    </a:lnTo>
                    <a:lnTo>
                      <a:pt x="524" y="360"/>
                    </a:lnTo>
                    <a:lnTo>
                      <a:pt x="529" y="365"/>
                    </a:lnTo>
                    <a:lnTo>
                      <a:pt x="532" y="365"/>
                    </a:lnTo>
                    <a:lnTo>
                      <a:pt x="532" y="365"/>
                    </a:lnTo>
                    <a:lnTo>
                      <a:pt x="536" y="363"/>
                    </a:lnTo>
                    <a:lnTo>
                      <a:pt x="537" y="363"/>
                    </a:lnTo>
                    <a:lnTo>
                      <a:pt x="539" y="364"/>
                    </a:lnTo>
                    <a:lnTo>
                      <a:pt x="539" y="364"/>
                    </a:lnTo>
                    <a:lnTo>
                      <a:pt x="542" y="370"/>
                    </a:lnTo>
                    <a:lnTo>
                      <a:pt x="548" y="378"/>
                    </a:lnTo>
                    <a:lnTo>
                      <a:pt x="548" y="379"/>
                    </a:lnTo>
                    <a:lnTo>
                      <a:pt x="549" y="381"/>
                    </a:lnTo>
                    <a:lnTo>
                      <a:pt x="549" y="378"/>
                    </a:lnTo>
                    <a:lnTo>
                      <a:pt x="551" y="378"/>
                    </a:lnTo>
                    <a:lnTo>
                      <a:pt x="551" y="378"/>
                    </a:lnTo>
                    <a:lnTo>
                      <a:pt x="549" y="373"/>
                    </a:lnTo>
                    <a:lnTo>
                      <a:pt x="549" y="373"/>
                    </a:lnTo>
                    <a:lnTo>
                      <a:pt x="549" y="373"/>
                    </a:lnTo>
                    <a:lnTo>
                      <a:pt x="549" y="373"/>
                    </a:lnTo>
                    <a:lnTo>
                      <a:pt x="545" y="366"/>
                    </a:lnTo>
                    <a:lnTo>
                      <a:pt x="543" y="364"/>
                    </a:lnTo>
                    <a:lnTo>
                      <a:pt x="542" y="361"/>
                    </a:lnTo>
                    <a:lnTo>
                      <a:pt x="542" y="361"/>
                    </a:lnTo>
                    <a:lnTo>
                      <a:pt x="543" y="360"/>
                    </a:lnTo>
                    <a:lnTo>
                      <a:pt x="545" y="359"/>
                    </a:lnTo>
                    <a:lnTo>
                      <a:pt x="545" y="359"/>
                    </a:lnTo>
                    <a:lnTo>
                      <a:pt x="548" y="358"/>
                    </a:lnTo>
                    <a:lnTo>
                      <a:pt x="553" y="357"/>
                    </a:lnTo>
                    <a:lnTo>
                      <a:pt x="553" y="357"/>
                    </a:lnTo>
                    <a:lnTo>
                      <a:pt x="553" y="357"/>
                    </a:lnTo>
                    <a:lnTo>
                      <a:pt x="555" y="357"/>
                    </a:lnTo>
                    <a:lnTo>
                      <a:pt x="555" y="357"/>
                    </a:lnTo>
                    <a:lnTo>
                      <a:pt x="555" y="354"/>
                    </a:lnTo>
                    <a:lnTo>
                      <a:pt x="555" y="354"/>
                    </a:lnTo>
                    <a:lnTo>
                      <a:pt x="555" y="353"/>
                    </a:lnTo>
                    <a:lnTo>
                      <a:pt x="555" y="353"/>
                    </a:lnTo>
                    <a:lnTo>
                      <a:pt x="565" y="353"/>
                    </a:lnTo>
                    <a:lnTo>
                      <a:pt x="560" y="348"/>
                    </a:lnTo>
                    <a:lnTo>
                      <a:pt x="553" y="344"/>
                    </a:lnTo>
                    <a:lnTo>
                      <a:pt x="551" y="342"/>
                    </a:lnTo>
                    <a:lnTo>
                      <a:pt x="551" y="342"/>
                    </a:lnTo>
                    <a:lnTo>
                      <a:pt x="548" y="342"/>
                    </a:lnTo>
                    <a:lnTo>
                      <a:pt x="548" y="342"/>
                    </a:lnTo>
                    <a:lnTo>
                      <a:pt x="545" y="345"/>
                    </a:lnTo>
                    <a:lnTo>
                      <a:pt x="545" y="345"/>
                    </a:lnTo>
                    <a:lnTo>
                      <a:pt x="541" y="347"/>
                    </a:lnTo>
                    <a:lnTo>
                      <a:pt x="537" y="350"/>
                    </a:lnTo>
                    <a:lnTo>
                      <a:pt x="535" y="350"/>
                    </a:lnTo>
                    <a:lnTo>
                      <a:pt x="533" y="348"/>
                    </a:lnTo>
                    <a:lnTo>
                      <a:pt x="530" y="347"/>
                    </a:lnTo>
                    <a:lnTo>
                      <a:pt x="530" y="346"/>
                    </a:lnTo>
                    <a:lnTo>
                      <a:pt x="527" y="348"/>
                    </a:lnTo>
                    <a:lnTo>
                      <a:pt x="522" y="350"/>
                    </a:lnTo>
                    <a:lnTo>
                      <a:pt x="522" y="350"/>
                    </a:lnTo>
                    <a:lnTo>
                      <a:pt x="517" y="352"/>
                    </a:lnTo>
                    <a:lnTo>
                      <a:pt x="517" y="352"/>
                    </a:lnTo>
                    <a:lnTo>
                      <a:pt x="516" y="351"/>
                    </a:lnTo>
                    <a:lnTo>
                      <a:pt x="515" y="348"/>
                    </a:lnTo>
                    <a:lnTo>
                      <a:pt x="516" y="345"/>
                    </a:lnTo>
                    <a:lnTo>
                      <a:pt x="516" y="345"/>
                    </a:lnTo>
                    <a:lnTo>
                      <a:pt x="515" y="339"/>
                    </a:lnTo>
                    <a:lnTo>
                      <a:pt x="515" y="335"/>
                    </a:lnTo>
                    <a:lnTo>
                      <a:pt x="517" y="333"/>
                    </a:lnTo>
                    <a:lnTo>
                      <a:pt x="523" y="329"/>
                    </a:lnTo>
                    <a:lnTo>
                      <a:pt x="524" y="328"/>
                    </a:lnTo>
                    <a:lnTo>
                      <a:pt x="526" y="328"/>
                    </a:lnTo>
                    <a:lnTo>
                      <a:pt x="528" y="329"/>
                    </a:lnTo>
                    <a:lnTo>
                      <a:pt x="534" y="332"/>
                    </a:lnTo>
                    <a:lnTo>
                      <a:pt x="535" y="328"/>
                    </a:lnTo>
                    <a:lnTo>
                      <a:pt x="535" y="328"/>
                    </a:lnTo>
                    <a:lnTo>
                      <a:pt x="535" y="328"/>
                    </a:lnTo>
                    <a:lnTo>
                      <a:pt x="535" y="328"/>
                    </a:lnTo>
                    <a:lnTo>
                      <a:pt x="536" y="326"/>
                    </a:lnTo>
                    <a:lnTo>
                      <a:pt x="537" y="325"/>
                    </a:lnTo>
                    <a:lnTo>
                      <a:pt x="537" y="325"/>
                    </a:lnTo>
                    <a:lnTo>
                      <a:pt x="542" y="325"/>
                    </a:lnTo>
                    <a:lnTo>
                      <a:pt x="542" y="325"/>
                    </a:lnTo>
                    <a:lnTo>
                      <a:pt x="548" y="325"/>
                    </a:lnTo>
                    <a:lnTo>
                      <a:pt x="548" y="325"/>
                    </a:lnTo>
                    <a:lnTo>
                      <a:pt x="552" y="325"/>
                    </a:lnTo>
                    <a:lnTo>
                      <a:pt x="552" y="323"/>
                    </a:lnTo>
                    <a:lnTo>
                      <a:pt x="552" y="325"/>
                    </a:lnTo>
                    <a:lnTo>
                      <a:pt x="552" y="325"/>
                    </a:lnTo>
                    <a:lnTo>
                      <a:pt x="553" y="325"/>
                    </a:lnTo>
                    <a:lnTo>
                      <a:pt x="553" y="322"/>
                    </a:lnTo>
                    <a:lnTo>
                      <a:pt x="553" y="322"/>
                    </a:lnTo>
                    <a:lnTo>
                      <a:pt x="551" y="320"/>
                    </a:lnTo>
                    <a:lnTo>
                      <a:pt x="551" y="320"/>
                    </a:lnTo>
                    <a:lnTo>
                      <a:pt x="547" y="319"/>
                    </a:lnTo>
                    <a:lnTo>
                      <a:pt x="545" y="316"/>
                    </a:lnTo>
                    <a:lnTo>
                      <a:pt x="545" y="315"/>
                    </a:lnTo>
                    <a:lnTo>
                      <a:pt x="547" y="315"/>
                    </a:lnTo>
                    <a:lnTo>
                      <a:pt x="554" y="316"/>
                    </a:lnTo>
                    <a:lnTo>
                      <a:pt x="555" y="310"/>
                    </a:lnTo>
                    <a:lnTo>
                      <a:pt x="557" y="305"/>
                    </a:lnTo>
                    <a:lnTo>
                      <a:pt x="557" y="305"/>
                    </a:lnTo>
                    <a:lnTo>
                      <a:pt x="557" y="303"/>
                    </a:lnTo>
                    <a:lnTo>
                      <a:pt x="557" y="303"/>
                    </a:lnTo>
                    <a:lnTo>
                      <a:pt x="552" y="301"/>
                    </a:lnTo>
                    <a:lnTo>
                      <a:pt x="548" y="300"/>
                    </a:lnTo>
                    <a:lnTo>
                      <a:pt x="548" y="297"/>
                    </a:lnTo>
                    <a:lnTo>
                      <a:pt x="548" y="297"/>
                    </a:lnTo>
                    <a:lnTo>
                      <a:pt x="549" y="292"/>
                    </a:lnTo>
                    <a:lnTo>
                      <a:pt x="549" y="292"/>
                    </a:lnTo>
                    <a:lnTo>
                      <a:pt x="549" y="288"/>
                    </a:lnTo>
                    <a:lnTo>
                      <a:pt x="553" y="283"/>
                    </a:lnTo>
                    <a:lnTo>
                      <a:pt x="557" y="277"/>
                    </a:lnTo>
                    <a:lnTo>
                      <a:pt x="559" y="276"/>
                    </a:lnTo>
                    <a:lnTo>
                      <a:pt x="560" y="274"/>
                    </a:lnTo>
                    <a:lnTo>
                      <a:pt x="563" y="273"/>
                    </a:lnTo>
                    <a:lnTo>
                      <a:pt x="564" y="273"/>
                    </a:lnTo>
                    <a:lnTo>
                      <a:pt x="566" y="274"/>
                    </a:lnTo>
                    <a:lnTo>
                      <a:pt x="566" y="276"/>
                    </a:lnTo>
                    <a:lnTo>
                      <a:pt x="568" y="277"/>
                    </a:lnTo>
                    <a:lnTo>
                      <a:pt x="566" y="269"/>
                    </a:lnTo>
                    <a:lnTo>
                      <a:pt x="563" y="257"/>
                    </a:lnTo>
                    <a:lnTo>
                      <a:pt x="563" y="252"/>
                    </a:lnTo>
                    <a:lnTo>
                      <a:pt x="564" y="249"/>
                    </a:lnTo>
                    <a:lnTo>
                      <a:pt x="568" y="243"/>
                    </a:lnTo>
                    <a:lnTo>
                      <a:pt x="570" y="242"/>
                    </a:lnTo>
                    <a:lnTo>
                      <a:pt x="570" y="242"/>
                    </a:lnTo>
                    <a:lnTo>
                      <a:pt x="571" y="243"/>
                    </a:lnTo>
                    <a:lnTo>
                      <a:pt x="572" y="247"/>
                    </a:lnTo>
                    <a:lnTo>
                      <a:pt x="572" y="247"/>
                    </a:lnTo>
                    <a:lnTo>
                      <a:pt x="576" y="252"/>
                    </a:lnTo>
                    <a:lnTo>
                      <a:pt x="577" y="254"/>
                    </a:lnTo>
                    <a:lnTo>
                      <a:pt x="577" y="261"/>
                    </a:lnTo>
                    <a:lnTo>
                      <a:pt x="579" y="261"/>
                    </a:lnTo>
                    <a:lnTo>
                      <a:pt x="579" y="261"/>
                    </a:lnTo>
                    <a:lnTo>
                      <a:pt x="582" y="259"/>
                    </a:lnTo>
                    <a:lnTo>
                      <a:pt x="584" y="255"/>
                    </a:lnTo>
                    <a:lnTo>
                      <a:pt x="589" y="254"/>
                    </a:lnTo>
                    <a:lnTo>
                      <a:pt x="596" y="252"/>
                    </a:lnTo>
                    <a:lnTo>
                      <a:pt x="598" y="252"/>
                    </a:lnTo>
                    <a:lnTo>
                      <a:pt x="598" y="252"/>
                    </a:lnTo>
                    <a:lnTo>
                      <a:pt x="598" y="251"/>
                    </a:lnTo>
                    <a:lnTo>
                      <a:pt x="598" y="249"/>
                    </a:lnTo>
                    <a:lnTo>
                      <a:pt x="596" y="248"/>
                    </a:lnTo>
                    <a:lnTo>
                      <a:pt x="590" y="246"/>
                    </a:lnTo>
                    <a:lnTo>
                      <a:pt x="584" y="243"/>
                    </a:lnTo>
                    <a:lnTo>
                      <a:pt x="580" y="241"/>
                    </a:lnTo>
                    <a:lnTo>
                      <a:pt x="579" y="239"/>
                    </a:lnTo>
                    <a:lnTo>
                      <a:pt x="579" y="236"/>
                    </a:lnTo>
                    <a:lnTo>
                      <a:pt x="579" y="236"/>
                    </a:lnTo>
                    <a:lnTo>
                      <a:pt x="579" y="236"/>
                    </a:lnTo>
                    <a:lnTo>
                      <a:pt x="579" y="236"/>
                    </a:lnTo>
                    <a:lnTo>
                      <a:pt x="588" y="233"/>
                    </a:lnTo>
                    <a:lnTo>
                      <a:pt x="588" y="233"/>
                    </a:lnTo>
                    <a:lnTo>
                      <a:pt x="590" y="232"/>
                    </a:lnTo>
                    <a:lnTo>
                      <a:pt x="590" y="230"/>
                    </a:lnTo>
                    <a:lnTo>
                      <a:pt x="590" y="230"/>
                    </a:lnTo>
                    <a:lnTo>
                      <a:pt x="590" y="229"/>
                    </a:lnTo>
                    <a:lnTo>
                      <a:pt x="590" y="229"/>
                    </a:lnTo>
                    <a:lnTo>
                      <a:pt x="595" y="227"/>
                    </a:lnTo>
                    <a:lnTo>
                      <a:pt x="594" y="227"/>
                    </a:lnTo>
                    <a:lnTo>
                      <a:pt x="594" y="227"/>
                    </a:lnTo>
                    <a:lnTo>
                      <a:pt x="595" y="227"/>
                    </a:lnTo>
                    <a:lnTo>
                      <a:pt x="595" y="228"/>
                    </a:lnTo>
                    <a:lnTo>
                      <a:pt x="592" y="230"/>
                    </a:lnTo>
                    <a:lnTo>
                      <a:pt x="592" y="232"/>
                    </a:lnTo>
                    <a:lnTo>
                      <a:pt x="592" y="239"/>
                    </a:lnTo>
                    <a:lnTo>
                      <a:pt x="595" y="241"/>
                    </a:lnTo>
                    <a:lnTo>
                      <a:pt x="595" y="241"/>
                    </a:lnTo>
                    <a:lnTo>
                      <a:pt x="599" y="246"/>
                    </a:lnTo>
                    <a:lnTo>
                      <a:pt x="604" y="248"/>
                    </a:lnTo>
                    <a:lnTo>
                      <a:pt x="609" y="249"/>
                    </a:lnTo>
                    <a:lnTo>
                      <a:pt x="614" y="253"/>
                    </a:lnTo>
                    <a:lnTo>
                      <a:pt x="617" y="255"/>
                    </a:lnTo>
                    <a:lnTo>
                      <a:pt x="620" y="257"/>
                    </a:lnTo>
                    <a:lnTo>
                      <a:pt x="617" y="253"/>
                    </a:lnTo>
                    <a:lnTo>
                      <a:pt x="617" y="253"/>
                    </a:lnTo>
                    <a:lnTo>
                      <a:pt x="613" y="248"/>
                    </a:lnTo>
                    <a:lnTo>
                      <a:pt x="608" y="243"/>
                    </a:lnTo>
                    <a:lnTo>
                      <a:pt x="605" y="242"/>
                    </a:lnTo>
                    <a:lnTo>
                      <a:pt x="603" y="241"/>
                    </a:lnTo>
                    <a:lnTo>
                      <a:pt x="603" y="241"/>
                    </a:lnTo>
                    <a:lnTo>
                      <a:pt x="601" y="241"/>
                    </a:lnTo>
                    <a:lnTo>
                      <a:pt x="601" y="241"/>
                    </a:lnTo>
                    <a:lnTo>
                      <a:pt x="601" y="236"/>
                    </a:lnTo>
                    <a:lnTo>
                      <a:pt x="602" y="226"/>
                    </a:lnTo>
                    <a:lnTo>
                      <a:pt x="602" y="226"/>
                    </a:lnTo>
                    <a:lnTo>
                      <a:pt x="602" y="226"/>
                    </a:lnTo>
                    <a:lnTo>
                      <a:pt x="601" y="215"/>
                    </a:lnTo>
                    <a:lnTo>
                      <a:pt x="601" y="215"/>
                    </a:lnTo>
                    <a:lnTo>
                      <a:pt x="601" y="212"/>
                    </a:lnTo>
                    <a:lnTo>
                      <a:pt x="602" y="210"/>
                    </a:lnTo>
                    <a:lnTo>
                      <a:pt x="602" y="210"/>
                    </a:lnTo>
                    <a:lnTo>
                      <a:pt x="607" y="202"/>
                    </a:lnTo>
                    <a:lnTo>
                      <a:pt x="607" y="202"/>
                    </a:lnTo>
                    <a:lnTo>
                      <a:pt x="607" y="202"/>
                    </a:lnTo>
                    <a:lnTo>
                      <a:pt x="611" y="199"/>
                    </a:lnTo>
                    <a:lnTo>
                      <a:pt x="616" y="198"/>
                    </a:lnTo>
                    <a:lnTo>
                      <a:pt x="617" y="199"/>
                    </a:lnTo>
                    <a:lnTo>
                      <a:pt x="619" y="199"/>
                    </a:lnTo>
                    <a:lnTo>
                      <a:pt x="619" y="204"/>
                    </a:lnTo>
                    <a:lnTo>
                      <a:pt x="619" y="209"/>
                    </a:lnTo>
                    <a:lnTo>
                      <a:pt x="619" y="209"/>
                    </a:lnTo>
                    <a:lnTo>
                      <a:pt x="620" y="212"/>
                    </a:lnTo>
                    <a:lnTo>
                      <a:pt x="621" y="217"/>
                    </a:lnTo>
                    <a:lnTo>
                      <a:pt x="621" y="217"/>
                    </a:lnTo>
                    <a:lnTo>
                      <a:pt x="623" y="226"/>
                    </a:lnTo>
                    <a:lnTo>
                      <a:pt x="625" y="233"/>
                    </a:lnTo>
                    <a:lnTo>
                      <a:pt x="625" y="235"/>
                    </a:lnTo>
                    <a:lnTo>
                      <a:pt x="626" y="236"/>
                    </a:lnTo>
                    <a:lnTo>
                      <a:pt x="627" y="235"/>
                    </a:lnTo>
                    <a:lnTo>
                      <a:pt x="627" y="234"/>
                    </a:lnTo>
                    <a:lnTo>
                      <a:pt x="627" y="227"/>
                    </a:lnTo>
                    <a:lnTo>
                      <a:pt x="628" y="222"/>
                    </a:lnTo>
                    <a:lnTo>
                      <a:pt x="630" y="220"/>
                    </a:lnTo>
                    <a:lnTo>
                      <a:pt x="632" y="218"/>
                    </a:lnTo>
                    <a:lnTo>
                      <a:pt x="636" y="217"/>
                    </a:lnTo>
                    <a:lnTo>
                      <a:pt x="638" y="217"/>
                    </a:lnTo>
                    <a:lnTo>
                      <a:pt x="639" y="217"/>
                    </a:lnTo>
                    <a:lnTo>
                      <a:pt x="633" y="210"/>
                    </a:lnTo>
                    <a:lnTo>
                      <a:pt x="630" y="205"/>
                    </a:lnTo>
                    <a:lnTo>
                      <a:pt x="627" y="202"/>
                    </a:lnTo>
                    <a:lnTo>
                      <a:pt x="627" y="198"/>
                    </a:lnTo>
                    <a:lnTo>
                      <a:pt x="629" y="195"/>
                    </a:lnTo>
                    <a:lnTo>
                      <a:pt x="632" y="193"/>
                    </a:lnTo>
                    <a:lnTo>
                      <a:pt x="632" y="193"/>
                    </a:lnTo>
                    <a:lnTo>
                      <a:pt x="634" y="189"/>
                    </a:lnTo>
                    <a:lnTo>
                      <a:pt x="634" y="189"/>
                    </a:lnTo>
                    <a:lnTo>
                      <a:pt x="636" y="184"/>
                    </a:lnTo>
                    <a:lnTo>
                      <a:pt x="638" y="181"/>
                    </a:lnTo>
                    <a:lnTo>
                      <a:pt x="641" y="179"/>
                    </a:lnTo>
                    <a:lnTo>
                      <a:pt x="645" y="178"/>
                    </a:lnTo>
                    <a:lnTo>
                      <a:pt x="645" y="178"/>
                    </a:lnTo>
                    <a:lnTo>
                      <a:pt x="646" y="181"/>
                    </a:lnTo>
                    <a:lnTo>
                      <a:pt x="646" y="180"/>
                    </a:lnTo>
                    <a:lnTo>
                      <a:pt x="646" y="180"/>
                    </a:lnTo>
                    <a:lnTo>
                      <a:pt x="646" y="180"/>
                    </a:lnTo>
                    <a:lnTo>
                      <a:pt x="646" y="190"/>
                    </a:lnTo>
                    <a:lnTo>
                      <a:pt x="646" y="190"/>
                    </a:lnTo>
                    <a:lnTo>
                      <a:pt x="646" y="204"/>
                    </a:lnTo>
                    <a:lnTo>
                      <a:pt x="644" y="216"/>
                    </a:lnTo>
                    <a:lnTo>
                      <a:pt x="639" y="243"/>
                    </a:lnTo>
                    <a:lnTo>
                      <a:pt x="638" y="248"/>
                    </a:lnTo>
                    <a:lnTo>
                      <a:pt x="638" y="249"/>
                    </a:lnTo>
                    <a:lnTo>
                      <a:pt x="640" y="247"/>
                    </a:lnTo>
                    <a:lnTo>
                      <a:pt x="640" y="247"/>
                    </a:lnTo>
                    <a:lnTo>
                      <a:pt x="640" y="247"/>
                    </a:lnTo>
                    <a:lnTo>
                      <a:pt x="640" y="247"/>
                    </a:lnTo>
                    <a:lnTo>
                      <a:pt x="642" y="240"/>
                    </a:lnTo>
                    <a:lnTo>
                      <a:pt x="646" y="233"/>
                    </a:lnTo>
                    <a:lnTo>
                      <a:pt x="648" y="227"/>
                    </a:lnTo>
                    <a:lnTo>
                      <a:pt x="650" y="218"/>
                    </a:lnTo>
                    <a:lnTo>
                      <a:pt x="650" y="218"/>
                    </a:lnTo>
                    <a:lnTo>
                      <a:pt x="650" y="218"/>
                    </a:lnTo>
                    <a:lnTo>
                      <a:pt x="650" y="218"/>
                    </a:lnTo>
                    <a:lnTo>
                      <a:pt x="651" y="218"/>
                    </a:lnTo>
                    <a:lnTo>
                      <a:pt x="654" y="218"/>
                    </a:lnTo>
                    <a:lnTo>
                      <a:pt x="654" y="218"/>
                    </a:lnTo>
                    <a:lnTo>
                      <a:pt x="659" y="220"/>
                    </a:lnTo>
                    <a:lnTo>
                      <a:pt x="661" y="221"/>
                    </a:lnTo>
                    <a:lnTo>
                      <a:pt x="661" y="220"/>
                    </a:lnTo>
                    <a:lnTo>
                      <a:pt x="658" y="215"/>
                    </a:lnTo>
                    <a:lnTo>
                      <a:pt x="657" y="215"/>
                    </a:lnTo>
                    <a:lnTo>
                      <a:pt x="658" y="215"/>
                    </a:lnTo>
                    <a:lnTo>
                      <a:pt x="654" y="211"/>
                    </a:lnTo>
                    <a:lnTo>
                      <a:pt x="653" y="207"/>
                    </a:lnTo>
                    <a:lnTo>
                      <a:pt x="652" y="203"/>
                    </a:lnTo>
                    <a:lnTo>
                      <a:pt x="653" y="201"/>
                    </a:lnTo>
                    <a:lnTo>
                      <a:pt x="654" y="199"/>
                    </a:lnTo>
                    <a:lnTo>
                      <a:pt x="657" y="198"/>
                    </a:lnTo>
                    <a:lnTo>
                      <a:pt x="657" y="198"/>
                    </a:lnTo>
                    <a:lnTo>
                      <a:pt x="659" y="195"/>
                    </a:lnTo>
                    <a:lnTo>
                      <a:pt x="659" y="195"/>
                    </a:lnTo>
                    <a:lnTo>
                      <a:pt x="659" y="191"/>
                    </a:lnTo>
                    <a:lnTo>
                      <a:pt x="660" y="187"/>
                    </a:lnTo>
                    <a:lnTo>
                      <a:pt x="661" y="184"/>
                    </a:lnTo>
                    <a:lnTo>
                      <a:pt x="663" y="184"/>
                    </a:lnTo>
                    <a:lnTo>
                      <a:pt x="665" y="187"/>
                    </a:lnTo>
                    <a:lnTo>
                      <a:pt x="669" y="193"/>
                    </a:lnTo>
                    <a:lnTo>
                      <a:pt x="671" y="187"/>
                    </a:lnTo>
                    <a:lnTo>
                      <a:pt x="672" y="185"/>
                    </a:lnTo>
                    <a:lnTo>
                      <a:pt x="675" y="184"/>
                    </a:lnTo>
                    <a:lnTo>
                      <a:pt x="675" y="184"/>
                    </a:lnTo>
                    <a:lnTo>
                      <a:pt x="676" y="183"/>
                    </a:lnTo>
                    <a:lnTo>
                      <a:pt x="676" y="183"/>
                    </a:lnTo>
                    <a:lnTo>
                      <a:pt x="677" y="181"/>
                    </a:lnTo>
                    <a:lnTo>
                      <a:pt x="677" y="180"/>
                    </a:lnTo>
                    <a:lnTo>
                      <a:pt x="676" y="176"/>
                    </a:lnTo>
                    <a:lnTo>
                      <a:pt x="676" y="165"/>
                    </a:lnTo>
                    <a:lnTo>
                      <a:pt x="676" y="165"/>
                    </a:lnTo>
                    <a:lnTo>
                      <a:pt x="677" y="165"/>
                    </a:lnTo>
                    <a:lnTo>
                      <a:pt x="677" y="165"/>
                    </a:lnTo>
                    <a:lnTo>
                      <a:pt x="681" y="168"/>
                    </a:lnTo>
                    <a:lnTo>
                      <a:pt x="689" y="177"/>
                    </a:lnTo>
                    <a:lnTo>
                      <a:pt x="692" y="179"/>
                    </a:lnTo>
                    <a:lnTo>
                      <a:pt x="700" y="183"/>
                    </a:lnTo>
                    <a:lnTo>
                      <a:pt x="702" y="183"/>
                    </a:lnTo>
                    <a:lnTo>
                      <a:pt x="703" y="185"/>
                    </a:lnTo>
                    <a:lnTo>
                      <a:pt x="703" y="185"/>
                    </a:lnTo>
                    <a:lnTo>
                      <a:pt x="707" y="187"/>
                    </a:lnTo>
                    <a:lnTo>
                      <a:pt x="708" y="187"/>
                    </a:lnTo>
                    <a:lnTo>
                      <a:pt x="708" y="185"/>
                    </a:lnTo>
                    <a:lnTo>
                      <a:pt x="708" y="185"/>
                    </a:lnTo>
                    <a:lnTo>
                      <a:pt x="707" y="184"/>
                    </a:lnTo>
                    <a:lnTo>
                      <a:pt x="707" y="184"/>
                    </a:lnTo>
                    <a:lnTo>
                      <a:pt x="700" y="170"/>
                    </a:lnTo>
                    <a:lnTo>
                      <a:pt x="696" y="155"/>
                    </a:lnTo>
                    <a:lnTo>
                      <a:pt x="696" y="155"/>
                    </a:lnTo>
                    <a:lnTo>
                      <a:pt x="696" y="155"/>
                    </a:lnTo>
                    <a:lnTo>
                      <a:pt x="696" y="153"/>
                    </a:lnTo>
                    <a:lnTo>
                      <a:pt x="696" y="152"/>
                    </a:lnTo>
                    <a:lnTo>
                      <a:pt x="691" y="153"/>
                    </a:lnTo>
                    <a:lnTo>
                      <a:pt x="687" y="153"/>
                    </a:lnTo>
                    <a:lnTo>
                      <a:pt x="683" y="153"/>
                    </a:lnTo>
                    <a:lnTo>
                      <a:pt x="677" y="149"/>
                    </a:lnTo>
                    <a:lnTo>
                      <a:pt x="673" y="148"/>
                    </a:lnTo>
                    <a:lnTo>
                      <a:pt x="671" y="145"/>
                    </a:lnTo>
                    <a:lnTo>
                      <a:pt x="669" y="142"/>
                    </a:lnTo>
                    <a:lnTo>
                      <a:pt x="667" y="140"/>
                    </a:lnTo>
                    <a:lnTo>
                      <a:pt x="667" y="140"/>
                    </a:lnTo>
                    <a:lnTo>
                      <a:pt x="669" y="140"/>
                    </a:lnTo>
                    <a:lnTo>
                      <a:pt x="672" y="141"/>
                    </a:lnTo>
                    <a:lnTo>
                      <a:pt x="675" y="142"/>
                    </a:lnTo>
                    <a:lnTo>
                      <a:pt x="677" y="142"/>
                    </a:lnTo>
                    <a:lnTo>
                      <a:pt x="678" y="143"/>
                    </a:lnTo>
                    <a:lnTo>
                      <a:pt x="678" y="140"/>
                    </a:lnTo>
                    <a:lnTo>
                      <a:pt x="678" y="140"/>
                    </a:lnTo>
                    <a:lnTo>
                      <a:pt x="677" y="140"/>
                    </a:lnTo>
                    <a:lnTo>
                      <a:pt x="678" y="139"/>
                    </a:lnTo>
                    <a:lnTo>
                      <a:pt x="681" y="137"/>
                    </a:lnTo>
                    <a:lnTo>
                      <a:pt x="684" y="139"/>
                    </a:lnTo>
                    <a:lnTo>
                      <a:pt x="685" y="141"/>
                    </a:lnTo>
                    <a:lnTo>
                      <a:pt x="685" y="141"/>
                    </a:lnTo>
                    <a:lnTo>
                      <a:pt x="689" y="142"/>
                    </a:lnTo>
                    <a:lnTo>
                      <a:pt x="689" y="143"/>
                    </a:lnTo>
                    <a:lnTo>
                      <a:pt x="690" y="143"/>
                    </a:lnTo>
                    <a:lnTo>
                      <a:pt x="690" y="141"/>
                    </a:lnTo>
                    <a:lnTo>
                      <a:pt x="690" y="141"/>
                    </a:lnTo>
                    <a:lnTo>
                      <a:pt x="690" y="136"/>
                    </a:lnTo>
                    <a:lnTo>
                      <a:pt x="689" y="128"/>
                    </a:lnTo>
                    <a:lnTo>
                      <a:pt x="691" y="129"/>
                    </a:lnTo>
                    <a:lnTo>
                      <a:pt x="697" y="135"/>
                    </a:lnTo>
                    <a:lnTo>
                      <a:pt x="700" y="135"/>
                    </a:lnTo>
                    <a:lnTo>
                      <a:pt x="700" y="135"/>
                    </a:lnTo>
                    <a:lnTo>
                      <a:pt x="702" y="133"/>
                    </a:lnTo>
                    <a:lnTo>
                      <a:pt x="704" y="131"/>
                    </a:lnTo>
                    <a:lnTo>
                      <a:pt x="706" y="131"/>
                    </a:lnTo>
                    <a:lnTo>
                      <a:pt x="707" y="134"/>
                    </a:lnTo>
                    <a:lnTo>
                      <a:pt x="707" y="141"/>
                    </a:lnTo>
                    <a:lnTo>
                      <a:pt x="708" y="142"/>
                    </a:lnTo>
                    <a:lnTo>
                      <a:pt x="712" y="143"/>
                    </a:lnTo>
                    <a:lnTo>
                      <a:pt x="712" y="143"/>
                    </a:lnTo>
                    <a:lnTo>
                      <a:pt x="715" y="145"/>
                    </a:lnTo>
                    <a:lnTo>
                      <a:pt x="715" y="145"/>
                    </a:lnTo>
                    <a:lnTo>
                      <a:pt x="718" y="145"/>
                    </a:lnTo>
                    <a:lnTo>
                      <a:pt x="719" y="145"/>
                    </a:lnTo>
                    <a:lnTo>
                      <a:pt x="719" y="143"/>
                    </a:lnTo>
                    <a:lnTo>
                      <a:pt x="719" y="142"/>
                    </a:lnTo>
                    <a:lnTo>
                      <a:pt x="716" y="142"/>
                    </a:lnTo>
                    <a:lnTo>
                      <a:pt x="716" y="141"/>
                    </a:lnTo>
                    <a:lnTo>
                      <a:pt x="712" y="141"/>
                    </a:lnTo>
                    <a:lnTo>
                      <a:pt x="710" y="140"/>
                    </a:lnTo>
                    <a:lnTo>
                      <a:pt x="709" y="139"/>
                    </a:lnTo>
                    <a:lnTo>
                      <a:pt x="709" y="135"/>
                    </a:lnTo>
                    <a:lnTo>
                      <a:pt x="710" y="133"/>
                    </a:lnTo>
                    <a:lnTo>
                      <a:pt x="712" y="130"/>
                    </a:lnTo>
                    <a:lnTo>
                      <a:pt x="718" y="130"/>
                    </a:lnTo>
                    <a:lnTo>
                      <a:pt x="727" y="131"/>
                    </a:lnTo>
                    <a:lnTo>
                      <a:pt x="728" y="131"/>
                    </a:lnTo>
                    <a:lnTo>
                      <a:pt x="729" y="133"/>
                    </a:lnTo>
                    <a:lnTo>
                      <a:pt x="729" y="135"/>
                    </a:lnTo>
                    <a:lnTo>
                      <a:pt x="728" y="142"/>
                    </a:lnTo>
                    <a:lnTo>
                      <a:pt x="726" y="143"/>
                    </a:lnTo>
                    <a:lnTo>
                      <a:pt x="721" y="148"/>
                    </a:lnTo>
                    <a:lnTo>
                      <a:pt x="716" y="150"/>
                    </a:lnTo>
                    <a:lnTo>
                      <a:pt x="714" y="154"/>
                    </a:lnTo>
                    <a:lnTo>
                      <a:pt x="714" y="154"/>
                    </a:lnTo>
                    <a:lnTo>
                      <a:pt x="716" y="154"/>
                    </a:lnTo>
                    <a:lnTo>
                      <a:pt x="722" y="150"/>
                    </a:lnTo>
                    <a:lnTo>
                      <a:pt x="735" y="142"/>
                    </a:lnTo>
                    <a:lnTo>
                      <a:pt x="738" y="142"/>
                    </a:lnTo>
                    <a:lnTo>
                      <a:pt x="738" y="142"/>
                    </a:lnTo>
                    <a:lnTo>
                      <a:pt x="737" y="143"/>
                    </a:lnTo>
                    <a:lnTo>
                      <a:pt x="737" y="143"/>
                    </a:lnTo>
                    <a:lnTo>
                      <a:pt x="737" y="148"/>
                    </a:lnTo>
                    <a:lnTo>
                      <a:pt x="735" y="149"/>
                    </a:lnTo>
                    <a:lnTo>
                      <a:pt x="735" y="150"/>
                    </a:lnTo>
                    <a:lnTo>
                      <a:pt x="737" y="152"/>
                    </a:lnTo>
                    <a:lnTo>
                      <a:pt x="737" y="153"/>
                    </a:lnTo>
                    <a:lnTo>
                      <a:pt x="739" y="154"/>
                    </a:lnTo>
                    <a:lnTo>
                      <a:pt x="743" y="158"/>
                    </a:lnTo>
                    <a:lnTo>
                      <a:pt x="744" y="159"/>
                    </a:lnTo>
                    <a:lnTo>
                      <a:pt x="745" y="160"/>
                    </a:lnTo>
                    <a:lnTo>
                      <a:pt x="745" y="160"/>
                    </a:lnTo>
                    <a:lnTo>
                      <a:pt x="746" y="160"/>
                    </a:lnTo>
                    <a:lnTo>
                      <a:pt x="747" y="160"/>
                    </a:lnTo>
                    <a:lnTo>
                      <a:pt x="750" y="158"/>
                    </a:lnTo>
                    <a:lnTo>
                      <a:pt x="750" y="158"/>
                    </a:lnTo>
                    <a:lnTo>
                      <a:pt x="753" y="153"/>
                    </a:lnTo>
                    <a:lnTo>
                      <a:pt x="750" y="149"/>
                    </a:lnTo>
                    <a:lnTo>
                      <a:pt x="745" y="147"/>
                    </a:lnTo>
                    <a:lnTo>
                      <a:pt x="745" y="146"/>
                    </a:lnTo>
                    <a:lnTo>
                      <a:pt x="745" y="146"/>
                    </a:lnTo>
                    <a:lnTo>
                      <a:pt x="744" y="145"/>
                    </a:lnTo>
                    <a:lnTo>
                      <a:pt x="745" y="140"/>
                    </a:lnTo>
                    <a:lnTo>
                      <a:pt x="745" y="140"/>
                    </a:lnTo>
                    <a:lnTo>
                      <a:pt x="746" y="133"/>
                    </a:lnTo>
                    <a:lnTo>
                      <a:pt x="747" y="129"/>
                    </a:lnTo>
                    <a:lnTo>
                      <a:pt x="750" y="124"/>
                    </a:lnTo>
                    <a:lnTo>
                      <a:pt x="753" y="121"/>
                    </a:lnTo>
                    <a:lnTo>
                      <a:pt x="753" y="118"/>
                    </a:lnTo>
                    <a:lnTo>
                      <a:pt x="753" y="117"/>
                    </a:lnTo>
                    <a:lnTo>
                      <a:pt x="746" y="117"/>
                    </a:lnTo>
                    <a:lnTo>
                      <a:pt x="746" y="117"/>
                    </a:lnTo>
                    <a:lnTo>
                      <a:pt x="745" y="117"/>
                    </a:lnTo>
                    <a:lnTo>
                      <a:pt x="746" y="118"/>
                    </a:lnTo>
                    <a:lnTo>
                      <a:pt x="746" y="118"/>
                    </a:lnTo>
                    <a:lnTo>
                      <a:pt x="750" y="114"/>
                    </a:lnTo>
                    <a:lnTo>
                      <a:pt x="753" y="110"/>
                    </a:lnTo>
                    <a:lnTo>
                      <a:pt x="757" y="103"/>
                    </a:lnTo>
                    <a:lnTo>
                      <a:pt x="757" y="103"/>
                    </a:lnTo>
                    <a:lnTo>
                      <a:pt x="759" y="100"/>
                    </a:lnTo>
                    <a:lnTo>
                      <a:pt x="762" y="98"/>
                    </a:lnTo>
                    <a:lnTo>
                      <a:pt x="764" y="96"/>
                    </a:lnTo>
                    <a:lnTo>
                      <a:pt x="769" y="96"/>
                    </a:lnTo>
                    <a:lnTo>
                      <a:pt x="769" y="96"/>
                    </a:lnTo>
                    <a:lnTo>
                      <a:pt x="776" y="94"/>
                    </a:lnTo>
                    <a:lnTo>
                      <a:pt x="776" y="92"/>
                    </a:lnTo>
                    <a:lnTo>
                      <a:pt x="776" y="92"/>
                    </a:lnTo>
                    <a:lnTo>
                      <a:pt x="771" y="90"/>
                    </a:lnTo>
                    <a:lnTo>
                      <a:pt x="770" y="86"/>
                    </a:lnTo>
                    <a:lnTo>
                      <a:pt x="770" y="83"/>
                    </a:lnTo>
                    <a:lnTo>
                      <a:pt x="772" y="77"/>
                    </a:lnTo>
                    <a:lnTo>
                      <a:pt x="772" y="75"/>
                    </a:lnTo>
                    <a:lnTo>
                      <a:pt x="774" y="74"/>
                    </a:lnTo>
                    <a:lnTo>
                      <a:pt x="776" y="74"/>
                    </a:lnTo>
                    <a:lnTo>
                      <a:pt x="785" y="78"/>
                    </a:lnTo>
                    <a:lnTo>
                      <a:pt x="787" y="78"/>
                    </a:lnTo>
                    <a:lnTo>
                      <a:pt x="787" y="78"/>
                    </a:lnTo>
                    <a:lnTo>
                      <a:pt x="787" y="75"/>
                    </a:lnTo>
                    <a:lnTo>
                      <a:pt x="787" y="75"/>
                    </a:lnTo>
                    <a:lnTo>
                      <a:pt x="781" y="71"/>
                    </a:lnTo>
                    <a:lnTo>
                      <a:pt x="768" y="59"/>
                    </a:lnTo>
                    <a:lnTo>
                      <a:pt x="766" y="57"/>
                    </a:lnTo>
                    <a:lnTo>
                      <a:pt x="768" y="57"/>
                    </a:lnTo>
                    <a:lnTo>
                      <a:pt x="776" y="60"/>
                    </a:lnTo>
                    <a:lnTo>
                      <a:pt x="780" y="60"/>
                    </a:lnTo>
                    <a:lnTo>
                      <a:pt x="780" y="60"/>
                    </a:lnTo>
                    <a:lnTo>
                      <a:pt x="780" y="54"/>
                    </a:lnTo>
                    <a:lnTo>
                      <a:pt x="781" y="53"/>
                    </a:lnTo>
                    <a:lnTo>
                      <a:pt x="781" y="52"/>
                    </a:lnTo>
                    <a:lnTo>
                      <a:pt x="781" y="52"/>
                    </a:lnTo>
                    <a:lnTo>
                      <a:pt x="782" y="50"/>
                    </a:lnTo>
                    <a:lnTo>
                      <a:pt x="782" y="50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77" y="46"/>
                    </a:lnTo>
                    <a:lnTo>
                      <a:pt x="774" y="42"/>
                    </a:lnTo>
                    <a:lnTo>
                      <a:pt x="774" y="41"/>
                    </a:lnTo>
                    <a:lnTo>
                      <a:pt x="775" y="41"/>
                    </a:lnTo>
                    <a:lnTo>
                      <a:pt x="783" y="41"/>
                    </a:lnTo>
                    <a:lnTo>
                      <a:pt x="784" y="40"/>
                    </a:lnTo>
                    <a:lnTo>
                      <a:pt x="785" y="40"/>
                    </a:lnTo>
                    <a:lnTo>
                      <a:pt x="788" y="41"/>
                    </a:lnTo>
                    <a:lnTo>
                      <a:pt x="789" y="44"/>
                    </a:lnTo>
                    <a:lnTo>
                      <a:pt x="791" y="49"/>
                    </a:lnTo>
                    <a:lnTo>
                      <a:pt x="794" y="53"/>
                    </a:lnTo>
                    <a:lnTo>
                      <a:pt x="795" y="54"/>
                    </a:lnTo>
                    <a:lnTo>
                      <a:pt x="795" y="48"/>
                    </a:lnTo>
                    <a:lnTo>
                      <a:pt x="796" y="46"/>
                    </a:lnTo>
                    <a:lnTo>
                      <a:pt x="797" y="44"/>
                    </a:lnTo>
                    <a:lnTo>
                      <a:pt x="799" y="46"/>
                    </a:lnTo>
                    <a:lnTo>
                      <a:pt x="800" y="47"/>
                    </a:lnTo>
                    <a:lnTo>
                      <a:pt x="800" y="52"/>
                    </a:lnTo>
                    <a:lnTo>
                      <a:pt x="801" y="52"/>
                    </a:lnTo>
                    <a:lnTo>
                      <a:pt x="801" y="52"/>
                    </a:lnTo>
                    <a:lnTo>
                      <a:pt x="805" y="49"/>
                    </a:lnTo>
                    <a:lnTo>
                      <a:pt x="805" y="49"/>
                    </a:lnTo>
                    <a:lnTo>
                      <a:pt x="811" y="46"/>
                    </a:lnTo>
                    <a:lnTo>
                      <a:pt x="816" y="42"/>
                    </a:lnTo>
                    <a:lnTo>
                      <a:pt x="822" y="42"/>
                    </a:lnTo>
                    <a:lnTo>
                      <a:pt x="824" y="43"/>
                    </a:lnTo>
                    <a:lnTo>
                      <a:pt x="822" y="43"/>
                    </a:lnTo>
                    <a:lnTo>
                      <a:pt x="822" y="43"/>
                    </a:lnTo>
                    <a:lnTo>
                      <a:pt x="820" y="46"/>
                    </a:lnTo>
                    <a:lnTo>
                      <a:pt x="818" y="48"/>
                    </a:lnTo>
                    <a:lnTo>
                      <a:pt x="818" y="49"/>
                    </a:lnTo>
                    <a:lnTo>
                      <a:pt x="816" y="50"/>
                    </a:lnTo>
                    <a:lnTo>
                      <a:pt x="816" y="52"/>
                    </a:lnTo>
                    <a:lnTo>
                      <a:pt x="818" y="53"/>
                    </a:lnTo>
                    <a:lnTo>
                      <a:pt x="818" y="53"/>
                    </a:lnTo>
                    <a:lnTo>
                      <a:pt x="819" y="53"/>
                    </a:lnTo>
                    <a:lnTo>
                      <a:pt x="819" y="54"/>
                    </a:lnTo>
                    <a:lnTo>
                      <a:pt x="820" y="54"/>
                    </a:lnTo>
                    <a:lnTo>
                      <a:pt x="819" y="54"/>
                    </a:lnTo>
                    <a:lnTo>
                      <a:pt x="819" y="54"/>
                    </a:lnTo>
                    <a:lnTo>
                      <a:pt x="819" y="59"/>
                    </a:lnTo>
                    <a:lnTo>
                      <a:pt x="816" y="62"/>
                    </a:lnTo>
                    <a:lnTo>
                      <a:pt x="812" y="69"/>
                    </a:lnTo>
                    <a:lnTo>
                      <a:pt x="812" y="69"/>
                    </a:lnTo>
                    <a:lnTo>
                      <a:pt x="808" y="78"/>
                    </a:lnTo>
                    <a:lnTo>
                      <a:pt x="806" y="81"/>
                    </a:lnTo>
                    <a:lnTo>
                      <a:pt x="806" y="86"/>
                    </a:lnTo>
                    <a:lnTo>
                      <a:pt x="806" y="86"/>
                    </a:lnTo>
                    <a:lnTo>
                      <a:pt x="806" y="88"/>
                    </a:lnTo>
                    <a:lnTo>
                      <a:pt x="806" y="90"/>
                    </a:lnTo>
                    <a:lnTo>
                      <a:pt x="807" y="90"/>
                    </a:lnTo>
                    <a:lnTo>
                      <a:pt x="808" y="91"/>
                    </a:lnTo>
                    <a:lnTo>
                      <a:pt x="808" y="91"/>
                    </a:lnTo>
                    <a:lnTo>
                      <a:pt x="812" y="93"/>
                    </a:lnTo>
                    <a:lnTo>
                      <a:pt x="812" y="98"/>
                    </a:lnTo>
                    <a:lnTo>
                      <a:pt x="807" y="105"/>
                    </a:lnTo>
                    <a:lnTo>
                      <a:pt x="807" y="110"/>
                    </a:lnTo>
                    <a:lnTo>
                      <a:pt x="807" y="110"/>
                    </a:lnTo>
                    <a:lnTo>
                      <a:pt x="807" y="125"/>
                    </a:lnTo>
                    <a:lnTo>
                      <a:pt x="807" y="130"/>
                    </a:lnTo>
                    <a:lnTo>
                      <a:pt x="808" y="131"/>
                    </a:lnTo>
                    <a:lnTo>
                      <a:pt x="809" y="129"/>
                    </a:lnTo>
                    <a:lnTo>
                      <a:pt x="809" y="129"/>
                    </a:lnTo>
                    <a:lnTo>
                      <a:pt x="811" y="128"/>
                    </a:lnTo>
                    <a:lnTo>
                      <a:pt x="812" y="127"/>
                    </a:lnTo>
                    <a:lnTo>
                      <a:pt x="812" y="127"/>
                    </a:lnTo>
                    <a:lnTo>
                      <a:pt x="812" y="128"/>
                    </a:lnTo>
                    <a:lnTo>
                      <a:pt x="812" y="128"/>
                    </a:lnTo>
                    <a:lnTo>
                      <a:pt x="812" y="130"/>
                    </a:lnTo>
                    <a:lnTo>
                      <a:pt x="812" y="130"/>
                    </a:lnTo>
                    <a:lnTo>
                      <a:pt x="813" y="130"/>
                    </a:lnTo>
                    <a:lnTo>
                      <a:pt x="813" y="130"/>
                    </a:lnTo>
                    <a:lnTo>
                      <a:pt x="815" y="128"/>
                    </a:lnTo>
                    <a:lnTo>
                      <a:pt x="815" y="128"/>
                    </a:lnTo>
                    <a:lnTo>
                      <a:pt x="818" y="121"/>
                    </a:lnTo>
                    <a:lnTo>
                      <a:pt x="819" y="111"/>
                    </a:lnTo>
                    <a:lnTo>
                      <a:pt x="819" y="106"/>
                    </a:lnTo>
                    <a:lnTo>
                      <a:pt x="819" y="106"/>
                    </a:lnTo>
                    <a:lnTo>
                      <a:pt x="819" y="105"/>
                    </a:lnTo>
                    <a:lnTo>
                      <a:pt x="819" y="98"/>
                    </a:lnTo>
                    <a:lnTo>
                      <a:pt x="824" y="85"/>
                    </a:lnTo>
                    <a:lnTo>
                      <a:pt x="824" y="85"/>
                    </a:lnTo>
                    <a:lnTo>
                      <a:pt x="824" y="85"/>
                    </a:lnTo>
                    <a:lnTo>
                      <a:pt x="827" y="72"/>
                    </a:lnTo>
                    <a:lnTo>
                      <a:pt x="833" y="59"/>
                    </a:lnTo>
                    <a:lnTo>
                      <a:pt x="844" y="32"/>
                    </a:lnTo>
                    <a:lnTo>
                      <a:pt x="844" y="32"/>
                    </a:lnTo>
                    <a:lnTo>
                      <a:pt x="844" y="32"/>
                    </a:lnTo>
                    <a:lnTo>
                      <a:pt x="846" y="29"/>
                    </a:lnTo>
                    <a:lnTo>
                      <a:pt x="847" y="27"/>
                    </a:lnTo>
                    <a:lnTo>
                      <a:pt x="850" y="27"/>
                    </a:lnTo>
                    <a:lnTo>
                      <a:pt x="851" y="31"/>
                    </a:lnTo>
                    <a:lnTo>
                      <a:pt x="852" y="37"/>
                    </a:lnTo>
                    <a:lnTo>
                      <a:pt x="852" y="46"/>
                    </a:lnTo>
                    <a:lnTo>
                      <a:pt x="851" y="49"/>
                    </a:lnTo>
                    <a:lnTo>
                      <a:pt x="849" y="54"/>
                    </a:lnTo>
                    <a:lnTo>
                      <a:pt x="845" y="57"/>
                    </a:lnTo>
                    <a:lnTo>
                      <a:pt x="844" y="61"/>
                    </a:lnTo>
                    <a:lnTo>
                      <a:pt x="844" y="61"/>
                    </a:lnTo>
                    <a:lnTo>
                      <a:pt x="844" y="62"/>
                    </a:lnTo>
                    <a:lnTo>
                      <a:pt x="844" y="62"/>
                    </a:lnTo>
                    <a:lnTo>
                      <a:pt x="851" y="62"/>
                    </a:lnTo>
                    <a:lnTo>
                      <a:pt x="853" y="63"/>
                    </a:lnTo>
                    <a:lnTo>
                      <a:pt x="855" y="65"/>
                    </a:lnTo>
                    <a:lnTo>
                      <a:pt x="856" y="67"/>
                    </a:lnTo>
                    <a:lnTo>
                      <a:pt x="857" y="80"/>
                    </a:lnTo>
                    <a:lnTo>
                      <a:pt x="857" y="91"/>
                    </a:lnTo>
                    <a:lnTo>
                      <a:pt x="859" y="88"/>
                    </a:lnTo>
                    <a:lnTo>
                      <a:pt x="859" y="88"/>
                    </a:lnTo>
                    <a:lnTo>
                      <a:pt x="864" y="83"/>
                    </a:lnTo>
                    <a:lnTo>
                      <a:pt x="871" y="77"/>
                    </a:lnTo>
                    <a:lnTo>
                      <a:pt x="874" y="74"/>
                    </a:lnTo>
                    <a:lnTo>
                      <a:pt x="876" y="73"/>
                    </a:lnTo>
                    <a:lnTo>
                      <a:pt x="880" y="73"/>
                    </a:lnTo>
                    <a:lnTo>
                      <a:pt x="880" y="73"/>
                    </a:lnTo>
                    <a:lnTo>
                      <a:pt x="880" y="72"/>
                    </a:lnTo>
                    <a:lnTo>
                      <a:pt x="880" y="72"/>
                    </a:lnTo>
                    <a:lnTo>
                      <a:pt x="878" y="71"/>
                    </a:lnTo>
                    <a:lnTo>
                      <a:pt x="878" y="71"/>
                    </a:lnTo>
                    <a:lnTo>
                      <a:pt x="870" y="63"/>
                    </a:lnTo>
                    <a:lnTo>
                      <a:pt x="869" y="61"/>
                    </a:lnTo>
                    <a:lnTo>
                      <a:pt x="869" y="61"/>
                    </a:lnTo>
                    <a:lnTo>
                      <a:pt x="868" y="59"/>
                    </a:lnTo>
                    <a:lnTo>
                      <a:pt x="869" y="56"/>
                    </a:lnTo>
                    <a:lnTo>
                      <a:pt x="870" y="53"/>
                    </a:lnTo>
                    <a:lnTo>
                      <a:pt x="873" y="48"/>
                    </a:lnTo>
                    <a:lnTo>
                      <a:pt x="874" y="47"/>
                    </a:lnTo>
                    <a:lnTo>
                      <a:pt x="874" y="47"/>
                    </a:lnTo>
                    <a:lnTo>
                      <a:pt x="875" y="43"/>
                    </a:lnTo>
                    <a:lnTo>
                      <a:pt x="875" y="43"/>
                    </a:lnTo>
                    <a:lnTo>
                      <a:pt x="875" y="41"/>
                    </a:lnTo>
                    <a:lnTo>
                      <a:pt x="876" y="41"/>
                    </a:lnTo>
                    <a:lnTo>
                      <a:pt x="878" y="38"/>
                    </a:lnTo>
                    <a:lnTo>
                      <a:pt x="882" y="37"/>
                    </a:lnTo>
                    <a:lnTo>
                      <a:pt x="887" y="37"/>
                    </a:lnTo>
                    <a:lnTo>
                      <a:pt x="888" y="37"/>
                    </a:lnTo>
                    <a:lnTo>
                      <a:pt x="888" y="36"/>
                    </a:lnTo>
                    <a:lnTo>
                      <a:pt x="888" y="36"/>
                    </a:lnTo>
                    <a:lnTo>
                      <a:pt x="882" y="32"/>
                    </a:lnTo>
                    <a:lnTo>
                      <a:pt x="874" y="30"/>
                    </a:lnTo>
                    <a:lnTo>
                      <a:pt x="867" y="29"/>
                    </a:lnTo>
                    <a:lnTo>
                      <a:pt x="864" y="29"/>
                    </a:lnTo>
                    <a:lnTo>
                      <a:pt x="864" y="27"/>
                    </a:lnTo>
                    <a:lnTo>
                      <a:pt x="865" y="23"/>
                    </a:lnTo>
                    <a:lnTo>
                      <a:pt x="867" y="23"/>
                    </a:lnTo>
                    <a:lnTo>
                      <a:pt x="867" y="18"/>
                    </a:lnTo>
                    <a:lnTo>
                      <a:pt x="868" y="15"/>
                    </a:lnTo>
                    <a:lnTo>
                      <a:pt x="869" y="15"/>
                    </a:lnTo>
                    <a:lnTo>
                      <a:pt x="873" y="16"/>
                    </a:lnTo>
                    <a:lnTo>
                      <a:pt x="873" y="16"/>
                    </a:lnTo>
                    <a:lnTo>
                      <a:pt x="876" y="17"/>
                    </a:lnTo>
                    <a:lnTo>
                      <a:pt x="876" y="17"/>
                    </a:lnTo>
                    <a:lnTo>
                      <a:pt x="877" y="16"/>
                    </a:lnTo>
                    <a:lnTo>
                      <a:pt x="878" y="16"/>
                    </a:lnTo>
                    <a:lnTo>
                      <a:pt x="880" y="16"/>
                    </a:lnTo>
                    <a:lnTo>
                      <a:pt x="877" y="12"/>
                    </a:lnTo>
                    <a:lnTo>
                      <a:pt x="877" y="12"/>
                    </a:lnTo>
                    <a:lnTo>
                      <a:pt x="877" y="10"/>
                    </a:lnTo>
                    <a:lnTo>
                      <a:pt x="876" y="7"/>
                    </a:lnTo>
                    <a:lnTo>
                      <a:pt x="876" y="6"/>
                    </a:lnTo>
                    <a:lnTo>
                      <a:pt x="877" y="5"/>
                    </a:lnTo>
                    <a:lnTo>
                      <a:pt x="877" y="4"/>
                    </a:lnTo>
                    <a:lnTo>
                      <a:pt x="877" y="5"/>
                    </a:lnTo>
                    <a:lnTo>
                      <a:pt x="877" y="5"/>
                    </a:lnTo>
                    <a:lnTo>
                      <a:pt x="882" y="9"/>
                    </a:lnTo>
                    <a:lnTo>
                      <a:pt x="886" y="9"/>
                    </a:lnTo>
                    <a:lnTo>
                      <a:pt x="886" y="9"/>
                    </a:lnTo>
                    <a:lnTo>
                      <a:pt x="887" y="9"/>
                    </a:lnTo>
                    <a:lnTo>
                      <a:pt x="889" y="7"/>
                    </a:lnTo>
                    <a:lnTo>
                      <a:pt x="889" y="7"/>
                    </a:lnTo>
                    <a:lnTo>
                      <a:pt x="893" y="5"/>
                    </a:lnTo>
                    <a:lnTo>
                      <a:pt x="899" y="3"/>
                    </a:lnTo>
                    <a:lnTo>
                      <a:pt x="901" y="3"/>
                    </a:lnTo>
                    <a:lnTo>
                      <a:pt x="901" y="3"/>
                    </a:lnTo>
                    <a:lnTo>
                      <a:pt x="902" y="3"/>
                    </a:lnTo>
                    <a:lnTo>
                      <a:pt x="902" y="1"/>
                    </a:lnTo>
                    <a:lnTo>
                      <a:pt x="900" y="3"/>
                    </a:lnTo>
                    <a:lnTo>
                      <a:pt x="900" y="3"/>
                    </a:lnTo>
                    <a:lnTo>
                      <a:pt x="899" y="6"/>
                    </a:lnTo>
                    <a:lnTo>
                      <a:pt x="899" y="6"/>
                    </a:lnTo>
                    <a:lnTo>
                      <a:pt x="900" y="7"/>
                    </a:lnTo>
                    <a:lnTo>
                      <a:pt x="901" y="9"/>
                    </a:lnTo>
                    <a:lnTo>
                      <a:pt x="901" y="9"/>
                    </a:lnTo>
                    <a:lnTo>
                      <a:pt x="904" y="9"/>
                    </a:lnTo>
                    <a:lnTo>
                      <a:pt x="905" y="9"/>
                    </a:lnTo>
                    <a:lnTo>
                      <a:pt x="909" y="7"/>
                    </a:lnTo>
                    <a:lnTo>
                      <a:pt x="914" y="9"/>
                    </a:lnTo>
                    <a:lnTo>
                      <a:pt x="915" y="10"/>
                    </a:lnTo>
                    <a:lnTo>
                      <a:pt x="917" y="11"/>
                    </a:lnTo>
                    <a:lnTo>
                      <a:pt x="917" y="11"/>
                    </a:lnTo>
                    <a:lnTo>
                      <a:pt x="915" y="13"/>
                    </a:lnTo>
                    <a:lnTo>
                      <a:pt x="913" y="16"/>
                    </a:lnTo>
                    <a:lnTo>
                      <a:pt x="913" y="16"/>
                    </a:lnTo>
                    <a:lnTo>
                      <a:pt x="911" y="22"/>
                    </a:lnTo>
                    <a:lnTo>
                      <a:pt x="909" y="25"/>
                    </a:lnTo>
                    <a:lnTo>
                      <a:pt x="908" y="27"/>
                    </a:lnTo>
                    <a:lnTo>
                      <a:pt x="905" y="29"/>
                    </a:lnTo>
                    <a:lnTo>
                      <a:pt x="898" y="29"/>
                    </a:lnTo>
                    <a:lnTo>
                      <a:pt x="896" y="30"/>
                    </a:lnTo>
                    <a:lnTo>
                      <a:pt x="895" y="30"/>
                    </a:lnTo>
                    <a:lnTo>
                      <a:pt x="896" y="32"/>
                    </a:lnTo>
                    <a:lnTo>
                      <a:pt x="896" y="32"/>
                    </a:lnTo>
                    <a:lnTo>
                      <a:pt x="901" y="38"/>
                    </a:lnTo>
                    <a:lnTo>
                      <a:pt x="901" y="41"/>
                    </a:lnTo>
                    <a:lnTo>
                      <a:pt x="901" y="41"/>
                    </a:lnTo>
                    <a:lnTo>
                      <a:pt x="902" y="41"/>
                    </a:lnTo>
                    <a:lnTo>
                      <a:pt x="901" y="44"/>
                    </a:lnTo>
                    <a:lnTo>
                      <a:pt x="896" y="48"/>
                    </a:lnTo>
                    <a:lnTo>
                      <a:pt x="894" y="53"/>
                    </a:lnTo>
                    <a:lnTo>
                      <a:pt x="893" y="54"/>
                    </a:lnTo>
                    <a:lnTo>
                      <a:pt x="892" y="54"/>
                    </a:lnTo>
                    <a:lnTo>
                      <a:pt x="894" y="54"/>
                    </a:lnTo>
                    <a:lnTo>
                      <a:pt x="894" y="54"/>
                    </a:lnTo>
                    <a:lnTo>
                      <a:pt x="900" y="52"/>
                    </a:lnTo>
                    <a:lnTo>
                      <a:pt x="907" y="48"/>
                    </a:lnTo>
                    <a:lnTo>
                      <a:pt x="913" y="44"/>
                    </a:lnTo>
                    <a:lnTo>
                      <a:pt x="914" y="46"/>
                    </a:lnTo>
                    <a:lnTo>
                      <a:pt x="914" y="47"/>
                    </a:lnTo>
                    <a:lnTo>
                      <a:pt x="912" y="53"/>
                    </a:lnTo>
                    <a:lnTo>
                      <a:pt x="902" y="66"/>
                    </a:lnTo>
                    <a:lnTo>
                      <a:pt x="902" y="67"/>
                    </a:lnTo>
                    <a:lnTo>
                      <a:pt x="902" y="67"/>
                    </a:lnTo>
                    <a:lnTo>
                      <a:pt x="906" y="66"/>
                    </a:lnTo>
                    <a:lnTo>
                      <a:pt x="906" y="66"/>
                    </a:lnTo>
                    <a:lnTo>
                      <a:pt x="914" y="62"/>
                    </a:lnTo>
                    <a:lnTo>
                      <a:pt x="914" y="63"/>
                    </a:lnTo>
                    <a:lnTo>
                      <a:pt x="914" y="63"/>
                    </a:lnTo>
                    <a:lnTo>
                      <a:pt x="914" y="63"/>
                    </a:lnTo>
                    <a:lnTo>
                      <a:pt x="915" y="68"/>
                    </a:lnTo>
                    <a:lnTo>
                      <a:pt x="917" y="72"/>
                    </a:lnTo>
                    <a:lnTo>
                      <a:pt x="917" y="72"/>
                    </a:lnTo>
                    <a:lnTo>
                      <a:pt x="918" y="74"/>
                    </a:lnTo>
                    <a:lnTo>
                      <a:pt x="919" y="74"/>
                    </a:lnTo>
                    <a:lnTo>
                      <a:pt x="919" y="68"/>
                    </a:lnTo>
                    <a:lnTo>
                      <a:pt x="920" y="65"/>
                    </a:lnTo>
                    <a:lnTo>
                      <a:pt x="923" y="62"/>
                    </a:lnTo>
                    <a:lnTo>
                      <a:pt x="923" y="62"/>
                    </a:lnTo>
                    <a:lnTo>
                      <a:pt x="924" y="60"/>
                    </a:lnTo>
                    <a:lnTo>
                      <a:pt x="924" y="60"/>
                    </a:lnTo>
                    <a:lnTo>
                      <a:pt x="923" y="57"/>
                    </a:lnTo>
                    <a:lnTo>
                      <a:pt x="923" y="57"/>
                    </a:lnTo>
                    <a:lnTo>
                      <a:pt x="921" y="56"/>
                    </a:lnTo>
                    <a:lnTo>
                      <a:pt x="919" y="54"/>
                    </a:lnTo>
                    <a:lnTo>
                      <a:pt x="919" y="53"/>
                    </a:lnTo>
                    <a:lnTo>
                      <a:pt x="919" y="46"/>
                    </a:lnTo>
                    <a:lnTo>
                      <a:pt x="919" y="36"/>
                    </a:lnTo>
                    <a:lnTo>
                      <a:pt x="921" y="27"/>
                    </a:lnTo>
                    <a:lnTo>
                      <a:pt x="923" y="23"/>
                    </a:lnTo>
                    <a:lnTo>
                      <a:pt x="924" y="19"/>
                    </a:lnTo>
                    <a:lnTo>
                      <a:pt x="926" y="18"/>
                    </a:lnTo>
                    <a:lnTo>
                      <a:pt x="929" y="17"/>
                    </a:lnTo>
                    <a:lnTo>
                      <a:pt x="929" y="17"/>
                    </a:lnTo>
                    <a:lnTo>
                      <a:pt x="929" y="17"/>
                    </a:lnTo>
                    <a:lnTo>
                      <a:pt x="929" y="17"/>
                    </a:lnTo>
                    <a:lnTo>
                      <a:pt x="935" y="15"/>
                    </a:lnTo>
                    <a:lnTo>
                      <a:pt x="938" y="15"/>
                    </a:lnTo>
                    <a:lnTo>
                      <a:pt x="938" y="15"/>
                    </a:lnTo>
                    <a:lnTo>
                      <a:pt x="940" y="15"/>
                    </a:lnTo>
                    <a:lnTo>
                      <a:pt x="943" y="16"/>
                    </a:lnTo>
                    <a:lnTo>
                      <a:pt x="946" y="21"/>
                    </a:lnTo>
                    <a:lnTo>
                      <a:pt x="946" y="21"/>
                    </a:lnTo>
                    <a:lnTo>
                      <a:pt x="954" y="34"/>
                    </a:lnTo>
                    <a:lnTo>
                      <a:pt x="954" y="34"/>
                    </a:lnTo>
                    <a:lnTo>
                      <a:pt x="956" y="36"/>
                    </a:lnTo>
                    <a:lnTo>
                      <a:pt x="956" y="36"/>
                    </a:lnTo>
                    <a:lnTo>
                      <a:pt x="957" y="36"/>
                    </a:lnTo>
                    <a:lnTo>
                      <a:pt x="958" y="36"/>
                    </a:lnTo>
                    <a:lnTo>
                      <a:pt x="958" y="34"/>
                    </a:lnTo>
                    <a:lnTo>
                      <a:pt x="960" y="31"/>
                    </a:lnTo>
                    <a:lnTo>
                      <a:pt x="960" y="31"/>
                    </a:lnTo>
                    <a:lnTo>
                      <a:pt x="960" y="27"/>
                    </a:lnTo>
                    <a:lnTo>
                      <a:pt x="960" y="24"/>
                    </a:lnTo>
                    <a:lnTo>
                      <a:pt x="961" y="24"/>
                    </a:lnTo>
                    <a:lnTo>
                      <a:pt x="963" y="24"/>
                    </a:lnTo>
                    <a:lnTo>
                      <a:pt x="964" y="27"/>
                    </a:lnTo>
                    <a:lnTo>
                      <a:pt x="967" y="35"/>
                    </a:lnTo>
                    <a:lnTo>
                      <a:pt x="967" y="37"/>
                    </a:lnTo>
                    <a:lnTo>
                      <a:pt x="967" y="37"/>
                    </a:lnTo>
                    <a:lnTo>
                      <a:pt x="969" y="37"/>
                    </a:lnTo>
                    <a:lnTo>
                      <a:pt x="969" y="37"/>
                    </a:lnTo>
                    <a:lnTo>
                      <a:pt x="971" y="32"/>
                    </a:lnTo>
                    <a:lnTo>
                      <a:pt x="974" y="27"/>
                    </a:lnTo>
                    <a:lnTo>
                      <a:pt x="976" y="22"/>
                    </a:lnTo>
                    <a:lnTo>
                      <a:pt x="976" y="21"/>
                    </a:lnTo>
                    <a:lnTo>
                      <a:pt x="977" y="21"/>
                    </a:lnTo>
                    <a:lnTo>
                      <a:pt x="979" y="23"/>
                    </a:lnTo>
                    <a:lnTo>
                      <a:pt x="982" y="25"/>
                    </a:lnTo>
                    <a:lnTo>
                      <a:pt x="982" y="25"/>
                    </a:lnTo>
                    <a:lnTo>
                      <a:pt x="986" y="29"/>
                    </a:lnTo>
                    <a:lnTo>
                      <a:pt x="987" y="29"/>
                    </a:lnTo>
                    <a:lnTo>
                      <a:pt x="988" y="31"/>
                    </a:lnTo>
                    <a:lnTo>
                      <a:pt x="988" y="31"/>
                    </a:lnTo>
                    <a:lnTo>
                      <a:pt x="987" y="32"/>
                    </a:lnTo>
                    <a:lnTo>
                      <a:pt x="981" y="37"/>
                    </a:lnTo>
                    <a:lnTo>
                      <a:pt x="981" y="38"/>
                    </a:lnTo>
                    <a:lnTo>
                      <a:pt x="981" y="40"/>
                    </a:lnTo>
                    <a:lnTo>
                      <a:pt x="985" y="37"/>
                    </a:lnTo>
                    <a:lnTo>
                      <a:pt x="988" y="36"/>
                    </a:lnTo>
                    <a:lnTo>
                      <a:pt x="993" y="35"/>
                    </a:lnTo>
                    <a:lnTo>
                      <a:pt x="995" y="35"/>
                    </a:lnTo>
                    <a:lnTo>
                      <a:pt x="999" y="36"/>
                    </a:lnTo>
                    <a:lnTo>
                      <a:pt x="999" y="36"/>
                    </a:lnTo>
                    <a:lnTo>
                      <a:pt x="1006" y="40"/>
                    </a:lnTo>
                    <a:lnTo>
                      <a:pt x="1014" y="42"/>
                    </a:lnTo>
                    <a:lnTo>
                      <a:pt x="1018" y="43"/>
                    </a:lnTo>
                    <a:lnTo>
                      <a:pt x="1019" y="44"/>
                    </a:lnTo>
                    <a:lnTo>
                      <a:pt x="1019" y="44"/>
                    </a:lnTo>
                    <a:lnTo>
                      <a:pt x="1018" y="44"/>
                    </a:lnTo>
                    <a:lnTo>
                      <a:pt x="1018" y="44"/>
                    </a:lnTo>
                    <a:lnTo>
                      <a:pt x="1019" y="48"/>
                    </a:lnTo>
                    <a:lnTo>
                      <a:pt x="1019" y="48"/>
                    </a:lnTo>
                    <a:lnTo>
                      <a:pt x="1019" y="52"/>
                    </a:lnTo>
                    <a:lnTo>
                      <a:pt x="1016" y="55"/>
                    </a:lnTo>
                    <a:lnTo>
                      <a:pt x="1016" y="55"/>
                    </a:lnTo>
                    <a:lnTo>
                      <a:pt x="1008" y="61"/>
                    </a:lnTo>
                    <a:lnTo>
                      <a:pt x="1008" y="61"/>
                    </a:lnTo>
                    <a:lnTo>
                      <a:pt x="1006" y="66"/>
                    </a:lnTo>
                    <a:lnTo>
                      <a:pt x="1004" y="66"/>
                    </a:lnTo>
                    <a:lnTo>
                      <a:pt x="1004" y="66"/>
                    </a:lnTo>
                    <a:lnTo>
                      <a:pt x="1004" y="74"/>
                    </a:lnTo>
                    <a:lnTo>
                      <a:pt x="1002" y="81"/>
                    </a:lnTo>
                    <a:lnTo>
                      <a:pt x="1002" y="84"/>
                    </a:lnTo>
                    <a:lnTo>
                      <a:pt x="1001" y="84"/>
                    </a:lnTo>
                    <a:lnTo>
                      <a:pt x="997" y="86"/>
                    </a:lnTo>
                    <a:lnTo>
                      <a:pt x="991" y="88"/>
                    </a:lnTo>
                    <a:lnTo>
                      <a:pt x="964" y="88"/>
                    </a:lnTo>
                    <a:lnTo>
                      <a:pt x="942" y="90"/>
                    </a:lnTo>
                    <a:lnTo>
                      <a:pt x="942" y="91"/>
                    </a:lnTo>
                    <a:lnTo>
                      <a:pt x="942" y="90"/>
                    </a:lnTo>
                    <a:lnTo>
                      <a:pt x="939" y="90"/>
                    </a:lnTo>
                    <a:lnTo>
                      <a:pt x="939" y="90"/>
                    </a:lnTo>
                    <a:lnTo>
                      <a:pt x="939" y="92"/>
                    </a:lnTo>
                    <a:lnTo>
                      <a:pt x="939" y="92"/>
                    </a:lnTo>
                    <a:lnTo>
                      <a:pt x="940" y="96"/>
                    </a:lnTo>
                    <a:lnTo>
                      <a:pt x="940" y="96"/>
                    </a:lnTo>
                    <a:lnTo>
                      <a:pt x="942" y="97"/>
                    </a:lnTo>
                    <a:lnTo>
                      <a:pt x="942" y="97"/>
                    </a:lnTo>
                    <a:lnTo>
                      <a:pt x="945" y="98"/>
                    </a:lnTo>
                    <a:lnTo>
                      <a:pt x="945" y="98"/>
                    </a:lnTo>
                    <a:lnTo>
                      <a:pt x="975" y="103"/>
                    </a:lnTo>
                    <a:lnTo>
                      <a:pt x="976" y="104"/>
                    </a:lnTo>
                    <a:lnTo>
                      <a:pt x="976" y="106"/>
                    </a:lnTo>
                    <a:lnTo>
                      <a:pt x="973" y="112"/>
                    </a:lnTo>
                    <a:lnTo>
                      <a:pt x="971" y="112"/>
                    </a:lnTo>
                    <a:lnTo>
                      <a:pt x="971" y="114"/>
                    </a:lnTo>
                    <a:lnTo>
                      <a:pt x="971" y="115"/>
                    </a:lnTo>
                    <a:lnTo>
                      <a:pt x="971" y="115"/>
                    </a:lnTo>
                    <a:lnTo>
                      <a:pt x="975" y="115"/>
                    </a:lnTo>
                    <a:lnTo>
                      <a:pt x="975" y="115"/>
                    </a:lnTo>
                    <a:lnTo>
                      <a:pt x="981" y="112"/>
                    </a:lnTo>
                    <a:lnTo>
                      <a:pt x="985" y="112"/>
                    </a:lnTo>
                    <a:lnTo>
                      <a:pt x="986" y="112"/>
                    </a:lnTo>
                    <a:lnTo>
                      <a:pt x="988" y="117"/>
                    </a:lnTo>
                    <a:lnTo>
                      <a:pt x="988" y="121"/>
                    </a:lnTo>
                    <a:lnTo>
                      <a:pt x="988" y="125"/>
                    </a:lnTo>
                    <a:lnTo>
                      <a:pt x="987" y="129"/>
                    </a:lnTo>
                    <a:lnTo>
                      <a:pt x="985" y="130"/>
                    </a:lnTo>
                    <a:lnTo>
                      <a:pt x="983" y="131"/>
                    </a:lnTo>
                    <a:lnTo>
                      <a:pt x="983" y="133"/>
                    </a:lnTo>
                    <a:lnTo>
                      <a:pt x="983" y="134"/>
                    </a:lnTo>
                    <a:lnTo>
                      <a:pt x="987" y="133"/>
                    </a:lnTo>
                    <a:lnTo>
                      <a:pt x="987" y="133"/>
                    </a:lnTo>
                    <a:lnTo>
                      <a:pt x="998" y="129"/>
                    </a:lnTo>
                    <a:lnTo>
                      <a:pt x="1000" y="127"/>
                    </a:lnTo>
                    <a:lnTo>
                      <a:pt x="1002" y="127"/>
                    </a:lnTo>
                    <a:lnTo>
                      <a:pt x="1005" y="129"/>
                    </a:lnTo>
                    <a:lnTo>
                      <a:pt x="1005" y="129"/>
                    </a:lnTo>
                    <a:lnTo>
                      <a:pt x="1006" y="129"/>
                    </a:lnTo>
                    <a:lnTo>
                      <a:pt x="1007" y="129"/>
                    </a:lnTo>
                    <a:lnTo>
                      <a:pt x="1007" y="123"/>
                    </a:lnTo>
                    <a:lnTo>
                      <a:pt x="1007" y="123"/>
                    </a:lnTo>
                    <a:lnTo>
                      <a:pt x="1006" y="119"/>
                    </a:lnTo>
                    <a:lnTo>
                      <a:pt x="1005" y="115"/>
                    </a:lnTo>
                    <a:lnTo>
                      <a:pt x="1005" y="115"/>
                    </a:lnTo>
                    <a:lnTo>
                      <a:pt x="1004" y="112"/>
                    </a:lnTo>
                    <a:lnTo>
                      <a:pt x="1005" y="111"/>
                    </a:lnTo>
                    <a:lnTo>
                      <a:pt x="1007" y="109"/>
                    </a:lnTo>
                    <a:lnTo>
                      <a:pt x="1008" y="109"/>
                    </a:lnTo>
                    <a:lnTo>
                      <a:pt x="1008" y="110"/>
                    </a:lnTo>
                    <a:lnTo>
                      <a:pt x="1012" y="115"/>
                    </a:lnTo>
                    <a:lnTo>
                      <a:pt x="1014" y="119"/>
                    </a:lnTo>
                    <a:lnTo>
                      <a:pt x="1018" y="124"/>
                    </a:lnTo>
                    <a:lnTo>
                      <a:pt x="1019" y="125"/>
                    </a:lnTo>
                    <a:lnTo>
                      <a:pt x="1019" y="127"/>
                    </a:lnTo>
                    <a:lnTo>
                      <a:pt x="1020" y="124"/>
                    </a:lnTo>
                    <a:lnTo>
                      <a:pt x="1020" y="124"/>
                    </a:lnTo>
                    <a:lnTo>
                      <a:pt x="1020" y="121"/>
                    </a:lnTo>
                    <a:lnTo>
                      <a:pt x="1020" y="121"/>
                    </a:lnTo>
                    <a:lnTo>
                      <a:pt x="1019" y="112"/>
                    </a:lnTo>
                    <a:lnTo>
                      <a:pt x="1020" y="111"/>
                    </a:lnTo>
                    <a:lnTo>
                      <a:pt x="1023" y="110"/>
                    </a:lnTo>
                    <a:lnTo>
                      <a:pt x="1031" y="111"/>
                    </a:lnTo>
                    <a:lnTo>
                      <a:pt x="1038" y="121"/>
                    </a:lnTo>
                    <a:lnTo>
                      <a:pt x="1041" y="125"/>
                    </a:lnTo>
                    <a:lnTo>
                      <a:pt x="1041" y="128"/>
                    </a:lnTo>
                    <a:lnTo>
                      <a:pt x="1039" y="133"/>
                    </a:lnTo>
                    <a:lnTo>
                      <a:pt x="1036" y="136"/>
                    </a:lnTo>
                    <a:lnTo>
                      <a:pt x="1037" y="137"/>
                    </a:lnTo>
                    <a:lnTo>
                      <a:pt x="1037" y="136"/>
                    </a:lnTo>
                    <a:lnTo>
                      <a:pt x="1037" y="136"/>
                    </a:lnTo>
                    <a:lnTo>
                      <a:pt x="1032" y="139"/>
                    </a:lnTo>
                    <a:lnTo>
                      <a:pt x="1030" y="140"/>
                    </a:lnTo>
                    <a:lnTo>
                      <a:pt x="1030" y="140"/>
                    </a:lnTo>
                    <a:lnTo>
                      <a:pt x="1026" y="137"/>
                    </a:lnTo>
                    <a:lnTo>
                      <a:pt x="1026" y="137"/>
                    </a:lnTo>
                    <a:lnTo>
                      <a:pt x="1024" y="137"/>
                    </a:lnTo>
                    <a:lnTo>
                      <a:pt x="1018" y="136"/>
                    </a:lnTo>
                    <a:lnTo>
                      <a:pt x="1018" y="136"/>
                    </a:lnTo>
                    <a:lnTo>
                      <a:pt x="1014" y="136"/>
                    </a:lnTo>
                    <a:lnTo>
                      <a:pt x="1014" y="136"/>
                    </a:lnTo>
                    <a:lnTo>
                      <a:pt x="1013" y="137"/>
                    </a:lnTo>
                    <a:lnTo>
                      <a:pt x="1012" y="139"/>
                    </a:lnTo>
                    <a:lnTo>
                      <a:pt x="1012" y="139"/>
                    </a:lnTo>
                    <a:lnTo>
                      <a:pt x="1012" y="145"/>
                    </a:lnTo>
                    <a:lnTo>
                      <a:pt x="1012" y="150"/>
                    </a:lnTo>
                    <a:lnTo>
                      <a:pt x="1012" y="155"/>
                    </a:lnTo>
                    <a:lnTo>
                      <a:pt x="1011" y="159"/>
                    </a:lnTo>
                    <a:lnTo>
                      <a:pt x="1008" y="162"/>
                    </a:lnTo>
                    <a:lnTo>
                      <a:pt x="1007" y="165"/>
                    </a:lnTo>
                    <a:lnTo>
                      <a:pt x="997" y="172"/>
                    </a:lnTo>
                    <a:lnTo>
                      <a:pt x="995" y="177"/>
                    </a:lnTo>
                    <a:lnTo>
                      <a:pt x="994" y="177"/>
                    </a:lnTo>
                    <a:lnTo>
                      <a:pt x="994" y="180"/>
                    </a:lnTo>
                    <a:lnTo>
                      <a:pt x="994" y="180"/>
                    </a:lnTo>
                    <a:lnTo>
                      <a:pt x="994" y="185"/>
                    </a:lnTo>
                    <a:lnTo>
                      <a:pt x="993" y="189"/>
                    </a:lnTo>
                    <a:lnTo>
                      <a:pt x="991" y="193"/>
                    </a:lnTo>
                    <a:lnTo>
                      <a:pt x="987" y="199"/>
                    </a:lnTo>
                    <a:lnTo>
                      <a:pt x="982" y="204"/>
                    </a:lnTo>
                    <a:lnTo>
                      <a:pt x="979" y="202"/>
                    </a:lnTo>
                    <a:lnTo>
                      <a:pt x="976" y="198"/>
                    </a:lnTo>
                    <a:lnTo>
                      <a:pt x="973" y="195"/>
                    </a:lnTo>
                    <a:lnTo>
                      <a:pt x="973" y="191"/>
                    </a:lnTo>
                    <a:lnTo>
                      <a:pt x="976" y="183"/>
                    </a:lnTo>
                    <a:lnTo>
                      <a:pt x="977" y="174"/>
                    </a:lnTo>
                    <a:lnTo>
                      <a:pt x="980" y="164"/>
                    </a:lnTo>
                    <a:lnTo>
                      <a:pt x="980" y="160"/>
                    </a:lnTo>
                    <a:lnTo>
                      <a:pt x="980" y="160"/>
                    </a:lnTo>
                    <a:lnTo>
                      <a:pt x="979" y="155"/>
                    </a:lnTo>
                    <a:lnTo>
                      <a:pt x="979" y="149"/>
                    </a:lnTo>
                    <a:lnTo>
                      <a:pt x="980" y="146"/>
                    </a:lnTo>
                    <a:lnTo>
                      <a:pt x="980" y="146"/>
                    </a:lnTo>
                    <a:lnTo>
                      <a:pt x="980" y="145"/>
                    </a:lnTo>
                    <a:lnTo>
                      <a:pt x="980" y="143"/>
                    </a:lnTo>
                    <a:lnTo>
                      <a:pt x="977" y="142"/>
                    </a:lnTo>
                    <a:lnTo>
                      <a:pt x="970" y="139"/>
                    </a:lnTo>
                    <a:lnTo>
                      <a:pt x="960" y="135"/>
                    </a:lnTo>
                    <a:lnTo>
                      <a:pt x="952" y="134"/>
                    </a:lnTo>
                    <a:lnTo>
                      <a:pt x="948" y="133"/>
                    </a:lnTo>
                    <a:lnTo>
                      <a:pt x="942" y="129"/>
                    </a:lnTo>
                    <a:lnTo>
                      <a:pt x="935" y="122"/>
                    </a:lnTo>
                    <a:lnTo>
                      <a:pt x="925" y="112"/>
                    </a:lnTo>
                    <a:lnTo>
                      <a:pt x="918" y="106"/>
                    </a:lnTo>
                    <a:lnTo>
                      <a:pt x="915" y="105"/>
                    </a:lnTo>
                    <a:lnTo>
                      <a:pt x="913" y="104"/>
                    </a:lnTo>
                    <a:lnTo>
                      <a:pt x="913" y="104"/>
                    </a:lnTo>
                    <a:lnTo>
                      <a:pt x="908" y="109"/>
                    </a:lnTo>
                    <a:lnTo>
                      <a:pt x="902" y="117"/>
                    </a:lnTo>
                    <a:lnTo>
                      <a:pt x="896" y="124"/>
                    </a:lnTo>
                    <a:lnTo>
                      <a:pt x="894" y="128"/>
                    </a:lnTo>
                    <a:lnTo>
                      <a:pt x="892" y="129"/>
                    </a:lnTo>
                    <a:lnTo>
                      <a:pt x="884" y="130"/>
                    </a:lnTo>
                    <a:lnTo>
                      <a:pt x="877" y="135"/>
                    </a:lnTo>
                    <a:lnTo>
                      <a:pt x="870" y="140"/>
                    </a:lnTo>
                    <a:lnTo>
                      <a:pt x="867" y="143"/>
                    </a:lnTo>
                    <a:lnTo>
                      <a:pt x="859" y="154"/>
                    </a:lnTo>
                    <a:lnTo>
                      <a:pt x="859" y="154"/>
                    </a:lnTo>
                    <a:lnTo>
                      <a:pt x="859" y="154"/>
                    </a:lnTo>
                    <a:lnTo>
                      <a:pt x="859" y="154"/>
                    </a:lnTo>
                    <a:lnTo>
                      <a:pt x="856" y="159"/>
                    </a:lnTo>
                    <a:lnTo>
                      <a:pt x="853" y="165"/>
                    </a:lnTo>
                    <a:lnTo>
                      <a:pt x="852" y="171"/>
                    </a:lnTo>
                    <a:lnTo>
                      <a:pt x="852" y="177"/>
                    </a:lnTo>
                    <a:lnTo>
                      <a:pt x="852" y="177"/>
                    </a:lnTo>
                    <a:lnTo>
                      <a:pt x="852" y="186"/>
                    </a:lnTo>
                    <a:lnTo>
                      <a:pt x="853" y="197"/>
                    </a:lnTo>
                    <a:lnTo>
                      <a:pt x="856" y="207"/>
                    </a:lnTo>
                    <a:lnTo>
                      <a:pt x="856" y="215"/>
                    </a:lnTo>
                    <a:lnTo>
                      <a:pt x="856" y="216"/>
                    </a:lnTo>
                    <a:lnTo>
                      <a:pt x="858" y="222"/>
                    </a:lnTo>
                    <a:lnTo>
                      <a:pt x="859" y="227"/>
                    </a:lnTo>
                    <a:lnTo>
                      <a:pt x="862" y="230"/>
                    </a:lnTo>
                    <a:lnTo>
                      <a:pt x="862" y="234"/>
                    </a:lnTo>
                    <a:lnTo>
                      <a:pt x="862" y="234"/>
                    </a:lnTo>
                    <a:lnTo>
                      <a:pt x="863" y="239"/>
                    </a:lnTo>
                    <a:lnTo>
                      <a:pt x="862" y="242"/>
                    </a:lnTo>
                    <a:lnTo>
                      <a:pt x="859" y="249"/>
                    </a:lnTo>
                    <a:lnTo>
                      <a:pt x="858" y="253"/>
                    </a:lnTo>
                    <a:lnTo>
                      <a:pt x="856" y="254"/>
                    </a:lnTo>
                    <a:lnTo>
                      <a:pt x="852" y="257"/>
                    </a:lnTo>
                    <a:lnTo>
                      <a:pt x="852" y="257"/>
                    </a:lnTo>
                    <a:lnTo>
                      <a:pt x="847" y="260"/>
                    </a:lnTo>
                    <a:lnTo>
                      <a:pt x="844" y="264"/>
                    </a:lnTo>
                    <a:lnTo>
                      <a:pt x="844" y="264"/>
                    </a:lnTo>
                    <a:lnTo>
                      <a:pt x="843" y="266"/>
                    </a:lnTo>
                    <a:lnTo>
                      <a:pt x="843" y="266"/>
                    </a:lnTo>
                    <a:lnTo>
                      <a:pt x="843" y="267"/>
                    </a:lnTo>
                    <a:lnTo>
                      <a:pt x="842" y="274"/>
                    </a:lnTo>
                    <a:lnTo>
                      <a:pt x="842" y="283"/>
                    </a:lnTo>
                    <a:lnTo>
                      <a:pt x="840" y="290"/>
                    </a:lnTo>
                    <a:lnTo>
                      <a:pt x="839" y="291"/>
                    </a:lnTo>
                    <a:lnTo>
                      <a:pt x="838" y="291"/>
                    </a:lnTo>
                    <a:lnTo>
                      <a:pt x="828" y="286"/>
                    </a:lnTo>
                    <a:lnTo>
                      <a:pt x="822" y="283"/>
                    </a:lnTo>
                    <a:lnTo>
                      <a:pt x="821" y="284"/>
                    </a:lnTo>
                    <a:lnTo>
                      <a:pt x="822" y="283"/>
                    </a:lnTo>
                    <a:lnTo>
                      <a:pt x="822" y="283"/>
                    </a:lnTo>
                    <a:lnTo>
                      <a:pt x="811" y="277"/>
                    </a:lnTo>
                    <a:lnTo>
                      <a:pt x="806" y="276"/>
                    </a:lnTo>
                    <a:lnTo>
                      <a:pt x="800" y="274"/>
                    </a:lnTo>
                    <a:lnTo>
                      <a:pt x="800" y="274"/>
                    </a:lnTo>
                    <a:lnTo>
                      <a:pt x="793" y="276"/>
                    </a:lnTo>
                    <a:lnTo>
                      <a:pt x="793" y="276"/>
                    </a:lnTo>
                    <a:lnTo>
                      <a:pt x="791" y="277"/>
                    </a:lnTo>
                    <a:lnTo>
                      <a:pt x="791" y="277"/>
                    </a:lnTo>
                    <a:lnTo>
                      <a:pt x="782" y="290"/>
                    </a:lnTo>
                    <a:lnTo>
                      <a:pt x="782" y="290"/>
                    </a:lnTo>
                    <a:lnTo>
                      <a:pt x="782" y="290"/>
                    </a:lnTo>
                    <a:lnTo>
                      <a:pt x="778" y="294"/>
                    </a:lnTo>
                    <a:lnTo>
                      <a:pt x="776" y="296"/>
                    </a:lnTo>
                    <a:lnTo>
                      <a:pt x="772" y="298"/>
                    </a:lnTo>
                    <a:lnTo>
                      <a:pt x="769" y="298"/>
                    </a:lnTo>
                    <a:lnTo>
                      <a:pt x="769" y="298"/>
                    </a:lnTo>
                    <a:lnTo>
                      <a:pt x="762" y="297"/>
                    </a:lnTo>
                    <a:lnTo>
                      <a:pt x="762" y="297"/>
                    </a:lnTo>
                    <a:lnTo>
                      <a:pt x="744" y="294"/>
                    </a:lnTo>
                    <a:lnTo>
                      <a:pt x="740" y="291"/>
                    </a:lnTo>
                    <a:lnTo>
                      <a:pt x="738" y="289"/>
                    </a:lnTo>
                    <a:lnTo>
                      <a:pt x="738" y="289"/>
                    </a:lnTo>
                    <a:lnTo>
                      <a:pt x="738" y="289"/>
                    </a:lnTo>
                    <a:lnTo>
                      <a:pt x="738" y="289"/>
                    </a:lnTo>
                    <a:lnTo>
                      <a:pt x="731" y="277"/>
                    </a:lnTo>
                    <a:lnTo>
                      <a:pt x="725" y="265"/>
                    </a:lnTo>
                    <a:lnTo>
                      <a:pt x="716" y="253"/>
                    </a:lnTo>
                    <a:lnTo>
                      <a:pt x="713" y="247"/>
                    </a:lnTo>
                    <a:lnTo>
                      <a:pt x="707" y="242"/>
                    </a:lnTo>
                    <a:lnTo>
                      <a:pt x="707" y="242"/>
                    </a:lnTo>
                    <a:lnTo>
                      <a:pt x="704" y="242"/>
                    </a:lnTo>
                    <a:lnTo>
                      <a:pt x="696" y="241"/>
                    </a:lnTo>
                    <a:lnTo>
                      <a:pt x="688" y="241"/>
                    </a:lnTo>
                    <a:lnTo>
                      <a:pt x="682" y="242"/>
                    </a:lnTo>
                    <a:lnTo>
                      <a:pt x="679" y="243"/>
                    </a:lnTo>
                    <a:lnTo>
                      <a:pt x="679" y="243"/>
                    </a:lnTo>
                    <a:lnTo>
                      <a:pt x="678" y="246"/>
                    </a:lnTo>
                    <a:lnTo>
                      <a:pt x="678" y="246"/>
                    </a:lnTo>
                    <a:lnTo>
                      <a:pt x="678" y="247"/>
                    </a:lnTo>
                    <a:lnTo>
                      <a:pt x="678" y="247"/>
                    </a:lnTo>
                    <a:lnTo>
                      <a:pt x="679" y="249"/>
                    </a:lnTo>
                    <a:lnTo>
                      <a:pt x="679" y="249"/>
                    </a:lnTo>
                    <a:lnTo>
                      <a:pt x="682" y="253"/>
                    </a:lnTo>
                    <a:lnTo>
                      <a:pt x="683" y="255"/>
                    </a:lnTo>
                    <a:lnTo>
                      <a:pt x="683" y="257"/>
                    </a:lnTo>
                    <a:lnTo>
                      <a:pt x="682" y="259"/>
                    </a:lnTo>
                    <a:lnTo>
                      <a:pt x="678" y="263"/>
                    </a:lnTo>
                    <a:lnTo>
                      <a:pt x="675" y="264"/>
                    </a:lnTo>
                    <a:lnTo>
                      <a:pt x="675" y="264"/>
                    </a:lnTo>
                    <a:lnTo>
                      <a:pt x="672" y="265"/>
                    </a:lnTo>
                    <a:lnTo>
                      <a:pt x="669" y="265"/>
                    </a:lnTo>
                    <a:lnTo>
                      <a:pt x="670" y="2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0" name="Freeform 542"/>
              <p:cNvSpPr>
                <a:spLocks/>
              </p:cNvSpPr>
              <p:nvPr/>
            </p:nvSpPr>
            <p:spPr bwMode="auto">
              <a:xfrm>
                <a:off x="5668404" y="909638"/>
                <a:ext cx="877888" cy="2316163"/>
              </a:xfrm>
              <a:custGeom>
                <a:avLst/>
                <a:gdLst>
                  <a:gd name="T0" fmla="*/ 505 w 553"/>
                  <a:gd name="T1" fmla="*/ 187 h 1459"/>
                  <a:gd name="T2" fmla="*/ 490 w 553"/>
                  <a:gd name="T3" fmla="*/ 145 h 1459"/>
                  <a:gd name="T4" fmla="*/ 469 w 553"/>
                  <a:gd name="T5" fmla="*/ 78 h 1459"/>
                  <a:gd name="T6" fmla="*/ 403 w 553"/>
                  <a:gd name="T7" fmla="*/ 39 h 1459"/>
                  <a:gd name="T8" fmla="*/ 340 w 553"/>
                  <a:gd name="T9" fmla="*/ 21 h 1459"/>
                  <a:gd name="T10" fmla="*/ 337 w 553"/>
                  <a:gd name="T11" fmla="*/ 75 h 1459"/>
                  <a:gd name="T12" fmla="*/ 268 w 553"/>
                  <a:gd name="T13" fmla="*/ 63 h 1459"/>
                  <a:gd name="T14" fmla="*/ 252 w 553"/>
                  <a:gd name="T15" fmla="*/ 127 h 1459"/>
                  <a:gd name="T16" fmla="*/ 207 w 553"/>
                  <a:gd name="T17" fmla="*/ 157 h 1459"/>
                  <a:gd name="T18" fmla="*/ 206 w 553"/>
                  <a:gd name="T19" fmla="*/ 236 h 1459"/>
                  <a:gd name="T20" fmla="*/ 168 w 553"/>
                  <a:gd name="T21" fmla="*/ 318 h 1459"/>
                  <a:gd name="T22" fmla="*/ 117 w 553"/>
                  <a:gd name="T23" fmla="*/ 474 h 1459"/>
                  <a:gd name="T24" fmla="*/ 127 w 553"/>
                  <a:gd name="T25" fmla="*/ 540 h 1459"/>
                  <a:gd name="T26" fmla="*/ 43 w 553"/>
                  <a:gd name="T27" fmla="*/ 608 h 1459"/>
                  <a:gd name="T28" fmla="*/ 49 w 553"/>
                  <a:gd name="T29" fmla="*/ 735 h 1459"/>
                  <a:gd name="T30" fmla="*/ 65 w 553"/>
                  <a:gd name="T31" fmla="*/ 821 h 1459"/>
                  <a:gd name="T32" fmla="*/ 62 w 553"/>
                  <a:gd name="T33" fmla="*/ 874 h 1459"/>
                  <a:gd name="T34" fmla="*/ 65 w 553"/>
                  <a:gd name="T35" fmla="*/ 975 h 1459"/>
                  <a:gd name="T36" fmla="*/ 25 w 553"/>
                  <a:gd name="T37" fmla="*/ 1020 h 1459"/>
                  <a:gd name="T38" fmla="*/ 27 w 553"/>
                  <a:gd name="T39" fmla="*/ 1099 h 1459"/>
                  <a:gd name="T40" fmla="*/ 6 w 553"/>
                  <a:gd name="T41" fmla="*/ 1124 h 1459"/>
                  <a:gd name="T42" fmla="*/ 40 w 553"/>
                  <a:gd name="T43" fmla="*/ 1156 h 1459"/>
                  <a:gd name="T44" fmla="*/ 46 w 553"/>
                  <a:gd name="T45" fmla="*/ 1230 h 1459"/>
                  <a:gd name="T46" fmla="*/ 100 w 553"/>
                  <a:gd name="T47" fmla="*/ 1349 h 1459"/>
                  <a:gd name="T48" fmla="*/ 82 w 553"/>
                  <a:gd name="T49" fmla="*/ 1362 h 1459"/>
                  <a:gd name="T50" fmla="*/ 114 w 553"/>
                  <a:gd name="T51" fmla="*/ 1434 h 1459"/>
                  <a:gd name="T52" fmla="*/ 165 w 553"/>
                  <a:gd name="T53" fmla="*/ 1446 h 1459"/>
                  <a:gd name="T54" fmla="*/ 192 w 553"/>
                  <a:gd name="T55" fmla="*/ 1431 h 1459"/>
                  <a:gd name="T56" fmla="*/ 211 w 553"/>
                  <a:gd name="T57" fmla="*/ 1383 h 1459"/>
                  <a:gd name="T58" fmla="*/ 262 w 553"/>
                  <a:gd name="T59" fmla="*/ 1361 h 1459"/>
                  <a:gd name="T60" fmla="*/ 291 w 553"/>
                  <a:gd name="T61" fmla="*/ 1334 h 1459"/>
                  <a:gd name="T62" fmla="*/ 307 w 553"/>
                  <a:gd name="T63" fmla="*/ 1267 h 1459"/>
                  <a:gd name="T64" fmla="*/ 303 w 553"/>
                  <a:gd name="T65" fmla="*/ 1216 h 1459"/>
                  <a:gd name="T66" fmla="*/ 301 w 553"/>
                  <a:gd name="T67" fmla="*/ 1186 h 1459"/>
                  <a:gd name="T68" fmla="*/ 310 w 553"/>
                  <a:gd name="T69" fmla="*/ 1151 h 1459"/>
                  <a:gd name="T70" fmla="*/ 312 w 553"/>
                  <a:gd name="T71" fmla="*/ 1124 h 1459"/>
                  <a:gd name="T72" fmla="*/ 324 w 553"/>
                  <a:gd name="T73" fmla="*/ 1094 h 1459"/>
                  <a:gd name="T74" fmla="*/ 361 w 553"/>
                  <a:gd name="T75" fmla="*/ 1077 h 1459"/>
                  <a:gd name="T76" fmla="*/ 382 w 553"/>
                  <a:gd name="T77" fmla="*/ 1055 h 1459"/>
                  <a:gd name="T78" fmla="*/ 390 w 553"/>
                  <a:gd name="T79" fmla="*/ 1025 h 1459"/>
                  <a:gd name="T80" fmla="*/ 394 w 553"/>
                  <a:gd name="T81" fmla="*/ 993 h 1459"/>
                  <a:gd name="T82" fmla="*/ 404 w 553"/>
                  <a:gd name="T83" fmla="*/ 969 h 1459"/>
                  <a:gd name="T84" fmla="*/ 387 w 553"/>
                  <a:gd name="T85" fmla="*/ 943 h 1459"/>
                  <a:gd name="T86" fmla="*/ 375 w 553"/>
                  <a:gd name="T87" fmla="*/ 920 h 1459"/>
                  <a:gd name="T88" fmla="*/ 348 w 553"/>
                  <a:gd name="T89" fmla="*/ 903 h 1459"/>
                  <a:gd name="T90" fmla="*/ 311 w 553"/>
                  <a:gd name="T91" fmla="*/ 897 h 1459"/>
                  <a:gd name="T92" fmla="*/ 298 w 553"/>
                  <a:gd name="T93" fmla="*/ 827 h 1459"/>
                  <a:gd name="T94" fmla="*/ 310 w 553"/>
                  <a:gd name="T95" fmla="*/ 798 h 1459"/>
                  <a:gd name="T96" fmla="*/ 309 w 553"/>
                  <a:gd name="T97" fmla="*/ 734 h 1459"/>
                  <a:gd name="T98" fmla="*/ 323 w 553"/>
                  <a:gd name="T99" fmla="*/ 683 h 1459"/>
                  <a:gd name="T100" fmla="*/ 342 w 553"/>
                  <a:gd name="T101" fmla="*/ 657 h 1459"/>
                  <a:gd name="T102" fmla="*/ 363 w 553"/>
                  <a:gd name="T103" fmla="*/ 623 h 1459"/>
                  <a:gd name="T104" fmla="*/ 388 w 553"/>
                  <a:gd name="T105" fmla="*/ 597 h 1459"/>
                  <a:gd name="T106" fmla="*/ 438 w 553"/>
                  <a:gd name="T107" fmla="*/ 549 h 1459"/>
                  <a:gd name="T108" fmla="*/ 444 w 553"/>
                  <a:gd name="T109" fmla="*/ 455 h 1459"/>
                  <a:gd name="T110" fmla="*/ 452 w 553"/>
                  <a:gd name="T111" fmla="*/ 395 h 1459"/>
                  <a:gd name="T112" fmla="*/ 456 w 553"/>
                  <a:gd name="T113" fmla="*/ 363 h 1459"/>
                  <a:gd name="T114" fmla="*/ 475 w 553"/>
                  <a:gd name="T115" fmla="*/ 342 h 1459"/>
                  <a:gd name="T116" fmla="*/ 489 w 553"/>
                  <a:gd name="T117" fmla="*/ 322 h 1459"/>
                  <a:gd name="T118" fmla="*/ 552 w 553"/>
                  <a:gd name="T119" fmla="*/ 311 h 1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53" h="1459">
                    <a:moveTo>
                      <a:pt x="529" y="281"/>
                    </a:moveTo>
                    <a:lnTo>
                      <a:pt x="526" y="276"/>
                    </a:lnTo>
                    <a:lnTo>
                      <a:pt x="522" y="270"/>
                    </a:lnTo>
                    <a:lnTo>
                      <a:pt x="518" y="262"/>
                    </a:lnTo>
                    <a:lnTo>
                      <a:pt x="517" y="256"/>
                    </a:lnTo>
                    <a:lnTo>
                      <a:pt x="517" y="245"/>
                    </a:lnTo>
                    <a:lnTo>
                      <a:pt x="520" y="233"/>
                    </a:lnTo>
                    <a:lnTo>
                      <a:pt x="521" y="220"/>
                    </a:lnTo>
                    <a:lnTo>
                      <a:pt x="522" y="210"/>
                    </a:lnTo>
                    <a:lnTo>
                      <a:pt x="521" y="206"/>
                    </a:lnTo>
                    <a:lnTo>
                      <a:pt x="517" y="201"/>
                    </a:lnTo>
                    <a:lnTo>
                      <a:pt x="510" y="192"/>
                    </a:lnTo>
                    <a:lnTo>
                      <a:pt x="505" y="187"/>
                    </a:lnTo>
                    <a:lnTo>
                      <a:pt x="502" y="182"/>
                    </a:lnTo>
                    <a:lnTo>
                      <a:pt x="499" y="179"/>
                    </a:lnTo>
                    <a:lnTo>
                      <a:pt x="499" y="174"/>
                    </a:lnTo>
                    <a:lnTo>
                      <a:pt x="503" y="168"/>
                    </a:lnTo>
                    <a:lnTo>
                      <a:pt x="505" y="162"/>
                    </a:lnTo>
                    <a:lnTo>
                      <a:pt x="506" y="157"/>
                    </a:lnTo>
                    <a:lnTo>
                      <a:pt x="508" y="152"/>
                    </a:lnTo>
                    <a:lnTo>
                      <a:pt x="506" y="150"/>
                    </a:lnTo>
                    <a:lnTo>
                      <a:pt x="505" y="149"/>
                    </a:lnTo>
                    <a:lnTo>
                      <a:pt x="503" y="148"/>
                    </a:lnTo>
                    <a:lnTo>
                      <a:pt x="493" y="148"/>
                    </a:lnTo>
                    <a:lnTo>
                      <a:pt x="492" y="146"/>
                    </a:lnTo>
                    <a:lnTo>
                      <a:pt x="490" y="145"/>
                    </a:lnTo>
                    <a:lnTo>
                      <a:pt x="489" y="138"/>
                    </a:lnTo>
                    <a:lnTo>
                      <a:pt x="485" y="127"/>
                    </a:lnTo>
                    <a:lnTo>
                      <a:pt x="483" y="115"/>
                    </a:lnTo>
                    <a:lnTo>
                      <a:pt x="483" y="109"/>
                    </a:lnTo>
                    <a:lnTo>
                      <a:pt x="484" y="103"/>
                    </a:lnTo>
                    <a:lnTo>
                      <a:pt x="484" y="95"/>
                    </a:lnTo>
                    <a:lnTo>
                      <a:pt x="483" y="93"/>
                    </a:lnTo>
                    <a:lnTo>
                      <a:pt x="483" y="91"/>
                    </a:lnTo>
                    <a:lnTo>
                      <a:pt x="479" y="88"/>
                    </a:lnTo>
                    <a:lnTo>
                      <a:pt x="477" y="87"/>
                    </a:lnTo>
                    <a:lnTo>
                      <a:pt x="477" y="84"/>
                    </a:lnTo>
                    <a:lnTo>
                      <a:pt x="473" y="81"/>
                    </a:lnTo>
                    <a:lnTo>
                      <a:pt x="469" y="78"/>
                    </a:lnTo>
                    <a:lnTo>
                      <a:pt x="466" y="77"/>
                    </a:lnTo>
                    <a:lnTo>
                      <a:pt x="464" y="75"/>
                    </a:lnTo>
                    <a:lnTo>
                      <a:pt x="459" y="70"/>
                    </a:lnTo>
                    <a:lnTo>
                      <a:pt x="452" y="65"/>
                    </a:lnTo>
                    <a:lnTo>
                      <a:pt x="442" y="62"/>
                    </a:lnTo>
                    <a:lnTo>
                      <a:pt x="437" y="59"/>
                    </a:lnTo>
                    <a:lnTo>
                      <a:pt x="433" y="59"/>
                    </a:lnTo>
                    <a:lnTo>
                      <a:pt x="424" y="57"/>
                    </a:lnTo>
                    <a:lnTo>
                      <a:pt x="419" y="56"/>
                    </a:lnTo>
                    <a:lnTo>
                      <a:pt x="415" y="51"/>
                    </a:lnTo>
                    <a:lnTo>
                      <a:pt x="409" y="45"/>
                    </a:lnTo>
                    <a:lnTo>
                      <a:pt x="406" y="41"/>
                    </a:lnTo>
                    <a:lnTo>
                      <a:pt x="403" y="39"/>
                    </a:lnTo>
                    <a:lnTo>
                      <a:pt x="398" y="38"/>
                    </a:lnTo>
                    <a:lnTo>
                      <a:pt x="394" y="38"/>
                    </a:lnTo>
                    <a:lnTo>
                      <a:pt x="392" y="37"/>
                    </a:lnTo>
                    <a:lnTo>
                      <a:pt x="391" y="35"/>
                    </a:lnTo>
                    <a:lnTo>
                      <a:pt x="380" y="26"/>
                    </a:lnTo>
                    <a:lnTo>
                      <a:pt x="367" y="15"/>
                    </a:lnTo>
                    <a:lnTo>
                      <a:pt x="353" y="0"/>
                    </a:lnTo>
                    <a:lnTo>
                      <a:pt x="353" y="1"/>
                    </a:lnTo>
                    <a:lnTo>
                      <a:pt x="338" y="1"/>
                    </a:lnTo>
                    <a:lnTo>
                      <a:pt x="334" y="3"/>
                    </a:lnTo>
                    <a:lnTo>
                      <a:pt x="332" y="4"/>
                    </a:lnTo>
                    <a:lnTo>
                      <a:pt x="332" y="6"/>
                    </a:lnTo>
                    <a:lnTo>
                      <a:pt x="340" y="21"/>
                    </a:lnTo>
                    <a:lnTo>
                      <a:pt x="342" y="32"/>
                    </a:lnTo>
                    <a:lnTo>
                      <a:pt x="342" y="35"/>
                    </a:lnTo>
                    <a:lnTo>
                      <a:pt x="341" y="39"/>
                    </a:lnTo>
                    <a:lnTo>
                      <a:pt x="338" y="45"/>
                    </a:lnTo>
                    <a:lnTo>
                      <a:pt x="335" y="51"/>
                    </a:lnTo>
                    <a:lnTo>
                      <a:pt x="334" y="57"/>
                    </a:lnTo>
                    <a:lnTo>
                      <a:pt x="335" y="58"/>
                    </a:lnTo>
                    <a:lnTo>
                      <a:pt x="338" y="61"/>
                    </a:lnTo>
                    <a:lnTo>
                      <a:pt x="340" y="63"/>
                    </a:lnTo>
                    <a:lnTo>
                      <a:pt x="341" y="64"/>
                    </a:lnTo>
                    <a:lnTo>
                      <a:pt x="341" y="66"/>
                    </a:lnTo>
                    <a:lnTo>
                      <a:pt x="340" y="69"/>
                    </a:lnTo>
                    <a:lnTo>
                      <a:pt x="337" y="75"/>
                    </a:lnTo>
                    <a:lnTo>
                      <a:pt x="335" y="78"/>
                    </a:lnTo>
                    <a:lnTo>
                      <a:pt x="335" y="80"/>
                    </a:lnTo>
                    <a:lnTo>
                      <a:pt x="335" y="81"/>
                    </a:lnTo>
                    <a:lnTo>
                      <a:pt x="332" y="81"/>
                    </a:lnTo>
                    <a:lnTo>
                      <a:pt x="329" y="80"/>
                    </a:lnTo>
                    <a:lnTo>
                      <a:pt x="320" y="75"/>
                    </a:lnTo>
                    <a:lnTo>
                      <a:pt x="309" y="71"/>
                    </a:lnTo>
                    <a:lnTo>
                      <a:pt x="297" y="69"/>
                    </a:lnTo>
                    <a:lnTo>
                      <a:pt x="287" y="68"/>
                    </a:lnTo>
                    <a:lnTo>
                      <a:pt x="280" y="66"/>
                    </a:lnTo>
                    <a:lnTo>
                      <a:pt x="275" y="65"/>
                    </a:lnTo>
                    <a:lnTo>
                      <a:pt x="270" y="63"/>
                    </a:lnTo>
                    <a:lnTo>
                      <a:pt x="268" y="63"/>
                    </a:lnTo>
                    <a:lnTo>
                      <a:pt x="264" y="65"/>
                    </a:lnTo>
                    <a:lnTo>
                      <a:pt x="262" y="69"/>
                    </a:lnTo>
                    <a:lnTo>
                      <a:pt x="260" y="72"/>
                    </a:lnTo>
                    <a:lnTo>
                      <a:pt x="258" y="77"/>
                    </a:lnTo>
                    <a:lnTo>
                      <a:pt x="261" y="84"/>
                    </a:lnTo>
                    <a:lnTo>
                      <a:pt x="264" y="91"/>
                    </a:lnTo>
                    <a:lnTo>
                      <a:pt x="266" y="96"/>
                    </a:lnTo>
                    <a:lnTo>
                      <a:pt x="267" y="101"/>
                    </a:lnTo>
                    <a:lnTo>
                      <a:pt x="266" y="103"/>
                    </a:lnTo>
                    <a:lnTo>
                      <a:pt x="264" y="108"/>
                    </a:lnTo>
                    <a:lnTo>
                      <a:pt x="257" y="121"/>
                    </a:lnTo>
                    <a:lnTo>
                      <a:pt x="254" y="126"/>
                    </a:lnTo>
                    <a:lnTo>
                      <a:pt x="252" y="127"/>
                    </a:lnTo>
                    <a:lnTo>
                      <a:pt x="251" y="127"/>
                    </a:lnTo>
                    <a:lnTo>
                      <a:pt x="249" y="125"/>
                    </a:lnTo>
                    <a:lnTo>
                      <a:pt x="245" y="121"/>
                    </a:lnTo>
                    <a:lnTo>
                      <a:pt x="242" y="119"/>
                    </a:lnTo>
                    <a:lnTo>
                      <a:pt x="241" y="118"/>
                    </a:lnTo>
                    <a:lnTo>
                      <a:pt x="238" y="118"/>
                    </a:lnTo>
                    <a:lnTo>
                      <a:pt x="236" y="119"/>
                    </a:lnTo>
                    <a:lnTo>
                      <a:pt x="233" y="120"/>
                    </a:lnTo>
                    <a:lnTo>
                      <a:pt x="229" y="125"/>
                    </a:lnTo>
                    <a:lnTo>
                      <a:pt x="220" y="134"/>
                    </a:lnTo>
                    <a:lnTo>
                      <a:pt x="214" y="143"/>
                    </a:lnTo>
                    <a:lnTo>
                      <a:pt x="211" y="149"/>
                    </a:lnTo>
                    <a:lnTo>
                      <a:pt x="207" y="157"/>
                    </a:lnTo>
                    <a:lnTo>
                      <a:pt x="206" y="165"/>
                    </a:lnTo>
                    <a:lnTo>
                      <a:pt x="204" y="170"/>
                    </a:lnTo>
                    <a:lnTo>
                      <a:pt x="201" y="175"/>
                    </a:lnTo>
                    <a:lnTo>
                      <a:pt x="198" y="180"/>
                    </a:lnTo>
                    <a:lnTo>
                      <a:pt x="194" y="181"/>
                    </a:lnTo>
                    <a:lnTo>
                      <a:pt x="194" y="184"/>
                    </a:lnTo>
                    <a:lnTo>
                      <a:pt x="193" y="190"/>
                    </a:lnTo>
                    <a:lnTo>
                      <a:pt x="194" y="196"/>
                    </a:lnTo>
                    <a:lnTo>
                      <a:pt x="196" y="201"/>
                    </a:lnTo>
                    <a:lnTo>
                      <a:pt x="200" y="208"/>
                    </a:lnTo>
                    <a:lnTo>
                      <a:pt x="205" y="219"/>
                    </a:lnTo>
                    <a:lnTo>
                      <a:pt x="206" y="229"/>
                    </a:lnTo>
                    <a:lnTo>
                      <a:pt x="206" y="236"/>
                    </a:lnTo>
                    <a:lnTo>
                      <a:pt x="196" y="249"/>
                    </a:lnTo>
                    <a:lnTo>
                      <a:pt x="189" y="257"/>
                    </a:lnTo>
                    <a:lnTo>
                      <a:pt x="183" y="268"/>
                    </a:lnTo>
                    <a:lnTo>
                      <a:pt x="179" y="279"/>
                    </a:lnTo>
                    <a:lnTo>
                      <a:pt x="179" y="279"/>
                    </a:lnTo>
                    <a:lnTo>
                      <a:pt x="173" y="287"/>
                    </a:lnTo>
                    <a:lnTo>
                      <a:pt x="170" y="292"/>
                    </a:lnTo>
                    <a:lnTo>
                      <a:pt x="169" y="297"/>
                    </a:lnTo>
                    <a:lnTo>
                      <a:pt x="170" y="299"/>
                    </a:lnTo>
                    <a:lnTo>
                      <a:pt x="173" y="305"/>
                    </a:lnTo>
                    <a:lnTo>
                      <a:pt x="173" y="308"/>
                    </a:lnTo>
                    <a:lnTo>
                      <a:pt x="170" y="313"/>
                    </a:lnTo>
                    <a:lnTo>
                      <a:pt x="168" y="318"/>
                    </a:lnTo>
                    <a:lnTo>
                      <a:pt x="164" y="322"/>
                    </a:lnTo>
                    <a:lnTo>
                      <a:pt x="159" y="325"/>
                    </a:lnTo>
                    <a:lnTo>
                      <a:pt x="154" y="328"/>
                    </a:lnTo>
                    <a:lnTo>
                      <a:pt x="149" y="329"/>
                    </a:lnTo>
                    <a:lnTo>
                      <a:pt x="140" y="332"/>
                    </a:lnTo>
                    <a:lnTo>
                      <a:pt x="137" y="334"/>
                    </a:lnTo>
                    <a:lnTo>
                      <a:pt x="136" y="337"/>
                    </a:lnTo>
                    <a:lnTo>
                      <a:pt x="136" y="417"/>
                    </a:lnTo>
                    <a:lnTo>
                      <a:pt x="134" y="426"/>
                    </a:lnTo>
                    <a:lnTo>
                      <a:pt x="130" y="444"/>
                    </a:lnTo>
                    <a:lnTo>
                      <a:pt x="124" y="462"/>
                    </a:lnTo>
                    <a:lnTo>
                      <a:pt x="120" y="469"/>
                    </a:lnTo>
                    <a:lnTo>
                      <a:pt x="117" y="474"/>
                    </a:lnTo>
                    <a:lnTo>
                      <a:pt x="111" y="485"/>
                    </a:lnTo>
                    <a:lnTo>
                      <a:pt x="107" y="493"/>
                    </a:lnTo>
                    <a:lnTo>
                      <a:pt x="106" y="498"/>
                    </a:lnTo>
                    <a:lnTo>
                      <a:pt x="106" y="500"/>
                    </a:lnTo>
                    <a:lnTo>
                      <a:pt x="106" y="503"/>
                    </a:lnTo>
                    <a:lnTo>
                      <a:pt x="107" y="505"/>
                    </a:lnTo>
                    <a:lnTo>
                      <a:pt x="112" y="509"/>
                    </a:lnTo>
                    <a:lnTo>
                      <a:pt x="118" y="512"/>
                    </a:lnTo>
                    <a:lnTo>
                      <a:pt x="123" y="516"/>
                    </a:lnTo>
                    <a:lnTo>
                      <a:pt x="124" y="518"/>
                    </a:lnTo>
                    <a:lnTo>
                      <a:pt x="125" y="521"/>
                    </a:lnTo>
                    <a:lnTo>
                      <a:pt x="127" y="528"/>
                    </a:lnTo>
                    <a:lnTo>
                      <a:pt x="127" y="540"/>
                    </a:lnTo>
                    <a:lnTo>
                      <a:pt x="126" y="552"/>
                    </a:lnTo>
                    <a:lnTo>
                      <a:pt x="124" y="556"/>
                    </a:lnTo>
                    <a:lnTo>
                      <a:pt x="124" y="556"/>
                    </a:lnTo>
                    <a:lnTo>
                      <a:pt x="120" y="558"/>
                    </a:lnTo>
                    <a:lnTo>
                      <a:pt x="115" y="556"/>
                    </a:lnTo>
                    <a:lnTo>
                      <a:pt x="102" y="556"/>
                    </a:lnTo>
                    <a:lnTo>
                      <a:pt x="88" y="556"/>
                    </a:lnTo>
                    <a:lnTo>
                      <a:pt x="83" y="556"/>
                    </a:lnTo>
                    <a:lnTo>
                      <a:pt x="78" y="560"/>
                    </a:lnTo>
                    <a:lnTo>
                      <a:pt x="70" y="568"/>
                    </a:lnTo>
                    <a:lnTo>
                      <a:pt x="60" y="581"/>
                    </a:lnTo>
                    <a:lnTo>
                      <a:pt x="45" y="603"/>
                    </a:lnTo>
                    <a:lnTo>
                      <a:pt x="43" y="608"/>
                    </a:lnTo>
                    <a:lnTo>
                      <a:pt x="41" y="611"/>
                    </a:lnTo>
                    <a:lnTo>
                      <a:pt x="41" y="620"/>
                    </a:lnTo>
                    <a:lnTo>
                      <a:pt x="41" y="630"/>
                    </a:lnTo>
                    <a:lnTo>
                      <a:pt x="39" y="633"/>
                    </a:lnTo>
                    <a:lnTo>
                      <a:pt x="38" y="637"/>
                    </a:lnTo>
                    <a:lnTo>
                      <a:pt x="38" y="647"/>
                    </a:lnTo>
                    <a:lnTo>
                      <a:pt x="39" y="667"/>
                    </a:lnTo>
                    <a:lnTo>
                      <a:pt x="40" y="688"/>
                    </a:lnTo>
                    <a:lnTo>
                      <a:pt x="41" y="707"/>
                    </a:lnTo>
                    <a:lnTo>
                      <a:pt x="41" y="717"/>
                    </a:lnTo>
                    <a:lnTo>
                      <a:pt x="43" y="722"/>
                    </a:lnTo>
                    <a:lnTo>
                      <a:pt x="45" y="727"/>
                    </a:lnTo>
                    <a:lnTo>
                      <a:pt x="49" y="735"/>
                    </a:lnTo>
                    <a:lnTo>
                      <a:pt x="51" y="745"/>
                    </a:lnTo>
                    <a:lnTo>
                      <a:pt x="51" y="752"/>
                    </a:lnTo>
                    <a:lnTo>
                      <a:pt x="50" y="756"/>
                    </a:lnTo>
                    <a:lnTo>
                      <a:pt x="49" y="760"/>
                    </a:lnTo>
                    <a:lnTo>
                      <a:pt x="47" y="764"/>
                    </a:lnTo>
                    <a:lnTo>
                      <a:pt x="47" y="771"/>
                    </a:lnTo>
                    <a:lnTo>
                      <a:pt x="47" y="785"/>
                    </a:lnTo>
                    <a:lnTo>
                      <a:pt x="50" y="801"/>
                    </a:lnTo>
                    <a:lnTo>
                      <a:pt x="53" y="810"/>
                    </a:lnTo>
                    <a:lnTo>
                      <a:pt x="53" y="813"/>
                    </a:lnTo>
                    <a:lnTo>
                      <a:pt x="56" y="815"/>
                    </a:lnTo>
                    <a:lnTo>
                      <a:pt x="59" y="816"/>
                    </a:lnTo>
                    <a:lnTo>
                      <a:pt x="65" y="821"/>
                    </a:lnTo>
                    <a:lnTo>
                      <a:pt x="69" y="823"/>
                    </a:lnTo>
                    <a:lnTo>
                      <a:pt x="72" y="827"/>
                    </a:lnTo>
                    <a:lnTo>
                      <a:pt x="76" y="832"/>
                    </a:lnTo>
                    <a:lnTo>
                      <a:pt x="77" y="837"/>
                    </a:lnTo>
                    <a:lnTo>
                      <a:pt x="80" y="843"/>
                    </a:lnTo>
                    <a:lnTo>
                      <a:pt x="81" y="847"/>
                    </a:lnTo>
                    <a:lnTo>
                      <a:pt x="81" y="857"/>
                    </a:lnTo>
                    <a:lnTo>
                      <a:pt x="80" y="864"/>
                    </a:lnTo>
                    <a:lnTo>
                      <a:pt x="80" y="864"/>
                    </a:lnTo>
                    <a:lnTo>
                      <a:pt x="77" y="866"/>
                    </a:lnTo>
                    <a:lnTo>
                      <a:pt x="74" y="869"/>
                    </a:lnTo>
                    <a:lnTo>
                      <a:pt x="65" y="871"/>
                    </a:lnTo>
                    <a:lnTo>
                      <a:pt x="62" y="874"/>
                    </a:lnTo>
                    <a:lnTo>
                      <a:pt x="58" y="877"/>
                    </a:lnTo>
                    <a:lnTo>
                      <a:pt x="56" y="883"/>
                    </a:lnTo>
                    <a:lnTo>
                      <a:pt x="56" y="891"/>
                    </a:lnTo>
                    <a:lnTo>
                      <a:pt x="57" y="897"/>
                    </a:lnTo>
                    <a:lnTo>
                      <a:pt x="59" y="905"/>
                    </a:lnTo>
                    <a:lnTo>
                      <a:pt x="59" y="905"/>
                    </a:lnTo>
                    <a:lnTo>
                      <a:pt x="66" y="922"/>
                    </a:lnTo>
                    <a:lnTo>
                      <a:pt x="70" y="928"/>
                    </a:lnTo>
                    <a:lnTo>
                      <a:pt x="71" y="934"/>
                    </a:lnTo>
                    <a:lnTo>
                      <a:pt x="71" y="940"/>
                    </a:lnTo>
                    <a:lnTo>
                      <a:pt x="71" y="947"/>
                    </a:lnTo>
                    <a:lnTo>
                      <a:pt x="68" y="968"/>
                    </a:lnTo>
                    <a:lnTo>
                      <a:pt x="65" y="975"/>
                    </a:lnTo>
                    <a:lnTo>
                      <a:pt x="63" y="980"/>
                    </a:lnTo>
                    <a:lnTo>
                      <a:pt x="59" y="983"/>
                    </a:lnTo>
                    <a:lnTo>
                      <a:pt x="57" y="987"/>
                    </a:lnTo>
                    <a:lnTo>
                      <a:pt x="57" y="987"/>
                    </a:lnTo>
                    <a:lnTo>
                      <a:pt x="46" y="994"/>
                    </a:lnTo>
                    <a:lnTo>
                      <a:pt x="40" y="999"/>
                    </a:lnTo>
                    <a:lnTo>
                      <a:pt x="37" y="1002"/>
                    </a:lnTo>
                    <a:lnTo>
                      <a:pt x="35" y="1005"/>
                    </a:lnTo>
                    <a:lnTo>
                      <a:pt x="34" y="1009"/>
                    </a:lnTo>
                    <a:lnTo>
                      <a:pt x="33" y="1012"/>
                    </a:lnTo>
                    <a:lnTo>
                      <a:pt x="28" y="1015"/>
                    </a:lnTo>
                    <a:lnTo>
                      <a:pt x="26" y="1017"/>
                    </a:lnTo>
                    <a:lnTo>
                      <a:pt x="25" y="1020"/>
                    </a:lnTo>
                    <a:lnTo>
                      <a:pt x="25" y="1020"/>
                    </a:lnTo>
                    <a:lnTo>
                      <a:pt x="26" y="1029"/>
                    </a:lnTo>
                    <a:lnTo>
                      <a:pt x="27" y="1037"/>
                    </a:lnTo>
                    <a:lnTo>
                      <a:pt x="32" y="1051"/>
                    </a:lnTo>
                    <a:lnTo>
                      <a:pt x="33" y="1058"/>
                    </a:lnTo>
                    <a:lnTo>
                      <a:pt x="34" y="1065"/>
                    </a:lnTo>
                    <a:lnTo>
                      <a:pt x="33" y="1073"/>
                    </a:lnTo>
                    <a:lnTo>
                      <a:pt x="31" y="1081"/>
                    </a:lnTo>
                    <a:lnTo>
                      <a:pt x="29" y="1086"/>
                    </a:lnTo>
                    <a:lnTo>
                      <a:pt x="29" y="1093"/>
                    </a:lnTo>
                    <a:lnTo>
                      <a:pt x="29" y="1096"/>
                    </a:lnTo>
                    <a:lnTo>
                      <a:pt x="28" y="1098"/>
                    </a:lnTo>
                    <a:lnTo>
                      <a:pt x="27" y="1099"/>
                    </a:lnTo>
                    <a:lnTo>
                      <a:pt x="24" y="1096"/>
                    </a:lnTo>
                    <a:lnTo>
                      <a:pt x="22" y="1094"/>
                    </a:lnTo>
                    <a:lnTo>
                      <a:pt x="19" y="1091"/>
                    </a:lnTo>
                    <a:lnTo>
                      <a:pt x="16" y="1085"/>
                    </a:lnTo>
                    <a:lnTo>
                      <a:pt x="15" y="1081"/>
                    </a:lnTo>
                    <a:lnTo>
                      <a:pt x="13" y="1080"/>
                    </a:lnTo>
                    <a:lnTo>
                      <a:pt x="12" y="1080"/>
                    </a:lnTo>
                    <a:lnTo>
                      <a:pt x="9" y="1080"/>
                    </a:lnTo>
                    <a:lnTo>
                      <a:pt x="0" y="1088"/>
                    </a:lnTo>
                    <a:lnTo>
                      <a:pt x="3" y="1094"/>
                    </a:lnTo>
                    <a:lnTo>
                      <a:pt x="6" y="1099"/>
                    </a:lnTo>
                    <a:lnTo>
                      <a:pt x="6" y="1106"/>
                    </a:lnTo>
                    <a:lnTo>
                      <a:pt x="6" y="1124"/>
                    </a:lnTo>
                    <a:lnTo>
                      <a:pt x="7" y="1136"/>
                    </a:lnTo>
                    <a:lnTo>
                      <a:pt x="8" y="1141"/>
                    </a:lnTo>
                    <a:lnTo>
                      <a:pt x="9" y="1144"/>
                    </a:lnTo>
                    <a:lnTo>
                      <a:pt x="12" y="1149"/>
                    </a:lnTo>
                    <a:lnTo>
                      <a:pt x="14" y="1151"/>
                    </a:lnTo>
                    <a:lnTo>
                      <a:pt x="18" y="1155"/>
                    </a:lnTo>
                    <a:lnTo>
                      <a:pt x="21" y="1158"/>
                    </a:lnTo>
                    <a:lnTo>
                      <a:pt x="24" y="1160"/>
                    </a:lnTo>
                    <a:lnTo>
                      <a:pt x="25" y="1160"/>
                    </a:lnTo>
                    <a:lnTo>
                      <a:pt x="29" y="1156"/>
                    </a:lnTo>
                    <a:lnTo>
                      <a:pt x="33" y="1156"/>
                    </a:lnTo>
                    <a:lnTo>
                      <a:pt x="39" y="1156"/>
                    </a:lnTo>
                    <a:lnTo>
                      <a:pt x="40" y="1156"/>
                    </a:lnTo>
                    <a:lnTo>
                      <a:pt x="41" y="1161"/>
                    </a:lnTo>
                    <a:lnTo>
                      <a:pt x="40" y="1166"/>
                    </a:lnTo>
                    <a:lnTo>
                      <a:pt x="38" y="1176"/>
                    </a:lnTo>
                    <a:lnTo>
                      <a:pt x="35" y="1184"/>
                    </a:lnTo>
                    <a:lnTo>
                      <a:pt x="34" y="1192"/>
                    </a:lnTo>
                    <a:lnTo>
                      <a:pt x="34" y="1204"/>
                    </a:lnTo>
                    <a:lnTo>
                      <a:pt x="35" y="1207"/>
                    </a:lnTo>
                    <a:lnTo>
                      <a:pt x="38" y="1211"/>
                    </a:lnTo>
                    <a:lnTo>
                      <a:pt x="38" y="1212"/>
                    </a:lnTo>
                    <a:lnTo>
                      <a:pt x="39" y="1214"/>
                    </a:lnTo>
                    <a:lnTo>
                      <a:pt x="43" y="1220"/>
                    </a:lnTo>
                    <a:lnTo>
                      <a:pt x="45" y="1225"/>
                    </a:lnTo>
                    <a:lnTo>
                      <a:pt x="46" y="1230"/>
                    </a:lnTo>
                    <a:lnTo>
                      <a:pt x="47" y="1238"/>
                    </a:lnTo>
                    <a:lnTo>
                      <a:pt x="49" y="1249"/>
                    </a:lnTo>
                    <a:lnTo>
                      <a:pt x="50" y="1253"/>
                    </a:lnTo>
                    <a:lnTo>
                      <a:pt x="52" y="1257"/>
                    </a:lnTo>
                    <a:lnTo>
                      <a:pt x="70" y="1285"/>
                    </a:lnTo>
                    <a:lnTo>
                      <a:pt x="89" y="1315"/>
                    </a:lnTo>
                    <a:lnTo>
                      <a:pt x="102" y="1335"/>
                    </a:lnTo>
                    <a:lnTo>
                      <a:pt x="105" y="1338"/>
                    </a:lnTo>
                    <a:lnTo>
                      <a:pt x="106" y="1342"/>
                    </a:lnTo>
                    <a:lnTo>
                      <a:pt x="106" y="1343"/>
                    </a:lnTo>
                    <a:lnTo>
                      <a:pt x="105" y="1347"/>
                    </a:lnTo>
                    <a:lnTo>
                      <a:pt x="101" y="1349"/>
                    </a:lnTo>
                    <a:lnTo>
                      <a:pt x="100" y="1349"/>
                    </a:lnTo>
                    <a:lnTo>
                      <a:pt x="93" y="1349"/>
                    </a:lnTo>
                    <a:lnTo>
                      <a:pt x="93" y="1350"/>
                    </a:lnTo>
                    <a:lnTo>
                      <a:pt x="94" y="1354"/>
                    </a:lnTo>
                    <a:lnTo>
                      <a:pt x="97" y="1361"/>
                    </a:lnTo>
                    <a:lnTo>
                      <a:pt x="100" y="1365"/>
                    </a:lnTo>
                    <a:lnTo>
                      <a:pt x="101" y="1367"/>
                    </a:lnTo>
                    <a:lnTo>
                      <a:pt x="101" y="1371"/>
                    </a:lnTo>
                    <a:lnTo>
                      <a:pt x="99" y="1371"/>
                    </a:lnTo>
                    <a:lnTo>
                      <a:pt x="94" y="1369"/>
                    </a:lnTo>
                    <a:lnTo>
                      <a:pt x="91" y="1368"/>
                    </a:lnTo>
                    <a:lnTo>
                      <a:pt x="87" y="1365"/>
                    </a:lnTo>
                    <a:lnTo>
                      <a:pt x="83" y="1361"/>
                    </a:lnTo>
                    <a:lnTo>
                      <a:pt x="82" y="1362"/>
                    </a:lnTo>
                    <a:lnTo>
                      <a:pt x="82" y="1373"/>
                    </a:lnTo>
                    <a:lnTo>
                      <a:pt x="82" y="1373"/>
                    </a:lnTo>
                    <a:lnTo>
                      <a:pt x="84" y="1380"/>
                    </a:lnTo>
                    <a:lnTo>
                      <a:pt x="87" y="1387"/>
                    </a:lnTo>
                    <a:lnTo>
                      <a:pt x="91" y="1393"/>
                    </a:lnTo>
                    <a:lnTo>
                      <a:pt x="96" y="1399"/>
                    </a:lnTo>
                    <a:lnTo>
                      <a:pt x="106" y="1409"/>
                    </a:lnTo>
                    <a:lnTo>
                      <a:pt x="112" y="1417"/>
                    </a:lnTo>
                    <a:lnTo>
                      <a:pt x="118" y="1424"/>
                    </a:lnTo>
                    <a:lnTo>
                      <a:pt x="118" y="1429"/>
                    </a:lnTo>
                    <a:lnTo>
                      <a:pt x="118" y="1431"/>
                    </a:lnTo>
                    <a:lnTo>
                      <a:pt x="118" y="1431"/>
                    </a:lnTo>
                    <a:lnTo>
                      <a:pt x="114" y="1434"/>
                    </a:lnTo>
                    <a:lnTo>
                      <a:pt x="112" y="1436"/>
                    </a:lnTo>
                    <a:lnTo>
                      <a:pt x="111" y="1437"/>
                    </a:lnTo>
                    <a:lnTo>
                      <a:pt x="111" y="1447"/>
                    </a:lnTo>
                    <a:lnTo>
                      <a:pt x="112" y="1452"/>
                    </a:lnTo>
                    <a:lnTo>
                      <a:pt x="112" y="1452"/>
                    </a:lnTo>
                    <a:lnTo>
                      <a:pt x="112" y="1454"/>
                    </a:lnTo>
                    <a:lnTo>
                      <a:pt x="114" y="1455"/>
                    </a:lnTo>
                    <a:lnTo>
                      <a:pt x="118" y="1458"/>
                    </a:lnTo>
                    <a:lnTo>
                      <a:pt x="126" y="1459"/>
                    </a:lnTo>
                    <a:lnTo>
                      <a:pt x="136" y="1459"/>
                    </a:lnTo>
                    <a:lnTo>
                      <a:pt x="143" y="1455"/>
                    </a:lnTo>
                    <a:lnTo>
                      <a:pt x="159" y="1448"/>
                    </a:lnTo>
                    <a:lnTo>
                      <a:pt x="165" y="1446"/>
                    </a:lnTo>
                    <a:lnTo>
                      <a:pt x="169" y="1446"/>
                    </a:lnTo>
                    <a:lnTo>
                      <a:pt x="171" y="1447"/>
                    </a:lnTo>
                    <a:lnTo>
                      <a:pt x="174" y="1449"/>
                    </a:lnTo>
                    <a:lnTo>
                      <a:pt x="176" y="1451"/>
                    </a:lnTo>
                    <a:lnTo>
                      <a:pt x="179" y="1455"/>
                    </a:lnTo>
                    <a:lnTo>
                      <a:pt x="181" y="1455"/>
                    </a:lnTo>
                    <a:lnTo>
                      <a:pt x="182" y="1455"/>
                    </a:lnTo>
                    <a:lnTo>
                      <a:pt x="185" y="1454"/>
                    </a:lnTo>
                    <a:lnTo>
                      <a:pt x="185" y="1454"/>
                    </a:lnTo>
                    <a:lnTo>
                      <a:pt x="193" y="1445"/>
                    </a:lnTo>
                    <a:lnTo>
                      <a:pt x="194" y="1442"/>
                    </a:lnTo>
                    <a:lnTo>
                      <a:pt x="195" y="1439"/>
                    </a:lnTo>
                    <a:lnTo>
                      <a:pt x="192" y="1431"/>
                    </a:lnTo>
                    <a:lnTo>
                      <a:pt x="186" y="1418"/>
                    </a:lnTo>
                    <a:lnTo>
                      <a:pt x="182" y="1410"/>
                    </a:lnTo>
                    <a:lnTo>
                      <a:pt x="182" y="1408"/>
                    </a:lnTo>
                    <a:lnTo>
                      <a:pt x="182" y="1405"/>
                    </a:lnTo>
                    <a:lnTo>
                      <a:pt x="183" y="1403"/>
                    </a:lnTo>
                    <a:lnTo>
                      <a:pt x="186" y="1400"/>
                    </a:lnTo>
                    <a:lnTo>
                      <a:pt x="194" y="1391"/>
                    </a:lnTo>
                    <a:lnTo>
                      <a:pt x="199" y="1387"/>
                    </a:lnTo>
                    <a:lnTo>
                      <a:pt x="201" y="1386"/>
                    </a:lnTo>
                    <a:lnTo>
                      <a:pt x="208" y="1386"/>
                    </a:lnTo>
                    <a:lnTo>
                      <a:pt x="210" y="1385"/>
                    </a:lnTo>
                    <a:lnTo>
                      <a:pt x="210" y="1384"/>
                    </a:lnTo>
                    <a:lnTo>
                      <a:pt x="211" y="1383"/>
                    </a:lnTo>
                    <a:lnTo>
                      <a:pt x="210" y="1380"/>
                    </a:lnTo>
                    <a:lnTo>
                      <a:pt x="208" y="1377"/>
                    </a:lnTo>
                    <a:lnTo>
                      <a:pt x="207" y="1374"/>
                    </a:lnTo>
                    <a:lnTo>
                      <a:pt x="208" y="1373"/>
                    </a:lnTo>
                    <a:lnTo>
                      <a:pt x="210" y="1373"/>
                    </a:lnTo>
                    <a:lnTo>
                      <a:pt x="212" y="1373"/>
                    </a:lnTo>
                    <a:lnTo>
                      <a:pt x="229" y="1371"/>
                    </a:lnTo>
                    <a:lnTo>
                      <a:pt x="248" y="1368"/>
                    </a:lnTo>
                    <a:lnTo>
                      <a:pt x="252" y="1367"/>
                    </a:lnTo>
                    <a:lnTo>
                      <a:pt x="256" y="1367"/>
                    </a:lnTo>
                    <a:lnTo>
                      <a:pt x="258" y="1366"/>
                    </a:lnTo>
                    <a:lnTo>
                      <a:pt x="260" y="1364"/>
                    </a:lnTo>
                    <a:lnTo>
                      <a:pt x="262" y="1361"/>
                    </a:lnTo>
                    <a:lnTo>
                      <a:pt x="263" y="1361"/>
                    </a:lnTo>
                    <a:lnTo>
                      <a:pt x="264" y="1362"/>
                    </a:lnTo>
                    <a:lnTo>
                      <a:pt x="266" y="1366"/>
                    </a:lnTo>
                    <a:lnTo>
                      <a:pt x="268" y="1368"/>
                    </a:lnTo>
                    <a:lnTo>
                      <a:pt x="270" y="1371"/>
                    </a:lnTo>
                    <a:lnTo>
                      <a:pt x="273" y="1372"/>
                    </a:lnTo>
                    <a:lnTo>
                      <a:pt x="275" y="1371"/>
                    </a:lnTo>
                    <a:lnTo>
                      <a:pt x="276" y="1369"/>
                    </a:lnTo>
                    <a:lnTo>
                      <a:pt x="279" y="1368"/>
                    </a:lnTo>
                    <a:lnTo>
                      <a:pt x="282" y="1362"/>
                    </a:lnTo>
                    <a:lnTo>
                      <a:pt x="286" y="1355"/>
                    </a:lnTo>
                    <a:lnTo>
                      <a:pt x="288" y="1344"/>
                    </a:lnTo>
                    <a:lnTo>
                      <a:pt x="291" y="1334"/>
                    </a:lnTo>
                    <a:lnTo>
                      <a:pt x="299" y="1312"/>
                    </a:lnTo>
                    <a:lnTo>
                      <a:pt x="301" y="1303"/>
                    </a:lnTo>
                    <a:lnTo>
                      <a:pt x="301" y="1303"/>
                    </a:lnTo>
                    <a:lnTo>
                      <a:pt x="301" y="1298"/>
                    </a:lnTo>
                    <a:lnTo>
                      <a:pt x="301" y="1294"/>
                    </a:lnTo>
                    <a:lnTo>
                      <a:pt x="300" y="1286"/>
                    </a:lnTo>
                    <a:lnTo>
                      <a:pt x="300" y="1284"/>
                    </a:lnTo>
                    <a:lnTo>
                      <a:pt x="300" y="1280"/>
                    </a:lnTo>
                    <a:lnTo>
                      <a:pt x="303" y="1276"/>
                    </a:lnTo>
                    <a:lnTo>
                      <a:pt x="306" y="1273"/>
                    </a:lnTo>
                    <a:lnTo>
                      <a:pt x="307" y="1272"/>
                    </a:lnTo>
                    <a:lnTo>
                      <a:pt x="309" y="1271"/>
                    </a:lnTo>
                    <a:lnTo>
                      <a:pt x="307" y="1267"/>
                    </a:lnTo>
                    <a:lnTo>
                      <a:pt x="306" y="1265"/>
                    </a:lnTo>
                    <a:lnTo>
                      <a:pt x="304" y="1262"/>
                    </a:lnTo>
                    <a:lnTo>
                      <a:pt x="303" y="1261"/>
                    </a:lnTo>
                    <a:lnTo>
                      <a:pt x="301" y="1255"/>
                    </a:lnTo>
                    <a:lnTo>
                      <a:pt x="301" y="1245"/>
                    </a:lnTo>
                    <a:lnTo>
                      <a:pt x="303" y="1242"/>
                    </a:lnTo>
                    <a:lnTo>
                      <a:pt x="306" y="1237"/>
                    </a:lnTo>
                    <a:lnTo>
                      <a:pt x="311" y="1232"/>
                    </a:lnTo>
                    <a:lnTo>
                      <a:pt x="312" y="1226"/>
                    </a:lnTo>
                    <a:lnTo>
                      <a:pt x="311" y="1224"/>
                    </a:lnTo>
                    <a:lnTo>
                      <a:pt x="309" y="1220"/>
                    </a:lnTo>
                    <a:lnTo>
                      <a:pt x="306" y="1218"/>
                    </a:lnTo>
                    <a:lnTo>
                      <a:pt x="303" y="1216"/>
                    </a:lnTo>
                    <a:lnTo>
                      <a:pt x="303" y="1214"/>
                    </a:lnTo>
                    <a:lnTo>
                      <a:pt x="305" y="1211"/>
                    </a:lnTo>
                    <a:lnTo>
                      <a:pt x="306" y="1207"/>
                    </a:lnTo>
                    <a:lnTo>
                      <a:pt x="309" y="1204"/>
                    </a:lnTo>
                    <a:lnTo>
                      <a:pt x="307" y="1203"/>
                    </a:lnTo>
                    <a:lnTo>
                      <a:pt x="306" y="1199"/>
                    </a:lnTo>
                    <a:lnTo>
                      <a:pt x="303" y="1195"/>
                    </a:lnTo>
                    <a:lnTo>
                      <a:pt x="300" y="1192"/>
                    </a:lnTo>
                    <a:lnTo>
                      <a:pt x="297" y="1189"/>
                    </a:lnTo>
                    <a:lnTo>
                      <a:pt x="297" y="1188"/>
                    </a:lnTo>
                    <a:lnTo>
                      <a:pt x="298" y="1187"/>
                    </a:lnTo>
                    <a:lnTo>
                      <a:pt x="300" y="1186"/>
                    </a:lnTo>
                    <a:lnTo>
                      <a:pt x="301" y="1186"/>
                    </a:lnTo>
                    <a:lnTo>
                      <a:pt x="305" y="1187"/>
                    </a:lnTo>
                    <a:lnTo>
                      <a:pt x="306" y="1187"/>
                    </a:lnTo>
                    <a:lnTo>
                      <a:pt x="307" y="1186"/>
                    </a:lnTo>
                    <a:lnTo>
                      <a:pt x="307" y="1185"/>
                    </a:lnTo>
                    <a:lnTo>
                      <a:pt x="306" y="1180"/>
                    </a:lnTo>
                    <a:lnTo>
                      <a:pt x="305" y="1178"/>
                    </a:lnTo>
                    <a:lnTo>
                      <a:pt x="304" y="1174"/>
                    </a:lnTo>
                    <a:lnTo>
                      <a:pt x="304" y="1173"/>
                    </a:lnTo>
                    <a:lnTo>
                      <a:pt x="305" y="1172"/>
                    </a:lnTo>
                    <a:lnTo>
                      <a:pt x="306" y="1168"/>
                    </a:lnTo>
                    <a:lnTo>
                      <a:pt x="309" y="1162"/>
                    </a:lnTo>
                    <a:lnTo>
                      <a:pt x="310" y="1156"/>
                    </a:lnTo>
                    <a:lnTo>
                      <a:pt x="310" y="1151"/>
                    </a:lnTo>
                    <a:lnTo>
                      <a:pt x="309" y="1149"/>
                    </a:lnTo>
                    <a:lnTo>
                      <a:pt x="307" y="1145"/>
                    </a:lnTo>
                    <a:lnTo>
                      <a:pt x="301" y="1136"/>
                    </a:lnTo>
                    <a:lnTo>
                      <a:pt x="299" y="1132"/>
                    </a:lnTo>
                    <a:lnTo>
                      <a:pt x="295" y="1130"/>
                    </a:lnTo>
                    <a:lnTo>
                      <a:pt x="294" y="1126"/>
                    </a:lnTo>
                    <a:lnTo>
                      <a:pt x="300" y="1129"/>
                    </a:lnTo>
                    <a:lnTo>
                      <a:pt x="301" y="1130"/>
                    </a:lnTo>
                    <a:lnTo>
                      <a:pt x="304" y="1129"/>
                    </a:lnTo>
                    <a:lnTo>
                      <a:pt x="306" y="1127"/>
                    </a:lnTo>
                    <a:lnTo>
                      <a:pt x="309" y="1126"/>
                    </a:lnTo>
                    <a:lnTo>
                      <a:pt x="312" y="1126"/>
                    </a:lnTo>
                    <a:lnTo>
                      <a:pt x="312" y="1124"/>
                    </a:lnTo>
                    <a:lnTo>
                      <a:pt x="310" y="1123"/>
                    </a:lnTo>
                    <a:lnTo>
                      <a:pt x="306" y="1120"/>
                    </a:lnTo>
                    <a:lnTo>
                      <a:pt x="294" y="1116"/>
                    </a:lnTo>
                    <a:lnTo>
                      <a:pt x="281" y="1111"/>
                    </a:lnTo>
                    <a:lnTo>
                      <a:pt x="305" y="1111"/>
                    </a:lnTo>
                    <a:lnTo>
                      <a:pt x="310" y="1110"/>
                    </a:lnTo>
                    <a:lnTo>
                      <a:pt x="314" y="1107"/>
                    </a:lnTo>
                    <a:lnTo>
                      <a:pt x="318" y="1102"/>
                    </a:lnTo>
                    <a:lnTo>
                      <a:pt x="319" y="1101"/>
                    </a:lnTo>
                    <a:lnTo>
                      <a:pt x="319" y="1099"/>
                    </a:lnTo>
                    <a:lnTo>
                      <a:pt x="320" y="1096"/>
                    </a:lnTo>
                    <a:lnTo>
                      <a:pt x="322" y="1095"/>
                    </a:lnTo>
                    <a:lnTo>
                      <a:pt x="324" y="1094"/>
                    </a:lnTo>
                    <a:lnTo>
                      <a:pt x="329" y="1092"/>
                    </a:lnTo>
                    <a:lnTo>
                      <a:pt x="338" y="1083"/>
                    </a:lnTo>
                    <a:lnTo>
                      <a:pt x="342" y="1077"/>
                    </a:lnTo>
                    <a:lnTo>
                      <a:pt x="345" y="1070"/>
                    </a:lnTo>
                    <a:lnTo>
                      <a:pt x="347" y="1058"/>
                    </a:lnTo>
                    <a:lnTo>
                      <a:pt x="347" y="1056"/>
                    </a:lnTo>
                    <a:lnTo>
                      <a:pt x="348" y="1056"/>
                    </a:lnTo>
                    <a:lnTo>
                      <a:pt x="350" y="1062"/>
                    </a:lnTo>
                    <a:lnTo>
                      <a:pt x="353" y="1068"/>
                    </a:lnTo>
                    <a:lnTo>
                      <a:pt x="357" y="1073"/>
                    </a:lnTo>
                    <a:lnTo>
                      <a:pt x="359" y="1076"/>
                    </a:lnTo>
                    <a:lnTo>
                      <a:pt x="359" y="1077"/>
                    </a:lnTo>
                    <a:lnTo>
                      <a:pt x="361" y="1077"/>
                    </a:lnTo>
                    <a:lnTo>
                      <a:pt x="363" y="1076"/>
                    </a:lnTo>
                    <a:lnTo>
                      <a:pt x="365" y="1074"/>
                    </a:lnTo>
                    <a:lnTo>
                      <a:pt x="366" y="1069"/>
                    </a:lnTo>
                    <a:lnTo>
                      <a:pt x="366" y="1067"/>
                    </a:lnTo>
                    <a:lnTo>
                      <a:pt x="367" y="1063"/>
                    </a:lnTo>
                    <a:lnTo>
                      <a:pt x="372" y="1063"/>
                    </a:lnTo>
                    <a:lnTo>
                      <a:pt x="374" y="1062"/>
                    </a:lnTo>
                    <a:lnTo>
                      <a:pt x="376" y="1056"/>
                    </a:lnTo>
                    <a:lnTo>
                      <a:pt x="376" y="1056"/>
                    </a:lnTo>
                    <a:lnTo>
                      <a:pt x="378" y="1055"/>
                    </a:lnTo>
                    <a:lnTo>
                      <a:pt x="380" y="1056"/>
                    </a:lnTo>
                    <a:lnTo>
                      <a:pt x="382" y="1056"/>
                    </a:lnTo>
                    <a:lnTo>
                      <a:pt x="382" y="1055"/>
                    </a:lnTo>
                    <a:lnTo>
                      <a:pt x="384" y="1052"/>
                    </a:lnTo>
                    <a:lnTo>
                      <a:pt x="382" y="1048"/>
                    </a:lnTo>
                    <a:lnTo>
                      <a:pt x="382" y="1042"/>
                    </a:lnTo>
                    <a:lnTo>
                      <a:pt x="381" y="1036"/>
                    </a:lnTo>
                    <a:lnTo>
                      <a:pt x="381" y="1032"/>
                    </a:lnTo>
                    <a:lnTo>
                      <a:pt x="382" y="1032"/>
                    </a:lnTo>
                    <a:lnTo>
                      <a:pt x="385" y="1033"/>
                    </a:lnTo>
                    <a:lnTo>
                      <a:pt x="387" y="1034"/>
                    </a:lnTo>
                    <a:lnTo>
                      <a:pt x="388" y="1034"/>
                    </a:lnTo>
                    <a:lnTo>
                      <a:pt x="394" y="1032"/>
                    </a:lnTo>
                    <a:lnTo>
                      <a:pt x="396" y="1030"/>
                    </a:lnTo>
                    <a:lnTo>
                      <a:pt x="394" y="1027"/>
                    </a:lnTo>
                    <a:lnTo>
                      <a:pt x="390" y="1025"/>
                    </a:lnTo>
                    <a:lnTo>
                      <a:pt x="388" y="1024"/>
                    </a:lnTo>
                    <a:lnTo>
                      <a:pt x="386" y="1025"/>
                    </a:lnTo>
                    <a:lnTo>
                      <a:pt x="379" y="1026"/>
                    </a:lnTo>
                    <a:lnTo>
                      <a:pt x="376" y="1026"/>
                    </a:lnTo>
                    <a:lnTo>
                      <a:pt x="376" y="1026"/>
                    </a:lnTo>
                    <a:lnTo>
                      <a:pt x="376" y="1025"/>
                    </a:lnTo>
                    <a:lnTo>
                      <a:pt x="380" y="1019"/>
                    </a:lnTo>
                    <a:lnTo>
                      <a:pt x="386" y="1014"/>
                    </a:lnTo>
                    <a:lnTo>
                      <a:pt x="391" y="1008"/>
                    </a:lnTo>
                    <a:lnTo>
                      <a:pt x="393" y="1006"/>
                    </a:lnTo>
                    <a:lnTo>
                      <a:pt x="394" y="1002"/>
                    </a:lnTo>
                    <a:lnTo>
                      <a:pt x="394" y="995"/>
                    </a:lnTo>
                    <a:lnTo>
                      <a:pt x="394" y="993"/>
                    </a:lnTo>
                    <a:lnTo>
                      <a:pt x="394" y="992"/>
                    </a:lnTo>
                    <a:lnTo>
                      <a:pt x="400" y="989"/>
                    </a:lnTo>
                    <a:lnTo>
                      <a:pt x="406" y="987"/>
                    </a:lnTo>
                    <a:lnTo>
                      <a:pt x="410" y="986"/>
                    </a:lnTo>
                    <a:lnTo>
                      <a:pt x="412" y="986"/>
                    </a:lnTo>
                    <a:lnTo>
                      <a:pt x="412" y="984"/>
                    </a:lnTo>
                    <a:lnTo>
                      <a:pt x="411" y="982"/>
                    </a:lnTo>
                    <a:lnTo>
                      <a:pt x="410" y="980"/>
                    </a:lnTo>
                    <a:lnTo>
                      <a:pt x="410" y="980"/>
                    </a:lnTo>
                    <a:lnTo>
                      <a:pt x="411" y="977"/>
                    </a:lnTo>
                    <a:lnTo>
                      <a:pt x="411" y="975"/>
                    </a:lnTo>
                    <a:lnTo>
                      <a:pt x="407" y="974"/>
                    </a:lnTo>
                    <a:lnTo>
                      <a:pt x="404" y="969"/>
                    </a:lnTo>
                    <a:lnTo>
                      <a:pt x="402" y="968"/>
                    </a:lnTo>
                    <a:lnTo>
                      <a:pt x="400" y="962"/>
                    </a:lnTo>
                    <a:lnTo>
                      <a:pt x="399" y="957"/>
                    </a:lnTo>
                    <a:lnTo>
                      <a:pt x="397" y="955"/>
                    </a:lnTo>
                    <a:lnTo>
                      <a:pt x="394" y="951"/>
                    </a:lnTo>
                    <a:lnTo>
                      <a:pt x="393" y="947"/>
                    </a:lnTo>
                    <a:lnTo>
                      <a:pt x="392" y="938"/>
                    </a:lnTo>
                    <a:lnTo>
                      <a:pt x="391" y="934"/>
                    </a:lnTo>
                    <a:lnTo>
                      <a:pt x="390" y="933"/>
                    </a:lnTo>
                    <a:lnTo>
                      <a:pt x="388" y="934"/>
                    </a:lnTo>
                    <a:lnTo>
                      <a:pt x="388" y="937"/>
                    </a:lnTo>
                    <a:lnTo>
                      <a:pt x="388" y="938"/>
                    </a:lnTo>
                    <a:lnTo>
                      <a:pt x="387" y="943"/>
                    </a:lnTo>
                    <a:lnTo>
                      <a:pt x="387" y="944"/>
                    </a:lnTo>
                    <a:lnTo>
                      <a:pt x="386" y="945"/>
                    </a:lnTo>
                    <a:lnTo>
                      <a:pt x="385" y="945"/>
                    </a:lnTo>
                    <a:lnTo>
                      <a:pt x="382" y="944"/>
                    </a:lnTo>
                    <a:lnTo>
                      <a:pt x="373" y="938"/>
                    </a:lnTo>
                    <a:lnTo>
                      <a:pt x="371" y="934"/>
                    </a:lnTo>
                    <a:lnTo>
                      <a:pt x="371" y="933"/>
                    </a:lnTo>
                    <a:lnTo>
                      <a:pt x="371" y="932"/>
                    </a:lnTo>
                    <a:lnTo>
                      <a:pt x="374" y="931"/>
                    </a:lnTo>
                    <a:lnTo>
                      <a:pt x="378" y="931"/>
                    </a:lnTo>
                    <a:lnTo>
                      <a:pt x="378" y="930"/>
                    </a:lnTo>
                    <a:lnTo>
                      <a:pt x="376" y="926"/>
                    </a:lnTo>
                    <a:lnTo>
                      <a:pt x="375" y="920"/>
                    </a:lnTo>
                    <a:lnTo>
                      <a:pt x="373" y="915"/>
                    </a:lnTo>
                    <a:lnTo>
                      <a:pt x="372" y="910"/>
                    </a:lnTo>
                    <a:lnTo>
                      <a:pt x="372" y="912"/>
                    </a:lnTo>
                    <a:lnTo>
                      <a:pt x="373" y="920"/>
                    </a:lnTo>
                    <a:lnTo>
                      <a:pt x="372" y="924"/>
                    </a:lnTo>
                    <a:lnTo>
                      <a:pt x="372" y="925"/>
                    </a:lnTo>
                    <a:lnTo>
                      <a:pt x="371" y="925"/>
                    </a:lnTo>
                    <a:lnTo>
                      <a:pt x="371" y="925"/>
                    </a:lnTo>
                    <a:lnTo>
                      <a:pt x="362" y="922"/>
                    </a:lnTo>
                    <a:lnTo>
                      <a:pt x="357" y="919"/>
                    </a:lnTo>
                    <a:lnTo>
                      <a:pt x="354" y="914"/>
                    </a:lnTo>
                    <a:lnTo>
                      <a:pt x="350" y="906"/>
                    </a:lnTo>
                    <a:lnTo>
                      <a:pt x="348" y="903"/>
                    </a:lnTo>
                    <a:lnTo>
                      <a:pt x="345" y="903"/>
                    </a:lnTo>
                    <a:lnTo>
                      <a:pt x="341" y="906"/>
                    </a:lnTo>
                    <a:lnTo>
                      <a:pt x="338" y="909"/>
                    </a:lnTo>
                    <a:lnTo>
                      <a:pt x="336" y="909"/>
                    </a:lnTo>
                    <a:lnTo>
                      <a:pt x="335" y="910"/>
                    </a:lnTo>
                    <a:lnTo>
                      <a:pt x="334" y="909"/>
                    </a:lnTo>
                    <a:lnTo>
                      <a:pt x="332" y="909"/>
                    </a:lnTo>
                    <a:lnTo>
                      <a:pt x="329" y="901"/>
                    </a:lnTo>
                    <a:lnTo>
                      <a:pt x="328" y="897"/>
                    </a:lnTo>
                    <a:lnTo>
                      <a:pt x="323" y="897"/>
                    </a:lnTo>
                    <a:lnTo>
                      <a:pt x="317" y="897"/>
                    </a:lnTo>
                    <a:lnTo>
                      <a:pt x="312" y="897"/>
                    </a:lnTo>
                    <a:lnTo>
                      <a:pt x="311" y="897"/>
                    </a:lnTo>
                    <a:lnTo>
                      <a:pt x="310" y="896"/>
                    </a:lnTo>
                    <a:lnTo>
                      <a:pt x="309" y="894"/>
                    </a:lnTo>
                    <a:lnTo>
                      <a:pt x="309" y="894"/>
                    </a:lnTo>
                    <a:lnTo>
                      <a:pt x="310" y="882"/>
                    </a:lnTo>
                    <a:lnTo>
                      <a:pt x="309" y="878"/>
                    </a:lnTo>
                    <a:lnTo>
                      <a:pt x="307" y="876"/>
                    </a:lnTo>
                    <a:lnTo>
                      <a:pt x="304" y="871"/>
                    </a:lnTo>
                    <a:lnTo>
                      <a:pt x="299" y="862"/>
                    </a:lnTo>
                    <a:lnTo>
                      <a:pt x="297" y="854"/>
                    </a:lnTo>
                    <a:lnTo>
                      <a:pt x="295" y="845"/>
                    </a:lnTo>
                    <a:lnTo>
                      <a:pt x="297" y="838"/>
                    </a:lnTo>
                    <a:lnTo>
                      <a:pt x="298" y="833"/>
                    </a:lnTo>
                    <a:lnTo>
                      <a:pt x="298" y="827"/>
                    </a:lnTo>
                    <a:lnTo>
                      <a:pt x="294" y="821"/>
                    </a:lnTo>
                    <a:lnTo>
                      <a:pt x="293" y="816"/>
                    </a:lnTo>
                    <a:lnTo>
                      <a:pt x="293" y="814"/>
                    </a:lnTo>
                    <a:lnTo>
                      <a:pt x="292" y="809"/>
                    </a:lnTo>
                    <a:lnTo>
                      <a:pt x="291" y="807"/>
                    </a:lnTo>
                    <a:lnTo>
                      <a:pt x="291" y="803"/>
                    </a:lnTo>
                    <a:lnTo>
                      <a:pt x="293" y="801"/>
                    </a:lnTo>
                    <a:lnTo>
                      <a:pt x="299" y="794"/>
                    </a:lnTo>
                    <a:lnTo>
                      <a:pt x="300" y="791"/>
                    </a:lnTo>
                    <a:lnTo>
                      <a:pt x="301" y="791"/>
                    </a:lnTo>
                    <a:lnTo>
                      <a:pt x="303" y="792"/>
                    </a:lnTo>
                    <a:lnTo>
                      <a:pt x="307" y="798"/>
                    </a:lnTo>
                    <a:lnTo>
                      <a:pt x="310" y="798"/>
                    </a:lnTo>
                    <a:lnTo>
                      <a:pt x="310" y="792"/>
                    </a:lnTo>
                    <a:lnTo>
                      <a:pt x="309" y="790"/>
                    </a:lnTo>
                    <a:lnTo>
                      <a:pt x="306" y="785"/>
                    </a:lnTo>
                    <a:lnTo>
                      <a:pt x="301" y="781"/>
                    </a:lnTo>
                    <a:lnTo>
                      <a:pt x="300" y="779"/>
                    </a:lnTo>
                    <a:lnTo>
                      <a:pt x="300" y="777"/>
                    </a:lnTo>
                    <a:lnTo>
                      <a:pt x="300" y="764"/>
                    </a:lnTo>
                    <a:lnTo>
                      <a:pt x="300" y="764"/>
                    </a:lnTo>
                    <a:lnTo>
                      <a:pt x="301" y="756"/>
                    </a:lnTo>
                    <a:lnTo>
                      <a:pt x="304" y="750"/>
                    </a:lnTo>
                    <a:lnTo>
                      <a:pt x="306" y="744"/>
                    </a:lnTo>
                    <a:lnTo>
                      <a:pt x="310" y="736"/>
                    </a:lnTo>
                    <a:lnTo>
                      <a:pt x="309" y="734"/>
                    </a:lnTo>
                    <a:lnTo>
                      <a:pt x="301" y="727"/>
                    </a:lnTo>
                    <a:lnTo>
                      <a:pt x="298" y="723"/>
                    </a:lnTo>
                    <a:lnTo>
                      <a:pt x="294" y="720"/>
                    </a:lnTo>
                    <a:lnTo>
                      <a:pt x="294" y="719"/>
                    </a:lnTo>
                    <a:lnTo>
                      <a:pt x="295" y="716"/>
                    </a:lnTo>
                    <a:lnTo>
                      <a:pt x="300" y="715"/>
                    </a:lnTo>
                    <a:lnTo>
                      <a:pt x="306" y="713"/>
                    </a:lnTo>
                    <a:lnTo>
                      <a:pt x="312" y="710"/>
                    </a:lnTo>
                    <a:lnTo>
                      <a:pt x="316" y="707"/>
                    </a:lnTo>
                    <a:lnTo>
                      <a:pt x="318" y="703"/>
                    </a:lnTo>
                    <a:lnTo>
                      <a:pt x="318" y="703"/>
                    </a:lnTo>
                    <a:lnTo>
                      <a:pt x="322" y="690"/>
                    </a:lnTo>
                    <a:lnTo>
                      <a:pt x="323" y="683"/>
                    </a:lnTo>
                    <a:lnTo>
                      <a:pt x="322" y="676"/>
                    </a:lnTo>
                    <a:lnTo>
                      <a:pt x="318" y="665"/>
                    </a:lnTo>
                    <a:lnTo>
                      <a:pt x="317" y="661"/>
                    </a:lnTo>
                    <a:lnTo>
                      <a:pt x="317" y="660"/>
                    </a:lnTo>
                    <a:lnTo>
                      <a:pt x="318" y="661"/>
                    </a:lnTo>
                    <a:lnTo>
                      <a:pt x="323" y="668"/>
                    </a:lnTo>
                    <a:lnTo>
                      <a:pt x="324" y="668"/>
                    </a:lnTo>
                    <a:lnTo>
                      <a:pt x="325" y="670"/>
                    </a:lnTo>
                    <a:lnTo>
                      <a:pt x="328" y="670"/>
                    </a:lnTo>
                    <a:lnTo>
                      <a:pt x="329" y="668"/>
                    </a:lnTo>
                    <a:lnTo>
                      <a:pt x="334" y="666"/>
                    </a:lnTo>
                    <a:lnTo>
                      <a:pt x="338" y="661"/>
                    </a:lnTo>
                    <a:lnTo>
                      <a:pt x="342" y="657"/>
                    </a:lnTo>
                    <a:lnTo>
                      <a:pt x="342" y="652"/>
                    </a:lnTo>
                    <a:lnTo>
                      <a:pt x="341" y="651"/>
                    </a:lnTo>
                    <a:lnTo>
                      <a:pt x="341" y="649"/>
                    </a:lnTo>
                    <a:lnTo>
                      <a:pt x="337" y="647"/>
                    </a:lnTo>
                    <a:lnTo>
                      <a:pt x="336" y="647"/>
                    </a:lnTo>
                    <a:lnTo>
                      <a:pt x="336" y="646"/>
                    </a:lnTo>
                    <a:lnTo>
                      <a:pt x="341" y="643"/>
                    </a:lnTo>
                    <a:lnTo>
                      <a:pt x="344" y="639"/>
                    </a:lnTo>
                    <a:lnTo>
                      <a:pt x="347" y="635"/>
                    </a:lnTo>
                    <a:lnTo>
                      <a:pt x="349" y="632"/>
                    </a:lnTo>
                    <a:lnTo>
                      <a:pt x="353" y="627"/>
                    </a:lnTo>
                    <a:lnTo>
                      <a:pt x="359" y="626"/>
                    </a:lnTo>
                    <a:lnTo>
                      <a:pt x="363" y="623"/>
                    </a:lnTo>
                    <a:lnTo>
                      <a:pt x="367" y="621"/>
                    </a:lnTo>
                    <a:lnTo>
                      <a:pt x="369" y="618"/>
                    </a:lnTo>
                    <a:lnTo>
                      <a:pt x="371" y="615"/>
                    </a:lnTo>
                    <a:lnTo>
                      <a:pt x="373" y="609"/>
                    </a:lnTo>
                    <a:lnTo>
                      <a:pt x="375" y="603"/>
                    </a:lnTo>
                    <a:lnTo>
                      <a:pt x="378" y="597"/>
                    </a:lnTo>
                    <a:lnTo>
                      <a:pt x="380" y="595"/>
                    </a:lnTo>
                    <a:lnTo>
                      <a:pt x="382" y="592"/>
                    </a:lnTo>
                    <a:lnTo>
                      <a:pt x="386" y="591"/>
                    </a:lnTo>
                    <a:lnTo>
                      <a:pt x="387" y="591"/>
                    </a:lnTo>
                    <a:lnTo>
                      <a:pt x="388" y="592"/>
                    </a:lnTo>
                    <a:lnTo>
                      <a:pt x="388" y="595"/>
                    </a:lnTo>
                    <a:lnTo>
                      <a:pt x="388" y="597"/>
                    </a:lnTo>
                    <a:lnTo>
                      <a:pt x="390" y="597"/>
                    </a:lnTo>
                    <a:lnTo>
                      <a:pt x="392" y="596"/>
                    </a:lnTo>
                    <a:lnTo>
                      <a:pt x="394" y="595"/>
                    </a:lnTo>
                    <a:lnTo>
                      <a:pt x="394" y="592"/>
                    </a:lnTo>
                    <a:lnTo>
                      <a:pt x="396" y="589"/>
                    </a:lnTo>
                    <a:lnTo>
                      <a:pt x="397" y="585"/>
                    </a:lnTo>
                    <a:lnTo>
                      <a:pt x="398" y="584"/>
                    </a:lnTo>
                    <a:lnTo>
                      <a:pt x="400" y="581"/>
                    </a:lnTo>
                    <a:lnTo>
                      <a:pt x="417" y="568"/>
                    </a:lnTo>
                    <a:lnTo>
                      <a:pt x="427" y="559"/>
                    </a:lnTo>
                    <a:lnTo>
                      <a:pt x="435" y="552"/>
                    </a:lnTo>
                    <a:lnTo>
                      <a:pt x="436" y="550"/>
                    </a:lnTo>
                    <a:lnTo>
                      <a:pt x="438" y="549"/>
                    </a:lnTo>
                    <a:lnTo>
                      <a:pt x="441" y="543"/>
                    </a:lnTo>
                    <a:lnTo>
                      <a:pt x="442" y="527"/>
                    </a:lnTo>
                    <a:lnTo>
                      <a:pt x="444" y="511"/>
                    </a:lnTo>
                    <a:lnTo>
                      <a:pt x="447" y="505"/>
                    </a:lnTo>
                    <a:lnTo>
                      <a:pt x="448" y="502"/>
                    </a:lnTo>
                    <a:lnTo>
                      <a:pt x="454" y="496"/>
                    </a:lnTo>
                    <a:lnTo>
                      <a:pt x="459" y="487"/>
                    </a:lnTo>
                    <a:lnTo>
                      <a:pt x="462" y="480"/>
                    </a:lnTo>
                    <a:lnTo>
                      <a:pt x="462" y="474"/>
                    </a:lnTo>
                    <a:lnTo>
                      <a:pt x="462" y="474"/>
                    </a:lnTo>
                    <a:lnTo>
                      <a:pt x="458" y="469"/>
                    </a:lnTo>
                    <a:lnTo>
                      <a:pt x="452" y="462"/>
                    </a:lnTo>
                    <a:lnTo>
                      <a:pt x="444" y="455"/>
                    </a:lnTo>
                    <a:lnTo>
                      <a:pt x="441" y="452"/>
                    </a:lnTo>
                    <a:lnTo>
                      <a:pt x="440" y="448"/>
                    </a:lnTo>
                    <a:lnTo>
                      <a:pt x="440" y="444"/>
                    </a:lnTo>
                    <a:lnTo>
                      <a:pt x="441" y="442"/>
                    </a:lnTo>
                    <a:lnTo>
                      <a:pt x="443" y="432"/>
                    </a:lnTo>
                    <a:lnTo>
                      <a:pt x="447" y="424"/>
                    </a:lnTo>
                    <a:lnTo>
                      <a:pt x="450" y="416"/>
                    </a:lnTo>
                    <a:lnTo>
                      <a:pt x="452" y="413"/>
                    </a:lnTo>
                    <a:lnTo>
                      <a:pt x="452" y="410"/>
                    </a:lnTo>
                    <a:lnTo>
                      <a:pt x="450" y="404"/>
                    </a:lnTo>
                    <a:lnTo>
                      <a:pt x="449" y="398"/>
                    </a:lnTo>
                    <a:lnTo>
                      <a:pt x="450" y="397"/>
                    </a:lnTo>
                    <a:lnTo>
                      <a:pt x="452" y="395"/>
                    </a:lnTo>
                    <a:lnTo>
                      <a:pt x="456" y="392"/>
                    </a:lnTo>
                    <a:lnTo>
                      <a:pt x="458" y="391"/>
                    </a:lnTo>
                    <a:lnTo>
                      <a:pt x="456" y="388"/>
                    </a:lnTo>
                    <a:lnTo>
                      <a:pt x="453" y="387"/>
                    </a:lnTo>
                    <a:lnTo>
                      <a:pt x="447" y="387"/>
                    </a:lnTo>
                    <a:lnTo>
                      <a:pt x="447" y="386"/>
                    </a:lnTo>
                    <a:lnTo>
                      <a:pt x="447" y="385"/>
                    </a:lnTo>
                    <a:lnTo>
                      <a:pt x="455" y="378"/>
                    </a:lnTo>
                    <a:lnTo>
                      <a:pt x="459" y="374"/>
                    </a:lnTo>
                    <a:lnTo>
                      <a:pt x="461" y="368"/>
                    </a:lnTo>
                    <a:lnTo>
                      <a:pt x="461" y="366"/>
                    </a:lnTo>
                    <a:lnTo>
                      <a:pt x="459" y="364"/>
                    </a:lnTo>
                    <a:lnTo>
                      <a:pt x="456" y="363"/>
                    </a:lnTo>
                    <a:lnTo>
                      <a:pt x="460" y="362"/>
                    </a:lnTo>
                    <a:lnTo>
                      <a:pt x="464" y="362"/>
                    </a:lnTo>
                    <a:lnTo>
                      <a:pt x="465" y="360"/>
                    </a:lnTo>
                    <a:lnTo>
                      <a:pt x="469" y="356"/>
                    </a:lnTo>
                    <a:lnTo>
                      <a:pt x="472" y="354"/>
                    </a:lnTo>
                    <a:lnTo>
                      <a:pt x="473" y="354"/>
                    </a:lnTo>
                    <a:lnTo>
                      <a:pt x="473" y="356"/>
                    </a:lnTo>
                    <a:lnTo>
                      <a:pt x="474" y="359"/>
                    </a:lnTo>
                    <a:lnTo>
                      <a:pt x="477" y="361"/>
                    </a:lnTo>
                    <a:lnTo>
                      <a:pt x="478" y="361"/>
                    </a:lnTo>
                    <a:lnTo>
                      <a:pt x="479" y="357"/>
                    </a:lnTo>
                    <a:lnTo>
                      <a:pt x="478" y="350"/>
                    </a:lnTo>
                    <a:lnTo>
                      <a:pt x="475" y="342"/>
                    </a:lnTo>
                    <a:lnTo>
                      <a:pt x="474" y="334"/>
                    </a:lnTo>
                    <a:lnTo>
                      <a:pt x="475" y="330"/>
                    </a:lnTo>
                    <a:lnTo>
                      <a:pt x="477" y="329"/>
                    </a:lnTo>
                    <a:lnTo>
                      <a:pt x="479" y="330"/>
                    </a:lnTo>
                    <a:lnTo>
                      <a:pt x="480" y="330"/>
                    </a:lnTo>
                    <a:lnTo>
                      <a:pt x="483" y="332"/>
                    </a:lnTo>
                    <a:lnTo>
                      <a:pt x="485" y="334"/>
                    </a:lnTo>
                    <a:lnTo>
                      <a:pt x="486" y="334"/>
                    </a:lnTo>
                    <a:lnTo>
                      <a:pt x="487" y="331"/>
                    </a:lnTo>
                    <a:lnTo>
                      <a:pt x="489" y="328"/>
                    </a:lnTo>
                    <a:lnTo>
                      <a:pt x="487" y="323"/>
                    </a:lnTo>
                    <a:lnTo>
                      <a:pt x="489" y="322"/>
                    </a:lnTo>
                    <a:lnTo>
                      <a:pt x="489" y="322"/>
                    </a:lnTo>
                    <a:lnTo>
                      <a:pt x="493" y="324"/>
                    </a:lnTo>
                    <a:lnTo>
                      <a:pt x="496" y="328"/>
                    </a:lnTo>
                    <a:lnTo>
                      <a:pt x="500" y="330"/>
                    </a:lnTo>
                    <a:lnTo>
                      <a:pt x="503" y="331"/>
                    </a:lnTo>
                    <a:lnTo>
                      <a:pt x="505" y="331"/>
                    </a:lnTo>
                    <a:lnTo>
                      <a:pt x="509" y="330"/>
                    </a:lnTo>
                    <a:lnTo>
                      <a:pt x="510" y="328"/>
                    </a:lnTo>
                    <a:lnTo>
                      <a:pt x="511" y="326"/>
                    </a:lnTo>
                    <a:lnTo>
                      <a:pt x="512" y="325"/>
                    </a:lnTo>
                    <a:lnTo>
                      <a:pt x="516" y="324"/>
                    </a:lnTo>
                    <a:lnTo>
                      <a:pt x="531" y="322"/>
                    </a:lnTo>
                    <a:lnTo>
                      <a:pt x="553" y="318"/>
                    </a:lnTo>
                    <a:lnTo>
                      <a:pt x="552" y="311"/>
                    </a:lnTo>
                    <a:lnTo>
                      <a:pt x="548" y="305"/>
                    </a:lnTo>
                    <a:lnTo>
                      <a:pt x="541" y="294"/>
                    </a:lnTo>
                    <a:lnTo>
                      <a:pt x="535" y="286"/>
                    </a:lnTo>
                    <a:lnTo>
                      <a:pt x="529" y="2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1" name="Freeform 543"/>
              <p:cNvSpPr>
                <a:spLocks/>
              </p:cNvSpPr>
              <p:nvPr/>
            </p:nvSpPr>
            <p:spPr bwMode="auto">
              <a:xfrm>
                <a:off x="5656263" y="908050"/>
                <a:ext cx="882650" cy="2317750"/>
              </a:xfrm>
              <a:custGeom>
                <a:avLst/>
                <a:gdLst>
                  <a:gd name="T0" fmla="*/ 494 w 556"/>
                  <a:gd name="T1" fmla="*/ 147 h 1460"/>
                  <a:gd name="T2" fmla="*/ 405 w 556"/>
                  <a:gd name="T3" fmla="*/ 40 h 1460"/>
                  <a:gd name="T4" fmla="*/ 336 w 556"/>
                  <a:gd name="T5" fmla="*/ 81 h 1460"/>
                  <a:gd name="T6" fmla="*/ 251 w 556"/>
                  <a:gd name="T7" fmla="*/ 126 h 1460"/>
                  <a:gd name="T8" fmla="*/ 208 w 556"/>
                  <a:gd name="T9" fmla="*/ 237 h 1460"/>
                  <a:gd name="T10" fmla="*/ 135 w 556"/>
                  <a:gd name="T11" fmla="*/ 427 h 1460"/>
                  <a:gd name="T12" fmla="*/ 62 w 556"/>
                  <a:gd name="T13" fmla="*/ 582 h 1460"/>
                  <a:gd name="T14" fmla="*/ 58 w 556"/>
                  <a:gd name="T15" fmla="*/ 816 h 1460"/>
                  <a:gd name="T16" fmla="*/ 70 w 556"/>
                  <a:gd name="T17" fmla="*/ 927 h 1460"/>
                  <a:gd name="T18" fmla="*/ 34 w 556"/>
                  <a:gd name="T19" fmla="*/ 1057 h 1460"/>
                  <a:gd name="T20" fmla="*/ 10 w 556"/>
                  <a:gd name="T21" fmla="*/ 1146 h 1460"/>
                  <a:gd name="T22" fmla="*/ 51 w 556"/>
                  <a:gd name="T23" fmla="*/ 1250 h 1460"/>
                  <a:gd name="T24" fmla="*/ 85 w 556"/>
                  <a:gd name="T25" fmla="*/ 1381 h 1460"/>
                  <a:gd name="T26" fmla="*/ 173 w 556"/>
                  <a:gd name="T27" fmla="*/ 1448 h 1460"/>
                  <a:gd name="T28" fmla="*/ 213 w 556"/>
                  <a:gd name="T29" fmla="*/ 1384 h 1460"/>
                  <a:gd name="T30" fmla="*/ 281 w 556"/>
                  <a:gd name="T31" fmla="*/ 1370 h 1460"/>
                  <a:gd name="T32" fmla="*/ 313 w 556"/>
                  <a:gd name="T33" fmla="*/ 1225 h 1460"/>
                  <a:gd name="T34" fmla="*/ 307 w 556"/>
                  <a:gd name="T35" fmla="*/ 1179 h 1460"/>
                  <a:gd name="T36" fmla="*/ 312 w 556"/>
                  <a:gd name="T37" fmla="*/ 1112 h 1460"/>
                  <a:gd name="T38" fmla="*/ 369 w 556"/>
                  <a:gd name="T39" fmla="*/ 1070 h 1460"/>
                  <a:gd name="T40" fmla="*/ 399 w 556"/>
                  <a:gd name="T41" fmla="*/ 1031 h 1460"/>
                  <a:gd name="T42" fmla="*/ 413 w 556"/>
                  <a:gd name="T43" fmla="*/ 978 h 1460"/>
                  <a:gd name="T44" fmla="*/ 376 w 556"/>
                  <a:gd name="T45" fmla="*/ 932 h 1460"/>
                  <a:gd name="T46" fmla="*/ 337 w 556"/>
                  <a:gd name="T47" fmla="*/ 911 h 1460"/>
                  <a:gd name="T48" fmla="*/ 300 w 556"/>
                  <a:gd name="T49" fmla="*/ 827 h 1460"/>
                  <a:gd name="T50" fmla="*/ 308 w 556"/>
                  <a:gd name="T51" fmla="*/ 746 h 1460"/>
                  <a:gd name="T52" fmla="*/ 327 w 556"/>
                  <a:gd name="T53" fmla="*/ 672 h 1460"/>
                  <a:gd name="T54" fmla="*/ 382 w 556"/>
                  <a:gd name="T55" fmla="*/ 596 h 1460"/>
                  <a:gd name="T56" fmla="*/ 457 w 556"/>
                  <a:gd name="T57" fmla="*/ 497 h 1460"/>
                  <a:gd name="T58" fmla="*/ 456 w 556"/>
                  <a:gd name="T59" fmla="*/ 388 h 1460"/>
                  <a:gd name="T60" fmla="*/ 477 w 556"/>
                  <a:gd name="T61" fmla="*/ 331 h 1460"/>
                  <a:gd name="T62" fmla="*/ 556 w 556"/>
                  <a:gd name="T63" fmla="*/ 319 h 1460"/>
                  <a:gd name="T64" fmla="*/ 488 w 556"/>
                  <a:gd name="T65" fmla="*/ 324 h 1460"/>
                  <a:gd name="T66" fmla="*/ 460 w 556"/>
                  <a:gd name="T67" fmla="*/ 367 h 1460"/>
                  <a:gd name="T68" fmla="*/ 445 w 556"/>
                  <a:gd name="T69" fmla="*/ 456 h 1460"/>
                  <a:gd name="T70" fmla="*/ 390 w 556"/>
                  <a:gd name="T71" fmla="*/ 593 h 1460"/>
                  <a:gd name="T72" fmla="*/ 334 w 556"/>
                  <a:gd name="T73" fmla="*/ 666 h 1460"/>
                  <a:gd name="T74" fmla="*/ 296 w 556"/>
                  <a:gd name="T75" fmla="*/ 721 h 1460"/>
                  <a:gd name="T76" fmla="*/ 293 w 556"/>
                  <a:gd name="T77" fmla="*/ 803 h 1460"/>
                  <a:gd name="T78" fmla="*/ 325 w 556"/>
                  <a:gd name="T79" fmla="*/ 898 h 1460"/>
                  <a:gd name="T80" fmla="*/ 375 w 556"/>
                  <a:gd name="T81" fmla="*/ 916 h 1460"/>
                  <a:gd name="T82" fmla="*/ 399 w 556"/>
                  <a:gd name="T83" fmla="*/ 956 h 1460"/>
                  <a:gd name="T84" fmla="*/ 377 w 556"/>
                  <a:gd name="T85" fmla="*/ 1027 h 1460"/>
                  <a:gd name="T86" fmla="*/ 375 w 556"/>
                  <a:gd name="T87" fmla="*/ 1063 h 1460"/>
                  <a:gd name="T88" fmla="*/ 316 w 556"/>
                  <a:gd name="T89" fmla="*/ 1107 h 1460"/>
                  <a:gd name="T90" fmla="*/ 306 w 556"/>
                  <a:gd name="T91" fmla="*/ 1179 h 1460"/>
                  <a:gd name="T92" fmla="*/ 308 w 556"/>
                  <a:gd name="T93" fmla="*/ 1237 h 1460"/>
                  <a:gd name="T94" fmla="*/ 281 w 556"/>
                  <a:gd name="T95" fmla="*/ 1369 h 1460"/>
                  <a:gd name="T96" fmla="*/ 210 w 556"/>
                  <a:gd name="T97" fmla="*/ 1387 h 1460"/>
                  <a:gd name="T98" fmla="*/ 171 w 556"/>
                  <a:gd name="T99" fmla="*/ 1447 h 1460"/>
                  <a:gd name="T100" fmla="*/ 93 w 556"/>
                  <a:gd name="T101" fmla="*/ 1394 h 1460"/>
                  <a:gd name="T102" fmla="*/ 108 w 556"/>
                  <a:gd name="T103" fmla="*/ 1343 h 1460"/>
                  <a:gd name="T104" fmla="*/ 35 w 556"/>
                  <a:gd name="T105" fmla="*/ 1156 h 1460"/>
                  <a:gd name="T106" fmla="*/ 31 w 556"/>
                  <a:gd name="T107" fmla="*/ 1094 h 1460"/>
                  <a:gd name="T108" fmla="*/ 67 w 556"/>
                  <a:gd name="T109" fmla="*/ 976 h 1460"/>
                  <a:gd name="T110" fmla="*/ 82 w 556"/>
                  <a:gd name="T111" fmla="*/ 844 h 1460"/>
                  <a:gd name="T112" fmla="*/ 43 w 556"/>
                  <a:gd name="T113" fmla="*/ 621 h 1460"/>
                  <a:gd name="T114" fmla="*/ 110 w 556"/>
                  <a:gd name="T115" fmla="*/ 494 h 1460"/>
                  <a:gd name="T116" fmla="*/ 192 w 556"/>
                  <a:gd name="T117" fmla="*/ 259 h 1460"/>
                  <a:gd name="T118" fmla="*/ 254 w 556"/>
                  <a:gd name="T119" fmla="*/ 128 h 1460"/>
                  <a:gd name="T120" fmla="*/ 338 w 556"/>
                  <a:gd name="T121" fmla="*/ 81 h 1460"/>
                  <a:gd name="T122" fmla="*/ 394 w 556"/>
                  <a:gd name="T123" fmla="*/ 38 h 1460"/>
                  <a:gd name="T124" fmla="*/ 492 w 556"/>
                  <a:gd name="T125" fmla="*/ 146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56" h="1460">
                    <a:moveTo>
                      <a:pt x="531" y="282"/>
                    </a:moveTo>
                    <a:lnTo>
                      <a:pt x="532" y="282"/>
                    </a:lnTo>
                    <a:lnTo>
                      <a:pt x="529" y="277"/>
                    </a:lnTo>
                    <a:lnTo>
                      <a:pt x="524" y="271"/>
                    </a:lnTo>
                    <a:lnTo>
                      <a:pt x="522" y="263"/>
                    </a:lnTo>
                    <a:lnTo>
                      <a:pt x="520" y="257"/>
                    </a:lnTo>
                    <a:lnTo>
                      <a:pt x="520" y="246"/>
                    </a:lnTo>
                    <a:lnTo>
                      <a:pt x="523" y="234"/>
                    </a:lnTo>
                    <a:lnTo>
                      <a:pt x="523" y="221"/>
                    </a:lnTo>
                    <a:lnTo>
                      <a:pt x="523" y="221"/>
                    </a:lnTo>
                    <a:lnTo>
                      <a:pt x="523" y="221"/>
                    </a:lnTo>
                    <a:lnTo>
                      <a:pt x="524" y="211"/>
                    </a:lnTo>
                    <a:lnTo>
                      <a:pt x="523" y="207"/>
                    </a:lnTo>
                    <a:lnTo>
                      <a:pt x="523" y="207"/>
                    </a:lnTo>
                    <a:lnTo>
                      <a:pt x="520" y="202"/>
                    </a:lnTo>
                    <a:lnTo>
                      <a:pt x="512" y="193"/>
                    </a:lnTo>
                    <a:lnTo>
                      <a:pt x="508" y="188"/>
                    </a:lnTo>
                    <a:lnTo>
                      <a:pt x="505" y="183"/>
                    </a:lnTo>
                    <a:lnTo>
                      <a:pt x="502" y="180"/>
                    </a:lnTo>
                    <a:lnTo>
                      <a:pt x="502" y="175"/>
                    </a:lnTo>
                    <a:lnTo>
                      <a:pt x="505" y="169"/>
                    </a:lnTo>
                    <a:lnTo>
                      <a:pt x="507" y="163"/>
                    </a:lnTo>
                    <a:lnTo>
                      <a:pt x="510" y="159"/>
                    </a:lnTo>
                    <a:lnTo>
                      <a:pt x="510" y="159"/>
                    </a:lnTo>
                    <a:lnTo>
                      <a:pt x="511" y="153"/>
                    </a:lnTo>
                    <a:lnTo>
                      <a:pt x="511" y="153"/>
                    </a:lnTo>
                    <a:lnTo>
                      <a:pt x="510" y="151"/>
                    </a:lnTo>
                    <a:lnTo>
                      <a:pt x="510" y="150"/>
                    </a:lnTo>
                    <a:lnTo>
                      <a:pt x="507" y="149"/>
                    </a:lnTo>
                    <a:lnTo>
                      <a:pt x="505" y="149"/>
                    </a:lnTo>
                    <a:lnTo>
                      <a:pt x="505" y="149"/>
                    </a:lnTo>
                    <a:lnTo>
                      <a:pt x="497" y="149"/>
                    </a:lnTo>
                    <a:lnTo>
                      <a:pt x="494" y="147"/>
                    </a:lnTo>
                    <a:lnTo>
                      <a:pt x="493" y="145"/>
                    </a:lnTo>
                    <a:lnTo>
                      <a:pt x="491" y="139"/>
                    </a:lnTo>
                    <a:lnTo>
                      <a:pt x="488" y="128"/>
                    </a:lnTo>
                    <a:lnTo>
                      <a:pt x="486" y="116"/>
                    </a:lnTo>
                    <a:lnTo>
                      <a:pt x="486" y="110"/>
                    </a:lnTo>
                    <a:lnTo>
                      <a:pt x="487" y="104"/>
                    </a:lnTo>
                    <a:lnTo>
                      <a:pt x="487" y="96"/>
                    </a:lnTo>
                    <a:lnTo>
                      <a:pt x="486" y="94"/>
                    </a:lnTo>
                    <a:lnTo>
                      <a:pt x="485" y="91"/>
                    </a:lnTo>
                    <a:lnTo>
                      <a:pt x="485" y="91"/>
                    </a:lnTo>
                    <a:lnTo>
                      <a:pt x="481" y="89"/>
                    </a:lnTo>
                    <a:lnTo>
                      <a:pt x="480" y="87"/>
                    </a:lnTo>
                    <a:lnTo>
                      <a:pt x="479" y="85"/>
                    </a:lnTo>
                    <a:lnTo>
                      <a:pt x="479" y="85"/>
                    </a:lnTo>
                    <a:lnTo>
                      <a:pt x="475" y="81"/>
                    </a:lnTo>
                    <a:lnTo>
                      <a:pt x="471" y="78"/>
                    </a:lnTo>
                    <a:lnTo>
                      <a:pt x="471" y="78"/>
                    </a:lnTo>
                    <a:lnTo>
                      <a:pt x="468" y="78"/>
                    </a:lnTo>
                    <a:lnTo>
                      <a:pt x="466" y="75"/>
                    </a:lnTo>
                    <a:lnTo>
                      <a:pt x="466" y="75"/>
                    </a:lnTo>
                    <a:lnTo>
                      <a:pt x="461" y="71"/>
                    </a:lnTo>
                    <a:lnTo>
                      <a:pt x="454" y="66"/>
                    </a:lnTo>
                    <a:lnTo>
                      <a:pt x="444" y="62"/>
                    </a:lnTo>
                    <a:lnTo>
                      <a:pt x="439" y="60"/>
                    </a:lnTo>
                    <a:lnTo>
                      <a:pt x="435" y="60"/>
                    </a:lnTo>
                    <a:lnTo>
                      <a:pt x="426" y="58"/>
                    </a:lnTo>
                    <a:lnTo>
                      <a:pt x="421" y="56"/>
                    </a:lnTo>
                    <a:lnTo>
                      <a:pt x="417" y="51"/>
                    </a:lnTo>
                    <a:lnTo>
                      <a:pt x="411" y="45"/>
                    </a:lnTo>
                    <a:lnTo>
                      <a:pt x="408" y="42"/>
                    </a:lnTo>
                    <a:lnTo>
                      <a:pt x="408" y="42"/>
                    </a:lnTo>
                    <a:lnTo>
                      <a:pt x="405" y="40"/>
                    </a:lnTo>
                    <a:lnTo>
                      <a:pt x="405" y="40"/>
                    </a:lnTo>
                    <a:lnTo>
                      <a:pt x="400" y="38"/>
                    </a:lnTo>
                    <a:lnTo>
                      <a:pt x="396" y="38"/>
                    </a:lnTo>
                    <a:lnTo>
                      <a:pt x="394" y="38"/>
                    </a:lnTo>
                    <a:lnTo>
                      <a:pt x="393" y="36"/>
                    </a:lnTo>
                    <a:lnTo>
                      <a:pt x="393" y="36"/>
                    </a:lnTo>
                    <a:lnTo>
                      <a:pt x="382" y="26"/>
                    </a:lnTo>
                    <a:lnTo>
                      <a:pt x="369" y="15"/>
                    </a:lnTo>
                    <a:lnTo>
                      <a:pt x="355" y="0"/>
                    </a:lnTo>
                    <a:lnTo>
                      <a:pt x="353" y="2"/>
                    </a:lnTo>
                    <a:lnTo>
                      <a:pt x="340" y="2"/>
                    </a:lnTo>
                    <a:lnTo>
                      <a:pt x="336" y="3"/>
                    </a:lnTo>
                    <a:lnTo>
                      <a:pt x="334" y="4"/>
                    </a:lnTo>
                    <a:lnTo>
                      <a:pt x="334" y="4"/>
                    </a:lnTo>
                    <a:lnTo>
                      <a:pt x="334" y="7"/>
                    </a:lnTo>
                    <a:lnTo>
                      <a:pt x="334" y="7"/>
                    </a:lnTo>
                    <a:lnTo>
                      <a:pt x="340" y="23"/>
                    </a:lnTo>
                    <a:lnTo>
                      <a:pt x="344" y="33"/>
                    </a:lnTo>
                    <a:lnTo>
                      <a:pt x="344" y="36"/>
                    </a:lnTo>
                    <a:lnTo>
                      <a:pt x="343" y="40"/>
                    </a:lnTo>
                    <a:lnTo>
                      <a:pt x="340" y="46"/>
                    </a:lnTo>
                    <a:lnTo>
                      <a:pt x="337" y="52"/>
                    </a:lnTo>
                    <a:lnTo>
                      <a:pt x="334" y="59"/>
                    </a:lnTo>
                    <a:lnTo>
                      <a:pt x="337" y="60"/>
                    </a:lnTo>
                    <a:lnTo>
                      <a:pt x="340" y="62"/>
                    </a:lnTo>
                    <a:lnTo>
                      <a:pt x="340" y="64"/>
                    </a:lnTo>
                    <a:lnTo>
                      <a:pt x="342" y="65"/>
                    </a:lnTo>
                    <a:lnTo>
                      <a:pt x="342" y="67"/>
                    </a:lnTo>
                    <a:lnTo>
                      <a:pt x="340" y="70"/>
                    </a:lnTo>
                    <a:lnTo>
                      <a:pt x="339" y="75"/>
                    </a:lnTo>
                    <a:lnTo>
                      <a:pt x="337" y="79"/>
                    </a:lnTo>
                    <a:lnTo>
                      <a:pt x="337" y="79"/>
                    </a:lnTo>
                    <a:lnTo>
                      <a:pt x="337" y="79"/>
                    </a:lnTo>
                    <a:lnTo>
                      <a:pt x="336" y="81"/>
                    </a:lnTo>
                    <a:lnTo>
                      <a:pt x="334" y="81"/>
                    </a:lnTo>
                    <a:lnTo>
                      <a:pt x="332" y="79"/>
                    </a:lnTo>
                    <a:lnTo>
                      <a:pt x="322" y="76"/>
                    </a:lnTo>
                    <a:lnTo>
                      <a:pt x="311" y="72"/>
                    </a:lnTo>
                    <a:lnTo>
                      <a:pt x="299" y="69"/>
                    </a:lnTo>
                    <a:lnTo>
                      <a:pt x="289" y="67"/>
                    </a:lnTo>
                    <a:lnTo>
                      <a:pt x="282" y="66"/>
                    </a:lnTo>
                    <a:lnTo>
                      <a:pt x="277" y="66"/>
                    </a:lnTo>
                    <a:lnTo>
                      <a:pt x="274" y="64"/>
                    </a:lnTo>
                    <a:lnTo>
                      <a:pt x="274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5" y="66"/>
                    </a:lnTo>
                    <a:lnTo>
                      <a:pt x="265" y="66"/>
                    </a:lnTo>
                    <a:lnTo>
                      <a:pt x="264" y="69"/>
                    </a:lnTo>
                    <a:lnTo>
                      <a:pt x="264" y="69"/>
                    </a:lnTo>
                    <a:lnTo>
                      <a:pt x="262" y="73"/>
                    </a:lnTo>
                    <a:lnTo>
                      <a:pt x="262" y="73"/>
                    </a:lnTo>
                    <a:lnTo>
                      <a:pt x="260" y="78"/>
                    </a:lnTo>
                    <a:lnTo>
                      <a:pt x="260" y="78"/>
                    </a:lnTo>
                    <a:lnTo>
                      <a:pt x="263" y="85"/>
                    </a:lnTo>
                    <a:lnTo>
                      <a:pt x="266" y="94"/>
                    </a:lnTo>
                    <a:lnTo>
                      <a:pt x="268" y="97"/>
                    </a:lnTo>
                    <a:lnTo>
                      <a:pt x="269" y="102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6" y="109"/>
                    </a:lnTo>
                    <a:lnTo>
                      <a:pt x="258" y="121"/>
                    </a:lnTo>
                    <a:lnTo>
                      <a:pt x="256" y="126"/>
                    </a:lnTo>
                    <a:lnTo>
                      <a:pt x="254" y="127"/>
                    </a:lnTo>
                    <a:lnTo>
                      <a:pt x="253" y="127"/>
                    </a:lnTo>
                    <a:lnTo>
                      <a:pt x="252" y="126"/>
                    </a:lnTo>
                    <a:lnTo>
                      <a:pt x="251" y="126"/>
                    </a:lnTo>
                    <a:lnTo>
                      <a:pt x="247" y="122"/>
                    </a:lnTo>
                    <a:lnTo>
                      <a:pt x="245" y="120"/>
                    </a:lnTo>
                    <a:lnTo>
                      <a:pt x="245" y="120"/>
                    </a:lnTo>
                    <a:lnTo>
                      <a:pt x="243" y="119"/>
                    </a:lnTo>
                    <a:lnTo>
                      <a:pt x="243" y="119"/>
                    </a:lnTo>
                    <a:lnTo>
                      <a:pt x="240" y="119"/>
                    </a:lnTo>
                    <a:lnTo>
                      <a:pt x="240" y="119"/>
                    </a:lnTo>
                    <a:lnTo>
                      <a:pt x="237" y="119"/>
                    </a:lnTo>
                    <a:lnTo>
                      <a:pt x="237" y="119"/>
                    </a:lnTo>
                    <a:lnTo>
                      <a:pt x="235" y="120"/>
                    </a:lnTo>
                    <a:lnTo>
                      <a:pt x="235" y="120"/>
                    </a:lnTo>
                    <a:lnTo>
                      <a:pt x="229" y="126"/>
                    </a:lnTo>
                    <a:lnTo>
                      <a:pt x="222" y="135"/>
                    </a:lnTo>
                    <a:lnTo>
                      <a:pt x="216" y="144"/>
                    </a:lnTo>
                    <a:lnTo>
                      <a:pt x="212" y="150"/>
                    </a:lnTo>
                    <a:lnTo>
                      <a:pt x="209" y="157"/>
                    </a:lnTo>
                    <a:lnTo>
                      <a:pt x="207" y="166"/>
                    </a:lnTo>
                    <a:lnTo>
                      <a:pt x="204" y="171"/>
                    </a:lnTo>
                    <a:lnTo>
                      <a:pt x="203" y="176"/>
                    </a:lnTo>
                    <a:lnTo>
                      <a:pt x="200" y="180"/>
                    </a:lnTo>
                    <a:lnTo>
                      <a:pt x="196" y="182"/>
                    </a:lnTo>
                    <a:lnTo>
                      <a:pt x="196" y="182"/>
                    </a:lnTo>
                    <a:lnTo>
                      <a:pt x="195" y="185"/>
                    </a:lnTo>
                    <a:lnTo>
                      <a:pt x="195" y="185"/>
                    </a:lnTo>
                    <a:lnTo>
                      <a:pt x="194" y="191"/>
                    </a:lnTo>
                    <a:lnTo>
                      <a:pt x="195" y="197"/>
                    </a:lnTo>
                    <a:lnTo>
                      <a:pt x="198" y="202"/>
                    </a:lnTo>
                    <a:lnTo>
                      <a:pt x="198" y="202"/>
                    </a:lnTo>
                    <a:lnTo>
                      <a:pt x="198" y="202"/>
                    </a:lnTo>
                    <a:lnTo>
                      <a:pt x="202" y="209"/>
                    </a:lnTo>
                    <a:lnTo>
                      <a:pt x="206" y="220"/>
                    </a:lnTo>
                    <a:lnTo>
                      <a:pt x="208" y="230"/>
                    </a:lnTo>
                    <a:lnTo>
                      <a:pt x="208" y="237"/>
                    </a:lnTo>
                    <a:lnTo>
                      <a:pt x="198" y="250"/>
                    </a:lnTo>
                    <a:lnTo>
                      <a:pt x="191" y="258"/>
                    </a:lnTo>
                    <a:lnTo>
                      <a:pt x="185" y="269"/>
                    </a:lnTo>
                    <a:lnTo>
                      <a:pt x="181" y="280"/>
                    </a:lnTo>
                    <a:lnTo>
                      <a:pt x="181" y="280"/>
                    </a:lnTo>
                    <a:lnTo>
                      <a:pt x="181" y="278"/>
                    </a:lnTo>
                    <a:lnTo>
                      <a:pt x="181" y="278"/>
                    </a:lnTo>
                    <a:lnTo>
                      <a:pt x="173" y="290"/>
                    </a:lnTo>
                    <a:lnTo>
                      <a:pt x="171" y="294"/>
                    </a:lnTo>
                    <a:lnTo>
                      <a:pt x="171" y="298"/>
                    </a:lnTo>
                    <a:lnTo>
                      <a:pt x="171" y="298"/>
                    </a:lnTo>
                    <a:lnTo>
                      <a:pt x="171" y="300"/>
                    </a:lnTo>
                    <a:lnTo>
                      <a:pt x="172" y="302"/>
                    </a:lnTo>
                    <a:lnTo>
                      <a:pt x="172" y="302"/>
                    </a:lnTo>
                    <a:lnTo>
                      <a:pt x="173" y="305"/>
                    </a:lnTo>
                    <a:lnTo>
                      <a:pt x="175" y="307"/>
                    </a:lnTo>
                    <a:lnTo>
                      <a:pt x="175" y="307"/>
                    </a:lnTo>
                    <a:lnTo>
                      <a:pt x="173" y="311"/>
                    </a:lnTo>
                    <a:lnTo>
                      <a:pt x="172" y="314"/>
                    </a:lnTo>
                    <a:lnTo>
                      <a:pt x="172" y="314"/>
                    </a:lnTo>
                    <a:lnTo>
                      <a:pt x="172" y="314"/>
                    </a:lnTo>
                    <a:lnTo>
                      <a:pt x="170" y="319"/>
                    </a:lnTo>
                    <a:lnTo>
                      <a:pt x="165" y="323"/>
                    </a:lnTo>
                    <a:lnTo>
                      <a:pt x="160" y="325"/>
                    </a:lnTo>
                    <a:lnTo>
                      <a:pt x="156" y="327"/>
                    </a:lnTo>
                    <a:lnTo>
                      <a:pt x="151" y="330"/>
                    </a:lnTo>
                    <a:lnTo>
                      <a:pt x="141" y="332"/>
                    </a:lnTo>
                    <a:lnTo>
                      <a:pt x="139" y="335"/>
                    </a:lnTo>
                    <a:lnTo>
                      <a:pt x="139" y="335"/>
                    </a:lnTo>
                    <a:lnTo>
                      <a:pt x="136" y="338"/>
                    </a:lnTo>
                    <a:lnTo>
                      <a:pt x="136" y="338"/>
                    </a:lnTo>
                    <a:lnTo>
                      <a:pt x="136" y="418"/>
                    </a:lnTo>
                    <a:lnTo>
                      <a:pt x="135" y="427"/>
                    </a:lnTo>
                    <a:lnTo>
                      <a:pt x="130" y="445"/>
                    </a:lnTo>
                    <a:lnTo>
                      <a:pt x="125" y="463"/>
                    </a:lnTo>
                    <a:lnTo>
                      <a:pt x="122" y="470"/>
                    </a:lnTo>
                    <a:lnTo>
                      <a:pt x="117" y="475"/>
                    </a:lnTo>
                    <a:lnTo>
                      <a:pt x="111" y="485"/>
                    </a:lnTo>
                    <a:lnTo>
                      <a:pt x="109" y="494"/>
                    </a:lnTo>
                    <a:lnTo>
                      <a:pt x="108" y="498"/>
                    </a:lnTo>
                    <a:lnTo>
                      <a:pt x="107" y="501"/>
                    </a:lnTo>
                    <a:lnTo>
                      <a:pt x="107" y="501"/>
                    </a:lnTo>
                    <a:lnTo>
                      <a:pt x="108" y="505"/>
                    </a:lnTo>
                    <a:lnTo>
                      <a:pt x="108" y="505"/>
                    </a:lnTo>
                    <a:lnTo>
                      <a:pt x="109" y="506"/>
                    </a:lnTo>
                    <a:lnTo>
                      <a:pt x="109" y="506"/>
                    </a:lnTo>
                    <a:lnTo>
                      <a:pt x="114" y="511"/>
                    </a:lnTo>
                    <a:lnTo>
                      <a:pt x="119" y="513"/>
                    </a:lnTo>
                    <a:lnTo>
                      <a:pt x="123" y="518"/>
                    </a:lnTo>
                    <a:lnTo>
                      <a:pt x="126" y="519"/>
                    </a:lnTo>
                    <a:lnTo>
                      <a:pt x="127" y="522"/>
                    </a:lnTo>
                    <a:lnTo>
                      <a:pt x="128" y="529"/>
                    </a:lnTo>
                    <a:lnTo>
                      <a:pt x="128" y="541"/>
                    </a:lnTo>
                    <a:lnTo>
                      <a:pt x="128" y="553"/>
                    </a:lnTo>
                    <a:lnTo>
                      <a:pt x="126" y="556"/>
                    </a:lnTo>
                    <a:lnTo>
                      <a:pt x="125" y="557"/>
                    </a:lnTo>
                    <a:lnTo>
                      <a:pt x="122" y="559"/>
                    </a:lnTo>
                    <a:lnTo>
                      <a:pt x="117" y="557"/>
                    </a:lnTo>
                    <a:lnTo>
                      <a:pt x="117" y="557"/>
                    </a:lnTo>
                    <a:lnTo>
                      <a:pt x="104" y="556"/>
                    </a:lnTo>
                    <a:lnTo>
                      <a:pt x="90" y="556"/>
                    </a:lnTo>
                    <a:lnTo>
                      <a:pt x="85" y="557"/>
                    </a:lnTo>
                    <a:lnTo>
                      <a:pt x="85" y="557"/>
                    </a:lnTo>
                    <a:lnTo>
                      <a:pt x="80" y="560"/>
                    </a:lnTo>
                    <a:lnTo>
                      <a:pt x="71" y="569"/>
                    </a:lnTo>
                    <a:lnTo>
                      <a:pt x="62" y="582"/>
                    </a:lnTo>
                    <a:lnTo>
                      <a:pt x="46" y="604"/>
                    </a:lnTo>
                    <a:lnTo>
                      <a:pt x="45" y="609"/>
                    </a:lnTo>
                    <a:lnTo>
                      <a:pt x="45" y="609"/>
                    </a:lnTo>
                    <a:lnTo>
                      <a:pt x="43" y="612"/>
                    </a:lnTo>
                    <a:lnTo>
                      <a:pt x="43" y="612"/>
                    </a:lnTo>
                    <a:lnTo>
                      <a:pt x="42" y="621"/>
                    </a:lnTo>
                    <a:lnTo>
                      <a:pt x="42" y="631"/>
                    </a:lnTo>
                    <a:lnTo>
                      <a:pt x="41" y="634"/>
                    </a:lnTo>
                    <a:lnTo>
                      <a:pt x="40" y="634"/>
                    </a:lnTo>
                    <a:lnTo>
                      <a:pt x="40" y="638"/>
                    </a:lnTo>
                    <a:lnTo>
                      <a:pt x="40" y="638"/>
                    </a:lnTo>
                    <a:lnTo>
                      <a:pt x="40" y="648"/>
                    </a:lnTo>
                    <a:lnTo>
                      <a:pt x="40" y="668"/>
                    </a:lnTo>
                    <a:lnTo>
                      <a:pt x="41" y="689"/>
                    </a:lnTo>
                    <a:lnTo>
                      <a:pt x="42" y="708"/>
                    </a:lnTo>
                    <a:lnTo>
                      <a:pt x="43" y="718"/>
                    </a:lnTo>
                    <a:lnTo>
                      <a:pt x="45" y="723"/>
                    </a:lnTo>
                    <a:lnTo>
                      <a:pt x="45" y="723"/>
                    </a:lnTo>
                    <a:lnTo>
                      <a:pt x="46" y="729"/>
                    </a:lnTo>
                    <a:lnTo>
                      <a:pt x="51" y="736"/>
                    </a:lnTo>
                    <a:lnTo>
                      <a:pt x="52" y="746"/>
                    </a:lnTo>
                    <a:lnTo>
                      <a:pt x="52" y="753"/>
                    </a:lnTo>
                    <a:lnTo>
                      <a:pt x="52" y="757"/>
                    </a:lnTo>
                    <a:lnTo>
                      <a:pt x="51" y="761"/>
                    </a:lnTo>
                    <a:lnTo>
                      <a:pt x="49" y="765"/>
                    </a:lnTo>
                    <a:lnTo>
                      <a:pt x="49" y="765"/>
                    </a:lnTo>
                    <a:lnTo>
                      <a:pt x="48" y="772"/>
                    </a:lnTo>
                    <a:lnTo>
                      <a:pt x="49" y="786"/>
                    </a:lnTo>
                    <a:lnTo>
                      <a:pt x="52" y="802"/>
                    </a:lnTo>
                    <a:lnTo>
                      <a:pt x="54" y="811"/>
                    </a:lnTo>
                    <a:lnTo>
                      <a:pt x="55" y="814"/>
                    </a:lnTo>
                    <a:lnTo>
                      <a:pt x="55" y="814"/>
                    </a:lnTo>
                    <a:lnTo>
                      <a:pt x="58" y="816"/>
                    </a:lnTo>
                    <a:lnTo>
                      <a:pt x="58" y="816"/>
                    </a:lnTo>
                    <a:lnTo>
                      <a:pt x="61" y="819"/>
                    </a:lnTo>
                    <a:lnTo>
                      <a:pt x="67" y="822"/>
                    </a:lnTo>
                    <a:lnTo>
                      <a:pt x="71" y="824"/>
                    </a:lnTo>
                    <a:lnTo>
                      <a:pt x="71" y="824"/>
                    </a:lnTo>
                    <a:lnTo>
                      <a:pt x="74" y="828"/>
                    </a:lnTo>
                    <a:lnTo>
                      <a:pt x="77" y="833"/>
                    </a:lnTo>
                    <a:lnTo>
                      <a:pt x="79" y="838"/>
                    </a:lnTo>
                    <a:lnTo>
                      <a:pt x="82" y="844"/>
                    </a:lnTo>
                    <a:lnTo>
                      <a:pt x="82" y="848"/>
                    </a:lnTo>
                    <a:lnTo>
                      <a:pt x="82" y="858"/>
                    </a:lnTo>
                    <a:lnTo>
                      <a:pt x="82" y="865"/>
                    </a:lnTo>
                    <a:lnTo>
                      <a:pt x="82" y="865"/>
                    </a:lnTo>
                    <a:lnTo>
                      <a:pt x="82" y="865"/>
                    </a:lnTo>
                    <a:lnTo>
                      <a:pt x="82" y="865"/>
                    </a:lnTo>
                    <a:lnTo>
                      <a:pt x="79" y="867"/>
                    </a:lnTo>
                    <a:lnTo>
                      <a:pt x="76" y="869"/>
                    </a:lnTo>
                    <a:lnTo>
                      <a:pt x="76" y="869"/>
                    </a:lnTo>
                    <a:lnTo>
                      <a:pt x="70" y="871"/>
                    </a:lnTo>
                    <a:lnTo>
                      <a:pt x="64" y="873"/>
                    </a:lnTo>
                    <a:lnTo>
                      <a:pt x="64" y="873"/>
                    </a:lnTo>
                    <a:lnTo>
                      <a:pt x="61" y="876"/>
                    </a:lnTo>
                    <a:lnTo>
                      <a:pt x="59" y="879"/>
                    </a:lnTo>
                    <a:lnTo>
                      <a:pt x="58" y="884"/>
                    </a:lnTo>
                    <a:lnTo>
                      <a:pt x="57" y="890"/>
                    </a:lnTo>
                    <a:lnTo>
                      <a:pt x="57" y="890"/>
                    </a:lnTo>
                    <a:lnTo>
                      <a:pt x="58" y="892"/>
                    </a:lnTo>
                    <a:lnTo>
                      <a:pt x="58" y="892"/>
                    </a:lnTo>
                    <a:lnTo>
                      <a:pt x="58" y="898"/>
                    </a:lnTo>
                    <a:lnTo>
                      <a:pt x="60" y="906"/>
                    </a:lnTo>
                    <a:lnTo>
                      <a:pt x="60" y="906"/>
                    </a:lnTo>
                    <a:lnTo>
                      <a:pt x="60" y="906"/>
                    </a:lnTo>
                    <a:lnTo>
                      <a:pt x="70" y="927"/>
                    </a:lnTo>
                    <a:lnTo>
                      <a:pt x="72" y="934"/>
                    </a:lnTo>
                    <a:lnTo>
                      <a:pt x="73" y="942"/>
                    </a:lnTo>
                    <a:lnTo>
                      <a:pt x="73" y="942"/>
                    </a:lnTo>
                    <a:lnTo>
                      <a:pt x="72" y="953"/>
                    </a:lnTo>
                    <a:lnTo>
                      <a:pt x="70" y="968"/>
                    </a:lnTo>
                    <a:lnTo>
                      <a:pt x="70" y="969"/>
                    </a:lnTo>
                    <a:lnTo>
                      <a:pt x="70" y="968"/>
                    </a:lnTo>
                    <a:lnTo>
                      <a:pt x="66" y="976"/>
                    </a:lnTo>
                    <a:lnTo>
                      <a:pt x="64" y="979"/>
                    </a:lnTo>
                    <a:lnTo>
                      <a:pt x="61" y="984"/>
                    </a:lnTo>
                    <a:lnTo>
                      <a:pt x="58" y="988"/>
                    </a:lnTo>
                    <a:lnTo>
                      <a:pt x="59" y="988"/>
                    </a:lnTo>
                    <a:lnTo>
                      <a:pt x="59" y="988"/>
                    </a:lnTo>
                    <a:lnTo>
                      <a:pt x="59" y="988"/>
                    </a:lnTo>
                    <a:lnTo>
                      <a:pt x="48" y="994"/>
                    </a:lnTo>
                    <a:lnTo>
                      <a:pt x="42" y="999"/>
                    </a:lnTo>
                    <a:lnTo>
                      <a:pt x="42" y="999"/>
                    </a:lnTo>
                    <a:lnTo>
                      <a:pt x="37" y="1004"/>
                    </a:lnTo>
                    <a:lnTo>
                      <a:pt x="36" y="1008"/>
                    </a:lnTo>
                    <a:lnTo>
                      <a:pt x="36" y="1008"/>
                    </a:lnTo>
                    <a:lnTo>
                      <a:pt x="35" y="1010"/>
                    </a:lnTo>
                    <a:lnTo>
                      <a:pt x="29" y="1016"/>
                    </a:lnTo>
                    <a:lnTo>
                      <a:pt x="30" y="1016"/>
                    </a:lnTo>
                    <a:lnTo>
                      <a:pt x="30" y="1016"/>
                    </a:lnTo>
                    <a:lnTo>
                      <a:pt x="28" y="1018"/>
                    </a:lnTo>
                    <a:lnTo>
                      <a:pt x="28" y="1018"/>
                    </a:lnTo>
                    <a:lnTo>
                      <a:pt x="27" y="1020"/>
                    </a:lnTo>
                    <a:lnTo>
                      <a:pt x="27" y="1021"/>
                    </a:lnTo>
                    <a:lnTo>
                      <a:pt x="27" y="1021"/>
                    </a:lnTo>
                    <a:lnTo>
                      <a:pt x="27" y="1021"/>
                    </a:lnTo>
                    <a:lnTo>
                      <a:pt x="28" y="1034"/>
                    </a:lnTo>
                    <a:lnTo>
                      <a:pt x="31" y="1046"/>
                    </a:lnTo>
                    <a:lnTo>
                      <a:pt x="34" y="1057"/>
                    </a:lnTo>
                    <a:lnTo>
                      <a:pt x="35" y="1068"/>
                    </a:lnTo>
                    <a:lnTo>
                      <a:pt x="35" y="1068"/>
                    </a:lnTo>
                    <a:lnTo>
                      <a:pt x="35" y="1074"/>
                    </a:lnTo>
                    <a:lnTo>
                      <a:pt x="33" y="1082"/>
                    </a:lnTo>
                    <a:lnTo>
                      <a:pt x="33" y="1082"/>
                    </a:lnTo>
                    <a:lnTo>
                      <a:pt x="31" y="1086"/>
                    </a:lnTo>
                    <a:lnTo>
                      <a:pt x="31" y="1086"/>
                    </a:lnTo>
                    <a:lnTo>
                      <a:pt x="30" y="1094"/>
                    </a:lnTo>
                    <a:lnTo>
                      <a:pt x="30" y="1097"/>
                    </a:lnTo>
                    <a:lnTo>
                      <a:pt x="29" y="1099"/>
                    </a:lnTo>
                    <a:lnTo>
                      <a:pt x="29" y="1099"/>
                    </a:lnTo>
                    <a:lnTo>
                      <a:pt x="27" y="1097"/>
                    </a:lnTo>
                    <a:lnTo>
                      <a:pt x="24" y="1095"/>
                    </a:lnTo>
                    <a:lnTo>
                      <a:pt x="24" y="1095"/>
                    </a:lnTo>
                    <a:lnTo>
                      <a:pt x="22" y="1092"/>
                    </a:lnTo>
                    <a:lnTo>
                      <a:pt x="18" y="1084"/>
                    </a:lnTo>
                    <a:lnTo>
                      <a:pt x="17" y="1082"/>
                    </a:lnTo>
                    <a:lnTo>
                      <a:pt x="17" y="1082"/>
                    </a:lnTo>
                    <a:lnTo>
                      <a:pt x="16" y="1080"/>
                    </a:lnTo>
                    <a:lnTo>
                      <a:pt x="15" y="1080"/>
                    </a:lnTo>
                    <a:lnTo>
                      <a:pt x="14" y="1080"/>
                    </a:lnTo>
                    <a:lnTo>
                      <a:pt x="14" y="1080"/>
                    </a:lnTo>
                    <a:lnTo>
                      <a:pt x="11" y="1081"/>
                    </a:lnTo>
                    <a:lnTo>
                      <a:pt x="11" y="1081"/>
                    </a:lnTo>
                    <a:lnTo>
                      <a:pt x="0" y="1089"/>
                    </a:lnTo>
                    <a:lnTo>
                      <a:pt x="5" y="1095"/>
                    </a:lnTo>
                    <a:lnTo>
                      <a:pt x="6" y="1100"/>
                    </a:lnTo>
                    <a:lnTo>
                      <a:pt x="8" y="1107"/>
                    </a:lnTo>
                    <a:lnTo>
                      <a:pt x="8" y="1125"/>
                    </a:lnTo>
                    <a:lnTo>
                      <a:pt x="9" y="1137"/>
                    </a:lnTo>
                    <a:lnTo>
                      <a:pt x="10" y="1142"/>
                    </a:lnTo>
                    <a:lnTo>
                      <a:pt x="10" y="1142"/>
                    </a:lnTo>
                    <a:lnTo>
                      <a:pt x="10" y="1146"/>
                    </a:lnTo>
                    <a:lnTo>
                      <a:pt x="11" y="1146"/>
                    </a:lnTo>
                    <a:lnTo>
                      <a:pt x="12" y="1150"/>
                    </a:lnTo>
                    <a:lnTo>
                      <a:pt x="12" y="1150"/>
                    </a:lnTo>
                    <a:lnTo>
                      <a:pt x="16" y="1154"/>
                    </a:lnTo>
                    <a:lnTo>
                      <a:pt x="16" y="1154"/>
                    </a:lnTo>
                    <a:lnTo>
                      <a:pt x="20" y="1156"/>
                    </a:lnTo>
                    <a:lnTo>
                      <a:pt x="23" y="1159"/>
                    </a:lnTo>
                    <a:lnTo>
                      <a:pt x="24" y="1161"/>
                    </a:lnTo>
                    <a:lnTo>
                      <a:pt x="24" y="1161"/>
                    </a:lnTo>
                    <a:lnTo>
                      <a:pt x="27" y="1161"/>
                    </a:lnTo>
                    <a:lnTo>
                      <a:pt x="27" y="1161"/>
                    </a:lnTo>
                    <a:lnTo>
                      <a:pt x="31" y="1158"/>
                    </a:lnTo>
                    <a:lnTo>
                      <a:pt x="35" y="1157"/>
                    </a:lnTo>
                    <a:lnTo>
                      <a:pt x="41" y="1157"/>
                    </a:lnTo>
                    <a:lnTo>
                      <a:pt x="41" y="1158"/>
                    </a:lnTo>
                    <a:lnTo>
                      <a:pt x="42" y="1162"/>
                    </a:lnTo>
                    <a:lnTo>
                      <a:pt x="41" y="1167"/>
                    </a:lnTo>
                    <a:lnTo>
                      <a:pt x="40" y="1177"/>
                    </a:lnTo>
                    <a:lnTo>
                      <a:pt x="37" y="1185"/>
                    </a:lnTo>
                    <a:lnTo>
                      <a:pt x="35" y="1193"/>
                    </a:lnTo>
                    <a:lnTo>
                      <a:pt x="35" y="1205"/>
                    </a:lnTo>
                    <a:lnTo>
                      <a:pt x="36" y="1208"/>
                    </a:lnTo>
                    <a:lnTo>
                      <a:pt x="36" y="1208"/>
                    </a:lnTo>
                    <a:lnTo>
                      <a:pt x="40" y="1212"/>
                    </a:lnTo>
                    <a:lnTo>
                      <a:pt x="40" y="1213"/>
                    </a:lnTo>
                    <a:lnTo>
                      <a:pt x="40" y="1213"/>
                    </a:lnTo>
                    <a:lnTo>
                      <a:pt x="40" y="1217"/>
                    </a:lnTo>
                    <a:lnTo>
                      <a:pt x="40" y="1217"/>
                    </a:lnTo>
                    <a:lnTo>
                      <a:pt x="45" y="1223"/>
                    </a:lnTo>
                    <a:lnTo>
                      <a:pt x="46" y="1226"/>
                    </a:lnTo>
                    <a:lnTo>
                      <a:pt x="47" y="1231"/>
                    </a:lnTo>
                    <a:lnTo>
                      <a:pt x="48" y="1239"/>
                    </a:lnTo>
                    <a:lnTo>
                      <a:pt x="51" y="1250"/>
                    </a:lnTo>
                    <a:lnTo>
                      <a:pt x="52" y="1254"/>
                    </a:lnTo>
                    <a:lnTo>
                      <a:pt x="52" y="1254"/>
                    </a:lnTo>
                    <a:lnTo>
                      <a:pt x="53" y="1258"/>
                    </a:lnTo>
                    <a:lnTo>
                      <a:pt x="71" y="1287"/>
                    </a:lnTo>
                    <a:lnTo>
                      <a:pt x="91" y="1317"/>
                    </a:lnTo>
                    <a:lnTo>
                      <a:pt x="104" y="1336"/>
                    </a:lnTo>
                    <a:lnTo>
                      <a:pt x="105" y="1341"/>
                    </a:lnTo>
                    <a:lnTo>
                      <a:pt x="107" y="1343"/>
                    </a:lnTo>
                    <a:lnTo>
                      <a:pt x="107" y="1344"/>
                    </a:lnTo>
                    <a:lnTo>
                      <a:pt x="105" y="1348"/>
                    </a:lnTo>
                    <a:lnTo>
                      <a:pt x="103" y="1349"/>
                    </a:lnTo>
                    <a:lnTo>
                      <a:pt x="102" y="1350"/>
                    </a:lnTo>
                    <a:lnTo>
                      <a:pt x="93" y="1350"/>
                    </a:lnTo>
                    <a:lnTo>
                      <a:pt x="93" y="1351"/>
                    </a:lnTo>
                    <a:lnTo>
                      <a:pt x="93" y="1351"/>
                    </a:lnTo>
                    <a:lnTo>
                      <a:pt x="95" y="1355"/>
                    </a:lnTo>
                    <a:lnTo>
                      <a:pt x="95" y="1355"/>
                    </a:lnTo>
                    <a:lnTo>
                      <a:pt x="99" y="1362"/>
                    </a:lnTo>
                    <a:lnTo>
                      <a:pt x="102" y="1366"/>
                    </a:lnTo>
                    <a:lnTo>
                      <a:pt x="103" y="1369"/>
                    </a:lnTo>
                    <a:lnTo>
                      <a:pt x="103" y="1370"/>
                    </a:lnTo>
                    <a:lnTo>
                      <a:pt x="101" y="1370"/>
                    </a:lnTo>
                    <a:lnTo>
                      <a:pt x="97" y="1370"/>
                    </a:lnTo>
                    <a:lnTo>
                      <a:pt x="93" y="1369"/>
                    </a:lnTo>
                    <a:lnTo>
                      <a:pt x="89" y="1366"/>
                    </a:lnTo>
                    <a:lnTo>
                      <a:pt x="86" y="1362"/>
                    </a:lnTo>
                    <a:lnTo>
                      <a:pt x="85" y="1362"/>
                    </a:lnTo>
                    <a:lnTo>
                      <a:pt x="84" y="1363"/>
                    </a:lnTo>
                    <a:lnTo>
                      <a:pt x="84" y="1363"/>
                    </a:lnTo>
                    <a:lnTo>
                      <a:pt x="84" y="1374"/>
                    </a:lnTo>
                    <a:lnTo>
                      <a:pt x="84" y="1374"/>
                    </a:lnTo>
                    <a:lnTo>
                      <a:pt x="84" y="1374"/>
                    </a:lnTo>
                    <a:lnTo>
                      <a:pt x="85" y="1381"/>
                    </a:lnTo>
                    <a:lnTo>
                      <a:pt x="89" y="1388"/>
                    </a:lnTo>
                    <a:lnTo>
                      <a:pt x="92" y="1396"/>
                    </a:lnTo>
                    <a:lnTo>
                      <a:pt x="98" y="1400"/>
                    </a:lnTo>
                    <a:lnTo>
                      <a:pt x="98" y="1400"/>
                    </a:lnTo>
                    <a:lnTo>
                      <a:pt x="98" y="1400"/>
                    </a:lnTo>
                    <a:lnTo>
                      <a:pt x="107" y="1411"/>
                    </a:lnTo>
                    <a:lnTo>
                      <a:pt x="114" y="1418"/>
                    </a:lnTo>
                    <a:lnTo>
                      <a:pt x="119" y="1425"/>
                    </a:lnTo>
                    <a:lnTo>
                      <a:pt x="120" y="1430"/>
                    </a:lnTo>
                    <a:lnTo>
                      <a:pt x="120" y="1431"/>
                    </a:lnTo>
                    <a:lnTo>
                      <a:pt x="119" y="1432"/>
                    </a:lnTo>
                    <a:lnTo>
                      <a:pt x="116" y="1435"/>
                    </a:lnTo>
                    <a:lnTo>
                      <a:pt x="113" y="1436"/>
                    </a:lnTo>
                    <a:lnTo>
                      <a:pt x="113" y="1436"/>
                    </a:lnTo>
                    <a:lnTo>
                      <a:pt x="111" y="1438"/>
                    </a:lnTo>
                    <a:lnTo>
                      <a:pt x="111" y="1438"/>
                    </a:lnTo>
                    <a:lnTo>
                      <a:pt x="111" y="1448"/>
                    </a:lnTo>
                    <a:lnTo>
                      <a:pt x="113" y="1453"/>
                    </a:lnTo>
                    <a:lnTo>
                      <a:pt x="113" y="1453"/>
                    </a:lnTo>
                    <a:lnTo>
                      <a:pt x="113" y="1453"/>
                    </a:lnTo>
                    <a:lnTo>
                      <a:pt x="113" y="1453"/>
                    </a:lnTo>
                    <a:lnTo>
                      <a:pt x="114" y="1455"/>
                    </a:lnTo>
                    <a:lnTo>
                      <a:pt x="115" y="1456"/>
                    </a:lnTo>
                    <a:lnTo>
                      <a:pt x="120" y="1459"/>
                    </a:lnTo>
                    <a:lnTo>
                      <a:pt x="120" y="1459"/>
                    </a:lnTo>
                    <a:lnTo>
                      <a:pt x="128" y="1460"/>
                    </a:lnTo>
                    <a:lnTo>
                      <a:pt x="128" y="1460"/>
                    </a:lnTo>
                    <a:lnTo>
                      <a:pt x="138" y="1460"/>
                    </a:lnTo>
                    <a:lnTo>
                      <a:pt x="145" y="1458"/>
                    </a:lnTo>
                    <a:lnTo>
                      <a:pt x="163" y="1449"/>
                    </a:lnTo>
                    <a:lnTo>
                      <a:pt x="167" y="1448"/>
                    </a:lnTo>
                    <a:lnTo>
                      <a:pt x="171" y="1448"/>
                    </a:lnTo>
                    <a:lnTo>
                      <a:pt x="173" y="1448"/>
                    </a:lnTo>
                    <a:lnTo>
                      <a:pt x="176" y="1450"/>
                    </a:lnTo>
                    <a:lnTo>
                      <a:pt x="177" y="1453"/>
                    </a:lnTo>
                    <a:lnTo>
                      <a:pt x="181" y="1456"/>
                    </a:lnTo>
                    <a:lnTo>
                      <a:pt x="183" y="1458"/>
                    </a:lnTo>
                    <a:lnTo>
                      <a:pt x="183" y="1458"/>
                    </a:lnTo>
                    <a:lnTo>
                      <a:pt x="185" y="1456"/>
                    </a:lnTo>
                    <a:lnTo>
                      <a:pt x="187" y="1455"/>
                    </a:lnTo>
                    <a:lnTo>
                      <a:pt x="187" y="1455"/>
                    </a:lnTo>
                    <a:lnTo>
                      <a:pt x="187" y="1455"/>
                    </a:lnTo>
                    <a:lnTo>
                      <a:pt x="187" y="1455"/>
                    </a:lnTo>
                    <a:lnTo>
                      <a:pt x="195" y="1447"/>
                    </a:lnTo>
                    <a:lnTo>
                      <a:pt x="195" y="1447"/>
                    </a:lnTo>
                    <a:lnTo>
                      <a:pt x="197" y="1444"/>
                    </a:lnTo>
                    <a:lnTo>
                      <a:pt x="197" y="1441"/>
                    </a:lnTo>
                    <a:lnTo>
                      <a:pt x="197" y="1441"/>
                    </a:lnTo>
                    <a:lnTo>
                      <a:pt x="196" y="1437"/>
                    </a:lnTo>
                    <a:lnTo>
                      <a:pt x="195" y="1434"/>
                    </a:lnTo>
                    <a:lnTo>
                      <a:pt x="188" y="1419"/>
                    </a:lnTo>
                    <a:lnTo>
                      <a:pt x="185" y="1411"/>
                    </a:lnTo>
                    <a:lnTo>
                      <a:pt x="184" y="1409"/>
                    </a:lnTo>
                    <a:lnTo>
                      <a:pt x="185" y="1406"/>
                    </a:lnTo>
                    <a:lnTo>
                      <a:pt x="185" y="1406"/>
                    </a:lnTo>
                    <a:lnTo>
                      <a:pt x="187" y="1404"/>
                    </a:lnTo>
                    <a:lnTo>
                      <a:pt x="188" y="1401"/>
                    </a:lnTo>
                    <a:lnTo>
                      <a:pt x="197" y="1393"/>
                    </a:lnTo>
                    <a:lnTo>
                      <a:pt x="201" y="1388"/>
                    </a:lnTo>
                    <a:lnTo>
                      <a:pt x="203" y="1388"/>
                    </a:lnTo>
                    <a:lnTo>
                      <a:pt x="210" y="1388"/>
                    </a:lnTo>
                    <a:lnTo>
                      <a:pt x="212" y="1387"/>
                    </a:lnTo>
                    <a:lnTo>
                      <a:pt x="212" y="1387"/>
                    </a:lnTo>
                    <a:lnTo>
                      <a:pt x="212" y="1385"/>
                    </a:lnTo>
                    <a:lnTo>
                      <a:pt x="213" y="1384"/>
                    </a:lnTo>
                    <a:lnTo>
                      <a:pt x="213" y="1384"/>
                    </a:lnTo>
                    <a:lnTo>
                      <a:pt x="212" y="1381"/>
                    </a:lnTo>
                    <a:lnTo>
                      <a:pt x="212" y="1378"/>
                    </a:lnTo>
                    <a:lnTo>
                      <a:pt x="212" y="1378"/>
                    </a:lnTo>
                    <a:lnTo>
                      <a:pt x="210" y="1375"/>
                    </a:lnTo>
                    <a:lnTo>
                      <a:pt x="210" y="1375"/>
                    </a:lnTo>
                    <a:lnTo>
                      <a:pt x="210" y="1375"/>
                    </a:lnTo>
                    <a:lnTo>
                      <a:pt x="212" y="1374"/>
                    </a:lnTo>
                    <a:lnTo>
                      <a:pt x="214" y="1374"/>
                    </a:lnTo>
                    <a:lnTo>
                      <a:pt x="214" y="1374"/>
                    </a:lnTo>
                    <a:lnTo>
                      <a:pt x="231" y="1372"/>
                    </a:lnTo>
                    <a:lnTo>
                      <a:pt x="250" y="1370"/>
                    </a:lnTo>
                    <a:lnTo>
                      <a:pt x="254" y="1369"/>
                    </a:lnTo>
                    <a:lnTo>
                      <a:pt x="258" y="1368"/>
                    </a:lnTo>
                    <a:lnTo>
                      <a:pt x="258" y="1368"/>
                    </a:lnTo>
                    <a:lnTo>
                      <a:pt x="260" y="1367"/>
                    </a:lnTo>
                    <a:lnTo>
                      <a:pt x="260" y="1367"/>
                    </a:lnTo>
                    <a:lnTo>
                      <a:pt x="263" y="1365"/>
                    </a:lnTo>
                    <a:lnTo>
                      <a:pt x="263" y="1365"/>
                    </a:lnTo>
                    <a:lnTo>
                      <a:pt x="264" y="1362"/>
                    </a:lnTo>
                    <a:lnTo>
                      <a:pt x="264" y="1362"/>
                    </a:lnTo>
                    <a:lnTo>
                      <a:pt x="265" y="1363"/>
                    </a:lnTo>
                    <a:lnTo>
                      <a:pt x="265" y="1365"/>
                    </a:lnTo>
                    <a:lnTo>
                      <a:pt x="268" y="1367"/>
                    </a:lnTo>
                    <a:lnTo>
                      <a:pt x="270" y="1370"/>
                    </a:lnTo>
                    <a:lnTo>
                      <a:pt x="270" y="1370"/>
                    </a:lnTo>
                    <a:lnTo>
                      <a:pt x="272" y="1372"/>
                    </a:lnTo>
                    <a:lnTo>
                      <a:pt x="272" y="1372"/>
                    </a:lnTo>
                    <a:lnTo>
                      <a:pt x="275" y="1373"/>
                    </a:lnTo>
                    <a:lnTo>
                      <a:pt x="275" y="1373"/>
                    </a:lnTo>
                    <a:lnTo>
                      <a:pt x="277" y="1372"/>
                    </a:lnTo>
                    <a:lnTo>
                      <a:pt x="280" y="1372"/>
                    </a:lnTo>
                    <a:lnTo>
                      <a:pt x="281" y="1370"/>
                    </a:lnTo>
                    <a:lnTo>
                      <a:pt x="281" y="1370"/>
                    </a:lnTo>
                    <a:lnTo>
                      <a:pt x="285" y="1365"/>
                    </a:lnTo>
                    <a:lnTo>
                      <a:pt x="288" y="1356"/>
                    </a:lnTo>
                    <a:lnTo>
                      <a:pt x="290" y="1345"/>
                    </a:lnTo>
                    <a:lnTo>
                      <a:pt x="294" y="1335"/>
                    </a:lnTo>
                    <a:lnTo>
                      <a:pt x="301" y="1313"/>
                    </a:lnTo>
                    <a:lnTo>
                      <a:pt x="305" y="1305"/>
                    </a:lnTo>
                    <a:lnTo>
                      <a:pt x="305" y="1304"/>
                    </a:lnTo>
                    <a:lnTo>
                      <a:pt x="305" y="1304"/>
                    </a:lnTo>
                    <a:lnTo>
                      <a:pt x="305" y="1300"/>
                    </a:lnTo>
                    <a:lnTo>
                      <a:pt x="305" y="1300"/>
                    </a:lnTo>
                    <a:lnTo>
                      <a:pt x="303" y="1292"/>
                    </a:lnTo>
                    <a:lnTo>
                      <a:pt x="302" y="1285"/>
                    </a:lnTo>
                    <a:lnTo>
                      <a:pt x="302" y="1285"/>
                    </a:lnTo>
                    <a:lnTo>
                      <a:pt x="303" y="1280"/>
                    </a:lnTo>
                    <a:lnTo>
                      <a:pt x="308" y="1275"/>
                    </a:lnTo>
                    <a:lnTo>
                      <a:pt x="308" y="1275"/>
                    </a:lnTo>
                    <a:lnTo>
                      <a:pt x="311" y="1273"/>
                    </a:lnTo>
                    <a:lnTo>
                      <a:pt x="311" y="1273"/>
                    </a:lnTo>
                    <a:lnTo>
                      <a:pt x="311" y="1272"/>
                    </a:lnTo>
                    <a:lnTo>
                      <a:pt x="312" y="1272"/>
                    </a:lnTo>
                    <a:lnTo>
                      <a:pt x="311" y="1268"/>
                    </a:lnTo>
                    <a:lnTo>
                      <a:pt x="311" y="1267"/>
                    </a:lnTo>
                    <a:lnTo>
                      <a:pt x="308" y="1266"/>
                    </a:lnTo>
                    <a:lnTo>
                      <a:pt x="306" y="1263"/>
                    </a:lnTo>
                    <a:lnTo>
                      <a:pt x="306" y="1261"/>
                    </a:lnTo>
                    <a:lnTo>
                      <a:pt x="305" y="1256"/>
                    </a:lnTo>
                    <a:lnTo>
                      <a:pt x="305" y="1246"/>
                    </a:lnTo>
                    <a:lnTo>
                      <a:pt x="306" y="1243"/>
                    </a:lnTo>
                    <a:lnTo>
                      <a:pt x="309" y="1238"/>
                    </a:lnTo>
                    <a:lnTo>
                      <a:pt x="313" y="1233"/>
                    </a:lnTo>
                    <a:lnTo>
                      <a:pt x="314" y="1227"/>
                    </a:lnTo>
                    <a:lnTo>
                      <a:pt x="314" y="1227"/>
                    </a:lnTo>
                    <a:lnTo>
                      <a:pt x="313" y="1225"/>
                    </a:lnTo>
                    <a:lnTo>
                      <a:pt x="313" y="1225"/>
                    </a:lnTo>
                    <a:lnTo>
                      <a:pt x="311" y="1220"/>
                    </a:lnTo>
                    <a:lnTo>
                      <a:pt x="311" y="1220"/>
                    </a:lnTo>
                    <a:lnTo>
                      <a:pt x="308" y="1218"/>
                    </a:lnTo>
                    <a:lnTo>
                      <a:pt x="306" y="1217"/>
                    </a:lnTo>
                    <a:lnTo>
                      <a:pt x="306" y="1215"/>
                    </a:lnTo>
                    <a:lnTo>
                      <a:pt x="307" y="1212"/>
                    </a:lnTo>
                    <a:lnTo>
                      <a:pt x="307" y="1212"/>
                    </a:lnTo>
                    <a:lnTo>
                      <a:pt x="309" y="1208"/>
                    </a:lnTo>
                    <a:lnTo>
                      <a:pt x="311" y="1206"/>
                    </a:lnTo>
                    <a:lnTo>
                      <a:pt x="312" y="1205"/>
                    </a:lnTo>
                    <a:lnTo>
                      <a:pt x="311" y="1202"/>
                    </a:lnTo>
                    <a:lnTo>
                      <a:pt x="311" y="1202"/>
                    </a:lnTo>
                    <a:lnTo>
                      <a:pt x="308" y="1200"/>
                    </a:lnTo>
                    <a:lnTo>
                      <a:pt x="308" y="1200"/>
                    </a:lnTo>
                    <a:lnTo>
                      <a:pt x="305" y="1195"/>
                    </a:lnTo>
                    <a:lnTo>
                      <a:pt x="302" y="1193"/>
                    </a:lnTo>
                    <a:lnTo>
                      <a:pt x="300" y="1190"/>
                    </a:lnTo>
                    <a:lnTo>
                      <a:pt x="300" y="1189"/>
                    </a:lnTo>
                    <a:lnTo>
                      <a:pt x="300" y="1189"/>
                    </a:lnTo>
                    <a:lnTo>
                      <a:pt x="302" y="1188"/>
                    </a:lnTo>
                    <a:lnTo>
                      <a:pt x="303" y="1188"/>
                    </a:lnTo>
                    <a:lnTo>
                      <a:pt x="307" y="1189"/>
                    </a:lnTo>
                    <a:lnTo>
                      <a:pt x="307" y="1189"/>
                    </a:lnTo>
                    <a:lnTo>
                      <a:pt x="308" y="1189"/>
                    </a:lnTo>
                    <a:lnTo>
                      <a:pt x="309" y="1189"/>
                    </a:lnTo>
                    <a:lnTo>
                      <a:pt x="311" y="1188"/>
                    </a:lnTo>
                    <a:lnTo>
                      <a:pt x="311" y="1188"/>
                    </a:lnTo>
                    <a:lnTo>
                      <a:pt x="311" y="1186"/>
                    </a:lnTo>
                    <a:lnTo>
                      <a:pt x="311" y="1186"/>
                    </a:lnTo>
                    <a:lnTo>
                      <a:pt x="309" y="1181"/>
                    </a:lnTo>
                    <a:lnTo>
                      <a:pt x="309" y="1181"/>
                    </a:lnTo>
                    <a:lnTo>
                      <a:pt x="307" y="1179"/>
                    </a:lnTo>
                    <a:lnTo>
                      <a:pt x="306" y="1175"/>
                    </a:lnTo>
                    <a:lnTo>
                      <a:pt x="306" y="1175"/>
                    </a:lnTo>
                    <a:lnTo>
                      <a:pt x="307" y="1173"/>
                    </a:lnTo>
                    <a:lnTo>
                      <a:pt x="309" y="1169"/>
                    </a:lnTo>
                    <a:lnTo>
                      <a:pt x="309" y="1169"/>
                    </a:lnTo>
                    <a:lnTo>
                      <a:pt x="312" y="1163"/>
                    </a:lnTo>
                    <a:lnTo>
                      <a:pt x="312" y="1157"/>
                    </a:lnTo>
                    <a:lnTo>
                      <a:pt x="312" y="1152"/>
                    </a:lnTo>
                    <a:lnTo>
                      <a:pt x="312" y="1152"/>
                    </a:lnTo>
                    <a:lnTo>
                      <a:pt x="311" y="1150"/>
                    </a:lnTo>
                    <a:lnTo>
                      <a:pt x="311" y="1146"/>
                    </a:lnTo>
                    <a:lnTo>
                      <a:pt x="311" y="1146"/>
                    </a:lnTo>
                    <a:lnTo>
                      <a:pt x="305" y="1137"/>
                    </a:lnTo>
                    <a:lnTo>
                      <a:pt x="301" y="1133"/>
                    </a:lnTo>
                    <a:lnTo>
                      <a:pt x="299" y="1131"/>
                    </a:lnTo>
                    <a:lnTo>
                      <a:pt x="297" y="1128"/>
                    </a:lnTo>
                    <a:lnTo>
                      <a:pt x="301" y="1131"/>
                    </a:lnTo>
                    <a:lnTo>
                      <a:pt x="303" y="1131"/>
                    </a:lnTo>
                    <a:lnTo>
                      <a:pt x="303" y="1131"/>
                    </a:lnTo>
                    <a:lnTo>
                      <a:pt x="306" y="1131"/>
                    </a:lnTo>
                    <a:lnTo>
                      <a:pt x="308" y="1130"/>
                    </a:lnTo>
                    <a:lnTo>
                      <a:pt x="311" y="1128"/>
                    </a:lnTo>
                    <a:lnTo>
                      <a:pt x="314" y="1127"/>
                    </a:lnTo>
                    <a:lnTo>
                      <a:pt x="314" y="1127"/>
                    </a:lnTo>
                    <a:lnTo>
                      <a:pt x="314" y="1125"/>
                    </a:lnTo>
                    <a:lnTo>
                      <a:pt x="314" y="1125"/>
                    </a:lnTo>
                    <a:lnTo>
                      <a:pt x="312" y="1124"/>
                    </a:lnTo>
                    <a:lnTo>
                      <a:pt x="308" y="1121"/>
                    </a:lnTo>
                    <a:lnTo>
                      <a:pt x="308" y="1121"/>
                    </a:lnTo>
                    <a:lnTo>
                      <a:pt x="297" y="1117"/>
                    </a:lnTo>
                    <a:lnTo>
                      <a:pt x="287" y="1113"/>
                    </a:lnTo>
                    <a:lnTo>
                      <a:pt x="307" y="1113"/>
                    </a:lnTo>
                    <a:lnTo>
                      <a:pt x="312" y="1112"/>
                    </a:lnTo>
                    <a:lnTo>
                      <a:pt x="312" y="1112"/>
                    </a:lnTo>
                    <a:lnTo>
                      <a:pt x="316" y="1108"/>
                    </a:lnTo>
                    <a:lnTo>
                      <a:pt x="321" y="1105"/>
                    </a:lnTo>
                    <a:lnTo>
                      <a:pt x="322" y="1102"/>
                    </a:lnTo>
                    <a:lnTo>
                      <a:pt x="322" y="1102"/>
                    </a:lnTo>
                    <a:lnTo>
                      <a:pt x="322" y="1100"/>
                    </a:lnTo>
                    <a:lnTo>
                      <a:pt x="322" y="1097"/>
                    </a:lnTo>
                    <a:lnTo>
                      <a:pt x="324" y="1096"/>
                    </a:lnTo>
                    <a:lnTo>
                      <a:pt x="327" y="1095"/>
                    </a:lnTo>
                    <a:lnTo>
                      <a:pt x="327" y="1095"/>
                    </a:lnTo>
                    <a:lnTo>
                      <a:pt x="332" y="1094"/>
                    </a:lnTo>
                    <a:lnTo>
                      <a:pt x="340" y="1084"/>
                    </a:lnTo>
                    <a:lnTo>
                      <a:pt x="345" y="1078"/>
                    </a:lnTo>
                    <a:lnTo>
                      <a:pt x="347" y="1071"/>
                    </a:lnTo>
                    <a:lnTo>
                      <a:pt x="350" y="1059"/>
                    </a:lnTo>
                    <a:lnTo>
                      <a:pt x="350" y="1058"/>
                    </a:lnTo>
                    <a:lnTo>
                      <a:pt x="350" y="1058"/>
                    </a:lnTo>
                    <a:lnTo>
                      <a:pt x="350" y="1057"/>
                    </a:lnTo>
                    <a:lnTo>
                      <a:pt x="350" y="1058"/>
                    </a:lnTo>
                    <a:lnTo>
                      <a:pt x="352" y="1063"/>
                    </a:lnTo>
                    <a:lnTo>
                      <a:pt x="355" y="1069"/>
                    </a:lnTo>
                    <a:lnTo>
                      <a:pt x="358" y="1074"/>
                    </a:lnTo>
                    <a:lnTo>
                      <a:pt x="359" y="1077"/>
                    </a:lnTo>
                    <a:lnTo>
                      <a:pt x="359" y="1077"/>
                    </a:lnTo>
                    <a:lnTo>
                      <a:pt x="361" y="1078"/>
                    </a:lnTo>
                    <a:lnTo>
                      <a:pt x="361" y="1078"/>
                    </a:lnTo>
                    <a:lnTo>
                      <a:pt x="363" y="1078"/>
                    </a:lnTo>
                    <a:lnTo>
                      <a:pt x="363" y="1078"/>
                    </a:lnTo>
                    <a:lnTo>
                      <a:pt x="365" y="1077"/>
                    </a:lnTo>
                    <a:lnTo>
                      <a:pt x="365" y="1077"/>
                    </a:lnTo>
                    <a:lnTo>
                      <a:pt x="368" y="1075"/>
                    </a:lnTo>
                    <a:lnTo>
                      <a:pt x="368" y="1075"/>
                    </a:lnTo>
                    <a:lnTo>
                      <a:pt x="369" y="1070"/>
                    </a:lnTo>
                    <a:lnTo>
                      <a:pt x="369" y="1070"/>
                    </a:lnTo>
                    <a:lnTo>
                      <a:pt x="369" y="1068"/>
                    </a:lnTo>
                    <a:lnTo>
                      <a:pt x="369" y="1065"/>
                    </a:lnTo>
                    <a:lnTo>
                      <a:pt x="374" y="1065"/>
                    </a:lnTo>
                    <a:lnTo>
                      <a:pt x="374" y="1065"/>
                    </a:lnTo>
                    <a:lnTo>
                      <a:pt x="376" y="1064"/>
                    </a:lnTo>
                    <a:lnTo>
                      <a:pt x="376" y="1064"/>
                    </a:lnTo>
                    <a:lnTo>
                      <a:pt x="378" y="1058"/>
                    </a:lnTo>
                    <a:lnTo>
                      <a:pt x="380" y="1057"/>
                    </a:lnTo>
                    <a:lnTo>
                      <a:pt x="380" y="1057"/>
                    </a:lnTo>
                    <a:lnTo>
                      <a:pt x="380" y="1056"/>
                    </a:lnTo>
                    <a:lnTo>
                      <a:pt x="382" y="1057"/>
                    </a:lnTo>
                    <a:lnTo>
                      <a:pt x="382" y="1057"/>
                    </a:lnTo>
                    <a:lnTo>
                      <a:pt x="384" y="1057"/>
                    </a:lnTo>
                    <a:lnTo>
                      <a:pt x="386" y="1057"/>
                    </a:lnTo>
                    <a:lnTo>
                      <a:pt x="386" y="1056"/>
                    </a:lnTo>
                    <a:lnTo>
                      <a:pt x="387" y="1053"/>
                    </a:lnTo>
                    <a:lnTo>
                      <a:pt x="387" y="1053"/>
                    </a:lnTo>
                    <a:lnTo>
                      <a:pt x="386" y="1049"/>
                    </a:lnTo>
                    <a:lnTo>
                      <a:pt x="384" y="1049"/>
                    </a:lnTo>
                    <a:lnTo>
                      <a:pt x="386" y="1049"/>
                    </a:lnTo>
                    <a:lnTo>
                      <a:pt x="384" y="1043"/>
                    </a:lnTo>
                    <a:lnTo>
                      <a:pt x="383" y="1037"/>
                    </a:lnTo>
                    <a:lnTo>
                      <a:pt x="383" y="1034"/>
                    </a:lnTo>
                    <a:lnTo>
                      <a:pt x="384" y="1034"/>
                    </a:lnTo>
                    <a:lnTo>
                      <a:pt x="387" y="1035"/>
                    </a:lnTo>
                    <a:lnTo>
                      <a:pt x="389" y="1037"/>
                    </a:lnTo>
                    <a:lnTo>
                      <a:pt x="389" y="1037"/>
                    </a:lnTo>
                    <a:lnTo>
                      <a:pt x="390" y="1037"/>
                    </a:lnTo>
                    <a:lnTo>
                      <a:pt x="390" y="1037"/>
                    </a:lnTo>
                    <a:lnTo>
                      <a:pt x="398" y="1033"/>
                    </a:lnTo>
                    <a:lnTo>
                      <a:pt x="399" y="1031"/>
                    </a:lnTo>
                    <a:lnTo>
                      <a:pt x="399" y="1031"/>
                    </a:lnTo>
                    <a:lnTo>
                      <a:pt x="398" y="1028"/>
                    </a:lnTo>
                    <a:lnTo>
                      <a:pt x="398" y="1028"/>
                    </a:lnTo>
                    <a:lnTo>
                      <a:pt x="392" y="1025"/>
                    </a:lnTo>
                    <a:lnTo>
                      <a:pt x="390" y="1025"/>
                    </a:lnTo>
                    <a:lnTo>
                      <a:pt x="390" y="1024"/>
                    </a:lnTo>
                    <a:lnTo>
                      <a:pt x="388" y="1025"/>
                    </a:lnTo>
                    <a:lnTo>
                      <a:pt x="381" y="1027"/>
                    </a:lnTo>
                    <a:lnTo>
                      <a:pt x="378" y="1027"/>
                    </a:lnTo>
                    <a:lnTo>
                      <a:pt x="378" y="1027"/>
                    </a:lnTo>
                    <a:lnTo>
                      <a:pt x="380" y="1026"/>
                    </a:lnTo>
                    <a:lnTo>
                      <a:pt x="380" y="1026"/>
                    </a:lnTo>
                    <a:lnTo>
                      <a:pt x="382" y="1020"/>
                    </a:lnTo>
                    <a:lnTo>
                      <a:pt x="388" y="1015"/>
                    </a:lnTo>
                    <a:lnTo>
                      <a:pt x="393" y="1009"/>
                    </a:lnTo>
                    <a:lnTo>
                      <a:pt x="395" y="1007"/>
                    </a:lnTo>
                    <a:lnTo>
                      <a:pt x="395" y="1007"/>
                    </a:lnTo>
                    <a:lnTo>
                      <a:pt x="396" y="1004"/>
                    </a:lnTo>
                    <a:lnTo>
                      <a:pt x="396" y="1004"/>
                    </a:lnTo>
                    <a:lnTo>
                      <a:pt x="396" y="996"/>
                    </a:lnTo>
                    <a:lnTo>
                      <a:pt x="398" y="994"/>
                    </a:lnTo>
                    <a:lnTo>
                      <a:pt x="398" y="994"/>
                    </a:lnTo>
                    <a:lnTo>
                      <a:pt x="398" y="994"/>
                    </a:lnTo>
                    <a:lnTo>
                      <a:pt x="402" y="990"/>
                    </a:lnTo>
                    <a:lnTo>
                      <a:pt x="408" y="989"/>
                    </a:lnTo>
                    <a:lnTo>
                      <a:pt x="412" y="988"/>
                    </a:lnTo>
                    <a:lnTo>
                      <a:pt x="414" y="988"/>
                    </a:lnTo>
                    <a:lnTo>
                      <a:pt x="414" y="988"/>
                    </a:lnTo>
                    <a:lnTo>
                      <a:pt x="414" y="985"/>
                    </a:lnTo>
                    <a:lnTo>
                      <a:pt x="414" y="985"/>
                    </a:lnTo>
                    <a:lnTo>
                      <a:pt x="413" y="983"/>
                    </a:lnTo>
                    <a:lnTo>
                      <a:pt x="412" y="981"/>
                    </a:lnTo>
                    <a:lnTo>
                      <a:pt x="412" y="981"/>
                    </a:lnTo>
                    <a:lnTo>
                      <a:pt x="413" y="978"/>
                    </a:lnTo>
                    <a:lnTo>
                      <a:pt x="413" y="978"/>
                    </a:lnTo>
                    <a:lnTo>
                      <a:pt x="413" y="976"/>
                    </a:lnTo>
                    <a:lnTo>
                      <a:pt x="413" y="976"/>
                    </a:lnTo>
                    <a:lnTo>
                      <a:pt x="409" y="973"/>
                    </a:lnTo>
                    <a:lnTo>
                      <a:pt x="406" y="970"/>
                    </a:lnTo>
                    <a:lnTo>
                      <a:pt x="405" y="968"/>
                    </a:lnTo>
                    <a:lnTo>
                      <a:pt x="404" y="962"/>
                    </a:lnTo>
                    <a:lnTo>
                      <a:pt x="401" y="958"/>
                    </a:lnTo>
                    <a:lnTo>
                      <a:pt x="401" y="958"/>
                    </a:lnTo>
                    <a:lnTo>
                      <a:pt x="399" y="954"/>
                    </a:lnTo>
                    <a:lnTo>
                      <a:pt x="398" y="952"/>
                    </a:lnTo>
                    <a:lnTo>
                      <a:pt x="395" y="948"/>
                    </a:lnTo>
                    <a:lnTo>
                      <a:pt x="394" y="939"/>
                    </a:lnTo>
                    <a:lnTo>
                      <a:pt x="394" y="935"/>
                    </a:lnTo>
                    <a:lnTo>
                      <a:pt x="393" y="935"/>
                    </a:lnTo>
                    <a:lnTo>
                      <a:pt x="393" y="934"/>
                    </a:lnTo>
                    <a:lnTo>
                      <a:pt x="392" y="934"/>
                    </a:lnTo>
                    <a:lnTo>
                      <a:pt x="390" y="935"/>
                    </a:lnTo>
                    <a:lnTo>
                      <a:pt x="390" y="935"/>
                    </a:lnTo>
                    <a:lnTo>
                      <a:pt x="389" y="938"/>
                    </a:lnTo>
                    <a:lnTo>
                      <a:pt x="389" y="938"/>
                    </a:lnTo>
                    <a:lnTo>
                      <a:pt x="389" y="939"/>
                    </a:lnTo>
                    <a:lnTo>
                      <a:pt x="388" y="944"/>
                    </a:lnTo>
                    <a:lnTo>
                      <a:pt x="388" y="944"/>
                    </a:lnTo>
                    <a:lnTo>
                      <a:pt x="388" y="945"/>
                    </a:lnTo>
                    <a:lnTo>
                      <a:pt x="388" y="946"/>
                    </a:lnTo>
                    <a:lnTo>
                      <a:pt x="387" y="946"/>
                    </a:lnTo>
                    <a:lnTo>
                      <a:pt x="386" y="945"/>
                    </a:lnTo>
                    <a:lnTo>
                      <a:pt x="375" y="938"/>
                    </a:lnTo>
                    <a:lnTo>
                      <a:pt x="373" y="935"/>
                    </a:lnTo>
                    <a:lnTo>
                      <a:pt x="373" y="935"/>
                    </a:lnTo>
                    <a:lnTo>
                      <a:pt x="374" y="934"/>
                    </a:lnTo>
                    <a:lnTo>
                      <a:pt x="376" y="932"/>
                    </a:lnTo>
                    <a:lnTo>
                      <a:pt x="380" y="932"/>
                    </a:lnTo>
                    <a:lnTo>
                      <a:pt x="381" y="932"/>
                    </a:lnTo>
                    <a:lnTo>
                      <a:pt x="381" y="931"/>
                    </a:lnTo>
                    <a:lnTo>
                      <a:pt x="381" y="931"/>
                    </a:lnTo>
                    <a:lnTo>
                      <a:pt x="380" y="927"/>
                    </a:lnTo>
                    <a:lnTo>
                      <a:pt x="377" y="921"/>
                    </a:lnTo>
                    <a:lnTo>
                      <a:pt x="376" y="915"/>
                    </a:lnTo>
                    <a:lnTo>
                      <a:pt x="375" y="911"/>
                    </a:lnTo>
                    <a:lnTo>
                      <a:pt x="374" y="911"/>
                    </a:lnTo>
                    <a:lnTo>
                      <a:pt x="374" y="913"/>
                    </a:lnTo>
                    <a:lnTo>
                      <a:pt x="374" y="913"/>
                    </a:lnTo>
                    <a:lnTo>
                      <a:pt x="375" y="921"/>
                    </a:lnTo>
                    <a:lnTo>
                      <a:pt x="374" y="925"/>
                    </a:lnTo>
                    <a:lnTo>
                      <a:pt x="374" y="925"/>
                    </a:lnTo>
                    <a:lnTo>
                      <a:pt x="374" y="925"/>
                    </a:lnTo>
                    <a:lnTo>
                      <a:pt x="373" y="925"/>
                    </a:lnTo>
                    <a:lnTo>
                      <a:pt x="373" y="926"/>
                    </a:lnTo>
                    <a:lnTo>
                      <a:pt x="373" y="925"/>
                    </a:lnTo>
                    <a:lnTo>
                      <a:pt x="373" y="925"/>
                    </a:lnTo>
                    <a:lnTo>
                      <a:pt x="364" y="922"/>
                    </a:lnTo>
                    <a:lnTo>
                      <a:pt x="359" y="919"/>
                    </a:lnTo>
                    <a:lnTo>
                      <a:pt x="359" y="919"/>
                    </a:lnTo>
                    <a:lnTo>
                      <a:pt x="356" y="914"/>
                    </a:lnTo>
                    <a:lnTo>
                      <a:pt x="352" y="907"/>
                    </a:lnTo>
                    <a:lnTo>
                      <a:pt x="352" y="907"/>
                    </a:lnTo>
                    <a:lnTo>
                      <a:pt x="351" y="903"/>
                    </a:lnTo>
                    <a:lnTo>
                      <a:pt x="351" y="903"/>
                    </a:lnTo>
                    <a:lnTo>
                      <a:pt x="347" y="903"/>
                    </a:lnTo>
                    <a:lnTo>
                      <a:pt x="347" y="903"/>
                    </a:lnTo>
                    <a:lnTo>
                      <a:pt x="343" y="907"/>
                    </a:lnTo>
                    <a:lnTo>
                      <a:pt x="340" y="909"/>
                    </a:lnTo>
                    <a:lnTo>
                      <a:pt x="338" y="910"/>
                    </a:lnTo>
                    <a:lnTo>
                      <a:pt x="337" y="911"/>
                    </a:lnTo>
                    <a:lnTo>
                      <a:pt x="336" y="910"/>
                    </a:lnTo>
                    <a:lnTo>
                      <a:pt x="336" y="910"/>
                    </a:lnTo>
                    <a:lnTo>
                      <a:pt x="336" y="910"/>
                    </a:lnTo>
                    <a:lnTo>
                      <a:pt x="334" y="909"/>
                    </a:lnTo>
                    <a:lnTo>
                      <a:pt x="332" y="902"/>
                    </a:lnTo>
                    <a:lnTo>
                      <a:pt x="330" y="898"/>
                    </a:lnTo>
                    <a:lnTo>
                      <a:pt x="330" y="898"/>
                    </a:lnTo>
                    <a:lnTo>
                      <a:pt x="325" y="897"/>
                    </a:lnTo>
                    <a:lnTo>
                      <a:pt x="325" y="897"/>
                    </a:lnTo>
                    <a:lnTo>
                      <a:pt x="319" y="898"/>
                    </a:lnTo>
                    <a:lnTo>
                      <a:pt x="315" y="897"/>
                    </a:lnTo>
                    <a:lnTo>
                      <a:pt x="314" y="897"/>
                    </a:lnTo>
                    <a:lnTo>
                      <a:pt x="313" y="897"/>
                    </a:lnTo>
                    <a:lnTo>
                      <a:pt x="312" y="896"/>
                    </a:lnTo>
                    <a:lnTo>
                      <a:pt x="311" y="895"/>
                    </a:lnTo>
                    <a:lnTo>
                      <a:pt x="311" y="895"/>
                    </a:lnTo>
                    <a:lnTo>
                      <a:pt x="312" y="895"/>
                    </a:lnTo>
                    <a:lnTo>
                      <a:pt x="312" y="895"/>
                    </a:lnTo>
                    <a:lnTo>
                      <a:pt x="312" y="885"/>
                    </a:lnTo>
                    <a:lnTo>
                      <a:pt x="312" y="885"/>
                    </a:lnTo>
                    <a:lnTo>
                      <a:pt x="312" y="879"/>
                    </a:lnTo>
                    <a:lnTo>
                      <a:pt x="309" y="875"/>
                    </a:lnTo>
                    <a:lnTo>
                      <a:pt x="309" y="875"/>
                    </a:lnTo>
                    <a:lnTo>
                      <a:pt x="306" y="870"/>
                    </a:lnTo>
                    <a:lnTo>
                      <a:pt x="301" y="861"/>
                    </a:lnTo>
                    <a:lnTo>
                      <a:pt x="301" y="863"/>
                    </a:lnTo>
                    <a:lnTo>
                      <a:pt x="301" y="861"/>
                    </a:lnTo>
                    <a:lnTo>
                      <a:pt x="300" y="855"/>
                    </a:lnTo>
                    <a:lnTo>
                      <a:pt x="299" y="846"/>
                    </a:lnTo>
                    <a:lnTo>
                      <a:pt x="300" y="840"/>
                    </a:lnTo>
                    <a:lnTo>
                      <a:pt x="300" y="834"/>
                    </a:lnTo>
                    <a:lnTo>
                      <a:pt x="300" y="834"/>
                    </a:lnTo>
                    <a:lnTo>
                      <a:pt x="300" y="827"/>
                    </a:lnTo>
                    <a:lnTo>
                      <a:pt x="296" y="821"/>
                    </a:lnTo>
                    <a:lnTo>
                      <a:pt x="295" y="817"/>
                    </a:lnTo>
                    <a:lnTo>
                      <a:pt x="295" y="815"/>
                    </a:lnTo>
                    <a:lnTo>
                      <a:pt x="295" y="815"/>
                    </a:lnTo>
                    <a:lnTo>
                      <a:pt x="294" y="810"/>
                    </a:lnTo>
                    <a:lnTo>
                      <a:pt x="294" y="810"/>
                    </a:lnTo>
                    <a:lnTo>
                      <a:pt x="294" y="808"/>
                    </a:lnTo>
                    <a:lnTo>
                      <a:pt x="294" y="804"/>
                    </a:lnTo>
                    <a:lnTo>
                      <a:pt x="295" y="802"/>
                    </a:lnTo>
                    <a:lnTo>
                      <a:pt x="295" y="802"/>
                    </a:lnTo>
                    <a:lnTo>
                      <a:pt x="301" y="795"/>
                    </a:lnTo>
                    <a:lnTo>
                      <a:pt x="303" y="793"/>
                    </a:lnTo>
                    <a:lnTo>
                      <a:pt x="303" y="793"/>
                    </a:lnTo>
                    <a:lnTo>
                      <a:pt x="305" y="795"/>
                    </a:lnTo>
                    <a:lnTo>
                      <a:pt x="309" y="801"/>
                    </a:lnTo>
                    <a:lnTo>
                      <a:pt x="312" y="801"/>
                    </a:lnTo>
                    <a:lnTo>
                      <a:pt x="312" y="801"/>
                    </a:lnTo>
                    <a:lnTo>
                      <a:pt x="312" y="793"/>
                    </a:lnTo>
                    <a:lnTo>
                      <a:pt x="311" y="791"/>
                    </a:lnTo>
                    <a:lnTo>
                      <a:pt x="311" y="791"/>
                    </a:lnTo>
                    <a:lnTo>
                      <a:pt x="308" y="785"/>
                    </a:lnTo>
                    <a:lnTo>
                      <a:pt x="305" y="782"/>
                    </a:lnTo>
                    <a:lnTo>
                      <a:pt x="303" y="779"/>
                    </a:lnTo>
                    <a:lnTo>
                      <a:pt x="303" y="778"/>
                    </a:lnTo>
                    <a:lnTo>
                      <a:pt x="303" y="778"/>
                    </a:lnTo>
                    <a:lnTo>
                      <a:pt x="302" y="765"/>
                    </a:lnTo>
                    <a:lnTo>
                      <a:pt x="302" y="765"/>
                    </a:lnTo>
                    <a:lnTo>
                      <a:pt x="302" y="765"/>
                    </a:lnTo>
                    <a:lnTo>
                      <a:pt x="302" y="765"/>
                    </a:lnTo>
                    <a:lnTo>
                      <a:pt x="303" y="757"/>
                    </a:lnTo>
                    <a:lnTo>
                      <a:pt x="306" y="751"/>
                    </a:lnTo>
                    <a:lnTo>
                      <a:pt x="306" y="751"/>
                    </a:lnTo>
                    <a:lnTo>
                      <a:pt x="308" y="746"/>
                    </a:lnTo>
                    <a:lnTo>
                      <a:pt x="312" y="737"/>
                    </a:lnTo>
                    <a:lnTo>
                      <a:pt x="312" y="737"/>
                    </a:lnTo>
                    <a:lnTo>
                      <a:pt x="311" y="735"/>
                    </a:lnTo>
                    <a:lnTo>
                      <a:pt x="311" y="735"/>
                    </a:lnTo>
                    <a:lnTo>
                      <a:pt x="305" y="728"/>
                    </a:lnTo>
                    <a:lnTo>
                      <a:pt x="300" y="724"/>
                    </a:lnTo>
                    <a:lnTo>
                      <a:pt x="297" y="721"/>
                    </a:lnTo>
                    <a:lnTo>
                      <a:pt x="297" y="720"/>
                    </a:lnTo>
                    <a:lnTo>
                      <a:pt x="299" y="718"/>
                    </a:lnTo>
                    <a:lnTo>
                      <a:pt x="302" y="716"/>
                    </a:lnTo>
                    <a:lnTo>
                      <a:pt x="308" y="714"/>
                    </a:lnTo>
                    <a:lnTo>
                      <a:pt x="314" y="712"/>
                    </a:lnTo>
                    <a:lnTo>
                      <a:pt x="318" y="708"/>
                    </a:lnTo>
                    <a:lnTo>
                      <a:pt x="321" y="705"/>
                    </a:lnTo>
                    <a:lnTo>
                      <a:pt x="321" y="705"/>
                    </a:lnTo>
                    <a:lnTo>
                      <a:pt x="321" y="705"/>
                    </a:lnTo>
                    <a:lnTo>
                      <a:pt x="321" y="705"/>
                    </a:lnTo>
                    <a:lnTo>
                      <a:pt x="324" y="695"/>
                    </a:lnTo>
                    <a:lnTo>
                      <a:pt x="325" y="689"/>
                    </a:lnTo>
                    <a:lnTo>
                      <a:pt x="325" y="684"/>
                    </a:lnTo>
                    <a:lnTo>
                      <a:pt x="325" y="684"/>
                    </a:lnTo>
                    <a:lnTo>
                      <a:pt x="324" y="677"/>
                    </a:lnTo>
                    <a:lnTo>
                      <a:pt x="320" y="666"/>
                    </a:lnTo>
                    <a:lnTo>
                      <a:pt x="319" y="662"/>
                    </a:lnTo>
                    <a:lnTo>
                      <a:pt x="319" y="661"/>
                    </a:lnTo>
                    <a:lnTo>
                      <a:pt x="319" y="661"/>
                    </a:lnTo>
                    <a:lnTo>
                      <a:pt x="318" y="661"/>
                    </a:lnTo>
                    <a:lnTo>
                      <a:pt x="319" y="662"/>
                    </a:lnTo>
                    <a:lnTo>
                      <a:pt x="324" y="669"/>
                    </a:lnTo>
                    <a:lnTo>
                      <a:pt x="325" y="671"/>
                    </a:lnTo>
                    <a:lnTo>
                      <a:pt x="325" y="671"/>
                    </a:lnTo>
                    <a:lnTo>
                      <a:pt x="327" y="672"/>
                    </a:lnTo>
                    <a:lnTo>
                      <a:pt x="327" y="672"/>
                    </a:lnTo>
                    <a:lnTo>
                      <a:pt x="330" y="672"/>
                    </a:lnTo>
                    <a:lnTo>
                      <a:pt x="330" y="672"/>
                    </a:lnTo>
                    <a:lnTo>
                      <a:pt x="332" y="671"/>
                    </a:lnTo>
                    <a:lnTo>
                      <a:pt x="332" y="671"/>
                    </a:lnTo>
                    <a:lnTo>
                      <a:pt x="336" y="667"/>
                    </a:lnTo>
                    <a:lnTo>
                      <a:pt x="340" y="662"/>
                    </a:lnTo>
                    <a:lnTo>
                      <a:pt x="345" y="659"/>
                    </a:lnTo>
                    <a:lnTo>
                      <a:pt x="345" y="653"/>
                    </a:lnTo>
                    <a:lnTo>
                      <a:pt x="345" y="653"/>
                    </a:lnTo>
                    <a:lnTo>
                      <a:pt x="344" y="650"/>
                    </a:lnTo>
                    <a:lnTo>
                      <a:pt x="344" y="650"/>
                    </a:lnTo>
                    <a:lnTo>
                      <a:pt x="343" y="649"/>
                    </a:lnTo>
                    <a:lnTo>
                      <a:pt x="343" y="649"/>
                    </a:lnTo>
                    <a:lnTo>
                      <a:pt x="339" y="648"/>
                    </a:lnTo>
                    <a:lnTo>
                      <a:pt x="339" y="648"/>
                    </a:lnTo>
                    <a:lnTo>
                      <a:pt x="339" y="648"/>
                    </a:lnTo>
                    <a:lnTo>
                      <a:pt x="339" y="647"/>
                    </a:lnTo>
                    <a:lnTo>
                      <a:pt x="343" y="644"/>
                    </a:lnTo>
                    <a:lnTo>
                      <a:pt x="346" y="641"/>
                    </a:lnTo>
                    <a:lnTo>
                      <a:pt x="350" y="636"/>
                    </a:lnTo>
                    <a:lnTo>
                      <a:pt x="352" y="633"/>
                    </a:lnTo>
                    <a:lnTo>
                      <a:pt x="356" y="629"/>
                    </a:lnTo>
                    <a:lnTo>
                      <a:pt x="361" y="627"/>
                    </a:lnTo>
                    <a:lnTo>
                      <a:pt x="365" y="625"/>
                    </a:lnTo>
                    <a:lnTo>
                      <a:pt x="369" y="622"/>
                    </a:lnTo>
                    <a:lnTo>
                      <a:pt x="371" y="619"/>
                    </a:lnTo>
                    <a:lnTo>
                      <a:pt x="371" y="619"/>
                    </a:lnTo>
                    <a:lnTo>
                      <a:pt x="374" y="617"/>
                    </a:lnTo>
                    <a:lnTo>
                      <a:pt x="374" y="617"/>
                    </a:lnTo>
                    <a:lnTo>
                      <a:pt x="376" y="611"/>
                    </a:lnTo>
                    <a:lnTo>
                      <a:pt x="377" y="604"/>
                    </a:lnTo>
                    <a:lnTo>
                      <a:pt x="381" y="598"/>
                    </a:lnTo>
                    <a:lnTo>
                      <a:pt x="382" y="596"/>
                    </a:lnTo>
                    <a:lnTo>
                      <a:pt x="386" y="594"/>
                    </a:lnTo>
                    <a:lnTo>
                      <a:pt x="388" y="593"/>
                    </a:lnTo>
                    <a:lnTo>
                      <a:pt x="389" y="593"/>
                    </a:lnTo>
                    <a:lnTo>
                      <a:pt x="389" y="594"/>
                    </a:lnTo>
                    <a:lnTo>
                      <a:pt x="389" y="596"/>
                    </a:lnTo>
                    <a:lnTo>
                      <a:pt x="389" y="596"/>
                    </a:lnTo>
                    <a:lnTo>
                      <a:pt x="390" y="598"/>
                    </a:lnTo>
                    <a:lnTo>
                      <a:pt x="390" y="598"/>
                    </a:lnTo>
                    <a:lnTo>
                      <a:pt x="392" y="598"/>
                    </a:lnTo>
                    <a:lnTo>
                      <a:pt x="392" y="598"/>
                    </a:lnTo>
                    <a:lnTo>
                      <a:pt x="394" y="597"/>
                    </a:lnTo>
                    <a:lnTo>
                      <a:pt x="396" y="596"/>
                    </a:lnTo>
                    <a:lnTo>
                      <a:pt x="396" y="596"/>
                    </a:lnTo>
                    <a:lnTo>
                      <a:pt x="398" y="594"/>
                    </a:lnTo>
                    <a:lnTo>
                      <a:pt x="398" y="593"/>
                    </a:lnTo>
                    <a:lnTo>
                      <a:pt x="399" y="590"/>
                    </a:lnTo>
                    <a:lnTo>
                      <a:pt x="400" y="586"/>
                    </a:lnTo>
                    <a:lnTo>
                      <a:pt x="400" y="585"/>
                    </a:lnTo>
                    <a:lnTo>
                      <a:pt x="400" y="585"/>
                    </a:lnTo>
                    <a:lnTo>
                      <a:pt x="400" y="585"/>
                    </a:lnTo>
                    <a:lnTo>
                      <a:pt x="402" y="584"/>
                    </a:lnTo>
                    <a:lnTo>
                      <a:pt x="419" y="569"/>
                    </a:lnTo>
                    <a:lnTo>
                      <a:pt x="429" y="560"/>
                    </a:lnTo>
                    <a:lnTo>
                      <a:pt x="438" y="554"/>
                    </a:lnTo>
                    <a:lnTo>
                      <a:pt x="439" y="553"/>
                    </a:lnTo>
                    <a:lnTo>
                      <a:pt x="440" y="550"/>
                    </a:lnTo>
                    <a:lnTo>
                      <a:pt x="440" y="550"/>
                    </a:lnTo>
                    <a:lnTo>
                      <a:pt x="443" y="544"/>
                    </a:lnTo>
                    <a:lnTo>
                      <a:pt x="445" y="529"/>
                    </a:lnTo>
                    <a:lnTo>
                      <a:pt x="446" y="512"/>
                    </a:lnTo>
                    <a:lnTo>
                      <a:pt x="449" y="506"/>
                    </a:lnTo>
                    <a:lnTo>
                      <a:pt x="451" y="503"/>
                    </a:lnTo>
                    <a:lnTo>
                      <a:pt x="457" y="497"/>
                    </a:lnTo>
                    <a:lnTo>
                      <a:pt x="462" y="488"/>
                    </a:lnTo>
                    <a:lnTo>
                      <a:pt x="464" y="481"/>
                    </a:lnTo>
                    <a:lnTo>
                      <a:pt x="464" y="475"/>
                    </a:lnTo>
                    <a:lnTo>
                      <a:pt x="464" y="475"/>
                    </a:lnTo>
                    <a:lnTo>
                      <a:pt x="464" y="475"/>
                    </a:lnTo>
                    <a:lnTo>
                      <a:pt x="464" y="475"/>
                    </a:lnTo>
                    <a:lnTo>
                      <a:pt x="461" y="469"/>
                    </a:lnTo>
                    <a:lnTo>
                      <a:pt x="454" y="463"/>
                    </a:lnTo>
                    <a:lnTo>
                      <a:pt x="454" y="463"/>
                    </a:lnTo>
                    <a:lnTo>
                      <a:pt x="446" y="456"/>
                    </a:lnTo>
                    <a:lnTo>
                      <a:pt x="444" y="453"/>
                    </a:lnTo>
                    <a:lnTo>
                      <a:pt x="442" y="449"/>
                    </a:lnTo>
                    <a:lnTo>
                      <a:pt x="442" y="449"/>
                    </a:lnTo>
                    <a:lnTo>
                      <a:pt x="442" y="449"/>
                    </a:lnTo>
                    <a:lnTo>
                      <a:pt x="442" y="447"/>
                    </a:lnTo>
                    <a:lnTo>
                      <a:pt x="443" y="443"/>
                    </a:lnTo>
                    <a:lnTo>
                      <a:pt x="446" y="435"/>
                    </a:lnTo>
                    <a:lnTo>
                      <a:pt x="450" y="425"/>
                    </a:lnTo>
                    <a:lnTo>
                      <a:pt x="452" y="418"/>
                    </a:lnTo>
                    <a:lnTo>
                      <a:pt x="454" y="414"/>
                    </a:lnTo>
                    <a:lnTo>
                      <a:pt x="454" y="414"/>
                    </a:lnTo>
                    <a:lnTo>
                      <a:pt x="454" y="411"/>
                    </a:lnTo>
                    <a:lnTo>
                      <a:pt x="454" y="411"/>
                    </a:lnTo>
                    <a:lnTo>
                      <a:pt x="452" y="405"/>
                    </a:lnTo>
                    <a:lnTo>
                      <a:pt x="452" y="399"/>
                    </a:lnTo>
                    <a:lnTo>
                      <a:pt x="452" y="398"/>
                    </a:lnTo>
                    <a:lnTo>
                      <a:pt x="454" y="396"/>
                    </a:lnTo>
                    <a:lnTo>
                      <a:pt x="458" y="393"/>
                    </a:lnTo>
                    <a:lnTo>
                      <a:pt x="460" y="392"/>
                    </a:lnTo>
                    <a:lnTo>
                      <a:pt x="460" y="392"/>
                    </a:lnTo>
                    <a:lnTo>
                      <a:pt x="458" y="389"/>
                    </a:lnTo>
                    <a:lnTo>
                      <a:pt x="458" y="389"/>
                    </a:lnTo>
                    <a:lnTo>
                      <a:pt x="456" y="388"/>
                    </a:lnTo>
                    <a:lnTo>
                      <a:pt x="455" y="388"/>
                    </a:lnTo>
                    <a:lnTo>
                      <a:pt x="449" y="388"/>
                    </a:lnTo>
                    <a:lnTo>
                      <a:pt x="449" y="388"/>
                    </a:lnTo>
                    <a:lnTo>
                      <a:pt x="450" y="386"/>
                    </a:lnTo>
                    <a:lnTo>
                      <a:pt x="457" y="379"/>
                    </a:lnTo>
                    <a:lnTo>
                      <a:pt x="462" y="375"/>
                    </a:lnTo>
                    <a:lnTo>
                      <a:pt x="464" y="370"/>
                    </a:lnTo>
                    <a:lnTo>
                      <a:pt x="464" y="367"/>
                    </a:lnTo>
                    <a:lnTo>
                      <a:pt x="464" y="367"/>
                    </a:lnTo>
                    <a:lnTo>
                      <a:pt x="461" y="365"/>
                    </a:lnTo>
                    <a:lnTo>
                      <a:pt x="460" y="364"/>
                    </a:lnTo>
                    <a:lnTo>
                      <a:pt x="462" y="364"/>
                    </a:lnTo>
                    <a:lnTo>
                      <a:pt x="462" y="364"/>
                    </a:lnTo>
                    <a:lnTo>
                      <a:pt x="466" y="363"/>
                    </a:lnTo>
                    <a:lnTo>
                      <a:pt x="466" y="363"/>
                    </a:lnTo>
                    <a:lnTo>
                      <a:pt x="468" y="361"/>
                    </a:lnTo>
                    <a:lnTo>
                      <a:pt x="471" y="358"/>
                    </a:lnTo>
                    <a:lnTo>
                      <a:pt x="474" y="355"/>
                    </a:lnTo>
                    <a:lnTo>
                      <a:pt x="475" y="355"/>
                    </a:lnTo>
                    <a:lnTo>
                      <a:pt x="475" y="357"/>
                    </a:lnTo>
                    <a:lnTo>
                      <a:pt x="475" y="357"/>
                    </a:lnTo>
                    <a:lnTo>
                      <a:pt x="475" y="360"/>
                    </a:lnTo>
                    <a:lnTo>
                      <a:pt x="475" y="360"/>
                    </a:lnTo>
                    <a:lnTo>
                      <a:pt x="477" y="362"/>
                    </a:lnTo>
                    <a:lnTo>
                      <a:pt x="477" y="362"/>
                    </a:lnTo>
                    <a:lnTo>
                      <a:pt x="480" y="362"/>
                    </a:lnTo>
                    <a:lnTo>
                      <a:pt x="481" y="362"/>
                    </a:lnTo>
                    <a:lnTo>
                      <a:pt x="481" y="358"/>
                    </a:lnTo>
                    <a:lnTo>
                      <a:pt x="482" y="358"/>
                    </a:lnTo>
                    <a:lnTo>
                      <a:pt x="481" y="351"/>
                    </a:lnTo>
                    <a:lnTo>
                      <a:pt x="477" y="343"/>
                    </a:lnTo>
                    <a:lnTo>
                      <a:pt x="476" y="335"/>
                    </a:lnTo>
                    <a:lnTo>
                      <a:pt x="477" y="331"/>
                    </a:lnTo>
                    <a:lnTo>
                      <a:pt x="479" y="331"/>
                    </a:lnTo>
                    <a:lnTo>
                      <a:pt x="481" y="331"/>
                    </a:lnTo>
                    <a:lnTo>
                      <a:pt x="481" y="332"/>
                    </a:lnTo>
                    <a:lnTo>
                      <a:pt x="482" y="332"/>
                    </a:lnTo>
                    <a:lnTo>
                      <a:pt x="485" y="333"/>
                    </a:lnTo>
                    <a:lnTo>
                      <a:pt x="485" y="333"/>
                    </a:lnTo>
                    <a:lnTo>
                      <a:pt x="487" y="335"/>
                    </a:lnTo>
                    <a:lnTo>
                      <a:pt x="487" y="335"/>
                    </a:lnTo>
                    <a:lnTo>
                      <a:pt x="488" y="335"/>
                    </a:lnTo>
                    <a:lnTo>
                      <a:pt x="488" y="335"/>
                    </a:lnTo>
                    <a:lnTo>
                      <a:pt x="489" y="332"/>
                    </a:lnTo>
                    <a:lnTo>
                      <a:pt x="489" y="332"/>
                    </a:lnTo>
                    <a:lnTo>
                      <a:pt x="491" y="329"/>
                    </a:lnTo>
                    <a:lnTo>
                      <a:pt x="491" y="329"/>
                    </a:lnTo>
                    <a:lnTo>
                      <a:pt x="489" y="324"/>
                    </a:lnTo>
                    <a:lnTo>
                      <a:pt x="491" y="323"/>
                    </a:lnTo>
                    <a:lnTo>
                      <a:pt x="491" y="323"/>
                    </a:lnTo>
                    <a:lnTo>
                      <a:pt x="494" y="325"/>
                    </a:lnTo>
                    <a:lnTo>
                      <a:pt x="498" y="329"/>
                    </a:lnTo>
                    <a:lnTo>
                      <a:pt x="498" y="329"/>
                    </a:lnTo>
                    <a:lnTo>
                      <a:pt x="502" y="331"/>
                    </a:lnTo>
                    <a:lnTo>
                      <a:pt x="505" y="332"/>
                    </a:lnTo>
                    <a:lnTo>
                      <a:pt x="505" y="332"/>
                    </a:lnTo>
                    <a:lnTo>
                      <a:pt x="507" y="332"/>
                    </a:lnTo>
                    <a:lnTo>
                      <a:pt x="508" y="332"/>
                    </a:lnTo>
                    <a:lnTo>
                      <a:pt x="511" y="331"/>
                    </a:lnTo>
                    <a:lnTo>
                      <a:pt x="511" y="331"/>
                    </a:lnTo>
                    <a:lnTo>
                      <a:pt x="512" y="330"/>
                    </a:lnTo>
                    <a:lnTo>
                      <a:pt x="513" y="327"/>
                    </a:lnTo>
                    <a:lnTo>
                      <a:pt x="514" y="326"/>
                    </a:lnTo>
                    <a:lnTo>
                      <a:pt x="518" y="326"/>
                    </a:lnTo>
                    <a:lnTo>
                      <a:pt x="533" y="323"/>
                    </a:lnTo>
                    <a:lnTo>
                      <a:pt x="556" y="319"/>
                    </a:lnTo>
                    <a:lnTo>
                      <a:pt x="554" y="312"/>
                    </a:lnTo>
                    <a:lnTo>
                      <a:pt x="551" y="306"/>
                    </a:lnTo>
                    <a:lnTo>
                      <a:pt x="544" y="295"/>
                    </a:lnTo>
                    <a:lnTo>
                      <a:pt x="537" y="287"/>
                    </a:lnTo>
                    <a:lnTo>
                      <a:pt x="532" y="282"/>
                    </a:lnTo>
                    <a:lnTo>
                      <a:pt x="531" y="282"/>
                    </a:lnTo>
                    <a:lnTo>
                      <a:pt x="532" y="282"/>
                    </a:lnTo>
                    <a:lnTo>
                      <a:pt x="531" y="282"/>
                    </a:lnTo>
                    <a:lnTo>
                      <a:pt x="531" y="283"/>
                    </a:lnTo>
                    <a:lnTo>
                      <a:pt x="536" y="288"/>
                    </a:lnTo>
                    <a:lnTo>
                      <a:pt x="543" y="295"/>
                    </a:lnTo>
                    <a:lnTo>
                      <a:pt x="550" y="306"/>
                    </a:lnTo>
                    <a:lnTo>
                      <a:pt x="553" y="312"/>
                    </a:lnTo>
                    <a:lnTo>
                      <a:pt x="555" y="319"/>
                    </a:lnTo>
                    <a:lnTo>
                      <a:pt x="533" y="321"/>
                    </a:lnTo>
                    <a:lnTo>
                      <a:pt x="518" y="325"/>
                    </a:lnTo>
                    <a:lnTo>
                      <a:pt x="514" y="325"/>
                    </a:lnTo>
                    <a:lnTo>
                      <a:pt x="514" y="325"/>
                    </a:lnTo>
                    <a:lnTo>
                      <a:pt x="512" y="326"/>
                    </a:lnTo>
                    <a:lnTo>
                      <a:pt x="512" y="326"/>
                    </a:lnTo>
                    <a:lnTo>
                      <a:pt x="511" y="329"/>
                    </a:lnTo>
                    <a:lnTo>
                      <a:pt x="511" y="331"/>
                    </a:lnTo>
                    <a:lnTo>
                      <a:pt x="507" y="331"/>
                    </a:lnTo>
                    <a:lnTo>
                      <a:pt x="505" y="331"/>
                    </a:lnTo>
                    <a:lnTo>
                      <a:pt x="504" y="331"/>
                    </a:lnTo>
                    <a:lnTo>
                      <a:pt x="498" y="327"/>
                    </a:lnTo>
                    <a:lnTo>
                      <a:pt x="495" y="325"/>
                    </a:lnTo>
                    <a:lnTo>
                      <a:pt x="495" y="325"/>
                    </a:lnTo>
                    <a:lnTo>
                      <a:pt x="492" y="321"/>
                    </a:lnTo>
                    <a:lnTo>
                      <a:pt x="491" y="321"/>
                    </a:lnTo>
                    <a:lnTo>
                      <a:pt x="489" y="321"/>
                    </a:lnTo>
                    <a:lnTo>
                      <a:pt x="488" y="324"/>
                    </a:lnTo>
                    <a:lnTo>
                      <a:pt x="488" y="324"/>
                    </a:lnTo>
                    <a:lnTo>
                      <a:pt x="489" y="329"/>
                    </a:lnTo>
                    <a:lnTo>
                      <a:pt x="488" y="332"/>
                    </a:lnTo>
                    <a:lnTo>
                      <a:pt x="488" y="333"/>
                    </a:lnTo>
                    <a:lnTo>
                      <a:pt x="487" y="333"/>
                    </a:lnTo>
                    <a:lnTo>
                      <a:pt x="486" y="332"/>
                    </a:lnTo>
                    <a:lnTo>
                      <a:pt x="482" y="331"/>
                    </a:lnTo>
                    <a:lnTo>
                      <a:pt x="482" y="331"/>
                    </a:lnTo>
                    <a:lnTo>
                      <a:pt x="481" y="331"/>
                    </a:lnTo>
                    <a:lnTo>
                      <a:pt x="479" y="330"/>
                    </a:lnTo>
                    <a:lnTo>
                      <a:pt x="477" y="330"/>
                    </a:lnTo>
                    <a:lnTo>
                      <a:pt x="476" y="331"/>
                    </a:lnTo>
                    <a:lnTo>
                      <a:pt x="476" y="331"/>
                    </a:lnTo>
                    <a:lnTo>
                      <a:pt x="475" y="333"/>
                    </a:lnTo>
                    <a:lnTo>
                      <a:pt x="475" y="333"/>
                    </a:lnTo>
                    <a:lnTo>
                      <a:pt x="476" y="343"/>
                    </a:lnTo>
                    <a:lnTo>
                      <a:pt x="480" y="352"/>
                    </a:lnTo>
                    <a:lnTo>
                      <a:pt x="481" y="358"/>
                    </a:lnTo>
                    <a:lnTo>
                      <a:pt x="480" y="361"/>
                    </a:lnTo>
                    <a:lnTo>
                      <a:pt x="479" y="361"/>
                    </a:lnTo>
                    <a:lnTo>
                      <a:pt x="476" y="360"/>
                    </a:lnTo>
                    <a:lnTo>
                      <a:pt x="476" y="357"/>
                    </a:lnTo>
                    <a:lnTo>
                      <a:pt x="476" y="355"/>
                    </a:lnTo>
                    <a:lnTo>
                      <a:pt x="476" y="354"/>
                    </a:lnTo>
                    <a:lnTo>
                      <a:pt x="474" y="354"/>
                    </a:lnTo>
                    <a:lnTo>
                      <a:pt x="474" y="354"/>
                    </a:lnTo>
                    <a:lnTo>
                      <a:pt x="470" y="357"/>
                    </a:lnTo>
                    <a:lnTo>
                      <a:pt x="467" y="361"/>
                    </a:lnTo>
                    <a:lnTo>
                      <a:pt x="464" y="362"/>
                    </a:lnTo>
                    <a:lnTo>
                      <a:pt x="462" y="363"/>
                    </a:lnTo>
                    <a:lnTo>
                      <a:pt x="458" y="364"/>
                    </a:lnTo>
                    <a:lnTo>
                      <a:pt x="456" y="364"/>
                    </a:lnTo>
                    <a:lnTo>
                      <a:pt x="460" y="367"/>
                    </a:lnTo>
                    <a:lnTo>
                      <a:pt x="460" y="367"/>
                    </a:lnTo>
                    <a:lnTo>
                      <a:pt x="463" y="367"/>
                    </a:lnTo>
                    <a:lnTo>
                      <a:pt x="463" y="369"/>
                    </a:lnTo>
                    <a:lnTo>
                      <a:pt x="461" y="374"/>
                    </a:lnTo>
                    <a:lnTo>
                      <a:pt x="457" y="379"/>
                    </a:lnTo>
                    <a:lnTo>
                      <a:pt x="449" y="385"/>
                    </a:lnTo>
                    <a:lnTo>
                      <a:pt x="448" y="387"/>
                    </a:lnTo>
                    <a:lnTo>
                      <a:pt x="448" y="387"/>
                    </a:lnTo>
                    <a:lnTo>
                      <a:pt x="448" y="388"/>
                    </a:lnTo>
                    <a:lnTo>
                      <a:pt x="448" y="389"/>
                    </a:lnTo>
                    <a:lnTo>
                      <a:pt x="455" y="389"/>
                    </a:lnTo>
                    <a:lnTo>
                      <a:pt x="458" y="389"/>
                    </a:lnTo>
                    <a:lnTo>
                      <a:pt x="458" y="392"/>
                    </a:lnTo>
                    <a:lnTo>
                      <a:pt x="458" y="392"/>
                    </a:lnTo>
                    <a:lnTo>
                      <a:pt x="452" y="396"/>
                    </a:lnTo>
                    <a:lnTo>
                      <a:pt x="452" y="396"/>
                    </a:lnTo>
                    <a:lnTo>
                      <a:pt x="452" y="396"/>
                    </a:lnTo>
                    <a:lnTo>
                      <a:pt x="451" y="399"/>
                    </a:lnTo>
                    <a:lnTo>
                      <a:pt x="451" y="399"/>
                    </a:lnTo>
                    <a:lnTo>
                      <a:pt x="451" y="405"/>
                    </a:lnTo>
                    <a:lnTo>
                      <a:pt x="452" y="411"/>
                    </a:lnTo>
                    <a:lnTo>
                      <a:pt x="452" y="414"/>
                    </a:lnTo>
                    <a:lnTo>
                      <a:pt x="451" y="417"/>
                    </a:lnTo>
                    <a:lnTo>
                      <a:pt x="449" y="425"/>
                    </a:lnTo>
                    <a:lnTo>
                      <a:pt x="445" y="433"/>
                    </a:lnTo>
                    <a:lnTo>
                      <a:pt x="442" y="443"/>
                    </a:lnTo>
                    <a:lnTo>
                      <a:pt x="440" y="445"/>
                    </a:lnTo>
                    <a:lnTo>
                      <a:pt x="440" y="445"/>
                    </a:lnTo>
                    <a:lnTo>
                      <a:pt x="440" y="449"/>
                    </a:lnTo>
                    <a:lnTo>
                      <a:pt x="440" y="449"/>
                    </a:lnTo>
                    <a:lnTo>
                      <a:pt x="440" y="449"/>
                    </a:lnTo>
                    <a:lnTo>
                      <a:pt x="440" y="449"/>
                    </a:lnTo>
                    <a:lnTo>
                      <a:pt x="443" y="453"/>
                    </a:lnTo>
                    <a:lnTo>
                      <a:pt x="445" y="456"/>
                    </a:lnTo>
                    <a:lnTo>
                      <a:pt x="452" y="463"/>
                    </a:lnTo>
                    <a:lnTo>
                      <a:pt x="452" y="463"/>
                    </a:lnTo>
                    <a:lnTo>
                      <a:pt x="460" y="470"/>
                    </a:lnTo>
                    <a:lnTo>
                      <a:pt x="463" y="476"/>
                    </a:lnTo>
                    <a:lnTo>
                      <a:pt x="464" y="475"/>
                    </a:lnTo>
                    <a:lnTo>
                      <a:pt x="463" y="475"/>
                    </a:lnTo>
                    <a:lnTo>
                      <a:pt x="463" y="480"/>
                    </a:lnTo>
                    <a:lnTo>
                      <a:pt x="461" y="488"/>
                    </a:lnTo>
                    <a:lnTo>
                      <a:pt x="456" y="497"/>
                    </a:lnTo>
                    <a:lnTo>
                      <a:pt x="450" y="503"/>
                    </a:lnTo>
                    <a:lnTo>
                      <a:pt x="448" y="506"/>
                    </a:lnTo>
                    <a:lnTo>
                      <a:pt x="448" y="506"/>
                    </a:lnTo>
                    <a:lnTo>
                      <a:pt x="445" y="512"/>
                    </a:lnTo>
                    <a:lnTo>
                      <a:pt x="444" y="528"/>
                    </a:lnTo>
                    <a:lnTo>
                      <a:pt x="442" y="544"/>
                    </a:lnTo>
                    <a:lnTo>
                      <a:pt x="440" y="549"/>
                    </a:lnTo>
                    <a:lnTo>
                      <a:pt x="438" y="551"/>
                    </a:lnTo>
                    <a:lnTo>
                      <a:pt x="437" y="553"/>
                    </a:lnTo>
                    <a:lnTo>
                      <a:pt x="429" y="560"/>
                    </a:lnTo>
                    <a:lnTo>
                      <a:pt x="418" y="568"/>
                    </a:lnTo>
                    <a:lnTo>
                      <a:pt x="401" y="582"/>
                    </a:lnTo>
                    <a:lnTo>
                      <a:pt x="400" y="584"/>
                    </a:lnTo>
                    <a:lnTo>
                      <a:pt x="399" y="584"/>
                    </a:lnTo>
                    <a:lnTo>
                      <a:pt x="399" y="585"/>
                    </a:lnTo>
                    <a:lnTo>
                      <a:pt x="399" y="585"/>
                    </a:lnTo>
                    <a:lnTo>
                      <a:pt x="398" y="590"/>
                    </a:lnTo>
                    <a:lnTo>
                      <a:pt x="396" y="593"/>
                    </a:lnTo>
                    <a:lnTo>
                      <a:pt x="395" y="596"/>
                    </a:lnTo>
                    <a:lnTo>
                      <a:pt x="394" y="596"/>
                    </a:lnTo>
                    <a:lnTo>
                      <a:pt x="392" y="597"/>
                    </a:lnTo>
                    <a:lnTo>
                      <a:pt x="392" y="597"/>
                    </a:lnTo>
                    <a:lnTo>
                      <a:pt x="390" y="596"/>
                    </a:lnTo>
                    <a:lnTo>
                      <a:pt x="390" y="593"/>
                    </a:lnTo>
                    <a:lnTo>
                      <a:pt x="390" y="593"/>
                    </a:lnTo>
                    <a:lnTo>
                      <a:pt x="389" y="592"/>
                    </a:lnTo>
                    <a:lnTo>
                      <a:pt x="389" y="592"/>
                    </a:lnTo>
                    <a:lnTo>
                      <a:pt x="388" y="592"/>
                    </a:lnTo>
                    <a:lnTo>
                      <a:pt x="388" y="592"/>
                    </a:lnTo>
                    <a:lnTo>
                      <a:pt x="384" y="593"/>
                    </a:lnTo>
                    <a:lnTo>
                      <a:pt x="384" y="593"/>
                    </a:lnTo>
                    <a:lnTo>
                      <a:pt x="382" y="596"/>
                    </a:lnTo>
                    <a:lnTo>
                      <a:pt x="382" y="596"/>
                    </a:lnTo>
                    <a:lnTo>
                      <a:pt x="380" y="597"/>
                    </a:lnTo>
                    <a:lnTo>
                      <a:pt x="380" y="597"/>
                    </a:lnTo>
                    <a:lnTo>
                      <a:pt x="376" y="603"/>
                    </a:lnTo>
                    <a:lnTo>
                      <a:pt x="375" y="610"/>
                    </a:lnTo>
                    <a:lnTo>
                      <a:pt x="373" y="616"/>
                    </a:lnTo>
                    <a:lnTo>
                      <a:pt x="370" y="619"/>
                    </a:lnTo>
                    <a:lnTo>
                      <a:pt x="369" y="621"/>
                    </a:lnTo>
                    <a:lnTo>
                      <a:pt x="365" y="624"/>
                    </a:lnTo>
                    <a:lnTo>
                      <a:pt x="359" y="625"/>
                    </a:lnTo>
                    <a:lnTo>
                      <a:pt x="355" y="628"/>
                    </a:lnTo>
                    <a:lnTo>
                      <a:pt x="351" y="631"/>
                    </a:lnTo>
                    <a:lnTo>
                      <a:pt x="349" y="636"/>
                    </a:lnTo>
                    <a:lnTo>
                      <a:pt x="346" y="640"/>
                    </a:lnTo>
                    <a:lnTo>
                      <a:pt x="342" y="643"/>
                    </a:lnTo>
                    <a:lnTo>
                      <a:pt x="338" y="647"/>
                    </a:lnTo>
                    <a:lnTo>
                      <a:pt x="338" y="648"/>
                    </a:lnTo>
                    <a:lnTo>
                      <a:pt x="338" y="649"/>
                    </a:lnTo>
                    <a:lnTo>
                      <a:pt x="339" y="649"/>
                    </a:lnTo>
                    <a:lnTo>
                      <a:pt x="342" y="650"/>
                    </a:lnTo>
                    <a:lnTo>
                      <a:pt x="343" y="652"/>
                    </a:lnTo>
                    <a:lnTo>
                      <a:pt x="344" y="653"/>
                    </a:lnTo>
                    <a:lnTo>
                      <a:pt x="344" y="658"/>
                    </a:lnTo>
                    <a:lnTo>
                      <a:pt x="340" y="661"/>
                    </a:lnTo>
                    <a:lnTo>
                      <a:pt x="334" y="666"/>
                    </a:lnTo>
                    <a:lnTo>
                      <a:pt x="331" y="669"/>
                    </a:lnTo>
                    <a:lnTo>
                      <a:pt x="330" y="671"/>
                    </a:lnTo>
                    <a:lnTo>
                      <a:pt x="327" y="671"/>
                    </a:lnTo>
                    <a:lnTo>
                      <a:pt x="326" y="669"/>
                    </a:lnTo>
                    <a:lnTo>
                      <a:pt x="325" y="668"/>
                    </a:lnTo>
                    <a:lnTo>
                      <a:pt x="320" y="661"/>
                    </a:lnTo>
                    <a:lnTo>
                      <a:pt x="319" y="660"/>
                    </a:lnTo>
                    <a:lnTo>
                      <a:pt x="318" y="660"/>
                    </a:lnTo>
                    <a:lnTo>
                      <a:pt x="318" y="662"/>
                    </a:lnTo>
                    <a:lnTo>
                      <a:pt x="318" y="662"/>
                    </a:lnTo>
                    <a:lnTo>
                      <a:pt x="319" y="666"/>
                    </a:lnTo>
                    <a:lnTo>
                      <a:pt x="319" y="666"/>
                    </a:lnTo>
                    <a:lnTo>
                      <a:pt x="322" y="677"/>
                    </a:lnTo>
                    <a:lnTo>
                      <a:pt x="324" y="677"/>
                    </a:lnTo>
                    <a:lnTo>
                      <a:pt x="322" y="677"/>
                    </a:lnTo>
                    <a:lnTo>
                      <a:pt x="322" y="677"/>
                    </a:lnTo>
                    <a:lnTo>
                      <a:pt x="324" y="684"/>
                    </a:lnTo>
                    <a:lnTo>
                      <a:pt x="324" y="684"/>
                    </a:lnTo>
                    <a:lnTo>
                      <a:pt x="324" y="689"/>
                    </a:lnTo>
                    <a:lnTo>
                      <a:pt x="322" y="695"/>
                    </a:lnTo>
                    <a:lnTo>
                      <a:pt x="320" y="704"/>
                    </a:lnTo>
                    <a:lnTo>
                      <a:pt x="320" y="704"/>
                    </a:lnTo>
                    <a:lnTo>
                      <a:pt x="320" y="704"/>
                    </a:lnTo>
                    <a:lnTo>
                      <a:pt x="318" y="708"/>
                    </a:lnTo>
                    <a:lnTo>
                      <a:pt x="313" y="711"/>
                    </a:lnTo>
                    <a:lnTo>
                      <a:pt x="307" y="712"/>
                    </a:lnTo>
                    <a:lnTo>
                      <a:pt x="301" y="715"/>
                    </a:lnTo>
                    <a:lnTo>
                      <a:pt x="297" y="717"/>
                    </a:lnTo>
                    <a:lnTo>
                      <a:pt x="297" y="717"/>
                    </a:lnTo>
                    <a:lnTo>
                      <a:pt x="296" y="720"/>
                    </a:lnTo>
                    <a:lnTo>
                      <a:pt x="296" y="720"/>
                    </a:lnTo>
                    <a:lnTo>
                      <a:pt x="296" y="721"/>
                    </a:lnTo>
                    <a:lnTo>
                      <a:pt x="296" y="721"/>
                    </a:lnTo>
                    <a:lnTo>
                      <a:pt x="300" y="724"/>
                    </a:lnTo>
                    <a:lnTo>
                      <a:pt x="303" y="729"/>
                    </a:lnTo>
                    <a:lnTo>
                      <a:pt x="311" y="735"/>
                    </a:lnTo>
                    <a:lnTo>
                      <a:pt x="311" y="737"/>
                    </a:lnTo>
                    <a:lnTo>
                      <a:pt x="312" y="737"/>
                    </a:lnTo>
                    <a:lnTo>
                      <a:pt x="311" y="737"/>
                    </a:lnTo>
                    <a:lnTo>
                      <a:pt x="311" y="737"/>
                    </a:lnTo>
                    <a:lnTo>
                      <a:pt x="308" y="745"/>
                    </a:lnTo>
                    <a:lnTo>
                      <a:pt x="305" y="751"/>
                    </a:lnTo>
                    <a:lnTo>
                      <a:pt x="305" y="751"/>
                    </a:lnTo>
                    <a:lnTo>
                      <a:pt x="302" y="755"/>
                    </a:lnTo>
                    <a:lnTo>
                      <a:pt x="301" y="765"/>
                    </a:lnTo>
                    <a:lnTo>
                      <a:pt x="301" y="765"/>
                    </a:lnTo>
                    <a:lnTo>
                      <a:pt x="302" y="778"/>
                    </a:lnTo>
                    <a:lnTo>
                      <a:pt x="302" y="780"/>
                    </a:lnTo>
                    <a:lnTo>
                      <a:pt x="302" y="780"/>
                    </a:lnTo>
                    <a:lnTo>
                      <a:pt x="303" y="783"/>
                    </a:lnTo>
                    <a:lnTo>
                      <a:pt x="303" y="783"/>
                    </a:lnTo>
                    <a:lnTo>
                      <a:pt x="307" y="786"/>
                    </a:lnTo>
                    <a:lnTo>
                      <a:pt x="311" y="791"/>
                    </a:lnTo>
                    <a:lnTo>
                      <a:pt x="311" y="793"/>
                    </a:lnTo>
                    <a:lnTo>
                      <a:pt x="311" y="799"/>
                    </a:lnTo>
                    <a:lnTo>
                      <a:pt x="309" y="799"/>
                    </a:lnTo>
                    <a:lnTo>
                      <a:pt x="305" y="793"/>
                    </a:lnTo>
                    <a:lnTo>
                      <a:pt x="305" y="792"/>
                    </a:lnTo>
                    <a:lnTo>
                      <a:pt x="303" y="792"/>
                    </a:lnTo>
                    <a:lnTo>
                      <a:pt x="302" y="792"/>
                    </a:lnTo>
                    <a:lnTo>
                      <a:pt x="302" y="792"/>
                    </a:lnTo>
                    <a:lnTo>
                      <a:pt x="300" y="795"/>
                    </a:lnTo>
                    <a:lnTo>
                      <a:pt x="300" y="795"/>
                    </a:lnTo>
                    <a:lnTo>
                      <a:pt x="294" y="802"/>
                    </a:lnTo>
                    <a:lnTo>
                      <a:pt x="293" y="803"/>
                    </a:lnTo>
                    <a:lnTo>
                      <a:pt x="293" y="803"/>
                    </a:lnTo>
                    <a:lnTo>
                      <a:pt x="293" y="808"/>
                    </a:lnTo>
                    <a:lnTo>
                      <a:pt x="293" y="808"/>
                    </a:lnTo>
                    <a:lnTo>
                      <a:pt x="293" y="811"/>
                    </a:lnTo>
                    <a:lnTo>
                      <a:pt x="294" y="815"/>
                    </a:lnTo>
                    <a:lnTo>
                      <a:pt x="294" y="817"/>
                    </a:lnTo>
                    <a:lnTo>
                      <a:pt x="294" y="817"/>
                    </a:lnTo>
                    <a:lnTo>
                      <a:pt x="295" y="822"/>
                    </a:lnTo>
                    <a:lnTo>
                      <a:pt x="295" y="822"/>
                    </a:lnTo>
                    <a:lnTo>
                      <a:pt x="299" y="828"/>
                    </a:lnTo>
                    <a:lnTo>
                      <a:pt x="299" y="834"/>
                    </a:lnTo>
                    <a:lnTo>
                      <a:pt x="299" y="839"/>
                    </a:lnTo>
                    <a:lnTo>
                      <a:pt x="299" y="839"/>
                    </a:lnTo>
                    <a:lnTo>
                      <a:pt x="297" y="846"/>
                    </a:lnTo>
                    <a:lnTo>
                      <a:pt x="299" y="855"/>
                    </a:lnTo>
                    <a:lnTo>
                      <a:pt x="300" y="863"/>
                    </a:lnTo>
                    <a:lnTo>
                      <a:pt x="300" y="863"/>
                    </a:lnTo>
                    <a:lnTo>
                      <a:pt x="300" y="863"/>
                    </a:lnTo>
                    <a:lnTo>
                      <a:pt x="305" y="871"/>
                    </a:lnTo>
                    <a:lnTo>
                      <a:pt x="308" y="876"/>
                    </a:lnTo>
                    <a:lnTo>
                      <a:pt x="308" y="876"/>
                    </a:lnTo>
                    <a:lnTo>
                      <a:pt x="311" y="879"/>
                    </a:lnTo>
                    <a:lnTo>
                      <a:pt x="311" y="885"/>
                    </a:lnTo>
                    <a:lnTo>
                      <a:pt x="311" y="885"/>
                    </a:lnTo>
                    <a:lnTo>
                      <a:pt x="311" y="895"/>
                    </a:lnTo>
                    <a:lnTo>
                      <a:pt x="311" y="895"/>
                    </a:lnTo>
                    <a:lnTo>
                      <a:pt x="311" y="897"/>
                    </a:lnTo>
                    <a:lnTo>
                      <a:pt x="311" y="897"/>
                    </a:lnTo>
                    <a:lnTo>
                      <a:pt x="312" y="898"/>
                    </a:lnTo>
                    <a:lnTo>
                      <a:pt x="312" y="898"/>
                    </a:lnTo>
                    <a:lnTo>
                      <a:pt x="314" y="898"/>
                    </a:lnTo>
                    <a:lnTo>
                      <a:pt x="319" y="900"/>
                    </a:lnTo>
                    <a:lnTo>
                      <a:pt x="319" y="900"/>
                    </a:lnTo>
                    <a:lnTo>
                      <a:pt x="325" y="898"/>
                    </a:lnTo>
                    <a:lnTo>
                      <a:pt x="330" y="900"/>
                    </a:lnTo>
                    <a:lnTo>
                      <a:pt x="331" y="902"/>
                    </a:lnTo>
                    <a:lnTo>
                      <a:pt x="334" y="910"/>
                    </a:lnTo>
                    <a:lnTo>
                      <a:pt x="334" y="911"/>
                    </a:lnTo>
                    <a:lnTo>
                      <a:pt x="336" y="913"/>
                    </a:lnTo>
                    <a:lnTo>
                      <a:pt x="337" y="913"/>
                    </a:lnTo>
                    <a:lnTo>
                      <a:pt x="339" y="911"/>
                    </a:lnTo>
                    <a:lnTo>
                      <a:pt x="340" y="910"/>
                    </a:lnTo>
                    <a:lnTo>
                      <a:pt x="340" y="910"/>
                    </a:lnTo>
                    <a:lnTo>
                      <a:pt x="344" y="907"/>
                    </a:lnTo>
                    <a:lnTo>
                      <a:pt x="347" y="904"/>
                    </a:lnTo>
                    <a:lnTo>
                      <a:pt x="350" y="904"/>
                    </a:lnTo>
                    <a:lnTo>
                      <a:pt x="352" y="907"/>
                    </a:lnTo>
                    <a:lnTo>
                      <a:pt x="352" y="907"/>
                    </a:lnTo>
                    <a:lnTo>
                      <a:pt x="351" y="907"/>
                    </a:lnTo>
                    <a:lnTo>
                      <a:pt x="351" y="907"/>
                    </a:lnTo>
                    <a:lnTo>
                      <a:pt x="355" y="915"/>
                    </a:lnTo>
                    <a:lnTo>
                      <a:pt x="358" y="920"/>
                    </a:lnTo>
                    <a:lnTo>
                      <a:pt x="358" y="920"/>
                    </a:lnTo>
                    <a:lnTo>
                      <a:pt x="364" y="923"/>
                    </a:lnTo>
                    <a:lnTo>
                      <a:pt x="371" y="926"/>
                    </a:lnTo>
                    <a:lnTo>
                      <a:pt x="373" y="926"/>
                    </a:lnTo>
                    <a:lnTo>
                      <a:pt x="374" y="926"/>
                    </a:lnTo>
                    <a:lnTo>
                      <a:pt x="375" y="926"/>
                    </a:lnTo>
                    <a:lnTo>
                      <a:pt x="375" y="925"/>
                    </a:lnTo>
                    <a:lnTo>
                      <a:pt x="376" y="922"/>
                    </a:lnTo>
                    <a:lnTo>
                      <a:pt x="376" y="922"/>
                    </a:lnTo>
                    <a:lnTo>
                      <a:pt x="375" y="913"/>
                    </a:lnTo>
                    <a:lnTo>
                      <a:pt x="375" y="911"/>
                    </a:lnTo>
                    <a:lnTo>
                      <a:pt x="374" y="911"/>
                    </a:lnTo>
                    <a:lnTo>
                      <a:pt x="374" y="911"/>
                    </a:lnTo>
                    <a:lnTo>
                      <a:pt x="375" y="916"/>
                    </a:lnTo>
                    <a:lnTo>
                      <a:pt x="375" y="916"/>
                    </a:lnTo>
                    <a:lnTo>
                      <a:pt x="376" y="922"/>
                    </a:lnTo>
                    <a:lnTo>
                      <a:pt x="378" y="928"/>
                    </a:lnTo>
                    <a:lnTo>
                      <a:pt x="380" y="931"/>
                    </a:lnTo>
                    <a:lnTo>
                      <a:pt x="380" y="931"/>
                    </a:lnTo>
                    <a:lnTo>
                      <a:pt x="376" y="931"/>
                    </a:lnTo>
                    <a:lnTo>
                      <a:pt x="376" y="931"/>
                    </a:lnTo>
                    <a:lnTo>
                      <a:pt x="373" y="933"/>
                    </a:lnTo>
                    <a:lnTo>
                      <a:pt x="373" y="933"/>
                    </a:lnTo>
                    <a:lnTo>
                      <a:pt x="371" y="934"/>
                    </a:lnTo>
                    <a:lnTo>
                      <a:pt x="371" y="934"/>
                    </a:lnTo>
                    <a:lnTo>
                      <a:pt x="371" y="935"/>
                    </a:lnTo>
                    <a:lnTo>
                      <a:pt x="371" y="935"/>
                    </a:lnTo>
                    <a:lnTo>
                      <a:pt x="375" y="939"/>
                    </a:lnTo>
                    <a:lnTo>
                      <a:pt x="375" y="939"/>
                    </a:lnTo>
                    <a:lnTo>
                      <a:pt x="384" y="946"/>
                    </a:lnTo>
                    <a:lnTo>
                      <a:pt x="387" y="947"/>
                    </a:lnTo>
                    <a:lnTo>
                      <a:pt x="387" y="947"/>
                    </a:lnTo>
                    <a:lnTo>
                      <a:pt x="388" y="947"/>
                    </a:lnTo>
                    <a:lnTo>
                      <a:pt x="388" y="947"/>
                    </a:lnTo>
                    <a:lnTo>
                      <a:pt x="389" y="946"/>
                    </a:lnTo>
                    <a:lnTo>
                      <a:pt x="389" y="946"/>
                    </a:lnTo>
                    <a:lnTo>
                      <a:pt x="389" y="944"/>
                    </a:lnTo>
                    <a:lnTo>
                      <a:pt x="390" y="940"/>
                    </a:lnTo>
                    <a:lnTo>
                      <a:pt x="390" y="940"/>
                    </a:lnTo>
                    <a:lnTo>
                      <a:pt x="390" y="938"/>
                    </a:lnTo>
                    <a:lnTo>
                      <a:pt x="392" y="935"/>
                    </a:lnTo>
                    <a:lnTo>
                      <a:pt x="392" y="935"/>
                    </a:lnTo>
                    <a:lnTo>
                      <a:pt x="393" y="935"/>
                    </a:lnTo>
                    <a:lnTo>
                      <a:pt x="393" y="939"/>
                    </a:lnTo>
                    <a:lnTo>
                      <a:pt x="394" y="948"/>
                    </a:lnTo>
                    <a:lnTo>
                      <a:pt x="396" y="952"/>
                    </a:lnTo>
                    <a:lnTo>
                      <a:pt x="396" y="953"/>
                    </a:lnTo>
                    <a:lnTo>
                      <a:pt x="399" y="956"/>
                    </a:lnTo>
                    <a:lnTo>
                      <a:pt x="400" y="959"/>
                    </a:lnTo>
                    <a:lnTo>
                      <a:pt x="402" y="963"/>
                    </a:lnTo>
                    <a:lnTo>
                      <a:pt x="404" y="969"/>
                    </a:lnTo>
                    <a:lnTo>
                      <a:pt x="405" y="971"/>
                    </a:lnTo>
                    <a:lnTo>
                      <a:pt x="409" y="975"/>
                    </a:lnTo>
                    <a:lnTo>
                      <a:pt x="412" y="976"/>
                    </a:lnTo>
                    <a:lnTo>
                      <a:pt x="412" y="978"/>
                    </a:lnTo>
                    <a:lnTo>
                      <a:pt x="411" y="979"/>
                    </a:lnTo>
                    <a:lnTo>
                      <a:pt x="411" y="979"/>
                    </a:lnTo>
                    <a:lnTo>
                      <a:pt x="411" y="981"/>
                    </a:lnTo>
                    <a:lnTo>
                      <a:pt x="411" y="981"/>
                    </a:lnTo>
                    <a:lnTo>
                      <a:pt x="412" y="983"/>
                    </a:lnTo>
                    <a:lnTo>
                      <a:pt x="413" y="985"/>
                    </a:lnTo>
                    <a:lnTo>
                      <a:pt x="413" y="987"/>
                    </a:lnTo>
                    <a:lnTo>
                      <a:pt x="412" y="987"/>
                    </a:lnTo>
                    <a:lnTo>
                      <a:pt x="412" y="987"/>
                    </a:lnTo>
                    <a:lnTo>
                      <a:pt x="407" y="988"/>
                    </a:lnTo>
                    <a:lnTo>
                      <a:pt x="407" y="988"/>
                    </a:lnTo>
                    <a:lnTo>
                      <a:pt x="401" y="989"/>
                    </a:lnTo>
                    <a:lnTo>
                      <a:pt x="396" y="993"/>
                    </a:lnTo>
                    <a:lnTo>
                      <a:pt x="396" y="994"/>
                    </a:lnTo>
                    <a:lnTo>
                      <a:pt x="395" y="996"/>
                    </a:lnTo>
                    <a:lnTo>
                      <a:pt x="395" y="996"/>
                    </a:lnTo>
                    <a:lnTo>
                      <a:pt x="395" y="1003"/>
                    </a:lnTo>
                    <a:lnTo>
                      <a:pt x="394" y="1007"/>
                    </a:lnTo>
                    <a:lnTo>
                      <a:pt x="393" y="1008"/>
                    </a:lnTo>
                    <a:lnTo>
                      <a:pt x="393" y="1008"/>
                    </a:lnTo>
                    <a:lnTo>
                      <a:pt x="388" y="1014"/>
                    </a:lnTo>
                    <a:lnTo>
                      <a:pt x="381" y="1019"/>
                    </a:lnTo>
                    <a:lnTo>
                      <a:pt x="378" y="1025"/>
                    </a:lnTo>
                    <a:lnTo>
                      <a:pt x="377" y="1026"/>
                    </a:lnTo>
                    <a:lnTo>
                      <a:pt x="377" y="1026"/>
                    </a:lnTo>
                    <a:lnTo>
                      <a:pt x="377" y="1027"/>
                    </a:lnTo>
                    <a:lnTo>
                      <a:pt x="377" y="1028"/>
                    </a:lnTo>
                    <a:lnTo>
                      <a:pt x="381" y="1028"/>
                    </a:lnTo>
                    <a:lnTo>
                      <a:pt x="381" y="1028"/>
                    </a:lnTo>
                    <a:lnTo>
                      <a:pt x="388" y="1026"/>
                    </a:lnTo>
                    <a:lnTo>
                      <a:pt x="390" y="1026"/>
                    </a:lnTo>
                    <a:lnTo>
                      <a:pt x="392" y="1026"/>
                    </a:lnTo>
                    <a:lnTo>
                      <a:pt x="396" y="1030"/>
                    </a:lnTo>
                    <a:lnTo>
                      <a:pt x="398" y="1031"/>
                    </a:lnTo>
                    <a:lnTo>
                      <a:pt x="396" y="1032"/>
                    </a:lnTo>
                    <a:lnTo>
                      <a:pt x="390" y="1035"/>
                    </a:lnTo>
                    <a:lnTo>
                      <a:pt x="389" y="1035"/>
                    </a:lnTo>
                    <a:lnTo>
                      <a:pt x="387" y="1034"/>
                    </a:lnTo>
                    <a:lnTo>
                      <a:pt x="386" y="1033"/>
                    </a:lnTo>
                    <a:lnTo>
                      <a:pt x="386" y="1033"/>
                    </a:lnTo>
                    <a:lnTo>
                      <a:pt x="383" y="1033"/>
                    </a:lnTo>
                    <a:lnTo>
                      <a:pt x="382" y="1033"/>
                    </a:lnTo>
                    <a:lnTo>
                      <a:pt x="382" y="1037"/>
                    </a:lnTo>
                    <a:lnTo>
                      <a:pt x="382" y="1037"/>
                    </a:lnTo>
                    <a:lnTo>
                      <a:pt x="383" y="1043"/>
                    </a:lnTo>
                    <a:lnTo>
                      <a:pt x="384" y="1049"/>
                    </a:lnTo>
                    <a:lnTo>
                      <a:pt x="386" y="1053"/>
                    </a:lnTo>
                    <a:lnTo>
                      <a:pt x="384" y="1056"/>
                    </a:lnTo>
                    <a:lnTo>
                      <a:pt x="384" y="1056"/>
                    </a:lnTo>
                    <a:lnTo>
                      <a:pt x="384" y="1056"/>
                    </a:lnTo>
                    <a:lnTo>
                      <a:pt x="382" y="1056"/>
                    </a:lnTo>
                    <a:lnTo>
                      <a:pt x="380" y="1055"/>
                    </a:lnTo>
                    <a:lnTo>
                      <a:pt x="380" y="1055"/>
                    </a:lnTo>
                    <a:lnTo>
                      <a:pt x="378" y="1056"/>
                    </a:lnTo>
                    <a:lnTo>
                      <a:pt x="378" y="1057"/>
                    </a:lnTo>
                    <a:lnTo>
                      <a:pt x="378" y="1056"/>
                    </a:lnTo>
                    <a:lnTo>
                      <a:pt x="377" y="1057"/>
                    </a:lnTo>
                    <a:lnTo>
                      <a:pt x="377" y="1057"/>
                    </a:lnTo>
                    <a:lnTo>
                      <a:pt x="375" y="1063"/>
                    </a:lnTo>
                    <a:lnTo>
                      <a:pt x="374" y="1064"/>
                    </a:lnTo>
                    <a:lnTo>
                      <a:pt x="369" y="1064"/>
                    </a:lnTo>
                    <a:lnTo>
                      <a:pt x="369" y="1064"/>
                    </a:lnTo>
                    <a:lnTo>
                      <a:pt x="368" y="1068"/>
                    </a:lnTo>
                    <a:lnTo>
                      <a:pt x="368" y="1068"/>
                    </a:lnTo>
                    <a:lnTo>
                      <a:pt x="368" y="1070"/>
                    </a:lnTo>
                    <a:lnTo>
                      <a:pt x="367" y="1074"/>
                    </a:lnTo>
                    <a:lnTo>
                      <a:pt x="364" y="1077"/>
                    </a:lnTo>
                    <a:lnTo>
                      <a:pt x="363" y="1077"/>
                    </a:lnTo>
                    <a:lnTo>
                      <a:pt x="362" y="1077"/>
                    </a:lnTo>
                    <a:lnTo>
                      <a:pt x="361" y="1077"/>
                    </a:lnTo>
                    <a:lnTo>
                      <a:pt x="359" y="1074"/>
                    </a:lnTo>
                    <a:lnTo>
                      <a:pt x="359" y="1072"/>
                    </a:lnTo>
                    <a:lnTo>
                      <a:pt x="356" y="1068"/>
                    </a:lnTo>
                    <a:lnTo>
                      <a:pt x="352" y="1062"/>
                    </a:lnTo>
                    <a:lnTo>
                      <a:pt x="351" y="1057"/>
                    </a:lnTo>
                    <a:lnTo>
                      <a:pt x="349" y="1057"/>
                    </a:lnTo>
                    <a:lnTo>
                      <a:pt x="349" y="1057"/>
                    </a:lnTo>
                    <a:lnTo>
                      <a:pt x="349" y="1059"/>
                    </a:lnTo>
                    <a:lnTo>
                      <a:pt x="346" y="1071"/>
                    </a:lnTo>
                    <a:lnTo>
                      <a:pt x="344" y="1078"/>
                    </a:lnTo>
                    <a:lnTo>
                      <a:pt x="340" y="1084"/>
                    </a:lnTo>
                    <a:lnTo>
                      <a:pt x="331" y="1093"/>
                    </a:lnTo>
                    <a:lnTo>
                      <a:pt x="326" y="1095"/>
                    </a:lnTo>
                    <a:lnTo>
                      <a:pt x="324" y="1095"/>
                    </a:lnTo>
                    <a:lnTo>
                      <a:pt x="324" y="1095"/>
                    </a:lnTo>
                    <a:lnTo>
                      <a:pt x="322" y="1096"/>
                    </a:lnTo>
                    <a:lnTo>
                      <a:pt x="322" y="1096"/>
                    </a:lnTo>
                    <a:lnTo>
                      <a:pt x="321" y="1100"/>
                    </a:lnTo>
                    <a:lnTo>
                      <a:pt x="321" y="1100"/>
                    </a:lnTo>
                    <a:lnTo>
                      <a:pt x="321" y="1102"/>
                    </a:lnTo>
                    <a:lnTo>
                      <a:pt x="320" y="1103"/>
                    </a:lnTo>
                    <a:lnTo>
                      <a:pt x="316" y="1107"/>
                    </a:lnTo>
                    <a:lnTo>
                      <a:pt x="312" y="1111"/>
                    </a:lnTo>
                    <a:lnTo>
                      <a:pt x="307" y="1112"/>
                    </a:lnTo>
                    <a:lnTo>
                      <a:pt x="283" y="1112"/>
                    </a:lnTo>
                    <a:lnTo>
                      <a:pt x="283" y="1113"/>
                    </a:lnTo>
                    <a:lnTo>
                      <a:pt x="296" y="1118"/>
                    </a:lnTo>
                    <a:lnTo>
                      <a:pt x="307" y="1123"/>
                    </a:lnTo>
                    <a:lnTo>
                      <a:pt x="312" y="1125"/>
                    </a:lnTo>
                    <a:lnTo>
                      <a:pt x="313" y="1125"/>
                    </a:lnTo>
                    <a:lnTo>
                      <a:pt x="313" y="1126"/>
                    </a:lnTo>
                    <a:lnTo>
                      <a:pt x="311" y="1127"/>
                    </a:lnTo>
                    <a:lnTo>
                      <a:pt x="307" y="1128"/>
                    </a:lnTo>
                    <a:lnTo>
                      <a:pt x="307" y="1128"/>
                    </a:lnTo>
                    <a:lnTo>
                      <a:pt x="306" y="1130"/>
                    </a:lnTo>
                    <a:lnTo>
                      <a:pt x="303" y="1130"/>
                    </a:lnTo>
                    <a:lnTo>
                      <a:pt x="302" y="1130"/>
                    </a:lnTo>
                    <a:lnTo>
                      <a:pt x="302" y="1130"/>
                    </a:lnTo>
                    <a:lnTo>
                      <a:pt x="294" y="1126"/>
                    </a:lnTo>
                    <a:lnTo>
                      <a:pt x="297" y="1131"/>
                    </a:lnTo>
                    <a:lnTo>
                      <a:pt x="300" y="1134"/>
                    </a:lnTo>
                    <a:lnTo>
                      <a:pt x="303" y="1137"/>
                    </a:lnTo>
                    <a:lnTo>
                      <a:pt x="309" y="1146"/>
                    </a:lnTo>
                    <a:lnTo>
                      <a:pt x="311" y="1150"/>
                    </a:lnTo>
                    <a:lnTo>
                      <a:pt x="311" y="1152"/>
                    </a:lnTo>
                    <a:lnTo>
                      <a:pt x="311" y="1157"/>
                    </a:lnTo>
                    <a:lnTo>
                      <a:pt x="311" y="1163"/>
                    </a:lnTo>
                    <a:lnTo>
                      <a:pt x="308" y="1168"/>
                    </a:lnTo>
                    <a:lnTo>
                      <a:pt x="306" y="1173"/>
                    </a:lnTo>
                    <a:lnTo>
                      <a:pt x="305" y="1174"/>
                    </a:lnTo>
                    <a:lnTo>
                      <a:pt x="305" y="1174"/>
                    </a:lnTo>
                    <a:lnTo>
                      <a:pt x="305" y="1175"/>
                    </a:lnTo>
                    <a:lnTo>
                      <a:pt x="305" y="1175"/>
                    </a:lnTo>
                    <a:lnTo>
                      <a:pt x="306" y="1179"/>
                    </a:lnTo>
                    <a:lnTo>
                      <a:pt x="306" y="1179"/>
                    </a:lnTo>
                    <a:lnTo>
                      <a:pt x="308" y="1182"/>
                    </a:lnTo>
                    <a:lnTo>
                      <a:pt x="309" y="1186"/>
                    </a:lnTo>
                    <a:lnTo>
                      <a:pt x="309" y="1187"/>
                    </a:lnTo>
                    <a:lnTo>
                      <a:pt x="308" y="1188"/>
                    </a:lnTo>
                    <a:lnTo>
                      <a:pt x="307" y="1188"/>
                    </a:lnTo>
                    <a:lnTo>
                      <a:pt x="303" y="1187"/>
                    </a:lnTo>
                    <a:lnTo>
                      <a:pt x="303" y="1187"/>
                    </a:lnTo>
                    <a:lnTo>
                      <a:pt x="302" y="1187"/>
                    </a:lnTo>
                    <a:lnTo>
                      <a:pt x="301" y="1187"/>
                    </a:lnTo>
                    <a:lnTo>
                      <a:pt x="300" y="1188"/>
                    </a:lnTo>
                    <a:lnTo>
                      <a:pt x="300" y="1188"/>
                    </a:lnTo>
                    <a:lnTo>
                      <a:pt x="299" y="1189"/>
                    </a:lnTo>
                    <a:lnTo>
                      <a:pt x="299" y="1189"/>
                    </a:lnTo>
                    <a:lnTo>
                      <a:pt x="299" y="1190"/>
                    </a:lnTo>
                    <a:lnTo>
                      <a:pt x="299" y="1190"/>
                    </a:lnTo>
                    <a:lnTo>
                      <a:pt x="301" y="1194"/>
                    </a:lnTo>
                    <a:lnTo>
                      <a:pt x="305" y="1196"/>
                    </a:lnTo>
                    <a:lnTo>
                      <a:pt x="307" y="1200"/>
                    </a:lnTo>
                    <a:lnTo>
                      <a:pt x="309" y="1204"/>
                    </a:lnTo>
                    <a:lnTo>
                      <a:pt x="309" y="1205"/>
                    </a:lnTo>
                    <a:lnTo>
                      <a:pt x="308" y="1207"/>
                    </a:lnTo>
                    <a:lnTo>
                      <a:pt x="308" y="1208"/>
                    </a:lnTo>
                    <a:lnTo>
                      <a:pt x="306" y="1212"/>
                    </a:lnTo>
                    <a:lnTo>
                      <a:pt x="305" y="1214"/>
                    </a:lnTo>
                    <a:lnTo>
                      <a:pt x="305" y="1214"/>
                    </a:lnTo>
                    <a:lnTo>
                      <a:pt x="305" y="1217"/>
                    </a:lnTo>
                    <a:lnTo>
                      <a:pt x="305" y="1218"/>
                    </a:lnTo>
                    <a:lnTo>
                      <a:pt x="307" y="1219"/>
                    </a:lnTo>
                    <a:lnTo>
                      <a:pt x="311" y="1221"/>
                    </a:lnTo>
                    <a:lnTo>
                      <a:pt x="312" y="1225"/>
                    </a:lnTo>
                    <a:lnTo>
                      <a:pt x="313" y="1227"/>
                    </a:lnTo>
                    <a:lnTo>
                      <a:pt x="312" y="1232"/>
                    </a:lnTo>
                    <a:lnTo>
                      <a:pt x="308" y="1237"/>
                    </a:lnTo>
                    <a:lnTo>
                      <a:pt x="305" y="1243"/>
                    </a:lnTo>
                    <a:lnTo>
                      <a:pt x="303" y="1246"/>
                    </a:lnTo>
                    <a:lnTo>
                      <a:pt x="303" y="1246"/>
                    </a:lnTo>
                    <a:lnTo>
                      <a:pt x="303" y="1257"/>
                    </a:lnTo>
                    <a:lnTo>
                      <a:pt x="305" y="1262"/>
                    </a:lnTo>
                    <a:lnTo>
                      <a:pt x="305" y="1262"/>
                    </a:lnTo>
                    <a:lnTo>
                      <a:pt x="305" y="1264"/>
                    </a:lnTo>
                    <a:lnTo>
                      <a:pt x="305" y="1264"/>
                    </a:lnTo>
                    <a:lnTo>
                      <a:pt x="307" y="1266"/>
                    </a:lnTo>
                    <a:lnTo>
                      <a:pt x="309" y="1268"/>
                    </a:lnTo>
                    <a:lnTo>
                      <a:pt x="309" y="1272"/>
                    </a:lnTo>
                    <a:lnTo>
                      <a:pt x="309" y="1272"/>
                    </a:lnTo>
                    <a:lnTo>
                      <a:pt x="307" y="1274"/>
                    </a:lnTo>
                    <a:lnTo>
                      <a:pt x="308" y="1274"/>
                    </a:lnTo>
                    <a:lnTo>
                      <a:pt x="307" y="1274"/>
                    </a:lnTo>
                    <a:lnTo>
                      <a:pt x="307" y="1274"/>
                    </a:lnTo>
                    <a:lnTo>
                      <a:pt x="305" y="1276"/>
                    </a:lnTo>
                    <a:lnTo>
                      <a:pt x="302" y="1280"/>
                    </a:lnTo>
                    <a:lnTo>
                      <a:pt x="301" y="1282"/>
                    </a:lnTo>
                    <a:lnTo>
                      <a:pt x="301" y="1285"/>
                    </a:lnTo>
                    <a:lnTo>
                      <a:pt x="301" y="1285"/>
                    </a:lnTo>
                    <a:lnTo>
                      <a:pt x="302" y="1292"/>
                    </a:lnTo>
                    <a:lnTo>
                      <a:pt x="303" y="1300"/>
                    </a:lnTo>
                    <a:lnTo>
                      <a:pt x="303" y="1300"/>
                    </a:lnTo>
                    <a:lnTo>
                      <a:pt x="303" y="1304"/>
                    </a:lnTo>
                    <a:lnTo>
                      <a:pt x="303" y="1304"/>
                    </a:lnTo>
                    <a:lnTo>
                      <a:pt x="303" y="1304"/>
                    </a:lnTo>
                    <a:lnTo>
                      <a:pt x="300" y="1313"/>
                    </a:lnTo>
                    <a:lnTo>
                      <a:pt x="293" y="1335"/>
                    </a:lnTo>
                    <a:lnTo>
                      <a:pt x="289" y="1345"/>
                    </a:lnTo>
                    <a:lnTo>
                      <a:pt x="287" y="1355"/>
                    </a:lnTo>
                    <a:lnTo>
                      <a:pt x="284" y="1363"/>
                    </a:lnTo>
                    <a:lnTo>
                      <a:pt x="281" y="1369"/>
                    </a:lnTo>
                    <a:lnTo>
                      <a:pt x="278" y="1370"/>
                    </a:lnTo>
                    <a:lnTo>
                      <a:pt x="277" y="1370"/>
                    </a:lnTo>
                    <a:lnTo>
                      <a:pt x="275" y="1372"/>
                    </a:lnTo>
                    <a:lnTo>
                      <a:pt x="274" y="1370"/>
                    </a:lnTo>
                    <a:lnTo>
                      <a:pt x="270" y="1369"/>
                    </a:lnTo>
                    <a:lnTo>
                      <a:pt x="269" y="1366"/>
                    </a:lnTo>
                    <a:lnTo>
                      <a:pt x="266" y="1363"/>
                    </a:lnTo>
                    <a:lnTo>
                      <a:pt x="265" y="1361"/>
                    </a:lnTo>
                    <a:lnTo>
                      <a:pt x="265" y="1361"/>
                    </a:lnTo>
                    <a:lnTo>
                      <a:pt x="264" y="1361"/>
                    </a:lnTo>
                    <a:lnTo>
                      <a:pt x="264" y="1361"/>
                    </a:lnTo>
                    <a:lnTo>
                      <a:pt x="262" y="1365"/>
                    </a:lnTo>
                    <a:lnTo>
                      <a:pt x="259" y="1366"/>
                    </a:lnTo>
                    <a:lnTo>
                      <a:pt x="258" y="1367"/>
                    </a:lnTo>
                    <a:lnTo>
                      <a:pt x="254" y="1368"/>
                    </a:lnTo>
                    <a:lnTo>
                      <a:pt x="250" y="1369"/>
                    </a:lnTo>
                    <a:lnTo>
                      <a:pt x="231" y="1370"/>
                    </a:lnTo>
                    <a:lnTo>
                      <a:pt x="214" y="1373"/>
                    </a:lnTo>
                    <a:lnTo>
                      <a:pt x="212" y="1373"/>
                    </a:lnTo>
                    <a:lnTo>
                      <a:pt x="212" y="1373"/>
                    </a:lnTo>
                    <a:lnTo>
                      <a:pt x="210" y="1374"/>
                    </a:lnTo>
                    <a:lnTo>
                      <a:pt x="210" y="1374"/>
                    </a:lnTo>
                    <a:lnTo>
                      <a:pt x="210" y="1374"/>
                    </a:lnTo>
                    <a:lnTo>
                      <a:pt x="209" y="1375"/>
                    </a:lnTo>
                    <a:lnTo>
                      <a:pt x="209" y="1375"/>
                    </a:lnTo>
                    <a:lnTo>
                      <a:pt x="210" y="1378"/>
                    </a:lnTo>
                    <a:lnTo>
                      <a:pt x="210" y="1381"/>
                    </a:lnTo>
                    <a:lnTo>
                      <a:pt x="210" y="1381"/>
                    </a:lnTo>
                    <a:lnTo>
                      <a:pt x="212" y="1384"/>
                    </a:lnTo>
                    <a:lnTo>
                      <a:pt x="212" y="1384"/>
                    </a:lnTo>
                    <a:lnTo>
                      <a:pt x="210" y="1385"/>
                    </a:lnTo>
                    <a:lnTo>
                      <a:pt x="210" y="1386"/>
                    </a:lnTo>
                    <a:lnTo>
                      <a:pt x="210" y="1387"/>
                    </a:lnTo>
                    <a:lnTo>
                      <a:pt x="203" y="1387"/>
                    </a:lnTo>
                    <a:lnTo>
                      <a:pt x="201" y="1388"/>
                    </a:lnTo>
                    <a:lnTo>
                      <a:pt x="200" y="1388"/>
                    </a:lnTo>
                    <a:lnTo>
                      <a:pt x="196" y="1392"/>
                    </a:lnTo>
                    <a:lnTo>
                      <a:pt x="188" y="1401"/>
                    </a:lnTo>
                    <a:lnTo>
                      <a:pt x="185" y="1403"/>
                    </a:lnTo>
                    <a:lnTo>
                      <a:pt x="185" y="1403"/>
                    </a:lnTo>
                    <a:lnTo>
                      <a:pt x="184" y="1406"/>
                    </a:lnTo>
                    <a:lnTo>
                      <a:pt x="183" y="1407"/>
                    </a:lnTo>
                    <a:lnTo>
                      <a:pt x="183" y="1409"/>
                    </a:lnTo>
                    <a:lnTo>
                      <a:pt x="184" y="1411"/>
                    </a:lnTo>
                    <a:lnTo>
                      <a:pt x="184" y="1411"/>
                    </a:lnTo>
                    <a:lnTo>
                      <a:pt x="187" y="1419"/>
                    </a:lnTo>
                    <a:lnTo>
                      <a:pt x="187" y="1419"/>
                    </a:lnTo>
                    <a:lnTo>
                      <a:pt x="194" y="1434"/>
                    </a:lnTo>
                    <a:lnTo>
                      <a:pt x="196" y="1437"/>
                    </a:lnTo>
                    <a:lnTo>
                      <a:pt x="196" y="1441"/>
                    </a:lnTo>
                    <a:lnTo>
                      <a:pt x="196" y="1441"/>
                    </a:lnTo>
                    <a:lnTo>
                      <a:pt x="196" y="1443"/>
                    </a:lnTo>
                    <a:lnTo>
                      <a:pt x="194" y="1446"/>
                    </a:lnTo>
                    <a:lnTo>
                      <a:pt x="194" y="1446"/>
                    </a:lnTo>
                    <a:lnTo>
                      <a:pt x="187" y="1454"/>
                    </a:lnTo>
                    <a:lnTo>
                      <a:pt x="187" y="1455"/>
                    </a:lnTo>
                    <a:lnTo>
                      <a:pt x="187" y="1454"/>
                    </a:lnTo>
                    <a:lnTo>
                      <a:pt x="184" y="1455"/>
                    </a:lnTo>
                    <a:lnTo>
                      <a:pt x="183" y="1456"/>
                    </a:lnTo>
                    <a:lnTo>
                      <a:pt x="181" y="1455"/>
                    </a:lnTo>
                    <a:lnTo>
                      <a:pt x="178" y="1452"/>
                    </a:lnTo>
                    <a:lnTo>
                      <a:pt x="176" y="1449"/>
                    </a:lnTo>
                    <a:lnTo>
                      <a:pt x="175" y="1448"/>
                    </a:lnTo>
                    <a:lnTo>
                      <a:pt x="175" y="1447"/>
                    </a:lnTo>
                    <a:lnTo>
                      <a:pt x="171" y="1447"/>
                    </a:lnTo>
                    <a:lnTo>
                      <a:pt x="171" y="1447"/>
                    </a:lnTo>
                    <a:lnTo>
                      <a:pt x="167" y="1447"/>
                    </a:lnTo>
                    <a:lnTo>
                      <a:pt x="167" y="1447"/>
                    </a:lnTo>
                    <a:lnTo>
                      <a:pt x="161" y="1448"/>
                    </a:lnTo>
                    <a:lnTo>
                      <a:pt x="145" y="1456"/>
                    </a:lnTo>
                    <a:lnTo>
                      <a:pt x="136" y="1459"/>
                    </a:lnTo>
                    <a:lnTo>
                      <a:pt x="128" y="1459"/>
                    </a:lnTo>
                    <a:lnTo>
                      <a:pt x="128" y="1460"/>
                    </a:lnTo>
                    <a:lnTo>
                      <a:pt x="128" y="1459"/>
                    </a:lnTo>
                    <a:lnTo>
                      <a:pt x="128" y="1459"/>
                    </a:lnTo>
                    <a:lnTo>
                      <a:pt x="120" y="1458"/>
                    </a:lnTo>
                    <a:lnTo>
                      <a:pt x="120" y="1458"/>
                    </a:lnTo>
                    <a:lnTo>
                      <a:pt x="116" y="1456"/>
                    </a:lnTo>
                    <a:lnTo>
                      <a:pt x="114" y="1453"/>
                    </a:lnTo>
                    <a:lnTo>
                      <a:pt x="114" y="1453"/>
                    </a:lnTo>
                    <a:lnTo>
                      <a:pt x="114" y="1453"/>
                    </a:lnTo>
                    <a:lnTo>
                      <a:pt x="113" y="1448"/>
                    </a:lnTo>
                    <a:lnTo>
                      <a:pt x="113" y="1440"/>
                    </a:lnTo>
                    <a:lnTo>
                      <a:pt x="114" y="1437"/>
                    </a:lnTo>
                    <a:lnTo>
                      <a:pt x="116" y="1436"/>
                    </a:lnTo>
                    <a:lnTo>
                      <a:pt x="120" y="1434"/>
                    </a:lnTo>
                    <a:lnTo>
                      <a:pt x="120" y="1434"/>
                    </a:lnTo>
                    <a:lnTo>
                      <a:pt x="121" y="1432"/>
                    </a:lnTo>
                    <a:lnTo>
                      <a:pt x="121" y="1432"/>
                    </a:lnTo>
                    <a:lnTo>
                      <a:pt x="121" y="1430"/>
                    </a:lnTo>
                    <a:lnTo>
                      <a:pt x="121" y="1430"/>
                    </a:lnTo>
                    <a:lnTo>
                      <a:pt x="120" y="1425"/>
                    </a:lnTo>
                    <a:lnTo>
                      <a:pt x="120" y="1425"/>
                    </a:lnTo>
                    <a:lnTo>
                      <a:pt x="115" y="1418"/>
                    </a:lnTo>
                    <a:lnTo>
                      <a:pt x="108" y="1410"/>
                    </a:lnTo>
                    <a:lnTo>
                      <a:pt x="98" y="1400"/>
                    </a:lnTo>
                    <a:lnTo>
                      <a:pt x="98" y="1400"/>
                    </a:lnTo>
                    <a:lnTo>
                      <a:pt x="98" y="1400"/>
                    </a:lnTo>
                    <a:lnTo>
                      <a:pt x="93" y="1394"/>
                    </a:lnTo>
                    <a:lnTo>
                      <a:pt x="90" y="1388"/>
                    </a:lnTo>
                    <a:lnTo>
                      <a:pt x="86" y="1381"/>
                    </a:lnTo>
                    <a:lnTo>
                      <a:pt x="85" y="1374"/>
                    </a:lnTo>
                    <a:lnTo>
                      <a:pt x="84" y="1374"/>
                    </a:lnTo>
                    <a:lnTo>
                      <a:pt x="85" y="1374"/>
                    </a:lnTo>
                    <a:lnTo>
                      <a:pt x="85" y="1363"/>
                    </a:lnTo>
                    <a:lnTo>
                      <a:pt x="85" y="1363"/>
                    </a:lnTo>
                    <a:lnTo>
                      <a:pt x="88" y="1366"/>
                    </a:lnTo>
                    <a:lnTo>
                      <a:pt x="88" y="1366"/>
                    </a:lnTo>
                    <a:lnTo>
                      <a:pt x="93" y="1370"/>
                    </a:lnTo>
                    <a:lnTo>
                      <a:pt x="96" y="1372"/>
                    </a:lnTo>
                    <a:lnTo>
                      <a:pt x="96" y="1372"/>
                    </a:lnTo>
                    <a:lnTo>
                      <a:pt x="101" y="1372"/>
                    </a:lnTo>
                    <a:lnTo>
                      <a:pt x="101" y="1372"/>
                    </a:lnTo>
                    <a:lnTo>
                      <a:pt x="103" y="1372"/>
                    </a:lnTo>
                    <a:lnTo>
                      <a:pt x="104" y="1372"/>
                    </a:lnTo>
                    <a:lnTo>
                      <a:pt x="104" y="1368"/>
                    </a:lnTo>
                    <a:lnTo>
                      <a:pt x="104" y="1368"/>
                    </a:lnTo>
                    <a:lnTo>
                      <a:pt x="103" y="1366"/>
                    </a:lnTo>
                    <a:lnTo>
                      <a:pt x="103" y="1366"/>
                    </a:lnTo>
                    <a:lnTo>
                      <a:pt x="99" y="1361"/>
                    </a:lnTo>
                    <a:lnTo>
                      <a:pt x="96" y="1355"/>
                    </a:lnTo>
                    <a:lnTo>
                      <a:pt x="95" y="1351"/>
                    </a:lnTo>
                    <a:lnTo>
                      <a:pt x="95" y="1351"/>
                    </a:lnTo>
                    <a:lnTo>
                      <a:pt x="102" y="1351"/>
                    </a:lnTo>
                    <a:lnTo>
                      <a:pt x="104" y="1350"/>
                    </a:lnTo>
                    <a:lnTo>
                      <a:pt x="104" y="1350"/>
                    </a:lnTo>
                    <a:lnTo>
                      <a:pt x="107" y="1348"/>
                    </a:lnTo>
                    <a:lnTo>
                      <a:pt x="107" y="1348"/>
                    </a:lnTo>
                    <a:lnTo>
                      <a:pt x="108" y="1345"/>
                    </a:lnTo>
                    <a:lnTo>
                      <a:pt x="108" y="1345"/>
                    </a:lnTo>
                    <a:lnTo>
                      <a:pt x="108" y="1343"/>
                    </a:lnTo>
                    <a:lnTo>
                      <a:pt x="108" y="1343"/>
                    </a:lnTo>
                    <a:lnTo>
                      <a:pt x="107" y="1339"/>
                    </a:lnTo>
                    <a:lnTo>
                      <a:pt x="107" y="1339"/>
                    </a:lnTo>
                    <a:lnTo>
                      <a:pt x="105" y="1336"/>
                    </a:lnTo>
                    <a:lnTo>
                      <a:pt x="105" y="1336"/>
                    </a:lnTo>
                    <a:lnTo>
                      <a:pt x="92" y="1316"/>
                    </a:lnTo>
                    <a:lnTo>
                      <a:pt x="72" y="1286"/>
                    </a:lnTo>
                    <a:lnTo>
                      <a:pt x="54" y="1258"/>
                    </a:lnTo>
                    <a:lnTo>
                      <a:pt x="53" y="1254"/>
                    </a:lnTo>
                    <a:lnTo>
                      <a:pt x="52" y="1250"/>
                    </a:lnTo>
                    <a:lnTo>
                      <a:pt x="49" y="1239"/>
                    </a:lnTo>
                    <a:lnTo>
                      <a:pt x="48" y="1231"/>
                    </a:lnTo>
                    <a:lnTo>
                      <a:pt x="47" y="1226"/>
                    </a:lnTo>
                    <a:lnTo>
                      <a:pt x="47" y="1226"/>
                    </a:lnTo>
                    <a:lnTo>
                      <a:pt x="46" y="1221"/>
                    </a:lnTo>
                    <a:lnTo>
                      <a:pt x="46" y="1221"/>
                    </a:lnTo>
                    <a:lnTo>
                      <a:pt x="41" y="1215"/>
                    </a:lnTo>
                    <a:lnTo>
                      <a:pt x="41" y="1213"/>
                    </a:lnTo>
                    <a:lnTo>
                      <a:pt x="41" y="1212"/>
                    </a:lnTo>
                    <a:lnTo>
                      <a:pt x="41" y="1212"/>
                    </a:lnTo>
                    <a:lnTo>
                      <a:pt x="37" y="1208"/>
                    </a:lnTo>
                    <a:lnTo>
                      <a:pt x="36" y="1205"/>
                    </a:lnTo>
                    <a:lnTo>
                      <a:pt x="36" y="1193"/>
                    </a:lnTo>
                    <a:lnTo>
                      <a:pt x="39" y="1185"/>
                    </a:lnTo>
                    <a:lnTo>
                      <a:pt x="41" y="1177"/>
                    </a:lnTo>
                    <a:lnTo>
                      <a:pt x="42" y="1167"/>
                    </a:lnTo>
                    <a:lnTo>
                      <a:pt x="43" y="1162"/>
                    </a:lnTo>
                    <a:lnTo>
                      <a:pt x="43" y="1162"/>
                    </a:lnTo>
                    <a:lnTo>
                      <a:pt x="42" y="1157"/>
                    </a:lnTo>
                    <a:lnTo>
                      <a:pt x="42" y="1157"/>
                    </a:lnTo>
                    <a:lnTo>
                      <a:pt x="41" y="1156"/>
                    </a:lnTo>
                    <a:lnTo>
                      <a:pt x="41" y="1156"/>
                    </a:lnTo>
                    <a:lnTo>
                      <a:pt x="35" y="1156"/>
                    </a:lnTo>
                    <a:lnTo>
                      <a:pt x="35" y="1156"/>
                    </a:lnTo>
                    <a:lnTo>
                      <a:pt x="30" y="1157"/>
                    </a:lnTo>
                    <a:lnTo>
                      <a:pt x="30" y="1157"/>
                    </a:lnTo>
                    <a:lnTo>
                      <a:pt x="27" y="1159"/>
                    </a:lnTo>
                    <a:lnTo>
                      <a:pt x="26" y="1159"/>
                    </a:lnTo>
                    <a:lnTo>
                      <a:pt x="23" y="1159"/>
                    </a:lnTo>
                    <a:lnTo>
                      <a:pt x="21" y="1155"/>
                    </a:lnTo>
                    <a:lnTo>
                      <a:pt x="16" y="1152"/>
                    </a:lnTo>
                    <a:lnTo>
                      <a:pt x="14" y="1149"/>
                    </a:lnTo>
                    <a:lnTo>
                      <a:pt x="11" y="1145"/>
                    </a:lnTo>
                    <a:lnTo>
                      <a:pt x="11" y="1142"/>
                    </a:lnTo>
                    <a:lnTo>
                      <a:pt x="10" y="1137"/>
                    </a:lnTo>
                    <a:lnTo>
                      <a:pt x="9" y="1125"/>
                    </a:lnTo>
                    <a:lnTo>
                      <a:pt x="9" y="1107"/>
                    </a:lnTo>
                    <a:lnTo>
                      <a:pt x="8" y="1100"/>
                    </a:lnTo>
                    <a:lnTo>
                      <a:pt x="5" y="1095"/>
                    </a:lnTo>
                    <a:lnTo>
                      <a:pt x="2" y="1089"/>
                    </a:lnTo>
                    <a:lnTo>
                      <a:pt x="11" y="1082"/>
                    </a:lnTo>
                    <a:lnTo>
                      <a:pt x="14" y="1081"/>
                    </a:lnTo>
                    <a:lnTo>
                      <a:pt x="15" y="1081"/>
                    </a:lnTo>
                    <a:lnTo>
                      <a:pt x="17" y="1082"/>
                    </a:lnTo>
                    <a:lnTo>
                      <a:pt x="17" y="1086"/>
                    </a:lnTo>
                    <a:lnTo>
                      <a:pt x="17" y="1086"/>
                    </a:lnTo>
                    <a:lnTo>
                      <a:pt x="21" y="1093"/>
                    </a:lnTo>
                    <a:lnTo>
                      <a:pt x="23" y="1095"/>
                    </a:lnTo>
                    <a:lnTo>
                      <a:pt x="26" y="1099"/>
                    </a:lnTo>
                    <a:lnTo>
                      <a:pt x="26" y="1099"/>
                    </a:lnTo>
                    <a:lnTo>
                      <a:pt x="29" y="1101"/>
                    </a:lnTo>
                    <a:lnTo>
                      <a:pt x="29" y="1101"/>
                    </a:lnTo>
                    <a:lnTo>
                      <a:pt x="30" y="1100"/>
                    </a:lnTo>
                    <a:lnTo>
                      <a:pt x="30" y="1100"/>
                    </a:lnTo>
                    <a:lnTo>
                      <a:pt x="31" y="1097"/>
                    </a:lnTo>
                    <a:lnTo>
                      <a:pt x="31" y="1097"/>
                    </a:lnTo>
                    <a:lnTo>
                      <a:pt x="31" y="1094"/>
                    </a:lnTo>
                    <a:lnTo>
                      <a:pt x="33" y="1087"/>
                    </a:lnTo>
                    <a:lnTo>
                      <a:pt x="34" y="1082"/>
                    </a:lnTo>
                    <a:lnTo>
                      <a:pt x="33" y="1082"/>
                    </a:lnTo>
                    <a:lnTo>
                      <a:pt x="34" y="1082"/>
                    </a:lnTo>
                    <a:lnTo>
                      <a:pt x="34" y="1082"/>
                    </a:lnTo>
                    <a:lnTo>
                      <a:pt x="36" y="1075"/>
                    </a:lnTo>
                    <a:lnTo>
                      <a:pt x="36" y="1068"/>
                    </a:lnTo>
                    <a:lnTo>
                      <a:pt x="36" y="1068"/>
                    </a:lnTo>
                    <a:lnTo>
                      <a:pt x="35" y="1056"/>
                    </a:lnTo>
                    <a:lnTo>
                      <a:pt x="33" y="1045"/>
                    </a:lnTo>
                    <a:lnTo>
                      <a:pt x="29" y="1034"/>
                    </a:lnTo>
                    <a:lnTo>
                      <a:pt x="28" y="1021"/>
                    </a:lnTo>
                    <a:lnTo>
                      <a:pt x="27" y="1021"/>
                    </a:lnTo>
                    <a:lnTo>
                      <a:pt x="28" y="1021"/>
                    </a:lnTo>
                    <a:lnTo>
                      <a:pt x="29" y="1018"/>
                    </a:lnTo>
                    <a:lnTo>
                      <a:pt x="30" y="1018"/>
                    </a:lnTo>
                    <a:lnTo>
                      <a:pt x="30" y="1018"/>
                    </a:lnTo>
                    <a:lnTo>
                      <a:pt x="30" y="1018"/>
                    </a:lnTo>
                    <a:lnTo>
                      <a:pt x="30" y="1018"/>
                    </a:lnTo>
                    <a:lnTo>
                      <a:pt x="35" y="1013"/>
                    </a:lnTo>
                    <a:lnTo>
                      <a:pt x="37" y="1010"/>
                    </a:lnTo>
                    <a:lnTo>
                      <a:pt x="37" y="1010"/>
                    </a:lnTo>
                    <a:lnTo>
                      <a:pt x="39" y="1007"/>
                    </a:lnTo>
                    <a:lnTo>
                      <a:pt x="39" y="1007"/>
                    </a:lnTo>
                    <a:lnTo>
                      <a:pt x="39" y="1004"/>
                    </a:lnTo>
                    <a:lnTo>
                      <a:pt x="42" y="1001"/>
                    </a:lnTo>
                    <a:lnTo>
                      <a:pt x="42" y="1001"/>
                    </a:lnTo>
                    <a:lnTo>
                      <a:pt x="48" y="996"/>
                    </a:lnTo>
                    <a:lnTo>
                      <a:pt x="59" y="989"/>
                    </a:lnTo>
                    <a:lnTo>
                      <a:pt x="59" y="989"/>
                    </a:lnTo>
                    <a:lnTo>
                      <a:pt x="62" y="984"/>
                    </a:lnTo>
                    <a:lnTo>
                      <a:pt x="65" y="981"/>
                    </a:lnTo>
                    <a:lnTo>
                      <a:pt x="67" y="976"/>
                    </a:lnTo>
                    <a:lnTo>
                      <a:pt x="67" y="976"/>
                    </a:lnTo>
                    <a:lnTo>
                      <a:pt x="70" y="969"/>
                    </a:lnTo>
                    <a:lnTo>
                      <a:pt x="70" y="969"/>
                    </a:lnTo>
                    <a:lnTo>
                      <a:pt x="70" y="969"/>
                    </a:lnTo>
                    <a:lnTo>
                      <a:pt x="73" y="953"/>
                    </a:lnTo>
                    <a:lnTo>
                      <a:pt x="74" y="942"/>
                    </a:lnTo>
                    <a:lnTo>
                      <a:pt x="74" y="942"/>
                    </a:lnTo>
                    <a:lnTo>
                      <a:pt x="73" y="934"/>
                    </a:lnTo>
                    <a:lnTo>
                      <a:pt x="71" y="927"/>
                    </a:lnTo>
                    <a:lnTo>
                      <a:pt x="61" y="906"/>
                    </a:lnTo>
                    <a:lnTo>
                      <a:pt x="61" y="906"/>
                    </a:lnTo>
                    <a:lnTo>
                      <a:pt x="61" y="906"/>
                    </a:lnTo>
                    <a:lnTo>
                      <a:pt x="59" y="898"/>
                    </a:lnTo>
                    <a:lnTo>
                      <a:pt x="59" y="892"/>
                    </a:lnTo>
                    <a:lnTo>
                      <a:pt x="58" y="892"/>
                    </a:lnTo>
                    <a:lnTo>
                      <a:pt x="59" y="892"/>
                    </a:lnTo>
                    <a:lnTo>
                      <a:pt x="59" y="892"/>
                    </a:lnTo>
                    <a:lnTo>
                      <a:pt x="58" y="890"/>
                    </a:lnTo>
                    <a:lnTo>
                      <a:pt x="58" y="890"/>
                    </a:lnTo>
                    <a:lnTo>
                      <a:pt x="59" y="882"/>
                    </a:lnTo>
                    <a:lnTo>
                      <a:pt x="61" y="877"/>
                    </a:lnTo>
                    <a:lnTo>
                      <a:pt x="61" y="877"/>
                    </a:lnTo>
                    <a:lnTo>
                      <a:pt x="64" y="875"/>
                    </a:lnTo>
                    <a:lnTo>
                      <a:pt x="66" y="873"/>
                    </a:lnTo>
                    <a:lnTo>
                      <a:pt x="72" y="871"/>
                    </a:lnTo>
                    <a:lnTo>
                      <a:pt x="72" y="871"/>
                    </a:lnTo>
                    <a:lnTo>
                      <a:pt x="78" y="870"/>
                    </a:lnTo>
                    <a:lnTo>
                      <a:pt x="80" y="867"/>
                    </a:lnTo>
                    <a:lnTo>
                      <a:pt x="82" y="865"/>
                    </a:lnTo>
                    <a:lnTo>
                      <a:pt x="82" y="865"/>
                    </a:lnTo>
                    <a:lnTo>
                      <a:pt x="83" y="858"/>
                    </a:lnTo>
                    <a:lnTo>
                      <a:pt x="83" y="848"/>
                    </a:lnTo>
                    <a:lnTo>
                      <a:pt x="82" y="844"/>
                    </a:lnTo>
                    <a:lnTo>
                      <a:pt x="82" y="844"/>
                    </a:lnTo>
                    <a:lnTo>
                      <a:pt x="80" y="838"/>
                    </a:lnTo>
                    <a:lnTo>
                      <a:pt x="78" y="832"/>
                    </a:lnTo>
                    <a:lnTo>
                      <a:pt x="76" y="827"/>
                    </a:lnTo>
                    <a:lnTo>
                      <a:pt x="71" y="824"/>
                    </a:lnTo>
                    <a:lnTo>
                      <a:pt x="68" y="821"/>
                    </a:lnTo>
                    <a:lnTo>
                      <a:pt x="68" y="821"/>
                    </a:lnTo>
                    <a:lnTo>
                      <a:pt x="62" y="817"/>
                    </a:lnTo>
                    <a:lnTo>
                      <a:pt x="58" y="815"/>
                    </a:lnTo>
                    <a:lnTo>
                      <a:pt x="57" y="814"/>
                    </a:lnTo>
                    <a:lnTo>
                      <a:pt x="55" y="811"/>
                    </a:lnTo>
                    <a:lnTo>
                      <a:pt x="53" y="802"/>
                    </a:lnTo>
                    <a:lnTo>
                      <a:pt x="51" y="786"/>
                    </a:lnTo>
                    <a:lnTo>
                      <a:pt x="49" y="772"/>
                    </a:lnTo>
                    <a:lnTo>
                      <a:pt x="51" y="765"/>
                    </a:lnTo>
                    <a:lnTo>
                      <a:pt x="52" y="761"/>
                    </a:lnTo>
                    <a:lnTo>
                      <a:pt x="53" y="758"/>
                    </a:lnTo>
                    <a:lnTo>
                      <a:pt x="53" y="753"/>
                    </a:lnTo>
                    <a:lnTo>
                      <a:pt x="53" y="753"/>
                    </a:lnTo>
                    <a:lnTo>
                      <a:pt x="53" y="745"/>
                    </a:lnTo>
                    <a:lnTo>
                      <a:pt x="52" y="736"/>
                    </a:lnTo>
                    <a:lnTo>
                      <a:pt x="47" y="728"/>
                    </a:lnTo>
                    <a:lnTo>
                      <a:pt x="46" y="723"/>
                    </a:lnTo>
                    <a:lnTo>
                      <a:pt x="45" y="718"/>
                    </a:lnTo>
                    <a:lnTo>
                      <a:pt x="43" y="708"/>
                    </a:lnTo>
                    <a:lnTo>
                      <a:pt x="42" y="689"/>
                    </a:lnTo>
                    <a:lnTo>
                      <a:pt x="41" y="668"/>
                    </a:lnTo>
                    <a:lnTo>
                      <a:pt x="41" y="648"/>
                    </a:lnTo>
                    <a:lnTo>
                      <a:pt x="41" y="638"/>
                    </a:lnTo>
                    <a:lnTo>
                      <a:pt x="41" y="635"/>
                    </a:lnTo>
                    <a:lnTo>
                      <a:pt x="43" y="631"/>
                    </a:lnTo>
                    <a:lnTo>
                      <a:pt x="43" y="631"/>
                    </a:lnTo>
                    <a:lnTo>
                      <a:pt x="43" y="621"/>
                    </a:lnTo>
                    <a:lnTo>
                      <a:pt x="45" y="612"/>
                    </a:lnTo>
                    <a:lnTo>
                      <a:pt x="46" y="609"/>
                    </a:lnTo>
                    <a:lnTo>
                      <a:pt x="47" y="605"/>
                    </a:lnTo>
                    <a:lnTo>
                      <a:pt x="64" y="582"/>
                    </a:lnTo>
                    <a:lnTo>
                      <a:pt x="72" y="571"/>
                    </a:lnTo>
                    <a:lnTo>
                      <a:pt x="80" y="561"/>
                    </a:lnTo>
                    <a:lnTo>
                      <a:pt x="86" y="559"/>
                    </a:lnTo>
                    <a:lnTo>
                      <a:pt x="91" y="557"/>
                    </a:lnTo>
                    <a:lnTo>
                      <a:pt x="104" y="557"/>
                    </a:lnTo>
                    <a:lnTo>
                      <a:pt x="117" y="559"/>
                    </a:lnTo>
                    <a:lnTo>
                      <a:pt x="122" y="560"/>
                    </a:lnTo>
                    <a:lnTo>
                      <a:pt x="122" y="560"/>
                    </a:lnTo>
                    <a:lnTo>
                      <a:pt x="126" y="559"/>
                    </a:lnTo>
                    <a:lnTo>
                      <a:pt x="126" y="559"/>
                    </a:lnTo>
                    <a:lnTo>
                      <a:pt x="127" y="557"/>
                    </a:lnTo>
                    <a:lnTo>
                      <a:pt x="127" y="557"/>
                    </a:lnTo>
                    <a:lnTo>
                      <a:pt x="129" y="553"/>
                    </a:lnTo>
                    <a:lnTo>
                      <a:pt x="129" y="553"/>
                    </a:lnTo>
                    <a:lnTo>
                      <a:pt x="129" y="541"/>
                    </a:lnTo>
                    <a:lnTo>
                      <a:pt x="129" y="529"/>
                    </a:lnTo>
                    <a:lnTo>
                      <a:pt x="128" y="520"/>
                    </a:lnTo>
                    <a:lnTo>
                      <a:pt x="127" y="519"/>
                    </a:lnTo>
                    <a:lnTo>
                      <a:pt x="127" y="519"/>
                    </a:lnTo>
                    <a:lnTo>
                      <a:pt x="125" y="517"/>
                    </a:lnTo>
                    <a:lnTo>
                      <a:pt x="125" y="517"/>
                    </a:lnTo>
                    <a:lnTo>
                      <a:pt x="120" y="513"/>
                    </a:lnTo>
                    <a:lnTo>
                      <a:pt x="115" y="510"/>
                    </a:lnTo>
                    <a:lnTo>
                      <a:pt x="110" y="506"/>
                    </a:lnTo>
                    <a:lnTo>
                      <a:pt x="109" y="504"/>
                    </a:lnTo>
                    <a:lnTo>
                      <a:pt x="108" y="501"/>
                    </a:lnTo>
                    <a:lnTo>
                      <a:pt x="109" y="499"/>
                    </a:lnTo>
                    <a:lnTo>
                      <a:pt x="109" y="499"/>
                    </a:lnTo>
                    <a:lnTo>
                      <a:pt x="110" y="494"/>
                    </a:lnTo>
                    <a:lnTo>
                      <a:pt x="113" y="486"/>
                    </a:lnTo>
                    <a:lnTo>
                      <a:pt x="119" y="476"/>
                    </a:lnTo>
                    <a:lnTo>
                      <a:pt x="123" y="470"/>
                    </a:lnTo>
                    <a:lnTo>
                      <a:pt x="126" y="464"/>
                    </a:lnTo>
                    <a:lnTo>
                      <a:pt x="132" y="447"/>
                    </a:lnTo>
                    <a:lnTo>
                      <a:pt x="136" y="427"/>
                    </a:lnTo>
                    <a:lnTo>
                      <a:pt x="138" y="418"/>
                    </a:lnTo>
                    <a:lnTo>
                      <a:pt x="138" y="338"/>
                    </a:lnTo>
                    <a:lnTo>
                      <a:pt x="140" y="336"/>
                    </a:lnTo>
                    <a:lnTo>
                      <a:pt x="142" y="333"/>
                    </a:lnTo>
                    <a:lnTo>
                      <a:pt x="151" y="331"/>
                    </a:lnTo>
                    <a:lnTo>
                      <a:pt x="157" y="329"/>
                    </a:lnTo>
                    <a:lnTo>
                      <a:pt x="161" y="326"/>
                    </a:lnTo>
                    <a:lnTo>
                      <a:pt x="166" y="324"/>
                    </a:lnTo>
                    <a:lnTo>
                      <a:pt x="170" y="319"/>
                    </a:lnTo>
                    <a:lnTo>
                      <a:pt x="173" y="314"/>
                    </a:lnTo>
                    <a:lnTo>
                      <a:pt x="173" y="314"/>
                    </a:lnTo>
                    <a:lnTo>
                      <a:pt x="173" y="314"/>
                    </a:lnTo>
                    <a:lnTo>
                      <a:pt x="175" y="311"/>
                    </a:lnTo>
                    <a:lnTo>
                      <a:pt x="176" y="307"/>
                    </a:lnTo>
                    <a:lnTo>
                      <a:pt x="176" y="307"/>
                    </a:lnTo>
                    <a:lnTo>
                      <a:pt x="175" y="305"/>
                    </a:lnTo>
                    <a:lnTo>
                      <a:pt x="173" y="302"/>
                    </a:lnTo>
                    <a:lnTo>
                      <a:pt x="173" y="302"/>
                    </a:lnTo>
                    <a:lnTo>
                      <a:pt x="172" y="300"/>
                    </a:lnTo>
                    <a:lnTo>
                      <a:pt x="172" y="298"/>
                    </a:lnTo>
                    <a:lnTo>
                      <a:pt x="172" y="298"/>
                    </a:lnTo>
                    <a:lnTo>
                      <a:pt x="172" y="294"/>
                    </a:lnTo>
                    <a:lnTo>
                      <a:pt x="173" y="290"/>
                    </a:lnTo>
                    <a:lnTo>
                      <a:pt x="182" y="280"/>
                    </a:lnTo>
                    <a:lnTo>
                      <a:pt x="182" y="280"/>
                    </a:lnTo>
                    <a:lnTo>
                      <a:pt x="187" y="270"/>
                    </a:lnTo>
                    <a:lnTo>
                      <a:pt x="192" y="259"/>
                    </a:lnTo>
                    <a:lnTo>
                      <a:pt x="198" y="250"/>
                    </a:lnTo>
                    <a:lnTo>
                      <a:pt x="209" y="237"/>
                    </a:lnTo>
                    <a:lnTo>
                      <a:pt x="209" y="230"/>
                    </a:lnTo>
                    <a:lnTo>
                      <a:pt x="207" y="220"/>
                    </a:lnTo>
                    <a:lnTo>
                      <a:pt x="203" y="209"/>
                    </a:lnTo>
                    <a:lnTo>
                      <a:pt x="200" y="202"/>
                    </a:lnTo>
                    <a:lnTo>
                      <a:pt x="200" y="202"/>
                    </a:lnTo>
                    <a:lnTo>
                      <a:pt x="196" y="197"/>
                    </a:lnTo>
                    <a:lnTo>
                      <a:pt x="195" y="191"/>
                    </a:lnTo>
                    <a:lnTo>
                      <a:pt x="196" y="185"/>
                    </a:lnTo>
                    <a:lnTo>
                      <a:pt x="197" y="183"/>
                    </a:lnTo>
                    <a:lnTo>
                      <a:pt x="200" y="181"/>
                    </a:lnTo>
                    <a:lnTo>
                      <a:pt x="200" y="181"/>
                    </a:lnTo>
                    <a:lnTo>
                      <a:pt x="204" y="177"/>
                    </a:lnTo>
                    <a:lnTo>
                      <a:pt x="206" y="171"/>
                    </a:lnTo>
                    <a:lnTo>
                      <a:pt x="208" y="166"/>
                    </a:lnTo>
                    <a:lnTo>
                      <a:pt x="210" y="158"/>
                    </a:lnTo>
                    <a:lnTo>
                      <a:pt x="213" y="150"/>
                    </a:lnTo>
                    <a:lnTo>
                      <a:pt x="216" y="144"/>
                    </a:lnTo>
                    <a:lnTo>
                      <a:pt x="222" y="137"/>
                    </a:lnTo>
                    <a:lnTo>
                      <a:pt x="231" y="126"/>
                    </a:lnTo>
                    <a:lnTo>
                      <a:pt x="235" y="121"/>
                    </a:lnTo>
                    <a:lnTo>
                      <a:pt x="238" y="120"/>
                    </a:lnTo>
                    <a:lnTo>
                      <a:pt x="240" y="120"/>
                    </a:lnTo>
                    <a:lnTo>
                      <a:pt x="243" y="120"/>
                    </a:lnTo>
                    <a:lnTo>
                      <a:pt x="244" y="120"/>
                    </a:lnTo>
                    <a:lnTo>
                      <a:pt x="246" y="123"/>
                    </a:lnTo>
                    <a:lnTo>
                      <a:pt x="247" y="123"/>
                    </a:lnTo>
                    <a:lnTo>
                      <a:pt x="251" y="126"/>
                    </a:lnTo>
                    <a:lnTo>
                      <a:pt x="252" y="128"/>
                    </a:lnTo>
                    <a:lnTo>
                      <a:pt x="253" y="128"/>
                    </a:lnTo>
                    <a:lnTo>
                      <a:pt x="254" y="128"/>
                    </a:lnTo>
                    <a:lnTo>
                      <a:pt x="254" y="128"/>
                    </a:lnTo>
                    <a:lnTo>
                      <a:pt x="257" y="127"/>
                    </a:lnTo>
                    <a:lnTo>
                      <a:pt x="257" y="127"/>
                    </a:lnTo>
                    <a:lnTo>
                      <a:pt x="259" y="122"/>
                    </a:lnTo>
                    <a:lnTo>
                      <a:pt x="268" y="109"/>
                    </a:lnTo>
                    <a:lnTo>
                      <a:pt x="269" y="106"/>
                    </a:lnTo>
                    <a:lnTo>
                      <a:pt x="270" y="102"/>
                    </a:lnTo>
                    <a:lnTo>
                      <a:pt x="270" y="102"/>
                    </a:lnTo>
                    <a:lnTo>
                      <a:pt x="269" y="97"/>
                    </a:lnTo>
                    <a:lnTo>
                      <a:pt x="269" y="97"/>
                    </a:lnTo>
                    <a:lnTo>
                      <a:pt x="268" y="92"/>
                    </a:lnTo>
                    <a:lnTo>
                      <a:pt x="268" y="92"/>
                    </a:lnTo>
                    <a:lnTo>
                      <a:pt x="264" y="85"/>
                    </a:lnTo>
                    <a:lnTo>
                      <a:pt x="262" y="78"/>
                    </a:lnTo>
                    <a:lnTo>
                      <a:pt x="263" y="73"/>
                    </a:lnTo>
                    <a:lnTo>
                      <a:pt x="264" y="70"/>
                    </a:lnTo>
                    <a:lnTo>
                      <a:pt x="266" y="66"/>
                    </a:lnTo>
                    <a:lnTo>
                      <a:pt x="270" y="65"/>
                    </a:lnTo>
                    <a:lnTo>
                      <a:pt x="272" y="65"/>
                    </a:lnTo>
                    <a:lnTo>
                      <a:pt x="277" y="66"/>
                    </a:lnTo>
                    <a:lnTo>
                      <a:pt x="277" y="67"/>
                    </a:lnTo>
                    <a:lnTo>
                      <a:pt x="282" y="67"/>
                    </a:lnTo>
                    <a:lnTo>
                      <a:pt x="282" y="67"/>
                    </a:lnTo>
                    <a:lnTo>
                      <a:pt x="289" y="69"/>
                    </a:lnTo>
                    <a:lnTo>
                      <a:pt x="299" y="70"/>
                    </a:lnTo>
                    <a:lnTo>
                      <a:pt x="311" y="73"/>
                    </a:lnTo>
                    <a:lnTo>
                      <a:pt x="322" y="77"/>
                    </a:lnTo>
                    <a:lnTo>
                      <a:pt x="331" y="81"/>
                    </a:lnTo>
                    <a:lnTo>
                      <a:pt x="334" y="82"/>
                    </a:lnTo>
                    <a:lnTo>
                      <a:pt x="334" y="82"/>
                    </a:lnTo>
                    <a:lnTo>
                      <a:pt x="337" y="82"/>
                    </a:lnTo>
                    <a:lnTo>
                      <a:pt x="337" y="82"/>
                    </a:lnTo>
                    <a:lnTo>
                      <a:pt x="338" y="81"/>
                    </a:lnTo>
                    <a:lnTo>
                      <a:pt x="338" y="81"/>
                    </a:lnTo>
                    <a:lnTo>
                      <a:pt x="338" y="79"/>
                    </a:lnTo>
                    <a:lnTo>
                      <a:pt x="340" y="76"/>
                    </a:lnTo>
                    <a:lnTo>
                      <a:pt x="340" y="76"/>
                    </a:lnTo>
                    <a:lnTo>
                      <a:pt x="342" y="71"/>
                    </a:lnTo>
                    <a:lnTo>
                      <a:pt x="343" y="67"/>
                    </a:lnTo>
                    <a:lnTo>
                      <a:pt x="343" y="67"/>
                    </a:lnTo>
                    <a:lnTo>
                      <a:pt x="343" y="65"/>
                    </a:lnTo>
                    <a:lnTo>
                      <a:pt x="343" y="65"/>
                    </a:lnTo>
                    <a:lnTo>
                      <a:pt x="342" y="63"/>
                    </a:lnTo>
                    <a:lnTo>
                      <a:pt x="340" y="62"/>
                    </a:lnTo>
                    <a:lnTo>
                      <a:pt x="340" y="62"/>
                    </a:lnTo>
                    <a:lnTo>
                      <a:pt x="338" y="59"/>
                    </a:lnTo>
                    <a:lnTo>
                      <a:pt x="338" y="59"/>
                    </a:lnTo>
                    <a:lnTo>
                      <a:pt x="336" y="58"/>
                    </a:lnTo>
                    <a:lnTo>
                      <a:pt x="338" y="53"/>
                    </a:lnTo>
                    <a:lnTo>
                      <a:pt x="340" y="47"/>
                    </a:lnTo>
                    <a:lnTo>
                      <a:pt x="344" y="41"/>
                    </a:lnTo>
                    <a:lnTo>
                      <a:pt x="345" y="36"/>
                    </a:lnTo>
                    <a:lnTo>
                      <a:pt x="345" y="36"/>
                    </a:lnTo>
                    <a:lnTo>
                      <a:pt x="345" y="33"/>
                    </a:lnTo>
                    <a:lnTo>
                      <a:pt x="345" y="33"/>
                    </a:lnTo>
                    <a:lnTo>
                      <a:pt x="342" y="22"/>
                    </a:lnTo>
                    <a:lnTo>
                      <a:pt x="336" y="7"/>
                    </a:lnTo>
                    <a:lnTo>
                      <a:pt x="336" y="5"/>
                    </a:lnTo>
                    <a:lnTo>
                      <a:pt x="336" y="4"/>
                    </a:lnTo>
                    <a:lnTo>
                      <a:pt x="340" y="3"/>
                    </a:lnTo>
                    <a:lnTo>
                      <a:pt x="355" y="3"/>
                    </a:lnTo>
                    <a:lnTo>
                      <a:pt x="355" y="2"/>
                    </a:lnTo>
                    <a:lnTo>
                      <a:pt x="369" y="16"/>
                    </a:lnTo>
                    <a:lnTo>
                      <a:pt x="382" y="27"/>
                    </a:lnTo>
                    <a:lnTo>
                      <a:pt x="393" y="36"/>
                    </a:lnTo>
                    <a:lnTo>
                      <a:pt x="394" y="38"/>
                    </a:lnTo>
                    <a:lnTo>
                      <a:pt x="394" y="38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400" y="39"/>
                    </a:lnTo>
                    <a:lnTo>
                      <a:pt x="405" y="41"/>
                    </a:lnTo>
                    <a:lnTo>
                      <a:pt x="407" y="42"/>
                    </a:lnTo>
                    <a:lnTo>
                      <a:pt x="411" y="46"/>
                    </a:lnTo>
                    <a:lnTo>
                      <a:pt x="417" y="52"/>
                    </a:lnTo>
                    <a:lnTo>
                      <a:pt x="421" y="57"/>
                    </a:lnTo>
                    <a:lnTo>
                      <a:pt x="426" y="59"/>
                    </a:lnTo>
                    <a:lnTo>
                      <a:pt x="435" y="62"/>
                    </a:lnTo>
                    <a:lnTo>
                      <a:pt x="439" y="62"/>
                    </a:lnTo>
                    <a:lnTo>
                      <a:pt x="444" y="63"/>
                    </a:lnTo>
                    <a:lnTo>
                      <a:pt x="454" y="66"/>
                    </a:lnTo>
                    <a:lnTo>
                      <a:pt x="460" y="72"/>
                    </a:lnTo>
                    <a:lnTo>
                      <a:pt x="464" y="76"/>
                    </a:lnTo>
                    <a:lnTo>
                      <a:pt x="468" y="78"/>
                    </a:lnTo>
                    <a:lnTo>
                      <a:pt x="468" y="78"/>
                    </a:lnTo>
                    <a:lnTo>
                      <a:pt x="471" y="79"/>
                    </a:lnTo>
                    <a:lnTo>
                      <a:pt x="475" y="82"/>
                    </a:lnTo>
                    <a:lnTo>
                      <a:pt x="477" y="85"/>
                    </a:lnTo>
                    <a:lnTo>
                      <a:pt x="479" y="88"/>
                    </a:lnTo>
                    <a:lnTo>
                      <a:pt x="479" y="88"/>
                    </a:lnTo>
                    <a:lnTo>
                      <a:pt x="481" y="90"/>
                    </a:lnTo>
                    <a:lnTo>
                      <a:pt x="483" y="92"/>
                    </a:lnTo>
                    <a:lnTo>
                      <a:pt x="485" y="95"/>
                    </a:lnTo>
                    <a:lnTo>
                      <a:pt x="486" y="96"/>
                    </a:lnTo>
                    <a:lnTo>
                      <a:pt x="486" y="104"/>
                    </a:lnTo>
                    <a:lnTo>
                      <a:pt x="485" y="110"/>
                    </a:lnTo>
                    <a:lnTo>
                      <a:pt x="485" y="116"/>
                    </a:lnTo>
                    <a:lnTo>
                      <a:pt x="485" y="116"/>
                    </a:lnTo>
                    <a:lnTo>
                      <a:pt x="487" y="129"/>
                    </a:lnTo>
                    <a:lnTo>
                      <a:pt x="489" y="139"/>
                    </a:lnTo>
                    <a:lnTo>
                      <a:pt x="492" y="146"/>
                    </a:lnTo>
                    <a:lnTo>
                      <a:pt x="493" y="149"/>
                    </a:lnTo>
                    <a:lnTo>
                      <a:pt x="494" y="149"/>
                    </a:lnTo>
                    <a:lnTo>
                      <a:pt x="495" y="149"/>
                    </a:lnTo>
                    <a:lnTo>
                      <a:pt x="495" y="150"/>
                    </a:lnTo>
                    <a:lnTo>
                      <a:pt x="505" y="150"/>
                    </a:lnTo>
                    <a:lnTo>
                      <a:pt x="506" y="150"/>
                    </a:lnTo>
                    <a:lnTo>
                      <a:pt x="508" y="151"/>
                    </a:lnTo>
                    <a:lnTo>
                      <a:pt x="510" y="153"/>
                    </a:lnTo>
                    <a:lnTo>
                      <a:pt x="508" y="158"/>
                    </a:lnTo>
                    <a:lnTo>
                      <a:pt x="506" y="162"/>
                    </a:lnTo>
                    <a:lnTo>
                      <a:pt x="506" y="162"/>
                    </a:lnTo>
                    <a:lnTo>
                      <a:pt x="505" y="168"/>
                    </a:lnTo>
                    <a:lnTo>
                      <a:pt x="501" y="175"/>
                    </a:lnTo>
                    <a:lnTo>
                      <a:pt x="501" y="180"/>
                    </a:lnTo>
                    <a:lnTo>
                      <a:pt x="501" y="180"/>
                    </a:lnTo>
                    <a:lnTo>
                      <a:pt x="504" y="183"/>
                    </a:lnTo>
                    <a:lnTo>
                      <a:pt x="504" y="183"/>
                    </a:lnTo>
                    <a:lnTo>
                      <a:pt x="507" y="189"/>
                    </a:lnTo>
                    <a:lnTo>
                      <a:pt x="511" y="194"/>
                    </a:lnTo>
                    <a:lnTo>
                      <a:pt x="519" y="202"/>
                    </a:lnTo>
                    <a:lnTo>
                      <a:pt x="522" y="207"/>
                    </a:lnTo>
                    <a:lnTo>
                      <a:pt x="523" y="211"/>
                    </a:lnTo>
                    <a:lnTo>
                      <a:pt x="522" y="221"/>
                    </a:lnTo>
                    <a:lnTo>
                      <a:pt x="522" y="233"/>
                    </a:lnTo>
                    <a:lnTo>
                      <a:pt x="519" y="246"/>
                    </a:lnTo>
                    <a:lnTo>
                      <a:pt x="519" y="257"/>
                    </a:lnTo>
                    <a:lnTo>
                      <a:pt x="520" y="264"/>
                    </a:lnTo>
                    <a:lnTo>
                      <a:pt x="523" y="271"/>
                    </a:lnTo>
                    <a:lnTo>
                      <a:pt x="528" y="277"/>
                    </a:lnTo>
                    <a:lnTo>
                      <a:pt x="531" y="283"/>
                    </a:lnTo>
                    <a:lnTo>
                      <a:pt x="531" y="283"/>
                    </a:lnTo>
                    <a:lnTo>
                      <a:pt x="531" y="2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2" name="Freeform 557"/>
              <p:cNvSpPr>
                <a:spLocks/>
              </p:cNvSpPr>
              <p:nvPr/>
            </p:nvSpPr>
            <p:spPr bwMode="auto">
              <a:xfrm>
                <a:off x="5970588" y="3268663"/>
                <a:ext cx="1049338" cy="890588"/>
              </a:xfrm>
              <a:custGeom>
                <a:avLst/>
                <a:gdLst>
                  <a:gd name="T0" fmla="*/ 89 w 661"/>
                  <a:gd name="T1" fmla="*/ 422 h 561"/>
                  <a:gd name="T2" fmla="*/ 140 w 661"/>
                  <a:gd name="T3" fmla="*/ 443 h 561"/>
                  <a:gd name="T4" fmla="*/ 163 w 661"/>
                  <a:gd name="T5" fmla="*/ 451 h 561"/>
                  <a:gd name="T6" fmla="*/ 148 w 661"/>
                  <a:gd name="T7" fmla="*/ 462 h 561"/>
                  <a:gd name="T8" fmla="*/ 177 w 661"/>
                  <a:gd name="T9" fmla="*/ 493 h 561"/>
                  <a:gd name="T10" fmla="*/ 203 w 661"/>
                  <a:gd name="T11" fmla="*/ 480 h 561"/>
                  <a:gd name="T12" fmla="*/ 196 w 661"/>
                  <a:gd name="T13" fmla="*/ 460 h 561"/>
                  <a:gd name="T14" fmla="*/ 232 w 661"/>
                  <a:gd name="T15" fmla="*/ 471 h 561"/>
                  <a:gd name="T16" fmla="*/ 251 w 661"/>
                  <a:gd name="T17" fmla="*/ 481 h 561"/>
                  <a:gd name="T18" fmla="*/ 254 w 661"/>
                  <a:gd name="T19" fmla="*/ 490 h 561"/>
                  <a:gd name="T20" fmla="*/ 270 w 661"/>
                  <a:gd name="T21" fmla="*/ 490 h 561"/>
                  <a:gd name="T22" fmla="*/ 315 w 661"/>
                  <a:gd name="T23" fmla="*/ 509 h 561"/>
                  <a:gd name="T24" fmla="*/ 330 w 661"/>
                  <a:gd name="T25" fmla="*/ 526 h 561"/>
                  <a:gd name="T26" fmla="*/ 346 w 661"/>
                  <a:gd name="T27" fmla="*/ 546 h 561"/>
                  <a:gd name="T28" fmla="*/ 372 w 661"/>
                  <a:gd name="T29" fmla="*/ 524 h 561"/>
                  <a:gd name="T30" fmla="*/ 399 w 661"/>
                  <a:gd name="T31" fmla="*/ 545 h 561"/>
                  <a:gd name="T32" fmla="*/ 409 w 661"/>
                  <a:gd name="T33" fmla="*/ 558 h 561"/>
                  <a:gd name="T34" fmla="*/ 425 w 661"/>
                  <a:gd name="T35" fmla="*/ 546 h 561"/>
                  <a:gd name="T36" fmla="*/ 458 w 661"/>
                  <a:gd name="T37" fmla="*/ 533 h 561"/>
                  <a:gd name="T38" fmla="*/ 487 w 661"/>
                  <a:gd name="T39" fmla="*/ 526 h 561"/>
                  <a:gd name="T40" fmla="*/ 523 w 661"/>
                  <a:gd name="T41" fmla="*/ 527 h 561"/>
                  <a:gd name="T42" fmla="*/ 566 w 661"/>
                  <a:gd name="T43" fmla="*/ 544 h 561"/>
                  <a:gd name="T44" fmla="*/ 598 w 661"/>
                  <a:gd name="T45" fmla="*/ 533 h 561"/>
                  <a:gd name="T46" fmla="*/ 591 w 661"/>
                  <a:gd name="T47" fmla="*/ 490 h 561"/>
                  <a:gd name="T48" fmla="*/ 635 w 661"/>
                  <a:gd name="T49" fmla="*/ 409 h 561"/>
                  <a:gd name="T50" fmla="*/ 654 w 661"/>
                  <a:gd name="T51" fmla="*/ 393 h 561"/>
                  <a:gd name="T52" fmla="*/ 648 w 661"/>
                  <a:gd name="T53" fmla="*/ 363 h 561"/>
                  <a:gd name="T54" fmla="*/ 653 w 661"/>
                  <a:gd name="T55" fmla="*/ 351 h 561"/>
                  <a:gd name="T56" fmla="*/ 629 w 661"/>
                  <a:gd name="T57" fmla="*/ 327 h 561"/>
                  <a:gd name="T58" fmla="*/ 604 w 661"/>
                  <a:gd name="T59" fmla="*/ 258 h 561"/>
                  <a:gd name="T60" fmla="*/ 587 w 661"/>
                  <a:gd name="T61" fmla="*/ 222 h 561"/>
                  <a:gd name="T62" fmla="*/ 575 w 661"/>
                  <a:gd name="T63" fmla="*/ 196 h 561"/>
                  <a:gd name="T64" fmla="*/ 600 w 661"/>
                  <a:gd name="T65" fmla="*/ 173 h 561"/>
                  <a:gd name="T66" fmla="*/ 598 w 661"/>
                  <a:gd name="T67" fmla="*/ 134 h 561"/>
                  <a:gd name="T68" fmla="*/ 568 w 661"/>
                  <a:gd name="T69" fmla="*/ 79 h 561"/>
                  <a:gd name="T70" fmla="*/ 554 w 661"/>
                  <a:gd name="T71" fmla="*/ 28 h 561"/>
                  <a:gd name="T72" fmla="*/ 521 w 661"/>
                  <a:gd name="T73" fmla="*/ 7 h 561"/>
                  <a:gd name="T74" fmla="*/ 504 w 661"/>
                  <a:gd name="T75" fmla="*/ 10 h 561"/>
                  <a:gd name="T76" fmla="*/ 409 w 661"/>
                  <a:gd name="T77" fmla="*/ 28 h 561"/>
                  <a:gd name="T78" fmla="*/ 296 w 661"/>
                  <a:gd name="T79" fmla="*/ 47 h 561"/>
                  <a:gd name="T80" fmla="*/ 270 w 661"/>
                  <a:gd name="T81" fmla="*/ 52 h 561"/>
                  <a:gd name="T82" fmla="*/ 252 w 661"/>
                  <a:gd name="T83" fmla="*/ 35 h 561"/>
                  <a:gd name="T84" fmla="*/ 242 w 661"/>
                  <a:gd name="T85" fmla="*/ 10 h 561"/>
                  <a:gd name="T86" fmla="*/ 268 w 661"/>
                  <a:gd name="T87" fmla="*/ 21 h 561"/>
                  <a:gd name="T88" fmla="*/ 240 w 661"/>
                  <a:gd name="T89" fmla="*/ 1 h 561"/>
                  <a:gd name="T90" fmla="*/ 182 w 661"/>
                  <a:gd name="T91" fmla="*/ 16 h 561"/>
                  <a:gd name="T92" fmla="*/ 130 w 661"/>
                  <a:gd name="T93" fmla="*/ 44 h 561"/>
                  <a:gd name="T94" fmla="*/ 111 w 661"/>
                  <a:gd name="T95" fmla="*/ 69 h 561"/>
                  <a:gd name="T96" fmla="*/ 30 w 661"/>
                  <a:gd name="T97" fmla="*/ 106 h 561"/>
                  <a:gd name="T98" fmla="*/ 5 w 661"/>
                  <a:gd name="T99" fmla="*/ 149 h 561"/>
                  <a:gd name="T100" fmla="*/ 14 w 661"/>
                  <a:gd name="T101" fmla="*/ 201 h 561"/>
                  <a:gd name="T102" fmla="*/ 3 w 661"/>
                  <a:gd name="T103" fmla="*/ 222 h 561"/>
                  <a:gd name="T104" fmla="*/ 33 w 661"/>
                  <a:gd name="T105" fmla="*/ 252 h 561"/>
                  <a:gd name="T106" fmla="*/ 31 w 661"/>
                  <a:gd name="T107" fmla="*/ 288 h 561"/>
                  <a:gd name="T108" fmla="*/ 40 w 661"/>
                  <a:gd name="T109" fmla="*/ 332 h 561"/>
                  <a:gd name="T110" fmla="*/ 46 w 661"/>
                  <a:gd name="T111" fmla="*/ 356 h 561"/>
                  <a:gd name="T112" fmla="*/ 59 w 661"/>
                  <a:gd name="T113" fmla="*/ 365 h 561"/>
                  <a:gd name="T114" fmla="*/ 64 w 661"/>
                  <a:gd name="T115" fmla="*/ 408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61" h="561">
                    <a:moveTo>
                      <a:pt x="68" y="410"/>
                    </a:moveTo>
                    <a:lnTo>
                      <a:pt x="73" y="412"/>
                    </a:lnTo>
                    <a:lnTo>
                      <a:pt x="78" y="414"/>
                    </a:lnTo>
                    <a:lnTo>
                      <a:pt x="83" y="416"/>
                    </a:lnTo>
                    <a:lnTo>
                      <a:pt x="83" y="416"/>
                    </a:lnTo>
                    <a:lnTo>
                      <a:pt x="89" y="422"/>
                    </a:lnTo>
                    <a:lnTo>
                      <a:pt x="96" y="427"/>
                    </a:lnTo>
                    <a:lnTo>
                      <a:pt x="103" y="432"/>
                    </a:lnTo>
                    <a:lnTo>
                      <a:pt x="113" y="437"/>
                    </a:lnTo>
                    <a:lnTo>
                      <a:pt x="122" y="439"/>
                    </a:lnTo>
                    <a:lnTo>
                      <a:pt x="130" y="441"/>
                    </a:lnTo>
                    <a:lnTo>
                      <a:pt x="140" y="443"/>
                    </a:lnTo>
                    <a:lnTo>
                      <a:pt x="147" y="443"/>
                    </a:lnTo>
                    <a:lnTo>
                      <a:pt x="157" y="445"/>
                    </a:lnTo>
                    <a:lnTo>
                      <a:pt x="160" y="445"/>
                    </a:lnTo>
                    <a:lnTo>
                      <a:pt x="163" y="446"/>
                    </a:lnTo>
                    <a:lnTo>
                      <a:pt x="164" y="449"/>
                    </a:lnTo>
                    <a:lnTo>
                      <a:pt x="163" y="451"/>
                    </a:lnTo>
                    <a:lnTo>
                      <a:pt x="161" y="453"/>
                    </a:lnTo>
                    <a:lnTo>
                      <a:pt x="158" y="456"/>
                    </a:lnTo>
                    <a:lnTo>
                      <a:pt x="151" y="457"/>
                    </a:lnTo>
                    <a:lnTo>
                      <a:pt x="149" y="458"/>
                    </a:lnTo>
                    <a:lnTo>
                      <a:pt x="148" y="459"/>
                    </a:lnTo>
                    <a:lnTo>
                      <a:pt x="148" y="462"/>
                    </a:lnTo>
                    <a:lnTo>
                      <a:pt x="151" y="463"/>
                    </a:lnTo>
                    <a:lnTo>
                      <a:pt x="157" y="469"/>
                    </a:lnTo>
                    <a:lnTo>
                      <a:pt x="169" y="483"/>
                    </a:lnTo>
                    <a:lnTo>
                      <a:pt x="173" y="487"/>
                    </a:lnTo>
                    <a:lnTo>
                      <a:pt x="175" y="489"/>
                    </a:lnTo>
                    <a:lnTo>
                      <a:pt x="177" y="493"/>
                    </a:lnTo>
                    <a:lnTo>
                      <a:pt x="179" y="494"/>
                    </a:lnTo>
                    <a:lnTo>
                      <a:pt x="182" y="494"/>
                    </a:lnTo>
                    <a:lnTo>
                      <a:pt x="188" y="490"/>
                    </a:lnTo>
                    <a:lnTo>
                      <a:pt x="196" y="486"/>
                    </a:lnTo>
                    <a:lnTo>
                      <a:pt x="200" y="482"/>
                    </a:lnTo>
                    <a:lnTo>
                      <a:pt x="203" y="480"/>
                    </a:lnTo>
                    <a:lnTo>
                      <a:pt x="204" y="476"/>
                    </a:lnTo>
                    <a:lnTo>
                      <a:pt x="204" y="475"/>
                    </a:lnTo>
                    <a:lnTo>
                      <a:pt x="197" y="466"/>
                    </a:lnTo>
                    <a:lnTo>
                      <a:pt x="195" y="463"/>
                    </a:lnTo>
                    <a:lnTo>
                      <a:pt x="195" y="462"/>
                    </a:lnTo>
                    <a:lnTo>
                      <a:pt x="196" y="460"/>
                    </a:lnTo>
                    <a:lnTo>
                      <a:pt x="198" y="459"/>
                    </a:lnTo>
                    <a:lnTo>
                      <a:pt x="201" y="459"/>
                    </a:lnTo>
                    <a:lnTo>
                      <a:pt x="204" y="460"/>
                    </a:lnTo>
                    <a:lnTo>
                      <a:pt x="211" y="463"/>
                    </a:lnTo>
                    <a:lnTo>
                      <a:pt x="221" y="468"/>
                    </a:lnTo>
                    <a:lnTo>
                      <a:pt x="232" y="471"/>
                    </a:lnTo>
                    <a:lnTo>
                      <a:pt x="241" y="475"/>
                    </a:lnTo>
                    <a:lnTo>
                      <a:pt x="246" y="475"/>
                    </a:lnTo>
                    <a:lnTo>
                      <a:pt x="251" y="472"/>
                    </a:lnTo>
                    <a:lnTo>
                      <a:pt x="253" y="472"/>
                    </a:lnTo>
                    <a:lnTo>
                      <a:pt x="253" y="476"/>
                    </a:lnTo>
                    <a:lnTo>
                      <a:pt x="251" y="481"/>
                    </a:lnTo>
                    <a:lnTo>
                      <a:pt x="251" y="484"/>
                    </a:lnTo>
                    <a:lnTo>
                      <a:pt x="251" y="488"/>
                    </a:lnTo>
                    <a:lnTo>
                      <a:pt x="252" y="488"/>
                    </a:lnTo>
                    <a:lnTo>
                      <a:pt x="253" y="489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7" y="494"/>
                    </a:lnTo>
                    <a:lnTo>
                      <a:pt x="259" y="495"/>
                    </a:lnTo>
                    <a:lnTo>
                      <a:pt x="260" y="495"/>
                    </a:lnTo>
                    <a:lnTo>
                      <a:pt x="263" y="495"/>
                    </a:lnTo>
                    <a:lnTo>
                      <a:pt x="268" y="493"/>
                    </a:lnTo>
                    <a:lnTo>
                      <a:pt x="270" y="490"/>
                    </a:lnTo>
                    <a:lnTo>
                      <a:pt x="275" y="490"/>
                    </a:lnTo>
                    <a:lnTo>
                      <a:pt x="281" y="491"/>
                    </a:lnTo>
                    <a:lnTo>
                      <a:pt x="289" y="494"/>
                    </a:lnTo>
                    <a:lnTo>
                      <a:pt x="301" y="500"/>
                    </a:lnTo>
                    <a:lnTo>
                      <a:pt x="310" y="506"/>
                    </a:lnTo>
                    <a:lnTo>
                      <a:pt x="315" y="509"/>
                    </a:lnTo>
                    <a:lnTo>
                      <a:pt x="316" y="511"/>
                    </a:lnTo>
                    <a:lnTo>
                      <a:pt x="318" y="515"/>
                    </a:lnTo>
                    <a:lnTo>
                      <a:pt x="319" y="520"/>
                    </a:lnTo>
                    <a:lnTo>
                      <a:pt x="321" y="522"/>
                    </a:lnTo>
                    <a:lnTo>
                      <a:pt x="327" y="525"/>
                    </a:lnTo>
                    <a:lnTo>
                      <a:pt x="330" y="526"/>
                    </a:lnTo>
                    <a:lnTo>
                      <a:pt x="331" y="527"/>
                    </a:lnTo>
                    <a:lnTo>
                      <a:pt x="332" y="530"/>
                    </a:lnTo>
                    <a:lnTo>
                      <a:pt x="332" y="532"/>
                    </a:lnTo>
                    <a:lnTo>
                      <a:pt x="337" y="536"/>
                    </a:lnTo>
                    <a:lnTo>
                      <a:pt x="340" y="539"/>
                    </a:lnTo>
                    <a:lnTo>
                      <a:pt x="346" y="546"/>
                    </a:lnTo>
                    <a:lnTo>
                      <a:pt x="349" y="546"/>
                    </a:lnTo>
                    <a:lnTo>
                      <a:pt x="351" y="545"/>
                    </a:lnTo>
                    <a:lnTo>
                      <a:pt x="357" y="539"/>
                    </a:lnTo>
                    <a:lnTo>
                      <a:pt x="366" y="527"/>
                    </a:lnTo>
                    <a:lnTo>
                      <a:pt x="369" y="524"/>
                    </a:lnTo>
                    <a:lnTo>
                      <a:pt x="372" y="524"/>
                    </a:lnTo>
                    <a:lnTo>
                      <a:pt x="375" y="526"/>
                    </a:lnTo>
                    <a:lnTo>
                      <a:pt x="378" y="528"/>
                    </a:lnTo>
                    <a:lnTo>
                      <a:pt x="381" y="533"/>
                    </a:lnTo>
                    <a:lnTo>
                      <a:pt x="386" y="534"/>
                    </a:lnTo>
                    <a:lnTo>
                      <a:pt x="394" y="542"/>
                    </a:lnTo>
                    <a:lnTo>
                      <a:pt x="399" y="545"/>
                    </a:lnTo>
                    <a:lnTo>
                      <a:pt x="401" y="549"/>
                    </a:lnTo>
                    <a:lnTo>
                      <a:pt x="403" y="557"/>
                    </a:lnTo>
                    <a:lnTo>
                      <a:pt x="403" y="559"/>
                    </a:lnTo>
                    <a:lnTo>
                      <a:pt x="405" y="561"/>
                    </a:lnTo>
                    <a:lnTo>
                      <a:pt x="407" y="561"/>
                    </a:lnTo>
                    <a:lnTo>
                      <a:pt x="409" y="558"/>
                    </a:lnTo>
                    <a:lnTo>
                      <a:pt x="415" y="558"/>
                    </a:lnTo>
                    <a:lnTo>
                      <a:pt x="417" y="557"/>
                    </a:lnTo>
                    <a:lnTo>
                      <a:pt x="420" y="555"/>
                    </a:lnTo>
                    <a:lnTo>
                      <a:pt x="421" y="551"/>
                    </a:lnTo>
                    <a:lnTo>
                      <a:pt x="424" y="549"/>
                    </a:lnTo>
                    <a:lnTo>
                      <a:pt x="425" y="546"/>
                    </a:lnTo>
                    <a:lnTo>
                      <a:pt x="427" y="545"/>
                    </a:lnTo>
                    <a:lnTo>
                      <a:pt x="434" y="539"/>
                    </a:lnTo>
                    <a:lnTo>
                      <a:pt x="444" y="534"/>
                    </a:lnTo>
                    <a:lnTo>
                      <a:pt x="451" y="532"/>
                    </a:lnTo>
                    <a:lnTo>
                      <a:pt x="455" y="532"/>
                    </a:lnTo>
                    <a:lnTo>
                      <a:pt x="458" y="533"/>
                    </a:lnTo>
                    <a:lnTo>
                      <a:pt x="465" y="534"/>
                    </a:lnTo>
                    <a:lnTo>
                      <a:pt x="471" y="536"/>
                    </a:lnTo>
                    <a:lnTo>
                      <a:pt x="475" y="536"/>
                    </a:lnTo>
                    <a:lnTo>
                      <a:pt x="481" y="530"/>
                    </a:lnTo>
                    <a:lnTo>
                      <a:pt x="481" y="530"/>
                    </a:lnTo>
                    <a:lnTo>
                      <a:pt x="487" y="526"/>
                    </a:lnTo>
                    <a:lnTo>
                      <a:pt x="492" y="524"/>
                    </a:lnTo>
                    <a:lnTo>
                      <a:pt x="496" y="522"/>
                    </a:lnTo>
                    <a:lnTo>
                      <a:pt x="501" y="522"/>
                    </a:lnTo>
                    <a:lnTo>
                      <a:pt x="511" y="525"/>
                    </a:lnTo>
                    <a:lnTo>
                      <a:pt x="517" y="526"/>
                    </a:lnTo>
                    <a:lnTo>
                      <a:pt x="523" y="527"/>
                    </a:lnTo>
                    <a:lnTo>
                      <a:pt x="527" y="527"/>
                    </a:lnTo>
                    <a:lnTo>
                      <a:pt x="531" y="527"/>
                    </a:lnTo>
                    <a:lnTo>
                      <a:pt x="531" y="527"/>
                    </a:lnTo>
                    <a:lnTo>
                      <a:pt x="548" y="537"/>
                    </a:lnTo>
                    <a:lnTo>
                      <a:pt x="556" y="542"/>
                    </a:lnTo>
                    <a:lnTo>
                      <a:pt x="566" y="544"/>
                    </a:lnTo>
                    <a:lnTo>
                      <a:pt x="587" y="546"/>
                    </a:lnTo>
                    <a:lnTo>
                      <a:pt x="604" y="546"/>
                    </a:lnTo>
                    <a:lnTo>
                      <a:pt x="605" y="545"/>
                    </a:lnTo>
                    <a:lnTo>
                      <a:pt x="603" y="539"/>
                    </a:lnTo>
                    <a:lnTo>
                      <a:pt x="598" y="533"/>
                    </a:lnTo>
                    <a:lnTo>
                      <a:pt x="598" y="533"/>
                    </a:lnTo>
                    <a:lnTo>
                      <a:pt x="593" y="528"/>
                    </a:lnTo>
                    <a:lnTo>
                      <a:pt x="591" y="522"/>
                    </a:lnTo>
                    <a:lnTo>
                      <a:pt x="588" y="515"/>
                    </a:lnTo>
                    <a:lnTo>
                      <a:pt x="588" y="507"/>
                    </a:lnTo>
                    <a:lnTo>
                      <a:pt x="588" y="499"/>
                    </a:lnTo>
                    <a:lnTo>
                      <a:pt x="591" y="490"/>
                    </a:lnTo>
                    <a:lnTo>
                      <a:pt x="597" y="472"/>
                    </a:lnTo>
                    <a:lnTo>
                      <a:pt x="604" y="455"/>
                    </a:lnTo>
                    <a:lnTo>
                      <a:pt x="613" y="438"/>
                    </a:lnTo>
                    <a:lnTo>
                      <a:pt x="623" y="424"/>
                    </a:lnTo>
                    <a:lnTo>
                      <a:pt x="631" y="414"/>
                    </a:lnTo>
                    <a:lnTo>
                      <a:pt x="635" y="409"/>
                    </a:lnTo>
                    <a:lnTo>
                      <a:pt x="638" y="404"/>
                    </a:lnTo>
                    <a:lnTo>
                      <a:pt x="644" y="402"/>
                    </a:lnTo>
                    <a:lnTo>
                      <a:pt x="648" y="401"/>
                    </a:lnTo>
                    <a:lnTo>
                      <a:pt x="650" y="400"/>
                    </a:lnTo>
                    <a:lnTo>
                      <a:pt x="650" y="398"/>
                    </a:lnTo>
                    <a:lnTo>
                      <a:pt x="654" y="393"/>
                    </a:lnTo>
                    <a:lnTo>
                      <a:pt x="660" y="379"/>
                    </a:lnTo>
                    <a:lnTo>
                      <a:pt x="661" y="376"/>
                    </a:lnTo>
                    <a:lnTo>
                      <a:pt x="660" y="372"/>
                    </a:lnTo>
                    <a:lnTo>
                      <a:pt x="656" y="370"/>
                    </a:lnTo>
                    <a:lnTo>
                      <a:pt x="654" y="367"/>
                    </a:lnTo>
                    <a:lnTo>
                      <a:pt x="648" y="363"/>
                    </a:lnTo>
                    <a:lnTo>
                      <a:pt x="644" y="359"/>
                    </a:lnTo>
                    <a:lnTo>
                      <a:pt x="644" y="357"/>
                    </a:lnTo>
                    <a:lnTo>
                      <a:pt x="645" y="354"/>
                    </a:lnTo>
                    <a:lnTo>
                      <a:pt x="649" y="353"/>
                    </a:lnTo>
                    <a:lnTo>
                      <a:pt x="653" y="352"/>
                    </a:lnTo>
                    <a:lnTo>
                      <a:pt x="653" y="351"/>
                    </a:lnTo>
                    <a:lnTo>
                      <a:pt x="649" y="347"/>
                    </a:lnTo>
                    <a:lnTo>
                      <a:pt x="644" y="344"/>
                    </a:lnTo>
                    <a:lnTo>
                      <a:pt x="641" y="341"/>
                    </a:lnTo>
                    <a:lnTo>
                      <a:pt x="638" y="339"/>
                    </a:lnTo>
                    <a:lnTo>
                      <a:pt x="638" y="339"/>
                    </a:lnTo>
                    <a:lnTo>
                      <a:pt x="629" y="327"/>
                    </a:lnTo>
                    <a:lnTo>
                      <a:pt x="622" y="316"/>
                    </a:lnTo>
                    <a:lnTo>
                      <a:pt x="614" y="304"/>
                    </a:lnTo>
                    <a:lnTo>
                      <a:pt x="609" y="290"/>
                    </a:lnTo>
                    <a:lnTo>
                      <a:pt x="606" y="285"/>
                    </a:lnTo>
                    <a:lnTo>
                      <a:pt x="605" y="280"/>
                    </a:lnTo>
                    <a:lnTo>
                      <a:pt x="604" y="258"/>
                    </a:lnTo>
                    <a:lnTo>
                      <a:pt x="603" y="244"/>
                    </a:lnTo>
                    <a:lnTo>
                      <a:pt x="601" y="233"/>
                    </a:lnTo>
                    <a:lnTo>
                      <a:pt x="599" y="229"/>
                    </a:lnTo>
                    <a:lnTo>
                      <a:pt x="597" y="227"/>
                    </a:lnTo>
                    <a:lnTo>
                      <a:pt x="592" y="224"/>
                    </a:lnTo>
                    <a:lnTo>
                      <a:pt x="587" y="222"/>
                    </a:lnTo>
                    <a:lnTo>
                      <a:pt x="578" y="221"/>
                    </a:lnTo>
                    <a:lnTo>
                      <a:pt x="570" y="218"/>
                    </a:lnTo>
                    <a:lnTo>
                      <a:pt x="568" y="216"/>
                    </a:lnTo>
                    <a:lnTo>
                      <a:pt x="568" y="213"/>
                    </a:lnTo>
                    <a:lnTo>
                      <a:pt x="570" y="204"/>
                    </a:lnTo>
                    <a:lnTo>
                      <a:pt x="575" y="196"/>
                    </a:lnTo>
                    <a:lnTo>
                      <a:pt x="580" y="189"/>
                    </a:lnTo>
                    <a:lnTo>
                      <a:pt x="586" y="184"/>
                    </a:lnTo>
                    <a:lnTo>
                      <a:pt x="586" y="184"/>
                    </a:lnTo>
                    <a:lnTo>
                      <a:pt x="591" y="179"/>
                    </a:lnTo>
                    <a:lnTo>
                      <a:pt x="597" y="176"/>
                    </a:lnTo>
                    <a:lnTo>
                      <a:pt x="600" y="173"/>
                    </a:lnTo>
                    <a:lnTo>
                      <a:pt x="601" y="170"/>
                    </a:lnTo>
                    <a:lnTo>
                      <a:pt x="603" y="167"/>
                    </a:lnTo>
                    <a:lnTo>
                      <a:pt x="604" y="164"/>
                    </a:lnTo>
                    <a:lnTo>
                      <a:pt x="604" y="158"/>
                    </a:lnTo>
                    <a:lnTo>
                      <a:pt x="601" y="146"/>
                    </a:lnTo>
                    <a:lnTo>
                      <a:pt x="598" y="134"/>
                    </a:lnTo>
                    <a:lnTo>
                      <a:pt x="597" y="122"/>
                    </a:lnTo>
                    <a:lnTo>
                      <a:pt x="595" y="120"/>
                    </a:lnTo>
                    <a:lnTo>
                      <a:pt x="593" y="116"/>
                    </a:lnTo>
                    <a:lnTo>
                      <a:pt x="593" y="116"/>
                    </a:lnTo>
                    <a:lnTo>
                      <a:pt x="576" y="92"/>
                    </a:lnTo>
                    <a:lnTo>
                      <a:pt x="568" y="79"/>
                    </a:lnTo>
                    <a:lnTo>
                      <a:pt x="562" y="66"/>
                    </a:lnTo>
                    <a:lnTo>
                      <a:pt x="557" y="52"/>
                    </a:lnTo>
                    <a:lnTo>
                      <a:pt x="556" y="40"/>
                    </a:lnTo>
                    <a:lnTo>
                      <a:pt x="556" y="40"/>
                    </a:lnTo>
                    <a:lnTo>
                      <a:pt x="554" y="32"/>
                    </a:lnTo>
                    <a:lnTo>
                      <a:pt x="554" y="28"/>
                    </a:lnTo>
                    <a:lnTo>
                      <a:pt x="551" y="24"/>
                    </a:lnTo>
                    <a:lnTo>
                      <a:pt x="544" y="21"/>
                    </a:lnTo>
                    <a:lnTo>
                      <a:pt x="538" y="18"/>
                    </a:lnTo>
                    <a:lnTo>
                      <a:pt x="533" y="17"/>
                    </a:lnTo>
                    <a:lnTo>
                      <a:pt x="531" y="16"/>
                    </a:lnTo>
                    <a:lnTo>
                      <a:pt x="521" y="7"/>
                    </a:lnTo>
                    <a:lnTo>
                      <a:pt x="519" y="5"/>
                    </a:lnTo>
                    <a:lnTo>
                      <a:pt x="514" y="5"/>
                    </a:lnTo>
                    <a:lnTo>
                      <a:pt x="512" y="6"/>
                    </a:lnTo>
                    <a:lnTo>
                      <a:pt x="510" y="7"/>
                    </a:lnTo>
                    <a:lnTo>
                      <a:pt x="508" y="9"/>
                    </a:lnTo>
                    <a:lnTo>
                      <a:pt x="504" y="10"/>
                    </a:lnTo>
                    <a:lnTo>
                      <a:pt x="504" y="10"/>
                    </a:lnTo>
                    <a:lnTo>
                      <a:pt x="498" y="12"/>
                    </a:lnTo>
                    <a:lnTo>
                      <a:pt x="488" y="16"/>
                    </a:lnTo>
                    <a:lnTo>
                      <a:pt x="467" y="21"/>
                    </a:lnTo>
                    <a:lnTo>
                      <a:pt x="433" y="25"/>
                    </a:lnTo>
                    <a:lnTo>
                      <a:pt x="409" y="28"/>
                    </a:lnTo>
                    <a:lnTo>
                      <a:pt x="384" y="31"/>
                    </a:lnTo>
                    <a:lnTo>
                      <a:pt x="357" y="32"/>
                    </a:lnTo>
                    <a:lnTo>
                      <a:pt x="327" y="32"/>
                    </a:lnTo>
                    <a:lnTo>
                      <a:pt x="314" y="46"/>
                    </a:lnTo>
                    <a:lnTo>
                      <a:pt x="306" y="53"/>
                    </a:lnTo>
                    <a:lnTo>
                      <a:pt x="296" y="47"/>
                    </a:lnTo>
                    <a:lnTo>
                      <a:pt x="293" y="46"/>
                    </a:lnTo>
                    <a:lnTo>
                      <a:pt x="293" y="46"/>
                    </a:lnTo>
                    <a:lnTo>
                      <a:pt x="287" y="47"/>
                    </a:lnTo>
                    <a:lnTo>
                      <a:pt x="282" y="49"/>
                    </a:lnTo>
                    <a:lnTo>
                      <a:pt x="275" y="50"/>
                    </a:lnTo>
                    <a:lnTo>
                      <a:pt x="270" y="52"/>
                    </a:lnTo>
                    <a:lnTo>
                      <a:pt x="266" y="52"/>
                    </a:lnTo>
                    <a:lnTo>
                      <a:pt x="263" y="50"/>
                    </a:lnTo>
                    <a:lnTo>
                      <a:pt x="262" y="48"/>
                    </a:lnTo>
                    <a:lnTo>
                      <a:pt x="256" y="41"/>
                    </a:lnTo>
                    <a:lnTo>
                      <a:pt x="253" y="38"/>
                    </a:lnTo>
                    <a:lnTo>
                      <a:pt x="252" y="35"/>
                    </a:lnTo>
                    <a:lnTo>
                      <a:pt x="252" y="31"/>
                    </a:lnTo>
                    <a:lnTo>
                      <a:pt x="250" y="22"/>
                    </a:lnTo>
                    <a:lnTo>
                      <a:pt x="246" y="15"/>
                    </a:lnTo>
                    <a:lnTo>
                      <a:pt x="245" y="11"/>
                    </a:lnTo>
                    <a:lnTo>
                      <a:pt x="241" y="10"/>
                    </a:lnTo>
                    <a:lnTo>
                      <a:pt x="242" y="10"/>
                    </a:lnTo>
                    <a:lnTo>
                      <a:pt x="251" y="11"/>
                    </a:lnTo>
                    <a:lnTo>
                      <a:pt x="257" y="15"/>
                    </a:lnTo>
                    <a:lnTo>
                      <a:pt x="263" y="18"/>
                    </a:lnTo>
                    <a:lnTo>
                      <a:pt x="264" y="21"/>
                    </a:lnTo>
                    <a:lnTo>
                      <a:pt x="266" y="22"/>
                    </a:lnTo>
                    <a:lnTo>
                      <a:pt x="268" y="21"/>
                    </a:lnTo>
                    <a:lnTo>
                      <a:pt x="266" y="19"/>
                    </a:lnTo>
                    <a:lnTo>
                      <a:pt x="263" y="15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46" y="4"/>
                    </a:lnTo>
                    <a:lnTo>
                      <a:pt x="240" y="1"/>
                    </a:lnTo>
                    <a:lnTo>
                      <a:pt x="233" y="0"/>
                    </a:lnTo>
                    <a:lnTo>
                      <a:pt x="226" y="1"/>
                    </a:lnTo>
                    <a:lnTo>
                      <a:pt x="221" y="4"/>
                    </a:lnTo>
                    <a:lnTo>
                      <a:pt x="221" y="4"/>
                    </a:lnTo>
                    <a:lnTo>
                      <a:pt x="197" y="11"/>
                    </a:lnTo>
                    <a:lnTo>
                      <a:pt x="182" y="16"/>
                    </a:lnTo>
                    <a:lnTo>
                      <a:pt x="175" y="19"/>
                    </a:lnTo>
                    <a:lnTo>
                      <a:pt x="169" y="23"/>
                    </a:lnTo>
                    <a:lnTo>
                      <a:pt x="151" y="36"/>
                    </a:lnTo>
                    <a:lnTo>
                      <a:pt x="145" y="40"/>
                    </a:lnTo>
                    <a:lnTo>
                      <a:pt x="136" y="41"/>
                    </a:lnTo>
                    <a:lnTo>
                      <a:pt x="130" y="44"/>
                    </a:lnTo>
                    <a:lnTo>
                      <a:pt x="126" y="48"/>
                    </a:lnTo>
                    <a:lnTo>
                      <a:pt x="126" y="48"/>
                    </a:lnTo>
                    <a:lnTo>
                      <a:pt x="122" y="54"/>
                    </a:lnTo>
                    <a:lnTo>
                      <a:pt x="120" y="60"/>
                    </a:lnTo>
                    <a:lnTo>
                      <a:pt x="117" y="65"/>
                    </a:lnTo>
                    <a:lnTo>
                      <a:pt x="111" y="69"/>
                    </a:lnTo>
                    <a:lnTo>
                      <a:pt x="102" y="74"/>
                    </a:lnTo>
                    <a:lnTo>
                      <a:pt x="84" y="81"/>
                    </a:lnTo>
                    <a:lnTo>
                      <a:pt x="84" y="81"/>
                    </a:lnTo>
                    <a:lnTo>
                      <a:pt x="66" y="91"/>
                    </a:lnTo>
                    <a:lnTo>
                      <a:pt x="48" y="98"/>
                    </a:lnTo>
                    <a:lnTo>
                      <a:pt x="30" y="106"/>
                    </a:lnTo>
                    <a:lnTo>
                      <a:pt x="22" y="112"/>
                    </a:lnTo>
                    <a:lnTo>
                      <a:pt x="14" y="117"/>
                    </a:lnTo>
                    <a:lnTo>
                      <a:pt x="10" y="118"/>
                    </a:lnTo>
                    <a:lnTo>
                      <a:pt x="4" y="118"/>
                    </a:lnTo>
                    <a:lnTo>
                      <a:pt x="4" y="141"/>
                    </a:lnTo>
                    <a:lnTo>
                      <a:pt x="5" y="149"/>
                    </a:lnTo>
                    <a:lnTo>
                      <a:pt x="9" y="161"/>
                    </a:lnTo>
                    <a:lnTo>
                      <a:pt x="12" y="173"/>
                    </a:lnTo>
                    <a:lnTo>
                      <a:pt x="14" y="182"/>
                    </a:lnTo>
                    <a:lnTo>
                      <a:pt x="15" y="192"/>
                    </a:lnTo>
                    <a:lnTo>
                      <a:pt x="15" y="198"/>
                    </a:lnTo>
                    <a:lnTo>
                      <a:pt x="14" y="201"/>
                    </a:lnTo>
                    <a:lnTo>
                      <a:pt x="11" y="204"/>
                    </a:lnTo>
                    <a:lnTo>
                      <a:pt x="4" y="210"/>
                    </a:lnTo>
                    <a:lnTo>
                      <a:pt x="2" y="214"/>
                    </a:lnTo>
                    <a:lnTo>
                      <a:pt x="0" y="217"/>
                    </a:lnTo>
                    <a:lnTo>
                      <a:pt x="2" y="220"/>
                    </a:lnTo>
                    <a:lnTo>
                      <a:pt x="3" y="222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15" y="235"/>
                    </a:lnTo>
                    <a:lnTo>
                      <a:pt x="22" y="241"/>
                    </a:lnTo>
                    <a:lnTo>
                      <a:pt x="30" y="248"/>
                    </a:lnTo>
                    <a:lnTo>
                      <a:pt x="33" y="252"/>
                    </a:lnTo>
                    <a:lnTo>
                      <a:pt x="33" y="257"/>
                    </a:lnTo>
                    <a:lnTo>
                      <a:pt x="31" y="264"/>
                    </a:lnTo>
                    <a:lnTo>
                      <a:pt x="28" y="273"/>
                    </a:lnTo>
                    <a:lnTo>
                      <a:pt x="28" y="276"/>
                    </a:lnTo>
                    <a:lnTo>
                      <a:pt x="28" y="280"/>
                    </a:lnTo>
                    <a:lnTo>
                      <a:pt x="31" y="288"/>
                    </a:lnTo>
                    <a:lnTo>
                      <a:pt x="34" y="292"/>
                    </a:lnTo>
                    <a:lnTo>
                      <a:pt x="37" y="295"/>
                    </a:lnTo>
                    <a:lnTo>
                      <a:pt x="40" y="300"/>
                    </a:lnTo>
                    <a:lnTo>
                      <a:pt x="40" y="307"/>
                    </a:lnTo>
                    <a:lnTo>
                      <a:pt x="40" y="326"/>
                    </a:lnTo>
                    <a:lnTo>
                      <a:pt x="40" y="332"/>
                    </a:lnTo>
                    <a:lnTo>
                      <a:pt x="40" y="335"/>
                    </a:lnTo>
                    <a:lnTo>
                      <a:pt x="41" y="339"/>
                    </a:lnTo>
                    <a:lnTo>
                      <a:pt x="42" y="341"/>
                    </a:lnTo>
                    <a:lnTo>
                      <a:pt x="43" y="345"/>
                    </a:lnTo>
                    <a:lnTo>
                      <a:pt x="46" y="351"/>
                    </a:lnTo>
                    <a:lnTo>
                      <a:pt x="46" y="356"/>
                    </a:lnTo>
                    <a:lnTo>
                      <a:pt x="47" y="360"/>
                    </a:lnTo>
                    <a:lnTo>
                      <a:pt x="51" y="364"/>
                    </a:lnTo>
                    <a:lnTo>
                      <a:pt x="52" y="365"/>
                    </a:lnTo>
                    <a:lnTo>
                      <a:pt x="54" y="366"/>
                    </a:lnTo>
                    <a:lnTo>
                      <a:pt x="56" y="365"/>
                    </a:lnTo>
                    <a:lnTo>
                      <a:pt x="59" y="365"/>
                    </a:lnTo>
                    <a:lnTo>
                      <a:pt x="60" y="366"/>
                    </a:lnTo>
                    <a:lnTo>
                      <a:pt x="62" y="371"/>
                    </a:lnTo>
                    <a:lnTo>
                      <a:pt x="64" y="387"/>
                    </a:lnTo>
                    <a:lnTo>
                      <a:pt x="65" y="398"/>
                    </a:lnTo>
                    <a:lnTo>
                      <a:pt x="64" y="406"/>
                    </a:lnTo>
                    <a:lnTo>
                      <a:pt x="64" y="408"/>
                    </a:lnTo>
                    <a:lnTo>
                      <a:pt x="65" y="410"/>
                    </a:lnTo>
                    <a:lnTo>
                      <a:pt x="66" y="410"/>
                    </a:lnTo>
                    <a:lnTo>
                      <a:pt x="68" y="4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3" name="Freeform 558"/>
              <p:cNvSpPr>
                <a:spLocks/>
              </p:cNvSpPr>
              <p:nvPr/>
            </p:nvSpPr>
            <p:spPr bwMode="auto">
              <a:xfrm>
                <a:off x="5970588" y="3268663"/>
                <a:ext cx="1049338" cy="890588"/>
              </a:xfrm>
              <a:custGeom>
                <a:avLst/>
                <a:gdLst>
                  <a:gd name="T0" fmla="*/ 142 w 661"/>
                  <a:gd name="T1" fmla="*/ 444 h 561"/>
                  <a:gd name="T2" fmla="*/ 147 w 661"/>
                  <a:gd name="T3" fmla="*/ 459 h 561"/>
                  <a:gd name="T4" fmla="*/ 196 w 661"/>
                  <a:gd name="T5" fmla="*/ 486 h 561"/>
                  <a:gd name="T6" fmla="*/ 220 w 661"/>
                  <a:gd name="T7" fmla="*/ 468 h 561"/>
                  <a:gd name="T8" fmla="*/ 254 w 661"/>
                  <a:gd name="T9" fmla="*/ 490 h 561"/>
                  <a:gd name="T10" fmla="*/ 301 w 661"/>
                  <a:gd name="T11" fmla="*/ 501 h 561"/>
                  <a:gd name="T12" fmla="*/ 337 w 661"/>
                  <a:gd name="T13" fmla="*/ 537 h 561"/>
                  <a:gd name="T14" fmla="*/ 394 w 661"/>
                  <a:gd name="T15" fmla="*/ 542 h 561"/>
                  <a:gd name="T16" fmla="*/ 420 w 661"/>
                  <a:gd name="T17" fmla="*/ 555 h 561"/>
                  <a:gd name="T18" fmla="*/ 482 w 661"/>
                  <a:gd name="T19" fmla="*/ 531 h 561"/>
                  <a:gd name="T20" fmla="*/ 531 w 661"/>
                  <a:gd name="T21" fmla="*/ 527 h 561"/>
                  <a:gd name="T22" fmla="*/ 599 w 661"/>
                  <a:gd name="T23" fmla="*/ 533 h 561"/>
                  <a:gd name="T24" fmla="*/ 640 w 661"/>
                  <a:gd name="T25" fmla="*/ 406 h 561"/>
                  <a:gd name="T26" fmla="*/ 654 w 661"/>
                  <a:gd name="T27" fmla="*/ 366 h 561"/>
                  <a:gd name="T28" fmla="*/ 640 w 661"/>
                  <a:gd name="T29" fmla="*/ 338 h 561"/>
                  <a:gd name="T30" fmla="*/ 593 w 661"/>
                  <a:gd name="T31" fmla="*/ 224 h 561"/>
                  <a:gd name="T32" fmla="*/ 604 w 661"/>
                  <a:gd name="T33" fmla="*/ 168 h 561"/>
                  <a:gd name="T34" fmla="*/ 594 w 661"/>
                  <a:gd name="T35" fmla="*/ 115 h 561"/>
                  <a:gd name="T36" fmla="*/ 545 w 661"/>
                  <a:gd name="T37" fmla="*/ 19 h 561"/>
                  <a:gd name="T38" fmla="*/ 496 w 661"/>
                  <a:gd name="T39" fmla="*/ 12 h 561"/>
                  <a:gd name="T40" fmla="*/ 293 w 661"/>
                  <a:gd name="T41" fmla="*/ 44 h 561"/>
                  <a:gd name="T42" fmla="*/ 254 w 661"/>
                  <a:gd name="T43" fmla="*/ 38 h 561"/>
                  <a:gd name="T44" fmla="*/ 264 w 661"/>
                  <a:gd name="T45" fmla="*/ 21 h 561"/>
                  <a:gd name="T46" fmla="*/ 226 w 661"/>
                  <a:gd name="T47" fmla="*/ 1 h 561"/>
                  <a:gd name="T48" fmla="*/ 124 w 661"/>
                  <a:gd name="T49" fmla="*/ 48 h 561"/>
                  <a:gd name="T50" fmla="*/ 30 w 661"/>
                  <a:gd name="T51" fmla="*/ 106 h 561"/>
                  <a:gd name="T52" fmla="*/ 3 w 661"/>
                  <a:gd name="T53" fmla="*/ 210 h 561"/>
                  <a:gd name="T54" fmla="*/ 31 w 661"/>
                  <a:gd name="T55" fmla="*/ 252 h 561"/>
                  <a:gd name="T56" fmla="*/ 39 w 661"/>
                  <a:gd name="T57" fmla="*/ 332 h 561"/>
                  <a:gd name="T58" fmla="*/ 60 w 661"/>
                  <a:gd name="T59" fmla="*/ 366 h 561"/>
                  <a:gd name="T60" fmla="*/ 66 w 661"/>
                  <a:gd name="T61" fmla="*/ 410 h 561"/>
                  <a:gd name="T62" fmla="*/ 47 w 661"/>
                  <a:gd name="T63" fmla="*/ 356 h 561"/>
                  <a:gd name="T64" fmla="*/ 29 w 661"/>
                  <a:gd name="T65" fmla="*/ 280 h 561"/>
                  <a:gd name="T66" fmla="*/ 3 w 661"/>
                  <a:gd name="T67" fmla="*/ 222 h 561"/>
                  <a:gd name="T68" fmla="*/ 6 w 661"/>
                  <a:gd name="T69" fmla="*/ 149 h 561"/>
                  <a:gd name="T70" fmla="*/ 102 w 661"/>
                  <a:gd name="T71" fmla="*/ 74 h 561"/>
                  <a:gd name="T72" fmla="*/ 151 w 661"/>
                  <a:gd name="T73" fmla="*/ 37 h 561"/>
                  <a:gd name="T74" fmla="*/ 257 w 661"/>
                  <a:gd name="T75" fmla="*/ 11 h 561"/>
                  <a:gd name="T76" fmla="*/ 246 w 661"/>
                  <a:gd name="T77" fmla="*/ 15 h 561"/>
                  <a:gd name="T78" fmla="*/ 270 w 661"/>
                  <a:gd name="T79" fmla="*/ 52 h 561"/>
                  <a:gd name="T80" fmla="*/ 433 w 661"/>
                  <a:gd name="T81" fmla="*/ 25 h 561"/>
                  <a:gd name="T82" fmla="*/ 520 w 661"/>
                  <a:gd name="T83" fmla="*/ 7 h 561"/>
                  <a:gd name="T84" fmla="*/ 556 w 661"/>
                  <a:gd name="T85" fmla="*/ 40 h 561"/>
                  <a:gd name="T86" fmla="*/ 603 w 661"/>
                  <a:gd name="T87" fmla="*/ 164 h 561"/>
                  <a:gd name="T88" fmla="*/ 568 w 661"/>
                  <a:gd name="T89" fmla="*/ 216 h 561"/>
                  <a:gd name="T90" fmla="*/ 606 w 661"/>
                  <a:gd name="T91" fmla="*/ 285 h 561"/>
                  <a:gd name="T92" fmla="*/ 649 w 661"/>
                  <a:gd name="T93" fmla="*/ 353 h 561"/>
                  <a:gd name="T94" fmla="*/ 649 w 661"/>
                  <a:gd name="T95" fmla="*/ 400 h 561"/>
                  <a:gd name="T96" fmla="*/ 588 w 661"/>
                  <a:gd name="T97" fmla="*/ 495 h 561"/>
                  <a:gd name="T98" fmla="*/ 566 w 661"/>
                  <a:gd name="T99" fmla="*/ 544 h 561"/>
                  <a:gd name="T100" fmla="*/ 496 w 661"/>
                  <a:gd name="T101" fmla="*/ 522 h 561"/>
                  <a:gd name="T102" fmla="*/ 426 w 661"/>
                  <a:gd name="T103" fmla="*/ 544 h 561"/>
                  <a:gd name="T104" fmla="*/ 400 w 661"/>
                  <a:gd name="T105" fmla="*/ 545 h 561"/>
                  <a:gd name="T106" fmla="*/ 349 w 661"/>
                  <a:gd name="T107" fmla="*/ 546 h 561"/>
                  <a:gd name="T108" fmla="*/ 315 w 661"/>
                  <a:gd name="T109" fmla="*/ 508 h 561"/>
                  <a:gd name="T110" fmla="*/ 254 w 661"/>
                  <a:gd name="T111" fmla="*/ 490 h 561"/>
                  <a:gd name="T112" fmla="*/ 232 w 661"/>
                  <a:gd name="T113" fmla="*/ 471 h 561"/>
                  <a:gd name="T114" fmla="*/ 203 w 661"/>
                  <a:gd name="T115" fmla="*/ 475 h 561"/>
                  <a:gd name="T116" fmla="*/ 148 w 661"/>
                  <a:gd name="T117" fmla="*/ 459 h 561"/>
                  <a:gd name="T118" fmla="*/ 147 w 661"/>
                  <a:gd name="T119" fmla="*/ 441 h 561"/>
                  <a:gd name="T120" fmla="*/ 68 w 661"/>
                  <a:gd name="T121" fmla="*/ 41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61" h="561">
                    <a:moveTo>
                      <a:pt x="68" y="410"/>
                    </a:moveTo>
                    <a:lnTo>
                      <a:pt x="68" y="412"/>
                    </a:lnTo>
                    <a:lnTo>
                      <a:pt x="73" y="413"/>
                    </a:lnTo>
                    <a:lnTo>
                      <a:pt x="78" y="414"/>
                    </a:lnTo>
                    <a:lnTo>
                      <a:pt x="83" y="418"/>
                    </a:lnTo>
                    <a:lnTo>
                      <a:pt x="83" y="416"/>
                    </a:lnTo>
                    <a:lnTo>
                      <a:pt x="83" y="418"/>
                    </a:lnTo>
                    <a:lnTo>
                      <a:pt x="83" y="418"/>
                    </a:lnTo>
                    <a:lnTo>
                      <a:pt x="87" y="422"/>
                    </a:lnTo>
                    <a:lnTo>
                      <a:pt x="93" y="427"/>
                    </a:lnTo>
                    <a:lnTo>
                      <a:pt x="101" y="432"/>
                    </a:lnTo>
                    <a:lnTo>
                      <a:pt x="109" y="435"/>
                    </a:lnTo>
                    <a:lnTo>
                      <a:pt x="117" y="439"/>
                    </a:lnTo>
                    <a:lnTo>
                      <a:pt x="127" y="441"/>
                    </a:lnTo>
                    <a:lnTo>
                      <a:pt x="135" y="443"/>
                    </a:lnTo>
                    <a:lnTo>
                      <a:pt x="142" y="444"/>
                    </a:lnTo>
                    <a:lnTo>
                      <a:pt x="142" y="444"/>
                    </a:lnTo>
                    <a:lnTo>
                      <a:pt x="147" y="443"/>
                    </a:lnTo>
                    <a:lnTo>
                      <a:pt x="147" y="443"/>
                    </a:lnTo>
                    <a:lnTo>
                      <a:pt x="147" y="443"/>
                    </a:lnTo>
                    <a:lnTo>
                      <a:pt x="157" y="445"/>
                    </a:lnTo>
                    <a:lnTo>
                      <a:pt x="160" y="446"/>
                    </a:lnTo>
                    <a:lnTo>
                      <a:pt x="163" y="447"/>
                    </a:lnTo>
                    <a:lnTo>
                      <a:pt x="164" y="449"/>
                    </a:lnTo>
                    <a:lnTo>
                      <a:pt x="163" y="451"/>
                    </a:lnTo>
                    <a:lnTo>
                      <a:pt x="160" y="453"/>
                    </a:lnTo>
                    <a:lnTo>
                      <a:pt x="158" y="455"/>
                    </a:lnTo>
                    <a:lnTo>
                      <a:pt x="151" y="457"/>
                    </a:lnTo>
                    <a:lnTo>
                      <a:pt x="149" y="458"/>
                    </a:lnTo>
                    <a:lnTo>
                      <a:pt x="148" y="458"/>
                    </a:lnTo>
                    <a:lnTo>
                      <a:pt x="148" y="459"/>
                    </a:lnTo>
                    <a:lnTo>
                      <a:pt x="147" y="459"/>
                    </a:lnTo>
                    <a:lnTo>
                      <a:pt x="147" y="462"/>
                    </a:lnTo>
                    <a:lnTo>
                      <a:pt x="147" y="462"/>
                    </a:lnTo>
                    <a:lnTo>
                      <a:pt x="149" y="464"/>
                    </a:lnTo>
                    <a:lnTo>
                      <a:pt x="149" y="464"/>
                    </a:lnTo>
                    <a:lnTo>
                      <a:pt x="157" y="470"/>
                    </a:lnTo>
                    <a:lnTo>
                      <a:pt x="169" y="483"/>
                    </a:lnTo>
                    <a:lnTo>
                      <a:pt x="172" y="488"/>
                    </a:lnTo>
                    <a:lnTo>
                      <a:pt x="175" y="489"/>
                    </a:lnTo>
                    <a:lnTo>
                      <a:pt x="177" y="493"/>
                    </a:lnTo>
                    <a:lnTo>
                      <a:pt x="177" y="493"/>
                    </a:lnTo>
                    <a:lnTo>
                      <a:pt x="178" y="495"/>
                    </a:lnTo>
                    <a:lnTo>
                      <a:pt x="179" y="495"/>
                    </a:lnTo>
                    <a:lnTo>
                      <a:pt x="182" y="495"/>
                    </a:lnTo>
                    <a:lnTo>
                      <a:pt x="182" y="495"/>
                    </a:lnTo>
                    <a:lnTo>
                      <a:pt x="189" y="490"/>
                    </a:lnTo>
                    <a:lnTo>
                      <a:pt x="196" y="486"/>
                    </a:lnTo>
                    <a:lnTo>
                      <a:pt x="201" y="483"/>
                    </a:lnTo>
                    <a:lnTo>
                      <a:pt x="203" y="480"/>
                    </a:lnTo>
                    <a:lnTo>
                      <a:pt x="203" y="480"/>
                    </a:lnTo>
                    <a:lnTo>
                      <a:pt x="204" y="476"/>
                    </a:lnTo>
                    <a:lnTo>
                      <a:pt x="204" y="476"/>
                    </a:lnTo>
                    <a:lnTo>
                      <a:pt x="204" y="475"/>
                    </a:lnTo>
                    <a:lnTo>
                      <a:pt x="204" y="474"/>
                    </a:lnTo>
                    <a:lnTo>
                      <a:pt x="197" y="466"/>
                    </a:lnTo>
                    <a:lnTo>
                      <a:pt x="196" y="463"/>
                    </a:lnTo>
                    <a:lnTo>
                      <a:pt x="196" y="462"/>
                    </a:lnTo>
                    <a:lnTo>
                      <a:pt x="196" y="460"/>
                    </a:lnTo>
                    <a:lnTo>
                      <a:pt x="198" y="460"/>
                    </a:lnTo>
                    <a:lnTo>
                      <a:pt x="201" y="460"/>
                    </a:lnTo>
                    <a:lnTo>
                      <a:pt x="204" y="460"/>
                    </a:lnTo>
                    <a:lnTo>
                      <a:pt x="211" y="464"/>
                    </a:lnTo>
                    <a:lnTo>
                      <a:pt x="220" y="468"/>
                    </a:lnTo>
                    <a:lnTo>
                      <a:pt x="232" y="472"/>
                    </a:lnTo>
                    <a:lnTo>
                      <a:pt x="241" y="475"/>
                    </a:lnTo>
                    <a:lnTo>
                      <a:pt x="246" y="475"/>
                    </a:lnTo>
                    <a:lnTo>
                      <a:pt x="246" y="475"/>
                    </a:lnTo>
                    <a:lnTo>
                      <a:pt x="251" y="472"/>
                    </a:lnTo>
                    <a:lnTo>
                      <a:pt x="253" y="472"/>
                    </a:lnTo>
                    <a:lnTo>
                      <a:pt x="253" y="476"/>
                    </a:lnTo>
                    <a:lnTo>
                      <a:pt x="251" y="480"/>
                    </a:lnTo>
                    <a:lnTo>
                      <a:pt x="251" y="480"/>
                    </a:lnTo>
                    <a:lnTo>
                      <a:pt x="250" y="484"/>
                    </a:lnTo>
                    <a:lnTo>
                      <a:pt x="250" y="484"/>
                    </a:lnTo>
                    <a:lnTo>
                      <a:pt x="250" y="488"/>
                    </a:lnTo>
                    <a:lnTo>
                      <a:pt x="250" y="489"/>
                    </a:lnTo>
                    <a:lnTo>
                      <a:pt x="252" y="489"/>
                    </a:lnTo>
                    <a:lnTo>
                      <a:pt x="253" y="489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7" y="495"/>
                    </a:lnTo>
                    <a:lnTo>
                      <a:pt x="260" y="496"/>
                    </a:lnTo>
                    <a:lnTo>
                      <a:pt x="260" y="496"/>
                    </a:lnTo>
                    <a:lnTo>
                      <a:pt x="263" y="495"/>
                    </a:lnTo>
                    <a:lnTo>
                      <a:pt x="265" y="494"/>
                    </a:lnTo>
                    <a:lnTo>
                      <a:pt x="265" y="494"/>
                    </a:lnTo>
                    <a:lnTo>
                      <a:pt x="270" y="491"/>
                    </a:lnTo>
                    <a:lnTo>
                      <a:pt x="275" y="490"/>
                    </a:lnTo>
                    <a:lnTo>
                      <a:pt x="275" y="490"/>
                    </a:lnTo>
                    <a:lnTo>
                      <a:pt x="273" y="490"/>
                    </a:lnTo>
                    <a:lnTo>
                      <a:pt x="279" y="491"/>
                    </a:lnTo>
                    <a:lnTo>
                      <a:pt x="289" y="495"/>
                    </a:lnTo>
                    <a:lnTo>
                      <a:pt x="301" y="501"/>
                    </a:lnTo>
                    <a:lnTo>
                      <a:pt x="310" y="507"/>
                    </a:lnTo>
                    <a:lnTo>
                      <a:pt x="314" y="509"/>
                    </a:lnTo>
                    <a:lnTo>
                      <a:pt x="316" y="512"/>
                    </a:lnTo>
                    <a:lnTo>
                      <a:pt x="318" y="517"/>
                    </a:lnTo>
                    <a:lnTo>
                      <a:pt x="318" y="517"/>
                    </a:lnTo>
                    <a:lnTo>
                      <a:pt x="318" y="520"/>
                    </a:lnTo>
                    <a:lnTo>
                      <a:pt x="319" y="520"/>
                    </a:lnTo>
                    <a:lnTo>
                      <a:pt x="321" y="524"/>
                    </a:lnTo>
                    <a:lnTo>
                      <a:pt x="321" y="524"/>
                    </a:lnTo>
                    <a:lnTo>
                      <a:pt x="326" y="525"/>
                    </a:lnTo>
                    <a:lnTo>
                      <a:pt x="330" y="526"/>
                    </a:lnTo>
                    <a:lnTo>
                      <a:pt x="330" y="528"/>
                    </a:lnTo>
                    <a:lnTo>
                      <a:pt x="331" y="530"/>
                    </a:lnTo>
                    <a:lnTo>
                      <a:pt x="331" y="532"/>
                    </a:lnTo>
                    <a:lnTo>
                      <a:pt x="331" y="532"/>
                    </a:lnTo>
                    <a:lnTo>
                      <a:pt x="337" y="537"/>
                    </a:lnTo>
                    <a:lnTo>
                      <a:pt x="340" y="540"/>
                    </a:lnTo>
                    <a:lnTo>
                      <a:pt x="346" y="548"/>
                    </a:lnTo>
                    <a:lnTo>
                      <a:pt x="349" y="548"/>
                    </a:lnTo>
                    <a:lnTo>
                      <a:pt x="349" y="548"/>
                    </a:lnTo>
                    <a:lnTo>
                      <a:pt x="352" y="546"/>
                    </a:lnTo>
                    <a:lnTo>
                      <a:pt x="352" y="546"/>
                    </a:lnTo>
                    <a:lnTo>
                      <a:pt x="357" y="540"/>
                    </a:lnTo>
                    <a:lnTo>
                      <a:pt x="366" y="527"/>
                    </a:lnTo>
                    <a:lnTo>
                      <a:pt x="370" y="525"/>
                    </a:lnTo>
                    <a:lnTo>
                      <a:pt x="372" y="525"/>
                    </a:lnTo>
                    <a:lnTo>
                      <a:pt x="375" y="526"/>
                    </a:lnTo>
                    <a:lnTo>
                      <a:pt x="377" y="530"/>
                    </a:lnTo>
                    <a:lnTo>
                      <a:pt x="381" y="533"/>
                    </a:lnTo>
                    <a:lnTo>
                      <a:pt x="384" y="536"/>
                    </a:lnTo>
                    <a:lnTo>
                      <a:pt x="394" y="543"/>
                    </a:lnTo>
                    <a:lnTo>
                      <a:pt x="394" y="542"/>
                    </a:lnTo>
                    <a:lnTo>
                      <a:pt x="394" y="543"/>
                    </a:lnTo>
                    <a:lnTo>
                      <a:pt x="399" y="546"/>
                    </a:lnTo>
                    <a:lnTo>
                      <a:pt x="400" y="549"/>
                    </a:lnTo>
                    <a:lnTo>
                      <a:pt x="402" y="557"/>
                    </a:lnTo>
                    <a:lnTo>
                      <a:pt x="402" y="559"/>
                    </a:lnTo>
                    <a:lnTo>
                      <a:pt x="402" y="559"/>
                    </a:lnTo>
                    <a:lnTo>
                      <a:pt x="405" y="561"/>
                    </a:lnTo>
                    <a:lnTo>
                      <a:pt x="405" y="561"/>
                    </a:lnTo>
                    <a:lnTo>
                      <a:pt x="407" y="561"/>
                    </a:lnTo>
                    <a:lnTo>
                      <a:pt x="407" y="561"/>
                    </a:lnTo>
                    <a:lnTo>
                      <a:pt x="411" y="559"/>
                    </a:lnTo>
                    <a:lnTo>
                      <a:pt x="415" y="559"/>
                    </a:lnTo>
                    <a:lnTo>
                      <a:pt x="415" y="559"/>
                    </a:lnTo>
                    <a:lnTo>
                      <a:pt x="417" y="558"/>
                    </a:lnTo>
                    <a:lnTo>
                      <a:pt x="418" y="558"/>
                    </a:lnTo>
                    <a:lnTo>
                      <a:pt x="420" y="555"/>
                    </a:lnTo>
                    <a:lnTo>
                      <a:pt x="420" y="555"/>
                    </a:lnTo>
                    <a:lnTo>
                      <a:pt x="423" y="552"/>
                    </a:lnTo>
                    <a:lnTo>
                      <a:pt x="424" y="549"/>
                    </a:lnTo>
                    <a:lnTo>
                      <a:pt x="425" y="549"/>
                    </a:lnTo>
                    <a:lnTo>
                      <a:pt x="425" y="548"/>
                    </a:lnTo>
                    <a:lnTo>
                      <a:pt x="427" y="545"/>
                    </a:lnTo>
                    <a:lnTo>
                      <a:pt x="434" y="539"/>
                    </a:lnTo>
                    <a:lnTo>
                      <a:pt x="444" y="536"/>
                    </a:lnTo>
                    <a:lnTo>
                      <a:pt x="451" y="532"/>
                    </a:lnTo>
                    <a:lnTo>
                      <a:pt x="455" y="532"/>
                    </a:lnTo>
                    <a:lnTo>
                      <a:pt x="458" y="533"/>
                    </a:lnTo>
                    <a:lnTo>
                      <a:pt x="465" y="536"/>
                    </a:lnTo>
                    <a:lnTo>
                      <a:pt x="471" y="537"/>
                    </a:lnTo>
                    <a:lnTo>
                      <a:pt x="475" y="537"/>
                    </a:lnTo>
                    <a:lnTo>
                      <a:pt x="476" y="537"/>
                    </a:lnTo>
                    <a:lnTo>
                      <a:pt x="482" y="531"/>
                    </a:lnTo>
                    <a:lnTo>
                      <a:pt x="481" y="530"/>
                    </a:lnTo>
                    <a:lnTo>
                      <a:pt x="482" y="531"/>
                    </a:lnTo>
                    <a:lnTo>
                      <a:pt x="482" y="531"/>
                    </a:lnTo>
                    <a:lnTo>
                      <a:pt x="486" y="527"/>
                    </a:lnTo>
                    <a:lnTo>
                      <a:pt x="489" y="525"/>
                    </a:lnTo>
                    <a:lnTo>
                      <a:pt x="493" y="524"/>
                    </a:lnTo>
                    <a:lnTo>
                      <a:pt x="496" y="524"/>
                    </a:lnTo>
                    <a:lnTo>
                      <a:pt x="496" y="524"/>
                    </a:lnTo>
                    <a:lnTo>
                      <a:pt x="502" y="524"/>
                    </a:lnTo>
                    <a:lnTo>
                      <a:pt x="508" y="525"/>
                    </a:lnTo>
                    <a:lnTo>
                      <a:pt x="516" y="527"/>
                    </a:lnTo>
                    <a:lnTo>
                      <a:pt x="523" y="527"/>
                    </a:lnTo>
                    <a:lnTo>
                      <a:pt x="523" y="527"/>
                    </a:lnTo>
                    <a:lnTo>
                      <a:pt x="526" y="527"/>
                    </a:lnTo>
                    <a:lnTo>
                      <a:pt x="531" y="528"/>
                    </a:lnTo>
                    <a:lnTo>
                      <a:pt x="531" y="527"/>
                    </a:lnTo>
                    <a:lnTo>
                      <a:pt x="531" y="528"/>
                    </a:lnTo>
                    <a:lnTo>
                      <a:pt x="531" y="528"/>
                    </a:lnTo>
                    <a:lnTo>
                      <a:pt x="548" y="538"/>
                    </a:lnTo>
                    <a:lnTo>
                      <a:pt x="556" y="543"/>
                    </a:lnTo>
                    <a:lnTo>
                      <a:pt x="556" y="543"/>
                    </a:lnTo>
                    <a:lnTo>
                      <a:pt x="560" y="544"/>
                    </a:lnTo>
                    <a:lnTo>
                      <a:pt x="566" y="545"/>
                    </a:lnTo>
                    <a:lnTo>
                      <a:pt x="587" y="548"/>
                    </a:lnTo>
                    <a:lnTo>
                      <a:pt x="587" y="548"/>
                    </a:lnTo>
                    <a:lnTo>
                      <a:pt x="604" y="548"/>
                    </a:lnTo>
                    <a:lnTo>
                      <a:pt x="606" y="545"/>
                    </a:lnTo>
                    <a:lnTo>
                      <a:pt x="606" y="545"/>
                    </a:lnTo>
                    <a:lnTo>
                      <a:pt x="603" y="539"/>
                    </a:lnTo>
                    <a:lnTo>
                      <a:pt x="599" y="533"/>
                    </a:lnTo>
                    <a:lnTo>
                      <a:pt x="599" y="533"/>
                    </a:lnTo>
                    <a:lnTo>
                      <a:pt x="599" y="533"/>
                    </a:lnTo>
                    <a:lnTo>
                      <a:pt x="594" y="528"/>
                    </a:lnTo>
                    <a:lnTo>
                      <a:pt x="591" y="522"/>
                    </a:lnTo>
                    <a:lnTo>
                      <a:pt x="589" y="515"/>
                    </a:lnTo>
                    <a:lnTo>
                      <a:pt x="588" y="508"/>
                    </a:lnTo>
                    <a:lnTo>
                      <a:pt x="588" y="508"/>
                    </a:lnTo>
                    <a:lnTo>
                      <a:pt x="589" y="495"/>
                    </a:lnTo>
                    <a:lnTo>
                      <a:pt x="593" y="482"/>
                    </a:lnTo>
                    <a:lnTo>
                      <a:pt x="598" y="469"/>
                    </a:lnTo>
                    <a:lnTo>
                      <a:pt x="605" y="455"/>
                    </a:lnTo>
                    <a:lnTo>
                      <a:pt x="612" y="443"/>
                    </a:lnTo>
                    <a:lnTo>
                      <a:pt x="619" y="431"/>
                    </a:lnTo>
                    <a:lnTo>
                      <a:pt x="625" y="421"/>
                    </a:lnTo>
                    <a:lnTo>
                      <a:pt x="631" y="414"/>
                    </a:lnTo>
                    <a:lnTo>
                      <a:pt x="631" y="414"/>
                    </a:lnTo>
                    <a:lnTo>
                      <a:pt x="636" y="409"/>
                    </a:lnTo>
                    <a:lnTo>
                      <a:pt x="640" y="406"/>
                    </a:lnTo>
                    <a:lnTo>
                      <a:pt x="644" y="402"/>
                    </a:lnTo>
                    <a:lnTo>
                      <a:pt x="648" y="402"/>
                    </a:lnTo>
                    <a:lnTo>
                      <a:pt x="648" y="402"/>
                    </a:lnTo>
                    <a:lnTo>
                      <a:pt x="650" y="401"/>
                    </a:lnTo>
                    <a:lnTo>
                      <a:pt x="650" y="401"/>
                    </a:lnTo>
                    <a:lnTo>
                      <a:pt x="651" y="400"/>
                    </a:lnTo>
                    <a:lnTo>
                      <a:pt x="651" y="400"/>
                    </a:lnTo>
                    <a:lnTo>
                      <a:pt x="654" y="394"/>
                    </a:lnTo>
                    <a:lnTo>
                      <a:pt x="660" y="379"/>
                    </a:lnTo>
                    <a:lnTo>
                      <a:pt x="661" y="376"/>
                    </a:lnTo>
                    <a:lnTo>
                      <a:pt x="661" y="376"/>
                    </a:lnTo>
                    <a:lnTo>
                      <a:pt x="660" y="372"/>
                    </a:lnTo>
                    <a:lnTo>
                      <a:pt x="660" y="372"/>
                    </a:lnTo>
                    <a:lnTo>
                      <a:pt x="657" y="370"/>
                    </a:lnTo>
                    <a:lnTo>
                      <a:pt x="654" y="366"/>
                    </a:lnTo>
                    <a:lnTo>
                      <a:pt x="654" y="366"/>
                    </a:lnTo>
                    <a:lnTo>
                      <a:pt x="648" y="362"/>
                    </a:lnTo>
                    <a:lnTo>
                      <a:pt x="644" y="359"/>
                    </a:lnTo>
                    <a:lnTo>
                      <a:pt x="644" y="357"/>
                    </a:lnTo>
                    <a:lnTo>
                      <a:pt x="647" y="354"/>
                    </a:lnTo>
                    <a:lnTo>
                      <a:pt x="649" y="354"/>
                    </a:lnTo>
                    <a:lnTo>
                      <a:pt x="653" y="353"/>
                    </a:lnTo>
                    <a:lnTo>
                      <a:pt x="654" y="353"/>
                    </a:lnTo>
                    <a:lnTo>
                      <a:pt x="654" y="351"/>
                    </a:lnTo>
                    <a:lnTo>
                      <a:pt x="654" y="350"/>
                    </a:lnTo>
                    <a:lnTo>
                      <a:pt x="649" y="347"/>
                    </a:lnTo>
                    <a:lnTo>
                      <a:pt x="644" y="342"/>
                    </a:lnTo>
                    <a:lnTo>
                      <a:pt x="642" y="341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30" y="326"/>
                    </a:lnTo>
                    <a:lnTo>
                      <a:pt x="622" y="315"/>
                    </a:lnTo>
                    <a:lnTo>
                      <a:pt x="616" y="304"/>
                    </a:lnTo>
                    <a:lnTo>
                      <a:pt x="609" y="290"/>
                    </a:lnTo>
                    <a:lnTo>
                      <a:pt x="607" y="285"/>
                    </a:lnTo>
                    <a:lnTo>
                      <a:pt x="606" y="280"/>
                    </a:lnTo>
                    <a:lnTo>
                      <a:pt x="604" y="258"/>
                    </a:lnTo>
                    <a:lnTo>
                      <a:pt x="604" y="258"/>
                    </a:lnTo>
                    <a:lnTo>
                      <a:pt x="604" y="258"/>
                    </a:lnTo>
                    <a:lnTo>
                      <a:pt x="603" y="244"/>
                    </a:lnTo>
                    <a:lnTo>
                      <a:pt x="601" y="233"/>
                    </a:lnTo>
                    <a:lnTo>
                      <a:pt x="600" y="229"/>
                    </a:lnTo>
                    <a:lnTo>
                      <a:pt x="600" y="229"/>
                    </a:lnTo>
                    <a:lnTo>
                      <a:pt x="597" y="226"/>
                    </a:lnTo>
                    <a:lnTo>
                      <a:pt x="597" y="226"/>
                    </a:lnTo>
                    <a:lnTo>
                      <a:pt x="593" y="224"/>
                    </a:lnTo>
                    <a:lnTo>
                      <a:pt x="593" y="224"/>
                    </a:lnTo>
                    <a:lnTo>
                      <a:pt x="587" y="222"/>
                    </a:lnTo>
                    <a:lnTo>
                      <a:pt x="578" y="220"/>
                    </a:lnTo>
                    <a:lnTo>
                      <a:pt x="570" y="218"/>
                    </a:lnTo>
                    <a:lnTo>
                      <a:pt x="569" y="215"/>
                    </a:lnTo>
                    <a:lnTo>
                      <a:pt x="569" y="213"/>
                    </a:lnTo>
                    <a:lnTo>
                      <a:pt x="572" y="205"/>
                    </a:lnTo>
                    <a:lnTo>
                      <a:pt x="576" y="196"/>
                    </a:lnTo>
                    <a:lnTo>
                      <a:pt x="581" y="189"/>
                    </a:lnTo>
                    <a:lnTo>
                      <a:pt x="586" y="184"/>
                    </a:lnTo>
                    <a:lnTo>
                      <a:pt x="586" y="184"/>
                    </a:lnTo>
                    <a:lnTo>
                      <a:pt x="591" y="180"/>
                    </a:lnTo>
                    <a:lnTo>
                      <a:pt x="597" y="176"/>
                    </a:lnTo>
                    <a:lnTo>
                      <a:pt x="597" y="176"/>
                    </a:lnTo>
                    <a:lnTo>
                      <a:pt x="601" y="171"/>
                    </a:lnTo>
                    <a:lnTo>
                      <a:pt x="604" y="168"/>
                    </a:lnTo>
                    <a:lnTo>
                      <a:pt x="604" y="165"/>
                    </a:lnTo>
                    <a:lnTo>
                      <a:pt x="604" y="165"/>
                    </a:lnTo>
                    <a:lnTo>
                      <a:pt x="604" y="162"/>
                    </a:lnTo>
                    <a:lnTo>
                      <a:pt x="604" y="164"/>
                    </a:lnTo>
                    <a:lnTo>
                      <a:pt x="604" y="164"/>
                    </a:lnTo>
                    <a:lnTo>
                      <a:pt x="604" y="158"/>
                    </a:lnTo>
                    <a:lnTo>
                      <a:pt x="604" y="158"/>
                    </a:lnTo>
                    <a:lnTo>
                      <a:pt x="601" y="146"/>
                    </a:lnTo>
                    <a:lnTo>
                      <a:pt x="599" y="134"/>
                    </a:lnTo>
                    <a:lnTo>
                      <a:pt x="597" y="122"/>
                    </a:lnTo>
                    <a:lnTo>
                      <a:pt x="595" y="120"/>
                    </a:lnTo>
                    <a:lnTo>
                      <a:pt x="595" y="120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76" y="91"/>
                    </a:lnTo>
                    <a:lnTo>
                      <a:pt x="568" y="79"/>
                    </a:lnTo>
                    <a:lnTo>
                      <a:pt x="562" y="66"/>
                    </a:lnTo>
                    <a:lnTo>
                      <a:pt x="562" y="66"/>
                    </a:lnTo>
                    <a:lnTo>
                      <a:pt x="562" y="66"/>
                    </a:lnTo>
                    <a:lnTo>
                      <a:pt x="558" y="52"/>
                    </a:lnTo>
                    <a:lnTo>
                      <a:pt x="556" y="40"/>
                    </a:lnTo>
                    <a:lnTo>
                      <a:pt x="556" y="40"/>
                    </a:lnTo>
                    <a:lnTo>
                      <a:pt x="556" y="40"/>
                    </a:lnTo>
                    <a:lnTo>
                      <a:pt x="555" y="32"/>
                    </a:lnTo>
                    <a:lnTo>
                      <a:pt x="554" y="28"/>
                    </a:lnTo>
                    <a:lnTo>
                      <a:pt x="554" y="28"/>
                    </a:lnTo>
                    <a:lnTo>
                      <a:pt x="551" y="24"/>
                    </a:lnTo>
                    <a:lnTo>
                      <a:pt x="551" y="24"/>
                    </a:lnTo>
                    <a:lnTo>
                      <a:pt x="545" y="19"/>
                    </a:lnTo>
                    <a:lnTo>
                      <a:pt x="545" y="19"/>
                    </a:lnTo>
                    <a:lnTo>
                      <a:pt x="538" y="18"/>
                    </a:lnTo>
                    <a:lnTo>
                      <a:pt x="535" y="17"/>
                    </a:lnTo>
                    <a:lnTo>
                      <a:pt x="531" y="15"/>
                    </a:lnTo>
                    <a:lnTo>
                      <a:pt x="521" y="7"/>
                    </a:lnTo>
                    <a:lnTo>
                      <a:pt x="519" y="5"/>
                    </a:lnTo>
                    <a:lnTo>
                      <a:pt x="519" y="5"/>
                    </a:lnTo>
                    <a:lnTo>
                      <a:pt x="514" y="5"/>
                    </a:lnTo>
                    <a:lnTo>
                      <a:pt x="514" y="5"/>
                    </a:lnTo>
                    <a:lnTo>
                      <a:pt x="512" y="6"/>
                    </a:lnTo>
                    <a:lnTo>
                      <a:pt x="510" y="7"/>
                    </a:lnTo>
                    <a:lnTo>
                      <a:pt x="508" y="7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496" y="12"/>
                    </a:lnTo>
                    <a:lnTo>
                      <a:pt x="488" y="15"/>
                    </a:lnTo>
                    <a:lnTo>
                      <a:pt x="467" y="19"/>
                    </a:lnTo>
                    <a:lnTo>
                      <a:pt x="467" y="19"/>
                    </a:lnTo>
                    <a:lnTo>
                      <a:pt x="432" y="24"/>
                    </a:lnTo>
                    <a:lnTo>
                      <a:pt x="433" y="25"/>
                    </a:lnTo>
                    <a:lnTo>
                      <a:pt x="433" y="24"/>
                    </a:lnTo>
                    <a:lnTo>
                      <a:pt x="409" y="28"/>
                    </a:lnTo>
                    <a:lnTo>
                      <a:pt x="409" y="28"/>
                    </a:lnTo>
                    <a:lnTo>
                      <a:pt x="409" y="28"/>
                    </a:lnTo>
                    <a:lnTo>
                      <a:pt x="384" y="30"/>
                    </a:lnTo>
                    <a:lnTo>
                      <a:pt x="357" y="31"/>
                    </a:lnTo>
                    <a:lnTo>
                      <a:pt x="327" y="31"/>
                    </a:lnTo>
                    <a:lnTo>
                      <a:pt x="313" y="44"/>
                    </a:lnTo>
                    <a:lnTo>
                      <a:pt x="306" y="53"/>
                    </a:lnTo>
                    <a:lnTo>
                      <a:pt x="296" y="47"/>
                    </a:lnTo>
                    <a:lnTo>
                      <a:pt x="293" y="44"/>
                    </a:lnTo>
                    <a:lnTo>
                      <a:pt x="293" y="44"/>
                    </a:lnTo>
                    <a:lnTo>
                      <a:pt x="291" y="44"/>
                    </a:lnTo>
                    <a:lnTo>
                      <a:pt x="291" y="44"/>
                    </a:lnTo>
                    <a:lnTo>
                      <a:pt x="288" y="46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76" y="49"/>
                    </a:lnTo>
                    <a:lnTo>
                      <a:pt x="270" y="50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6" y="52"/>
                    </a:lnTo>
                    <a:lnTo>
                      <a:pt x="266" y="50"/>
                    </a:lnTo>
                    <a:lnTo>
                      <a:pt x="264" y="49"/>
                    </a:lnTo>
                    <a:lnTo>
                      <a:pt x="262" y="48"/>
                    </a:lnTo>
                    <a:lnTo>
                      <a:pt x="256" y="41"/>
                    </a:lnTo>
                    <a:lnTo>
                      <a:pt x="254" y="38"/>
                    </a:lnTo>
                    <a:lnTo>
                      <a:pt x="253" y="35"/>
                    </a:lnTo>
                    <a:lnTo>
                      <a:pt x="253" y="31"/>
                    </a:lnTo>
                    <a:lnTo>
                      <a:pt x="253" y="31"/>
                    </a:lnTo>
                    <a:lnTo>
                      <a:pt x="250" y="22"/>
                    </a:lnTo>
                    <a:lnTo>
                      <a:pt x="247" y="15"/>
                    </a:lnTo>
                    <a:lnTo>
                      <a:pt x="245" y="11"/>
                    </a:lnTo>
                    <a:lnTo>
                      <a:pt x="245" y="11"/>
                    </a:lnTo>
                    <a:lnTo>
                      <a:pt x="241" y="9"/>
                    </a:lnTo>
                    <a:lnTo>
                      <a:pt x="241" y="10"/>
                    </a:lnTo>
                    <a:lnTo>
                      <a:pt x="241" y="10"/>
                    </a:lnTo>
                    <a:lnTo>
                      <a:pt x="242" y="10"/>
                    </a:lnTo>
                    <a:lnTo>
                      <a:pt x="251" y="12"/>
                    </a:lnTo>
                    <a:lnTo>
                      <a:pt x="257" y="15"/>
                    </a:lnTo>
                    <a:lnTo>
                      <a:pt x="262" y="19"/>
                    </a:lnTo>
                    <a:lnTo>
                      <a:pt x="264" y="21"/>
                    </a:lnTo>
                    <a:lnTo>
                      <a:pt x="264" y="21"/>
                    </a:lnTo>
                    <a:lnTo>
                      <a:pt x="266" y="22"/>
                    </a:lnTo>
                    <a:lnTo>
                      <a:pt x="266" y="22"/>
                    </a:lnTo>
                    <a:lnTo>
                      <a:pt x="268" y="21"/>
                    </a:lnTo>
                    <a:lnTo>
                      <a:pt x="268" y="21"/>
                    </a:lnTo>
                    <a:lnTo>
                      <a:pt x="266" y="19"/>
                    </a:lnTo>
                    <a:lnTo>
                      <a:pt x="263" y="13"/>
                    </a:lnTo>
                    <a:lnTo>
                      <a:pt x="258" y="10"/>
                    </a:lnTo>
                    <a:lnTo>
                      <a:pt x="258" y="10"/>
                    </a:lnTo>
                    <a:lnTo>
                      <a:pt x="258" y="10"/>
                    </a:lnTo>
                    <a:lnTo>
                      <a:pt x="246" y="3"/>
                    </a:lnTo>
                    <a:lnTo>
                      <a:pt x="241" y="0"/>
                    </a:lnTo>
                    <a:lnTo>
                      <a:pt x="234" y="0"/>
                    </a:lnTo>
                    <a:lnTo>
                      <a:pt x="234" y="0"/>
                    </a:lnTo>
                    <a:lnTo>
                      <a:pt x="233" y="0"/>
                    </a:lnTo>
                    <a:lnTo>
                      <a:pt x="233" y="0"/>
                    </a:lnTo>
                    <a:lnTo>
                      <a:pt x="226" y="1"/>
                    </a:lnTo>
                    <a:lnTo>
                      <a:pt x="220" y="3"/>
                    </a:lnTo>
                    <a:lnTo>
                      <a:pt x="221" y="4"/>
                    </a:lnTo>
                    <a:lnTo>
                      <a:pt x="221" y="3"/>
                    </a:lnTo>
                    <a:lnTo>
                      <a:pt x="221" y="3"/>
                    </a:lnTo>
                    <a:lnTo>
                      <a:pt x="197" y="11"/>
                    </a:lnTo>
                    <a:lnTo>
                      <a:pt x="182" y="16"/>
                    </a:lnTo>
                    <a:lnTo>
                      <a:pt x="182" y="16"/>
                    </a:lnTo>
                    <a:lnTo>
                      <a:pt x="175" y="18"/>
                    </a:lnTo>
                    <a:lnTo>
                      <a:pt x="167" y="22"/>
                    </a:lnTo>
                    <a:lnTo>
                      <a:pt x="149" y="36"/>
                    </a:lnTo>
                    <a:lnTo>
                      <a:pt x="151" y="36"/>
                    </a:lnTo>
                    <a:lnTo>
                      <a:pt x="149" y="36"/>
                    </a:lnTo>
                    <a:lnTo>
                      <a:pt x="144" y="38"/>
                    </a:lnTo>
                    <a:lnTo>
                      <a:pt x="136" y="41"/>
                    </a:lnTo>
                    <a:lnTo>
                      <a:pt x="130" y="43"/>
                    </a:lnTo>
                    <a:lnTo>
                      <a:pt x="124" y="48"/>
                    </a:lnTo>
                    <a:lnTo>
                      <a:pt x="124" y="48"/>
                    </a:lnTo>
                    <a:lnTo>
                      <a:pt x="124" y="48"/>
                    </a:lnTo>
                    <a:lnTo>
                      <a:pt x="122" y="54"/>
                    </a:lnTo>
                    <a:lnTo>
                      <a:pt x="120" y="59"/>
                    </a:lnTo>
                    <a:lnTo>
                      <a:pt x="120" y="59"/>
                    </a:lnTo>
                    <a:lnTo>
                      <a:pt x="117" y="63"/>
                    </a:lnTo>
                    <a:lnTo>
                      <a:pt x="111" y="68"/>
                    </a:lnTo>
                    <a:lnTo>
                      <a:pt x="111" y="69"/>
                    </a:lnTo>
                    <a:lnTo>
                      <a:pt x="111" y="68"/>
                    </a:lnTo>
                    <a:lnTo>
                      <a:pt x="102" y="73"/>
                    </a:lnTo>
                    <a:lnTo>
                      <a:pt x="84" y="81"/>
                    </a:lnTo>
                    <a:lnTo>
                      <a:pt x="84" y="81"/>
                    </a:lnTo>
                    <a:lnTo>
                      <a:pt x="84" y="81"/>
                    </a:lnTo>
                    <a:lnTo>
                      <a:pt x="66" y="90"/>
                    </a:lnTo>
                    <a:lnTo>
                      <a:pt x="48" y="98"/>
                    </a:lnTo>
                    <a:lnTo>
                      <a:pt x="30" y="106"/>
                    </a:lnTo>
                    <a:lnTo>
                      <a:pt x="21" y="111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8"/>
                    </a:lnTo>
                    <a:lnTo>
                      <a:pt x="3" y="118"/>
                    </a:lnTo>
                    <a:lnTo>
                      <a:pt x="3" y="141"/>
                    </a:lnTo>
                    <a:lnTo>
                      <a:pt x="5" y="149"/>
                    </a:lnTo>
                    <a:lnTo>
                      <a:pt x="8" y="161"/>
                    </a:lnTo>
                    <a:lnTo>
                      <a:pt x="12" y="173"/>
                    </a:lnTo>
                    <a:lnTo>
                      <a:pt x="12" y="182"/>
                    </a:lnTo>
                    <a:lnTo>
                      <a:pt x="14" y="192"/>
                    </a:lnTo>
                    <a:lnTo>
                      <a:pt x="14" y="198"/>
                    </a:lnTo>
                    <a:lnTo>
                      <a:pt x="12" y="201"/>
                    </a:lnTo>
                    <a:lnTo>
                      <a:pt x="11" y="203"/>
                    </a:lnTo>
                    <a:lnTo>
                      <a:pt x="3" y="210"/>
                    </a:lnTo>
                    <a:lnTo>
                      <a:pt x="2" y="214"/>
                    </a:lnTo>
                    <a:lnTo>
                      <a:pt x="0" y="214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0" y="220"/>
                    </a:lnTo>
                    <a:lnTo>
                      <a:pt x="2" y="223"/>
                    </a:lnTo>
                    <a:lnTo>
                      <a:pt x="2" y="223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17" y="238"/>
                    </a:lnTo>
                    <a:lnTo>
                      <a:pt x="25" y="245"/>
                    </a:lnTo>
                    <a:lnTo>
                      <a:pt x="25" y="245"/>
                    </a:lnTo>
                    <a:lnTo>
                      <a:pt x="30" y="249"/>
                    </a:lnTo>
                    <a:lnTo>
                      <a:pt x="31" y="252"/>
                    </a:lnTo>
                    <a:lnTo>
                      <a:pt x="33" y="255"/>
                    </a:lnTo>
                    <a:lnTo>
                      <a:pt x="33" y="255"/>
                    </a:lnTo>
                    <a:lnTo>
                      <a:pt x="31" y="263"/>
                    </a:lnTo>
                    <a:lnTo>
                      <a:pt x="27" y="273"/>
                    </a:lnTo>
                    <a:lnTo>
                      <a:pt x="27" y="273"/>
                    </a:lnTo>
                    <a:lnTo>
                      <a:pt x="27" y="276"/>
                    </a:lnTo>
                    <a:lnTo>
                      <a:pt x="27" y="276"/>
                    </a:lnTo>
                    <a:lnTo>
                      <a:pt x="28" y="282"/>
                    </a:lnTo>
                    <a:lnTo>
                      <a:pt x="28" y="282"/>
                    </a:lnTo>
                    <a:lnTo>
                      <a:pt x="30" y="289"/>
                    </a:lnTo>
                    <a:lnTo>
                      <a:pt x="34" y="292"/>
                    </a:lnTo>
                    <a:lnTo>
                      <a:pt x="36" y="295"/>
                    </a:lnTo>
                    <a:lnTo>
                      <a:pt x="39" y="300"/>
                    </a:lnTo>
                    <a:lnTo>
                      <a:pt x="40" y="307"/>
                    </a:lnTo>
                    <a:lnTo>
                      <a:pt x="40" y="326"/>
                    </a:lnTo>
                    <a:lnTo>
                      <a:pt x="39" y="332"/>
                    </a:lnTo>
                    <a:lnTo>
                      <a:pt x="39" y="335"/>
                    </a:lnTo>
                    <a:lnTo>
                      <a:pt x="39" y="335"/>
                    </a:lnTo>
                    <a:lnTo>
                      <a:pt x="41" y="339"/>
                    </a:lnTo>
                    <a:lnTo>
                      <a:pt x="42" y="341"/>
                    </a:lnTo>
                    <a:lnTo>
                      <a:pt x="42" y="345"/>
                    </a:lnTo>
                    <a:lnTo>
                      <a:pt x="45" y="352"/>
                    </a:lnTo>
                    <a:lnTo>
                      <a:pt x="46" y="356"/>
                    </a:lnTo>
                    <a:lnTo>
                      <a:pt x="47" y="360"/>
                    </a:lnTo>
                    <a:lnTo>
                      <a:pt x="47" y="360"/>
                    </a:lnTo>
                    <a:lnTo>
                      <a:pt x="49" y="365"/>
                    </a:lnTo>
                    <a:lnTo>
                      <a:pt x="52" y="366"/>
                    </a:lnTo>
                    <a:lnTo>
                      <a:pt x="54" y="366"/>
                    </a:lnTo>
                    <a:lnTo>
                      <a:pt x="54" y="367"/>
                    </a:lnTo>
                    <a:lnTo>
                      <a:pt x="58" y="366"/>
                    </a:lnTo>
                    <a:lnTo>
                      <a:pt x="59" y="366"/>
                    </a:lnTo>
                    <a:lnTo>
                      <a:pt x="60" y="366"/>
                    </a:lnTo>
                    <a:lnTo>
                      <a:pt x="61" y="371"/>
                    </a:lnTo>
                    <a:lnTo>
                      <a:pt x="64" y="387"/>
                    </a:lnTo>
                    <a:lnTo>
                      <a:pt x="65" y="398"/>
                    </a:lnTo>
                    <a:lnTo>
                      <a:pt x="64" y="406"/>
                    </a:lnTo>
                    <a:lnTo>
                      <a:pt x="64" y="408"/>
                    </a:lnTo>
                    <a:lnTo>
                      <a:pt x="64" y="408"/>
                    </a:lnTo>
                    <a:lnTo>
                      <a:pt x="65" y="410"/>
                    </a:lnTo>
                    <a:lnTo>
                      <a:pt x="65" y="410"/>
                    </a:lnTo>
                    <a:lnTo>
                      <a:pt x="66" y="412"/>
                    </a:lnTo>
                    <a:lnTo>
                      <a:pt x="66" y="412"/>
                    </a:lnTo>
                    <a:lnTo>
                      <a:pt x="68" y="412"/>
                    </a:lnTo>
                    <a:lnTo>
                      <a:pt x="68" y="410"/>
                    </a:lnTo>
                    <a:lnTo>
                      <a:pt x="68" y="412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6" y="410"/>
                    </a:lnTo>
                    <a:lnTo>
                      <a:pt x="66" y="409"/>
                    </a:lnTo>
                    <a:lnTo>
                      <a:pt x="65" y="408"/>
                    </a:lnTo>
                    <a:lnTo>
                      <a:pt x="65" y="406"/>
                    </a:lnTo>
                    <a:lnTo>
                      <a:pt x="66" y="398"/>
                    </a:lnTo>
                    <a:lnTo>
                      <a:pt x="65" y="387"/>
                    </a:lnTo>
                    <a:lnTo>
                      <a:pt x="62" y="371"/>
                    </a:lnTo>
                    <a:lnTo>
                      <a:pt x="60" y="366"/>
                    </a:lnTo>
                    <a:lnTo>
                      <a:pt x="59" y="365"/>
                    </a:lnTo>
                    <a:lnTo>
                      <a:pt x="59" y="365"/>
                    </a:lnTo>
                    <a:lnTo>
                      <a:pt x="56" y="365"/>
                    </a:lnTo>
                    <a:lnTo>
                      <a:pt x="56" y="365"/>
                    </a:lnTo>
                    <a:lnTo>
                      <a:pt x="54" y="365"/>
                    </a:lnTo>
                    <a:lnTo>
                      <a:pt x="53" y="365"/>
                    </a:lnTo>
                    <a:lnTo>
                      <a:pt x="51" y="364"/>
                    </a:lnTo>
                    <a:lnTo>
                      <a:pt x="48" y="360"/>
                    </a:lnTo>
                    <a:lnTo>
                      <a:pt x="47" y="356"/>
                    </a:lnTo>
                    <a:lnTo>
                      <a:pt x="47" y="356"/>
                    </a:lnTo>
                    <a:lnTo>
                      <a:pt x="46" y="351"/>
                    </a:lnTo>
                    <a:lnTo>
                      <a:pt x="46" y="351"/>
                    </a:lnTo>
                    <a:lnTo>
                      <a:pt x="43" y="345"/>
                    </a:lnTo>
                    <a:lnTo>
                      <a:pt x="42" y="341"/>
                    </a:lnTo>
                    <a:lnTo>
                      <a:pt x="42" y="339"/>
                    </a:lnTo>
                    <a:lnTo>
                      <a:pt x="42" y="338"/>
                    </a:lnTo>
                    <a:lnTo>
                      <a:pt x="40" y="335"/>
                    </a:lnTo>
                    <a:lnTo>
                      <a:pt x="40" y="332"/>
                    </a:lnTo>
                    <a:lnTo>
                      <a:pt x="41" y="326"/>
                    </a:lnTo>
                    <a:lnTo>
                      <a:pt x="41" y="307"/>
                    </a:lnTo>
                    <a:lnTo>
                      <a:pt x="40" y="300"/>
                    </a:lnTo>
                    <a:lnTo>
                      <a:pt x="37" y="295"/>
                    </a:lnTo>
                    <a:lnTo>
                      <a:pt x="35" y="291"/>
                    </a:lnTo>
                    <a:lnTo>
                      <a:pt x="31" y="288"/>
                    </a:lnTo>
                    <a:lnTo>
                      <a:pt x="29" y="280"/>
                    </a:lnTo>
                    <a:lnTo>
                      <a:pt x="28" y="276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33" y="263"/>
                    </a:lnTo>
                    <a:lnTo>
                      <a:pt x="34" y="255"/>
                    </a:lnTo>
                    <a:lnTo>
                      <a:pt x="34" y="255"/>
                    </a:lnTo>
                    <a:lnTo>
                      <a:pt x="33" y="252"/>
                    </a:lnTo>
                    <a:lnTo>
                      <a:pt x="31" y="249"/>
                    </a:lnTo>
                    <a:lnTo>
                      <a:pt x="27" y="244"/>
                    </a:lnTo>
                    <a:lnTo>
                      <a:pt x="27" y="244"/>
                    </a:lnTo>
                    <a:lnTo>
                      <a:pt x="18" y="238"/>
                    </a:lnTo>
                    <a:lnTo>
                      <a:pt x="8" y="226"/>
                    </a:lnTo>
                    <a:lnTo>
                      <a:pt x="8" y="226"/>
                    </a:lnTo>
                    <a:lnTo>
                      <a:pt x="3" y="22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2" y="217"/>
                    </a:lnTo>
                    <a:lnTo>
                      <a:pt x="2" y="214"/>
                    </a:lnTo>
                    <a:lnTo>
                      <a:pt x="4" y="211"/>
                    </a:lnTo>
                    <a:lnTo>
                      <a:pt x="12" y="204"/>
                    </a:lnTo>
                    <a:lnTo>
                      <a:pt x="14" y="201"/>
                    </a:lnTo>
                    <a:lnTo>
                      <a:pt x="14" y="201"/>
                    </a:lnTo>
                    <a:lnTo>
                      <a:pt x="15" y="198"/>
                    </a:lnTo>
                    <a:lnTo>
                      <a:pt x="15" y="198"/>
                    </a:lnTo>
                    <a:lnTo>
                      <a:pt x="15" y="192"/>
                    </a:lnTo>
                    <a:lnTo>
                      <a:pt x="15" y="192"/>
                    </a:lnTo>
                    <a:lnTo>
                      <a:pt x="14" y="180"/>
                    </a:lnTo>
                    <a:lnTo>
                      <a:pt x="14" y="173"/>
                    </a:lnTo>
                    <a:lnTo>
                      <a:pt x="9" y="161"/>
                    </a:lnTo>
                    <a:lnTo>
                      <a:pt x="6" y="149"/>
                    </a:lnTo>
                    <a:lnTo>
                      <a:pt x="4" y="141"/>
                    </a:lnTo>
                    <a:lnTo>
                      <a:pt x="4" y="120"/>
                    </a:lnTo>
                    <a:lnTo>
                      <a:pt x="10" y="120"/>
                    </a:lnTo>
                    <a:lnTo>
                      <a:pt x="10" y="120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22" y="112"/>
                    </a:lnTo>
                    <a:lnTo>
                      <a:pt x="30" y="108"/>
                    </a:lnTo>
                    <a:lnTo>
                      <a:pt x="48" y="99"/>
                    </a:lnTo>
                    <a:lnTo>
                      <a:pt x="66" y="91"/>
                    </a:lnTo>
                    <a:lnTo>
                      <a:pt x="84" y="83"/>
                    </a:lnTo>
                    <a:lnTo>
                      <a:pt x="84" y="81"/>
                    </a:lnTo>
                    <a:lnTo>
                      <a:pt x="84" y="83"/>
                    </a:lnTo>
                    <a:lnTo>
                      <a:pt x="102" y="74"/>
                    </a:lnTo>
                    <a:lnTo>
                      <a:pt x="111" y="69"/>
                    </a:lnTo>
                    <a:lnTo>
                      <a:pt x="111" y="69"/>
                    </a:lnTo>
                    <a:lnTo>
                      <a:pt x="111" y="69"/>
                    </a:lnTo>
                    <a:lnTo>
                      <a:pt x="117" y="65"/>
                    </a:lnTo>
                    <a:lnTo>
                      <a:pt x="121" y="60"/>
                    </a:lnTo>
                    <a:lnTo>
                      <a:pt x="121" y="60"/>
                    </a:lnTo>
                    <a:lnTo>
                      <a:pt x="123" y="54"/>
                    </a:lnTo>
                    <a:lnTo>
                      <a:pt x="126" y="48"/>
                    </a:lnTo>
                    <a:lnTo>
                      <a:pt x="126" y="48"/>
                    </a:lnTo>
                    <a:lnTo>
                      <a:pt x="126" y="48"/>
                    </a:lnTo>
                    <a:lnTo>
                      <a:pt x="130" y="44"/>
                    </a:lnTo>
                    <a:lnTo>
                      <a:pt x="136" y="42"/>
                    </a:lnTo>
                    <a:lnTo>
                      <a:pt x="145" y="40"/>
                    </a:lnTo>
                    <a:lnTo>
                      <a:pt x="151" y="37"/>
                    </a:lnTo>
                    <a:lnTo>
                      <a:pt x="151" y="37"/>
                    </a:lnTo>
                    <a:lnTo>
                      <a:pt x="151" y="37"/>
                    </a:lnTo>
                    <a:lnTo>
                      <a:pt x="169" y="23"/>
                    </a:lnTo>
                    <a:lnTo>
                      <a:pt x="176" y="19"/>
                    </a:lnTo>
                    <a:lnTo>
                      <a:pt x="182" y="17"/>
                    </a:lnTo>
                    <a:lnTo>
                      <a:pt x="182" y="17"/>
                    </a:lnTo>
                    <a:lnTo>
                      <a:pt x="197" y="12"/>
                    </a:lnTo>
                    <a:lnTo>
                      <a:pt x="221" y="4"/>
                    </a:lnTo>
                    <a:lnTo>
                      <a:pt x="221" y="4"/>
                    </a:lnTo>
                    <a:lnTo>
                      <a:pt x="226" y="3"/>
                    </a:lnTo>
                    <a:lnTo>
                      <a:pt x="233" y="1"/>
                    </a:lnTo>
                    <a:lnTo>
                      <a:pt x="233" y="0"/>
                    </a:lnTo>
                    <a:lnTo>
                      <a:pt x="233" y="1"/>
                    </a:lnTo>
                    <a:lnTo>
                      <a:pt x="234" y="1"/>
                    </a:lnTo>
                    <a:lnTo>
                      <a:pt x="234" y="1"/>
                    </a:lnTo>
                    <a:lnTo>
                      <a:pt x="240" y="1"/>
                    </a:lnTo>
                    <a:lnTo>
                      <a:pt x="246" y="4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62" y="15"/>
                    </a:lnTo>
                    <a:lnTo>
                      <a:pt x="266" y="19"/>
                    </a:lnTo>
                    <a:lnTo>
                      <a:pt x="266" y="21"/>
                    </a:lnTo>
                    <a:lnTo>
                      <a:pt x="266" y="21"/>
                    </a:lnTo>
                    <a:lnTo>
                      <a:pt x="265" y="19"/>
                    </a:lnTo>
                    <a:lnTo>
                      <a:pt x="263" y="18"/>
                    </a:lnTo>
                    <a:lnTo>
                      <a:pt x="263" y="18"/>
                    </a:lnTo>
                    <a:lnTo>
                      <a:pt x="258" y="13"/>
                    </a:lnTo>
                    <a:lnTo>
                      <a:pt x="252" y="11"/>
                    </a:lnTo>
                    <a:lnTo>
                      <a:pt x="242" y="9"/>
                    </a:lnTo>
                    <a:lnTo>
                      <a:pt x="241" y="9"/>
                    </a:lnTo>
                    <a:lnTo>
                      <a:pt x="239" y="9"/>
                    </a:lnTo>
                    <a:lnTo>
                      <a:pt x="244" y="12"/>
                    </a:lnTo>
                    <a:lnTo>
                      <a:pt x="246" y="15"/>
                    </a:lnTo>
                    <a:lnTo>
                      <a:pt x="248" y="23"/>
                    </a:lnTo>
                    <a:lnTo>
                      <a:pt x="252" y="31"/>
                    </a:lnTo>
                    <a:lnTo>
                      <a:pt x="252" y="35"/>
                    </a:lnTo>
                    <a:lnTo>
                      <a:pt x="252" y="35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4" y="42"/>
                    </a:lnTo>
                    <a:lnTo>
                      <a:pt x="254" y="42"/>
                    </a:lnTo>
                    <a:lnTo>
                      <a:pt x="260" y="48"/>
                    </a:lnTo>
                    <a:lnTo>
                      <a:pt x="263" y="50"/>
                    </a:lnTo>
                    <a:lnTo>
                      <a:pt x="263" y="50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70" y="52"/>
                    </a:lnTo>
                    <a:lnTo>
                      <a:pt x="270" y="52"/>
                    </a:lnTo>
                    <a:lnTo>
                      <a:pt x="277" y="50"/>
                    </a:lnTo>
                    <a:lnTo>
                      <a:pt x="283" y="49"/>
                    </a:lnTo>
                    <a:lnTo>
                      <a:pt x="283" y="49"/>
                    </a:lnTo>
                    <a:lnTo>
                      <a:pt x="288" y="47"/>
                    </a:lnTo>
                    <a:lnTo>
                      <a:pt x="293" y="46"/>
                    </a:lnTo>
                    <a:lnTo>
                      <a:pt x="293" y="46"/>
                    </a:lnTo>
                    <a:lnTo>
                      <a:pt x="291" y="46"/>
                    </a:lnTo>
                    <a:lnTo>
                      <a:pt x="296" y="48"/>
                    </a:lnTo>
                    <a:lnTo>
                      <a:pt x="306" y="54"/>
                    </a:lnTo>
                    <a:lnTo>
                      <a:pt x="314" y="46"/>
                    </a:lnTo>
                    <a:lnTo>
                      <a:pt x="328" y="32"/>
                    </a:lnTo>
                    <a:lnTo>
                      <a:pt x="357" y="32"/>
                    </a:lnTo>
                    <a:lnTo>
                      <a:pt x="384" y="31"/>
                    </a:lnTo>
                    <a:lnTo>
                      <a:pt x="409" y="29"/>
                    </a:lnTo>
                    <a:lnTo>
                      <a:pt x="433" y="25"/>
                    </a:lnTo>
                    <a:lnTo>
                      <a:pt x="433" y="25"/>
                    </a:lnTo>
                    <a:lnTo>
                      <a:pt x="433" y="25"/>
                    </a:lnTo>
                    <a:lnTo>
                      <a:pt x="467" y="21"/>
                    </a:lnTo>
                    <a:lnTo>
                      <a:pt x="467" y="21"/>
                    </a:lnTo>
                    <a:lnTo>
                      <a:pt x="489" y="16"/>
                    </a:lnTo>
                    <a:lnTo>
                      <a:pt x="498" y="13"/>
                    </a:lnTo>
                    <a:lnTo>
                      <a:pt x="504" y="10"/>
                    </a:lnTo>
                    <a:lnTo>
                      <a:pt x="504" y="10"/>
                    </a:lnTo>
                    <a:lnTo>
                      <a:pt x="504" y="10"/>
                    </a:lnTo>
                    <a:lnTo>
                      <a:pt x="508" y="9"/>
                    </a:lnTo>
                    <a:lnTo>
                      <a:pt x="508" y="9"/>
                    </a:lnTo>
                    <a:lnTo>
                      <a:pt x="511" y="7"/>
                    </a:lnTo>
                    <a:lnTo>
                      <a:pt x="512" y="7"/>
                    </a:lnTo>
                    <a:lnTo>
                      <a:pt x="514" y="6"/>
                    </a:lnTo>
                    <a:lnTo>
                      <a:pt x="519" y="6"/>
                    </a:lnTo>
                    <a:lnTo>
                      <a:pt x="520" y="7"/>
                    </a:lnTo>
                    <a:lnTo>
                      <a:pt x="520" y="7"/>
                    </a:lnTo>
                    <a:lnTo>
                      <a:pt x="531" y="16"/>
                    </a:lnTo>
                    <a:lnTo>
                      <a:pt x="533" y="18"/>
                    </a:lnTo>
                    <a:lnTo>
                      <a:pt x="533" y="18"/>
                    </a:lnTo>
                    <a:lnTo>
                      <a:pt x="538" y="19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50" y="25"/>
                    </a:lnTo>
                    <a:lnTo>
                      <a:pt x="550" y="25"/>
                    </a:lnTo>
                    <a:lnTo>
                      <a:pt x="552" y="27"/>
                    </a:lnTo>
                    <a:lnTo>
                      <a:pt x="552" y="30"/>
                    </a:lnTo>
                    <a:lnTo>
                      <a:pt x="552" y="30"/>
                    </a:lnTo>
                    <a:lnTo>
                      <a:pt x="555" y="41"/>
                    </a:lnTo>
                    <a:lnTo>
                      <a:pt x="556" y="40"/>
                    </a:lnTo>
                    <a:lnTo>
                      <a:pt x="555" y="41"/>
                    </a:lnTo>
                    <a:lnTo>
                      <a:pt x="557" y="53"/>
                    </a:lnTo>
                    <a:lnTo>
                      <a:pt x="561" y="66"/>
                    </a:lnTo>
                    <a:lnTo>
                      <a:pt x="561" y="66"/>
                    </a:lnTo>
                    <a:lnTo>
                      <a:pt x="561" y="66"/>
                    </a:lnTo>
                    <a:lnTo>
                      <a:pt x="568" y="79"/>
                    </a:lnTo>
                    <a:lnTo>
                      <a:pt x="575" y="92"/>
                    </a:lnTo>
                    <a:lnTo>
                      <a:pt x="593" y="116"/>
                    </a:lnTo>
                    <a:lnTo>
                      <a:pt x="593" y="116"/>
                    </a:lnTo>
                    <a:lnTo>
                      <a:pt x="593" y="116"/>
                    </a:lnTo>
                    <a:lnTo>
                      <a:pt x="594" y="120"/>
                    </a:lnTo>
                    <a:lnTo>
                      <a:pt x="595" y="123"/>
                    </a:lnTo>
                    <a:lnTo>
                      <a:pt x="598" y="135"/>
                    </a:lnTo>
                    <a:lnTo>
                      <a:pt x="600" y="147"/>
                    </a:lnTo>
                    <a:lnTo>
                      <a:pt x="603" y="158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5"/>
                    </a:lnTo>
                    <a:lnTo>
                      <a:pt x="603" y="165"/>
                    </a:lnTo>
                    <a:lnTo>
                      <a:pt x="603" y="167"/>
                    </a:lnTo>
                    <a:lnTo>
                      <a:pt x="601" y="171"/>
                    </a:lnTo>
                    <a:lnTo>
                      <a:pt x="597" y="176"/>
                    </a:lnTo>
                    <a:lnTo>
                      <a:pt x="597" y="176"/>
                    </a:lnTo>
                    <a:lnTo>
                      <a:pt x="591" y="179"/>
                    </a:lnTo>
                    <a:lnTo>
                      <a:pt x="585" y="184"/>
                    </a:lnTo>
                    <a:lnTo>
                      <a:pt x="580" y="189"/>
                    </a:lnTo>
                    <a:lnTo>
                      <a:pt x="575" y="196"/>
                    </a:lnTo>
                    <a:lnTo>
                      <a:pt x="570" y="204"/>
                    </a:lnTo>
                    <a:lnTo>
                      <a:pt x="568" y="213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70" y="218"/>
                    </a:lnTo>
                    <a:lnTo>
                      <a:pt x="570" y="220"/>
                    </a:lnTo>
                    <a:lnTo>
                      <a:pt x="578" y="221"/>
                    </a:lnTo>
                    <a:lnTo>
                      <a:pt x="587" y="223"/>
                    </a:lnTo>
                    <a:lnTo>
                      <a:pt x="592" y="226"/>
                    </a:lnTo>
                    <a:lnTo>
                      <a:pt x="595" y="227"/>
                    </a:lnTo>
                    <a:lnTo>
                      <a:pt x="599" y="230"/>
                    </a:lnTo>
                    <a:lnTo>
                      <a:pt x="600" y="233"/>
                    </a:lnTo>
                    <a:lnTo>
                      <a:pt x="601" y="244"/>
                    </a:lnTo>
                    <a:lnTo>
                      <a:pt x="603" y="244"/>
                    </a:lnTo>
                    <a:lnTo>
                      <a:pt x="601" y="244"/>
                    </a:lnTo>
                    <a:lnTo>
                      <a:pt x="603" y="258"/>
                    </a:lnTo>
                    <a:lnTo>
                      <a:pt x="605" y="282"/>
                    </a:lnTo>
                    <a:lnTo>
                      <a:pt x="606" y="285"/>
                    </a:lnTo>
                    <a:lnTo>
                      <a:pt x="606" y="285"/>
                    </a:lnTo>
                    <a:lnTo>
                      <a:pt x="607" y="290"/>
                    </a:lnTo>
                    <a:lnTo>
                      <a:pt x="607" y="290"/>
                    </a:lnTo>
                    <a:lnTo>
                      <a:pt x="614" y="304"/>
                    </a:lnTo>
                    <a:lnTo>
                      <a:pt x="620" y="316"/>
                    </a:lnTo>
                    <a:lnTo>
                      <a:pt x="629" y="327"/>
                    </a:lnTo>
                    <a:lnTo>
                      <a:pt x="638" y="339"/>
                    </a:lnTo>
                    <a:lnTo>
                      <a:pt x="638" y="339"/>
                    </a:lnTo>
                    <a:lnTo>
                      <a:pt x="638" y="339"/>
                    </a:lnTo>
                    <a:lnTo>
                      <a:pt x="641" y="341"/>
                    </a:lnTo>
                    <a:lnTo>
                      <a:pt x="641" y="342"/>
                    </a:lnTo>
                    <a:lnTo>
                      <a:pt x="643" y="344"/>
                    </a:lnTo>
                    <a:lnTo>
                      <a:pt x="648" y="348"/>
                    </a:lnTo>
                    <a:lnTo>
                      <a:pt x="653" y="351"/>
                    </a:lnTo>
                    <a:lnTo>
                      <a:pt x="653" y="352"/>
                    </a:lnTo>
                    <a:lnTo>
                      <a:pt x="649" y="353"/>
                    </a:lnTo>
                    <a:lnTo>
                      <a:pt x="649" y="353"/>
                    </a:lnTo>
                    <a:lnTo>
                      <a:pt x="645" y="354"/>
                    </a:lnTo>
                    <a:lnTo>
                      <a:pt x="645" y="354"/>
                    </a:lnTo>
                    <a:lnTo>
                      <a:pt x="643" y="356"/>
                    </a:lnTo>
                    <a:lnTo>
                      <a:pt x="643" y="356"/>
                    </a:lnTo>
                    <a:lnTo>
                      <a:pt x="643" y="359"/>
                    </a:lnTo>
                    <a:lnTo>
                      <a:pt x="643" y="359"/>
                    </a:lnTo>
                    <a:lnTo>
                      <a:pt x="648" y="363"/>
                    </a:lnTo>
                    <a:lnTo>
                      <a:pt x="654" y="367"/>
                    </a:lnTo>
                    <a:lnTo>
                      <a:pt x="656" y="371"/>
                    </a:lnTo>
                    <a:lnTo>
                      <a:pt x="656" y="371"/>
                    </a:lnTo>
                    <a:lnTo>
                      <a:pt x="659" y="372"/>
                    </a:lnTo>
                    <a:lnTo>
                      <a:pt x="660" y="376"/>
                    </a:lnTo>
                    <a:lnTo>
                      <a:pt x="659" y="379"/>
                    </a:lnTo>
                    <a:lnTo>
                      <a:pt x="653" y="393"/>
                    </a:lnTo>
                    <a:lnTo>
                      <a:pt x="650" y="398"/>
                    </a:lnTo>
                    <a:lnTo>
                      <a:pt x="649" y="400"/>
                    </a:lnTo>
                    <a:lnTo>
                      <a:pt x="648" y="401"/>
                    </a:lnTo>
                    <a:lnTo>
                      <a:pt x="644" y="401"/>
                    </a:lnTo>
                    <a:lnTo>
                      <a:pt x="643" y="401"/>
                    </a:lnTo>
                    <a:lnTo>
                      <a:pt x="638" y="404"/>
                    </a:lnTo>
                    <a:lnTo>
                      <a:pt x="635" y="408"/>
                    </a:lnTo>
                    <a:lnTo>
                      <a:pt x="630" y="414"/>
                    </a:lnTo>
                    <a:lnTo>
                      <a:pt x="631" y="414"/>
                    </a:lnTo>
                    <a:lnTo>
                      <a:pt x="630" y="414"/>
                    </a:lnTo>
                    <a:lnTo>
                      <a:pt x="630" y="414"/>
                    </a:lnTo>
                    <a:lnTo>
                      <a:pt x="624" y="421"/>
                    </a:lnTo>
                    <a:lnTo>
                      <a:pt x="618" y="431"/>
                    </a:lnTo>
                    <a:lnTo>
                      <a:pt x="611" y="441"/>
                    </a:lnTo>
                    <a:lnTo>
                      <a:pt x="604" y="455"/>
                    </a:lnTo>
                    <a:lnTo>
                      <a:pt x="597" y="468"/>
                    </a:lnTo>
                    <a:lnTo>
                      <a:pt x="592" y="482"/>
                    </a:lnTo>
                    <a:lnTo>
                      <a:pt x="588" y="495"/>
                    </a:lnTo>
                    <a:lnTo>
                      <a:pt x="587" y="508"/>
                    </a:lnTo>
                    <a:lnTo>
                      <a:pt x="587" y="508"/>
                    </a:lnTo>
                    <a:lnTo>
                      <a:pt x="588" y="515"/>
                    </a:lnTo>
                    <a:lnTo>
                      <a:pt x="589" y="522"/>
                    </a:lnTo>
                    <a:lnTo>
                      <a:pt x="593" y="528"/>
                    </a:lnTo>
                    <a:lnTo>
                      <a:pt x="598" y="534"/>
                    </a:lnTo>
                    <a:lnTo>
                      <a:pt x="598" y="533"/>
                    </a:lnTo>
                    <a:lnTo>
                      <a:pt x="598" y="534"/>
                    </a:lnTo>
                    <a:lnTo>
                      <a:pt x="601" y="540"/>
                    </a:lnTo>
                    <a:lnTo>
                      <a:pt x="605" y="545"/>
                    </a:lnTo>
                    <a:lnTo>
                      <a:pt x="603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66" y="544"/>
                    </a:lnTo>
                    <a:lnTo>
                      <a:pt x="556" y="542"/>
                    </a:lnTo>
                    <a:lnTo>
                      <a:pt x="556" y="542"/>
                    </a:lnTo>
                    <a:lnTo>
                      <a:pt x="548" y="537"/>
                    </a:lnTo>
                    <a:lnTo>
                      <a:pt x="531" y="527"/>
                    </a:lnTo>
                    <a:lnTo>
                      <a:pt x="531" y="527"/>
                    </a:lnTo>
                    <a:lnTo>
                      <a:pt x="527" y="526"/>
                    </a:lnTo>
                    <a:lnTo>
                      <a:pt x="527" y="526"/>
                    </a:lnTo>
                    <a:lnTo>
                      <a:pt x="523" y="526"/>
                    </a:lnTo>
                    <a:lnTo>
                      <a:pt x="523" y="527"/>
                    </a:lnTo>
                    <a:lnTo>
                      <a:pt x="523" y="526"/>
                    </a:lnTo>
                    <a:lnTo>
                      <a:pt x="523" y="526"/>
                    </a:lnTo>
                    <a:lnTo>
                      <a:pt x="516" y="526"/>
                    </a:lnTo>
                    <a:lnTo>
                      <a:pt x="508" y="524"/>
                    </a:lnTo>
                    <a:lnTo>
                      <a:pt x="502" y="522"/>
                    </a:lnTo>
                    <a:lnTo>
                      <a:pt x="496" y="522"/>
                    </a:lnTo>
                    <a:lnTo>
                      <a:pt x="496" y="522"/>
                    </a:lnTo>
                    <a:lnTo>
                      <a:pt x="493" y="522"/>
                    </a:lnTo>
                    <a:lnTo>
                      <a:pt x="489" y="524"/>
                    </a:lnTo>
                    <a:lnTo>
                      <a:pt x="486" y="526"/>
                    </a:lnTo>
                    <a:lnTo>
                      <a:pt x="481" y="530"/>
                    </a:lnTo>
                    <a:lnTo>
                      <a:pt x="481" y="530"/>
                    </a:lnTo>
                    <a:lnTo>
                      <a:pt x="475" y="536"/>
                    </a:lnTo>
                    <a:lnTo>
                      <a:pt x="471" y="536"/>
                    </a:lnTo>
                    <a:lnTo>
                      <a:pt x="465" y="534"/>
                    </a:lnTo>
                    <a:lnTo>
                      <a:pt x="458" y="532"/>
                    </a:lnTo>
                    <a:lnTo>
                      <a:pt x="455" y="531"/>
                    </a:lnTo>
                    <a:lnTo>
                      <a:pt x="455" y="531"/>
                    </a:lnTo>
                    <a:lnTo>
                      <a:pt x="451" y="531"/>
                    </a:lnTo>
                    <a:lnTo>
                      <a:pt x="451" y="531"/>
                    </a:lnTo>
                    <a:lnTo>
                      <a:pt x="444" y="534"/>
                    </a:lnTo>
                    <a:lnTo>
                      <a:pt x="434" y="538"/>
                    </a:lnTo>
                    <a:lnTo>
                      <a:pt x="426" y="544"/>
                    </a:lnTo>
                    <a:lnTo>
                      <a:pt x="425" y="546"/>
                    </a:lnTo>
                    <a:lnTo>
                      <a:pt x="424" y="546"/>
                    </a:lnTo>
                    <a:lnTo>
                      <a:pt x="424" y="549"/>
                    </a:lnTo>
                    <a:lnTo>
                      <a:pt x="421" y="551"/>
                    </a:lnTo>
                    <a:lnTo>
                      <a:pt x="419" y="555"/>
                    </a:lnTo>
                    <a:lnTo>
                      <a:pt x="417" y="557"/>
                    </a:lnTo>
                    <a:lnTo>
                      <a:pt x="414" y="558"/>
                    </a:lnTo>
                    <a:lnTo>
                      <a:pt x="409" y="558"/>
                    </a:lnTo>
                    <a:lnTo>
                      <a:pt x="409" y="558"/>
                    </a:lnTo>
                    <a:lnTo>
                      <a:pt x="407" y="559"/>
                    </a:lnTo>
                    <a:lnTo>
                      <a:pt x="405" y="559"/>
                    </a:lnTo>
                    <a:lnTo>
                      <a:pt x="403" y="559"/>
                    </a:lnTo>
                    <a:lnTo>
                      <a:pt x="403" y="557"/>
                    </a:lnTo>
                    <a:lnTo>
                      <a:pt x="403" y="557"/>
                    </a:lnTo>
                    <a:lnTo>
                      <a:pt x="401" y="549"/>
                    </a:lnTo>
                    <a:lnTo>
                      <a:pt x="400" y="545"/>
                    </a:lnTo>
                    <a:lnTo>
                      <a:pt x="400" y="545"/>
                    </a:lnTo>
                    <a:lnTo>
                      <a:pt x="394" y="542"/>
                    </a:lnTo>
                    <a:lnTo>
                      <a:pt x="386" y="534"/>
                    </a:lnTo>
                    <a:lnTo>
                      <a:pt x="382" y="532"/>
                    </a:lnTo>
                    <a:lnTo>
                      <a:pt x="378" y="528"/>
                    </a:lnTo>
                    <a:lnTo>
                      <a:pt x="376" y="525"/>
                    </a:lnTo>
                    <a:lnTo>
                      <a:pt x="376" y="525"/>
                    </a:lnTo>
                    <a:lnTo>
                      <a:pt x="372" y="524"/>
                    </a:lnTo>
                    <a:lnTo>
                      <a:pt x="372" y="524"/>
                    </a:lnTo>
                    <a:lnTo>
                      <a:pt x="369" y="524"/>
                    </a:lnTo>
                    <a:lnTo>
                      <a:pt x="369" y="524"/>
                    </a:lnTo>
                    <a:lnTo>
                      <a:pt x="365" y="526"/>
                    </a:lnTo>
                    <a:lnTo>
                      <a:pt x="365" y="526"/>
                    </a:lnTo>
                    <a:lnTo>
                      <a:pt x="356" y="539"/>
                    </a:lnTo>
                    <a:lnTo>
                      <a:pt x="351" y="545"/>
                    </a:lnTo>
                    <a:lnTo>
                      <a:pt x="349" y="546"/>
                    </a:lnTo>
                    <a:lnTo>
                      <a:pt x="346" y="546"/>
                    </a:lnTo>
                    <a:lnTo>
                      <a:pt x="341" y="539"/>
                    </a:lnTo>
                    <a:lnTo>
                      <a:pt x="337" y="536"/>
                    </a:lnTo>
                    <a:lnTo>
                      <a:pt x="332" y="532"/>
                    </a:lnTo>
                    <a:lnTo>
                      <a:pt x="332" y="530"/>
                    </a:lnTo>
                    <a:lnTo>
                      <a:pt x="332" y="530"/>
                    </a:lnTo>
                    <a:lnTo>
                      <a:pt x="331" y="527"/>
                    </a:lnTo>
                    <a:lnTo>
                      <a:pt x="331" y="526"/>
                    </a:lnTo>
                    <a:lnTo>
                      <a:pt x="330" y="525"/>
                    </a:lnTo>
                    <a:lnTo>
                      <a:pt x="327" y="525"/>
                    </a:lnTo>
                    <a:lnTo>
                      <a:pt x="322" y="522"/>
                    </a:lnTo>
                    <a:lnTo>
                      <a:pt x="319" y="520"/>
                    </a:lnTo>
                    <a:lnTo>
                      <a:pt x="319" y="515"/>
                    </a:lnTo>
                    <a:lnTo>
                      <a:pt x="318" y="511"/>
                    </a:lnTo>
                    <a:lnTo>
                      <a:pt x="318" y="511"/>
                    </a:lnTo>
                    <a:lnTo>
                      <a:pt x="315" y="508"/>
                    </a:lnTo>
                    <a:lnTo>
                      <a:pt x="315" y="508"/>
                    </a:lnTo>
                    <a:lnTo>
                      <a:pt x="312" y="506"/>
                    </a:lnTo>
                    <a:lnTo>
                      <a:pt x="301" y="500"/>
                    </a:lnTo>
                    <a:lnTo>
                      <a:pt x="289" y="494"/>
                    </a:lnTo>
                    <a:lnTo>
                      <a:pt x="281" y="490"/>
                    </a:lnTo>
                    <a:lnTo>
                      <a:pt x="275" y="489"/>
                    </a:lnTo>
                    <a:lnTo>
                      <a:pt x="275" y="489"/>
                    </a:lnTo>
                    <a:lnTo>
                      <a:pt x="275" y="489"/>
                    </a:lnTo>
                    <a:lnTo>
                      <a:pt x="269" y="490"/>
                    </a:lnTo>
                    <a:lnTo>
                      <a:pt x="265" y="493"/>
                    </a:lnTo>
                    <a:lnTo>
                      <a:pt x="265" y="493"/>
                    </a:lnTo>
                    <a:lnTo>
                      <a:pt x="263" y="494"/>
                    </a:lnTo>
                    <a:lnTo>
                      <a:pt x="260" y="495"/>
                    </a:lnTo>
                    <a:lnTo>
                      <a:pt x="260" y="495"/>
                    </a:lnTo>
                    <a:lnTo>
                      <a:pt x="258" y="494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3" y="489"/>
                    </a:lnTo>
                    <a:lnTo>
                      <a:pt x="253" y="488"/>
                    </a:lnTo>
                    <a:lnTo>
                      <a:pt x="252" y="488"/>
                    </a:lnTo>
                    <a:lnTo>
                      <a:pt x="251" y="488"/>
                    </a:lnTo>
                    <a:lnTo>
                      <a:pt x="251" y="484"/>
                    </a:lnTo>
                    <a:lnTo>
                      <a:pt x="252" y="481"/>
                    </a:lnTo>
                    <a:lnTo>
                      <a:pt x="254" y="476"/>
                    </a:lnTo>
                    <a:lnTo>
                      <a:pt x="254" y="476"/>
                    </a:lnTo>
                    <a:lnTo>
                      <a:pt x="254" y="472"/>
                    </a:lnTo>
                    <a:lnTo>
                      <a:pt x="254" y="471"/>
                    </a:lnTo>
                    <a:lnTo>
                      <a:pt x="251" y="471"/>
                    </a:lnTo>
                    <a:lnTo>
                      <a:pt x="250" y="471"/>
                    </a:lnTo>
                    <a:lnTo>
                      <a:pt x="246" y="474"/>
                    </a:lnTo>
                    <a:lnTo>
                      <a:pt x="241" y="474"/>
                    </a:lnTo>
                    <a:lnTo>
                      <a:pt x="232" y="471"/>
                    </a:lnTo>
                    <a:lnTo>
                      <a:pt x="221" y="466"/>
                    </a:lnTo>
                    <a:lnTo>
                      <a:pt x="211" y="463"/>
                    </a:lnTo>
                    <a:lnTo>
                      <a:pt x="206" y="459"/>
                    </a:lnTo>
                    <a:lnTo>
                      <a:pt x="201" y="459"/>
                    </a:lnTo>
                    <a:lnTo>
                      <a:pt x="201" y="459"/>
                    </a:lnTo>
                    <a:lnTo>
                      <a:pt x="198" y="459"/>
                    </a:lnTo>
                    <a:lnTo>
                      <a:pt x="197" y="459"/>
                    </a:lnTo>
                    <a:lnTo>
                      <a:pt x="196" y="459"/>
                    </a:lnTo>
                    <a:lnTo>
                      <a:pt x="196" y="460"/>
                    </a:lnTo>
                    <a:lnTo>
                      <a:pt x="195" y="460"/>
                    </a:lnTo>
                    <a:lnTo>
                      <a:pt x="195" y="462"/>
                    </a:lnTo>
                    <a:lnTo>
                      <a:pt x="195" y="463"/>
                    </a:lnTo>
                    <a:lnTo>
                      <a:pt x="195" y="464"/>
                    </a:lnTo>
                    <a:lnTo>
                      <a:pt x="196" y="466"/>
                    </a:lnTo>
                    <a:lnTo>
                      <a:pt x="196" y="466"/>
                    </a:lnTo>
                    <a:lnTo>
                      <a:pt x="203" y="475"/>
                    </a:lnTo>
                    <a:lnTo>
                      <a:pt x="203" y="476"/>
                    </a:lnTo>
                    <a:lnTo>
                      <a:pt x="202" y="478"/>
                    </a:lnTo>
                    <a:lnTo>
                      <a:pt x="200" y="482"/>
                    </a:lnTo>
                    <a:lnTo>
                      <a:pt x="196" y="484"/>
                    </a:lnTo>
                    <a:lnTo>
                      <a:pt x="188" y="489"/>
                    </a:lnTo>
                    <a:lnTo>
                      <a:pt x="182" y="494"/>
                    </a:lnTo>
                    <a:lnTo>
                      <a:pt x="179" y="494"/>
                    </a:lnTo>
                    <a:lnTo>
                      <a:pt x="177" y="491"/>
                    </a:lnTo>
                    <a:lnTo>
                      <a:pt x="176" y="489"/>
                    </a:lnTo>
                    <a:lnTo>
                      <a:pt x="176" y="489"/>
                    </a:lnTo>
                    <a:lnTo>
                      <a:pt x="173" y="487"/>
                    </a:lnTo>
                    <a:lnTo>
                      <a:pt x="170" y="483"/>
                    </a:lnTo>
                    <a:lnTo>
                      <a:pt x="158" y="469"/>
                    </a:lnTo>
                    <a:lnTo>
                      <a:pt x="151" y="463"/>
                    </a:lnTo>
                    <a:lnTo>
                      <a:pt x="148" y="462"/>
                    </a:lnTo>
                    <a:lnTo>
                      <a:pt x="148" y="459"/>
                    </a:lnTo>
                    <a:lnTo>
                      <a:pt x="149" y="459"/>
                    </a:lnTo>
                    <a:lnTo>
                      <a:pt x="152" y="458"/>
                    </a:lnTo>
                    <a:lnTo>
                      <a:pt x="158" y="456"/>
                    </a:lnTo>
                    <a:lnTo>
                      <a:pt x="161" y="455"/>
                    </a:lnTo>
                    <a:lnTo>
                      <a:pt x="161" y="455"/>
                    </a:lnTo>
                    <a:lnTo>
                      <a:pt x="164" y="452"/>
                    </a:lnTo>
                    <a:lnTo>
                      <a:pt x="164" y="452"/>
                    </a:lnTo>
                    <a:lnTo>
                      <a:pt x="165" y="449"/>
                    </a:lnTo>
                    <a:lnTo>
                      <a:pt x="165" y="449"/>
                    </a:lnTo>
                    <a:lnTo>
                      <a:pt x="164" y="446"/>
                    </a:lnTo>
                    <a:lnTo>
                      <a:pt x="164" y="446"/>
                    </a:lnTo>
                    <a:lnTo>
                      <a:pt x="160" y="445"/>
                    </a:lnTo>
                    <a:lnTo>
                      <a:pt x="160" y="445"/>
                    </a:lnTo>
                    <a:lnTo>
                      <a:pt x="157" y="444"/>
                    </a:lnTo>
                    <a:lnTo>
                      <a:pt x="157" y="444"/>
                    </a:lnTo>
                    <a:lnTo>
                      <a:pt x="147" y="441"/>
                    </a:lnTo>
                    <a:lnTo>
                      <a:pt x="147" y="441"/>
                    </a:lnTo>
                    <a:lnTo>
                      <a:pt x="147" y="441"/>
                    </a:lnTo>
                    <a:lnTo>
                      <a:pt x="142" y="443"/>
                    </a:lnTo>
                    <a:lnTo>
                      <a:pt x="142" y="443"/>
                    </a:lnTo>
                    <a:lnTo>
                      <a:pt x="135" y="441"/>
                    </a:lnTo>
                    <a:lnTo>
                      <a:pt x="127" y="440"/>
                    </a:lnTo>
                    <a:lnTo>
                      <a:pt x="118" y="438"/>
                    </a:lnTo>
                    <a:lnTo>
                      <a:pt x="110" y="434"/>
                    </a:lnTo>
                    <a:lnTo>
                      <a:pt x="102" y="431"/>
                    </a:lnTo>
                    <a:lnTo>
                      <a:pt x="95" y="426"/>
                    </a:lnTo>
                    <a:lnTo>
                      <a:pt x="89" y="421"/>
                    </a:lnTo>
                    <a:lnTo>
                      <a:pt x="83" y="416"/>
                    </a:lnTo>
                    <a:lnTo>
                      <a:pt x="83" y="416"/>
                    </a:lnTo>
                    <a:lnTo>
                      <a:pt x="78" y="413"/>
                    </a:lnTo>
                    <a:lnTo>
                      <a:pt x="73" y="412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8" y="4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4" name="Freeform 559"/>
              <p:cNvSpPr>
                <a:spLocks/>
              </p:cNvSpPr>
              <p:nvPr/>
            </p:nvSpPr>
            <p:spPr bwMode="auto">
              <a:xfrm>
                <a:off x="5146676" y="3295650"/>
                <a:ext cx="927100" cy="1249363"/>
              </a:xfrm>
              <a:custGeom>
                <a:avLst/>
                <a:gdLst>
                  <a:gd name="T0" fmla="*/ 169 w 584"/>
                  <a:gd name="T1" fmla="*/ 745 h 787"/>
                  <a:gd name="T2" fmla="*/ 234 w 584"/>
                  <a:gd name="T3" fmla="*/ 758 h 787"/>
                  <a:gd name="T4" fmla="*/ 274 w 584"/>
                  <a:gd name="T5" fmla="*/ 781 h 787"/>
                  <a:gd name="T6" fmla="*/ 294 w 584"/>
                  <a:gd name="T7" fmla="*/ 770 h 787"/>
                  <a:gd name="T8" fmla="*/ 329 w 584"/>
                  <a:gd name="T9" fmla="*/ 770 h 787"/>
                  <a:gd name="T10" fmla="*/ 413 w 584"/>
                  <a:gd name="T11" fmla="*/ 750 h 787"/>
                  <a:gd name="T12" fmla="*/ 441 w 584"/>
                  <a:gd name="T13" fmla="*/ 745 h 787"/>
                  <a:gd name="T14" fmla="*/ 465 w 584"/>
                  <a:gd name="T15" fmla="*/ 757 h 787"/>
                  <a:gd name="T16" fmla="*/ 471 w 584"/>
                  <a:gd name="T17" fmla="*/ 734 h 787"/>
                  <a:gd name="T18" fmla="*/ 453 w 584"/>
                  <a:gd name="T19" fmla="*/ 697 h 787"/>
                  <a:gd name="T20" fmla="*/ 498 w 584"/>
                  <a:gd name="T21" fmla="*/ 651 h 787"/>
                  <a:gd name="T22" fmla="*/ 492 w 584"/>
                  <a:gd name="T23" fmla="*/ 604 h 787"/>
                  <a:gd name="T24" fmla="*/ 447 w 584"/>
                  <a:gd name="T25" fmla="*/ 570 h 787"/>
                  <a:gd name="T26" fmla="*/ 426 w 584"/>
                  <a:gd name="T27" fmla="*/ 510 h 787"/>
                  <a:gd name="T28" fmla="*/ 405 w 584"/>
                  <a:gd name="T29" fmla="*/ 474 h 787"/>
                  <a:gd name="T30" fmla="*/ 429 w 584"/>
                  <a:gd name="T31" fmla="*/ 464 h 787"/>
                  <a:gd name="T32" fmla="*/ 492 w 584"/>
                  <a:gd name="T33" fmla="*/ 433 h 787"/>
                  <a:gd name="T34" fmla="*/ 544 w 584"/>
                  <a:gd name="T35" fmla="*/ 395 h 787"/>
                  <a:gd name="T36" fmla="*/ 575 w 584"/>
                  <a:gd name="T37" fmla="*/ 407 h 787"/>
                  <a:gd name="T38" fmla="*/ 573 w 584"/>
                  <a:gd name="T39" fmla="*/ 349 h 787"/>
                  <a:gd name="T40" fmla="*/ 559 w 584"/>
                  <a:gd name="T41" fmla="*/ 315 h 787"/>
                  <a:gd name="T42" fmla="*/ 548 w 584"/>
                  <a:gd name="T43" fmla="*/ 250 h 787"/>
                  <a:gd name="T44" fmla="*/ 527 w 584"/>
                  <a:gd name="T45" fmla="*/ 210 h 787"/>
                  <a:gd name="T46" fmla="*/ 533 w 584"/>
                  <a:gd name="T47" fmla="*/ 165 h 787"/>
                  <a:gd name="T48" fmla="*/ 506 w 584"/>
                  <a:gd name="T49" fmla="*/ 91 h 787"/>
                  <a:gd name="T50" fmla="*/ 457 w 584"/>
                  <a:gd name="T51" fmla="*/ 76 h 787"/>
                  <a:gd name="T52" fmla="*/ 407 w 584"/>
                  <a:gd name="T53" fmla="*/ 63 h 787"/>
                  <a:gd name="T54" fmla="*/ 349 w 584"/>
                  <a:gd name="T55" fmla="*/ 105 h 787"/>
                  <a:gd name="T56" fmla="*/ 312 w 584"/>
                  <a:gd name="T57" fmla="*/ 93 h 787"/>
                  <a:gd name="T58" fmla="*/ 324 w 584"/>
                  <a:gd name="T59" fmla="*/ 60 h 787"/>
                  <a:gd name="T60" fmla="*/ 292 w 584"/>
                  <a:gd name="T61" fmla="*/ 61 h 787"/>
                  <a:gd name="T62" fmla="*/ 270 w 584"/>
                  <a:gd name="T63" fmla="*/ 50 h 787"/>
                  <a:gd name="T64" fmla="*/ 257 w 584"/>
                  <a:gd name="T65" fmla="*/ 14 h 787"/>
                  <a:gd name="T66" fmla="*/ 206 w 584"/>
                  <a:gd name="T67" fmla="*/ 11 h 787"/>
                  <a:gd name="T68" fmla="*/ 180 w 584"/>
                  <a:gd name="T69" fmla="*/ 8 h 787"/>
                  <a:gd name="T70" fmla="*/ 188 w 584"/>
                  <a:gd name="T71" fmla="*/ 56 h 787"/>
                  <a:gd name="T72" fmla="*/ 192 w 584"/>
                  <a:gd name="T73" fmla="*/ 82 h 787"/>
                  <a:gd name="T74" fmla="*/ 190 w 584"/>
                  <a:gd name="T75" fmla="*/ 104 h 787"/>
                  <a:gd name="T76" fmla="*/ 193 w 584"/>
                  <a:gd name="T77" fmla="*/ 111 h 787"/>
                  <a:gd name="T78" fmla="*/ 170 w 584"/>
                  <a:gd name="T79" fmla="*/ 141 h 787"/>
                  <a:gd name="T80" fmla="*/ 164 w 584"/>
                  <a:gd name="T81" fmla="*/ 153 h 787"/>
                  <a:gd name="T82" fmla="*/ 118 w 584"/>
                  <a:gd name="T83" fmla="*/ 129 h 787"/>
                  <a:gd name="T84" fmla="*/ 83 w 584"/>
                  <a:gd name="T85" fmla="*/ 170 h 787"/>
                  <a:gd name="T86" fmla="*/ 79 w 584"/>
                  <a:gd name="T87" fmla="*/ 231 h 787"/>
                  <a:gd name="T88" fmla="*/ 69 w 584"/>
                  <a:gd name="T89" fmla="*/ 256 h 787"/>
                  <a:gd name="T90" fmla="*/ 66 w 584"/>
                  <a:gd name="T91" fmla="*/ 285 h 787"/>
                  <a:gd name="T92" fmla="*/ 47 w 584"/>
                  <a:gd name="T93" fmla="*/ 311 h 787"/>
                  <a:gd name="T94" fmla="*/ 10 w 584"/>
                  <a:gd name="T95" fmla="*/ 329 h 787"/>
                  <a:gd name="T96" fmla="*/ 8 w 584"/>
                  <a:gd name="T97" fmla="*/ 378 h 787"/>
                  <a:gd name="T98" fmla="*/ 1 w 584"/>
                  <a:gd name="T99" fmla="*/ 404 h 787"/>
                  <a:gd name="T100" fmla="*/ 13 w 584"/>
                  <a:gd name="T101" fmla="*/ 435 h 787"/>
                  <a:gd name="T102" fmla="*/ 28 w 584"/>
                  <a:gd name="T103" fmla="*/ 484 h 787"/>
                  <a:gd name="T104" fmla="*/ 65 w 584"/>
                  <a:gd name="T105" fmla="*/ 540 h 787"/>
                  <a:gd name="T106" fmla="*/ 53 w 584"/>
                  <a:gd name="T107" fmla="*/ 573 h 787"/>
                  <a:gd name="T108" fmla="*/ 82 w 584"/>
                  <a:gd name="T109" fmla="*/ 598 h 787"/>
                  <a:gd name="T110" fmla="*/ 109 w 584"/>
                  <a:gd name="T111" fmla="*/ 602 h 787"/>
                  <a:gd name="T112" fmla="*/ 115 w 584"/>
                  <a:gd name="T113" fmla="*/ 649 h 787"/>
                  <a:gd name="T114" fmla="*/ 94 w 584"/>
                  <a:gd name="T115" fmla="*/ 733 h 7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84" h="787">
                    <a:moveTo>
                      <a:pt x="112" y="755"/>
                    </a:moveTo>
                    <a:lnTo>
                      <a:pt x="124" y="756"/>
                    </a:lnTo>
                    <a:lnTo>
                      <a:pt x="134" y="756"/>
                    </a:lnTo>
                    <a:lnTo>
                      <a:pt x="134" y="756"/>
                    </a:lnTo>
                    <a:lnTo>
                      <a:pt x="145" y="757"/>
                    </a:lnTo>
                    <a:lnTo>
                      <a:pt x="151" y="757"/>
                    </a:lnTo>
                    <a:lnTo>
                      <a:pt x="156" y="755"/>
                    </a:lnTo>
                    <a:lnTo>
                      <a:pt x="158" y="753"/>
                    </a:lnTo>
                    <a:lnTo>
                      <a:pt x="164" y="747"/>
                    </a:lnTo>
                    <a:lnTo>
                      <a:pt x="169" y="745"/>
                    </a:lnTo>
                    <a:lnTo>
                      <a:pt x="176" y="743"/>
                    </a:lnTo>
                    <a:lnTo>
                      <a:pt x="180" y="742"/>
                    </a:lnTo>
                    <a:lnTo>
                      <a:pt x="188" y="744"/>
                    </a:lnTo>
                    <a:lnTo>
                      <a:pt x="188" y="744"/>
                    </a:lnTo>
                    <a:lnTo>
                      <a:pt x="194" y="747"/>
                    </a:lnTo>
                    <a:lnTo>
                      <a:pt x="200" y="750"/>
                    </a:lnTo>
                    <a:lnTo>
                      <a:pt x="213" y="752"/>
                    </a:lnTo>
                    <a:lnTo>
                      <a:pt x="224" y="755"/>
                    </a:lnTo>
                    <a:lnTo>
                      <a:pt x="233" y="757"/>
                    </a:lnTo>
                    <a:lnTo>
                      <a:pt x="234" y="758"/>
                    </a:lnTo>
                    <a:lnTo>
                      <a:pt x="238" y="765"/>
                    </a:lnTo>
                    <a:lnTo>
                      <a:pt x="248" y="759"/>
                    </a:lnTo>
                    <a:lnTo>
                      <a:pt x="255" y="756"/>
                    </a:lnTo>
                    <a:lnTo>
                      <a:pt x="257" y="756"/>
                    </a:lnTo>
                    <a:lnTo>
                      <a:pt x="258" y="757"/>
                    </a:lnTo>
                    <a:lnTo>
                      <a:pt x="263" y="762"/>
                    </a:lnTo>
                    <a:lnTo>
                      <a:pt x="267" y="767"/>
                    </a:lnTo>
                    <a:lnTo>
                      <a:pt x="270" y="773"/>
                    </a:lnTo>
                    <a:lnTo>
                      <a:pt x="271" y="777"/>
                    </a:lnTo>
                    <a:lnTo>
                      <a:pt x="274" y="781"/>
                    </a:lnTo>
                    <a:lnTo>
                      <a:pt x="276" y="782"/>
                    </a:lnTo>
                    <a:lnTo>
                      <a:pt x="279" y="786"/>
                    </a:lnTo>
                    <a:lnTo>
                      <a:pt x="281" y="787"/>
                    </a:lnTo>
                    <a:lnTo>
                      <a:pt x="282" y="787"/>
                    </a:lnTo>
                    <a:lnTo>
                      <a:pt x="283" y="787"/>
                    </a:lnTo>
                    <a:lnTo>
                      <a:pt x="287" y="783"/>
                    </a:lnTo>
                    <a:lnTo>
                      <a:pt x="290" y="781"/>
                    </a:lnTo>
                    <a:lnTo>
                      <a:pt x="293" y="778"/>
                    </a:lnTo>
                    <a:lnTo>
                      <a:pt x="294" y="776"/>
                    </a:lnTo>
                    <a:lnTo>
                      <a:pt x="294" y="770"/>
                    </a:lnTo>
                    <a:lnTo>
                      <a:pt x="292" y="761"/>
                    </a:lnTo>
                    <a:lnTo>
                      <a:pt x="293" y="758"/>
                    </a:lnTo>
                    <a:lnTo>
                      <a:pt x="294" y="757"/>
                    </a:lnTo>
                    <a:lnTo>
                      <a:pt x="298" y="757"/>
                    </a:lnTo>
                    <a:lnTo>
                      <a:pt x="312" y="757"/>
                    </a:lnTo>
                    <a:lnTo>
                      <a:pt x="318" y="759"/>
                    </a:lnTo>
                    <a:lnTo>
                      <a:pt x="319" y="762"/>
                    </a:lnTo>
                    <a:lnTo>
                      <a:pt x="321" y="763"/>
                    </a:lnTo>
                    <a:lnTo>
                      <a:pt x="324" y="768"/>
                    </a:lnTo>
                    <a:lnTo>
                      <a:pt x="329" y="770"/>
                    </a:lnTo>
                    <a:lnTo>
                      <a:pt x="333" y="771"/>
                    </a:lnTo>
                    <a:lnTo>
                      <a:pt x="338" y="771"/>
                    </a:lnTo>
                    <a:lnTo>
                      <a:pt x="347" y="770"/>
                    </a:lnTo>
                    <a:lnTo>
                      <a:pt x="350" y="769"/>
                    </a:lnTo>
                    <a:lnTo>
                      <a:pt x="355" y="768"/>
                    </a:lnTo>
                    <a:lnTo>
                      <a:pt x="364" y="763"/>
                    </a:lnTo>
                    <a:lnTo>
                      <a:pt x="379" y="753"/>
                    </a:lnTo>
                    <a:lnTo>
                      <a:pt x="386" y="751"/>
                    </a:lnTo>
                    <a:lnTo>
                      <a:pt x="395" y="751"/>
                    </a:lnTo>
                    <a:lnTo>
                      <a:pt x="413" y="750"/>
                    </a:lnTo>
                    <a:lnTo>
                      <a:pt x="416" y="749"/>
                    </a:lnTo>
                    <a:lnTo>
                      <a:pt x="417" y="747"/>
                    </a:lnTo>
                    <a:lnTo>
                      <a:pt x="418" y="745"/>
                    </a:lnTo>
                    <a:lnTo>
                      <a:pt x="419" y="742"/>
                    </a:lnTo>
                    <a:lnTo>
                      <a:pt x="422" y="740"/>
                    </a:lnTo>
                    <a:lnTo>
                      <a:pt x="423" y="740"/>
                    </a:lnTo>
                    <a:lnTo>
                      <a:pt x="430" y="740"/>
                    </a:lnTo>
                    <a:lnTo>
                      <a:pt x="434" y="742"/>
                    </a:lnTo>
                    <a:lnTo>
                      <a:pt x="436" y="743"/>
                    </a:lnTo>
                    <a:lnTo>
                      <a:pt x="441" y="745"/>
                    </a:lnTo>
                    <a:lnTo>
                      <a:pt x="443" y="745"/>
                    </a:lnTo>
                    <a:lnTo>
                      <a:pt x="451" y="743"/>
                    </a:lnTo>
                    <a:lnTo>
                      <a:pt x="455" y="743"/>
                    </a:lnTo>
                    <a:lnTo>
                      <a:pt x="457" y="744"/>
                    </a:lnTo>
                    <a:lnTo>
                      <a:pt x="457" y="745"/>
                    </a:lnTo>
                    <a:lnTo>
                      <a:pt x="459" y="750"/>
                    </a:lnTo>
                    <a:lnTo>
                      <a:pt x="459" y="751"/>
                    </a:lnTo>
                    <a:lnTo>
                      <a:pt x="459" y="752"/>
                    </a:lnTo>
                    <a:lnTo>
                      <a:pt x="461" y="755"/>
                    </a:lnTo>
                    <a:lnTo>
                      <a:pt x="465" y="757"/>
                    </a:lnTo>
                    <a:lnTo>
                      <a:pt x="471" y="761"/>
                    </a:lnTo>
                    <a:lnTo>
                      <a:pt x="473" y="762"/>
                    </a:lnTo>
                    <a:lnTo>
                      <a:pt x="475" y="761"/>
                    </a:lnTo>
                    <a:lnTo>
                      <a:pt x="477" y="759"/>
                    </a:lnTo>
                    <a:lnTo>
                      <a:pt x="477" y="757"/>
                    </a:lnTo>
                    <a:lnTo>
                      <a:pt x="478" y="749"/>
                    </a:lnTo>
                    <a:lnTo>
                      <a:pt x="478" y="739"/>
                    </a:lnTo>
                    <a:lnTo>
                      <a:pt x="477" y="737"/>
                    </a:lnTo>
                    <a:lnTo>
                      <a:pt x="473" y="734"/>
                    </a:lnTo>
                    <a:lnTo>
                      <a:pt x="471" y="734"/>
                    </a:lnTo>
                    <a:lnTo>
                      <a:pt x="471" y="733"/>
                    </a:lnTo>
                    <a:lnTo>
                      <a:pt x="469" y="731"/>
                    </a:lnTo>
                    <a:lnTo>
                      <a:pt x="468" y="727"/>
                    </a:lnTo>
                    <a:lnTo>
                      <a:pt x="468" y="722"/>
                    </a:lnTo>
                    <a:lnTo>
                      <a:pt x="467" y="719"/>
                    </a:lnTo>
                    <a:lnTo>
                      <a:pt x="463" y="712"/>
                    </a:lnTo>
                    <a:lnTo>
                      <a:pt x="459" y="705"/>
                    </a:lnTo>
                    <a:lnTo>
                      <a:pt x="455" y="701"/>
                    </a:lnTo>
                    <a:lnTo>
                      <a:pt x="453" y="699"/>
                    </a:lnTo>
                    <a:lnTo>
                      <a:pt x="453" y="697"/>
                    </a:lnTo>
                    <a:lnTo>
                      <a:pt x="455" y="693"/>
                    </a:lnTo>
                    <a:lnTo>
                      <a:pt x="459" y="689"/>
                    </a:lnTo>
                    <a:lnTo>
                      <a:pt x="463" y="687"/>
                    </a:lnTo>
                    <a:lnTo>
                      <a:pt x="469" y="682"/>
                    </a:lnTo>
                    <a:lnTo>
                      <a:pt x="477" y="677"/>
                    </a:lnTo>
                    <a:lnTo>
                      <a:pt x="491" y="670"/>
                    </a:lnTo>
                    <a:lnTo>
                      <a:pt x="493" y="669"/>
                    </a:lnTo>
                    <a:lnTo>
                      <a:pt x="493" y="665"/>
                    </a:lnTo>
                    <a:lnTo>
                      <a:pt x="497" y="658"/>
                    </a:lnTo>
                    <a:lnTo>
                      <a:pt x="498" y="651"/>
                    </a:lnTo>
                    <a:lnTo>
                      <a:pt x="505" y="650"/>
                    </a:lnTo>
                    <a:lnTo>
                      <a:pt x="512" y="650"/>
                    </a:lnTo>
                    <a:lnTo>
                      <a:pt x="518" y="647"/>
                    </a:lnTo>
                    <a:lnTo>
                      <a:pt x="519" y="646"/>
                    </a:lnTo>
                    <a:lnTo>
                      <a:pt x="521" y="646"/>
                    </a:lnTo>
                    <a:lnTo>
                      <a:pt x="522" y="640"/>
                    </a:lnTo>
                    <a:lnTo>
                      <a:pt x="522" y="625"/>
                    </a:lnTo>
                    <a:lnTo>
                      <a:pt x="506" y="613"/>
                    </a:lnTo>
                    <a:lnTo>
                      <a:pt x="499" y="609"/>
                    </a:lnTo>
                    <a:lnTo>
                      <a:pt x="492" y="604"/>
                    </a:lnTo>
                    <a:lnTo>
                      <a:pt x="485" y="598"/>
                    </a:lnTo>
                    <a:lnTo>
                      <a:pt x="477" y="592"/>
                    </a:lnTo>
                    <a:lnTo>
                      <a:pt x="469" y="582"/>
                    </a:lnTo>
                    <a:lnTo>
                      <a:pt x="465" y="578"/>
                    </a:lnTo>
                    <a:lnTo>
                      <a:pt x="462" y="576"/>
                    </a:lnTo>
                    <a:lnTo>
                      <a:pt x="459" y="573"/>
                    </a:lnTo>
                    <a:lnTo>
                      <a:pt x="456" y="573"/>
                    </a:lnTo>
                    <a:lnTo>
                      <a:pt x="451" y="572"/>
                    </a:lnTo>
                    <a:lnTo>
                      <a:pt x="448" y="571"/>
                    </a:lnTo>
                    <a:lnTo>
                      <a:pt x="447" y="570"/>
                    </a:lnTo>
                    <a:lnTo>
                      <a:pt x="441" y="563"/>
                    </a:lnTo>
                    <a:lnTo>
                      <a:pt x="435" y="552"/>
                    </a:lnTo>
                    <a:lnTo>
                      <a:pt x="435" y="552"/>
                    </a:lnTo>
                    <a:lnTo>
                      <a:pt x="428" y="535"/>
                    </a:lnTo>
                    <a:lnTo>
                      <a:pt x="425" y="531"/>
                    </a:lnTo>
                    <a:lnTo>
                      <a:pt x="426" y="527"/>
                    </a:lnTo>
                    <a:lnTo>
                      <a:pt x="428" y="523"/>
                    </a:lnTo>
                    <a:lnTo>
                      <a:pt x="429" y="516"/>
                    </a:lnTo>
                    <a:lnTo>
                      <a:pt x="429" y="514"/>
                    </a:lnTo>
                    <a:lnTo>
                      <a:pt x="426" y="510"/>
                    </a:lnTo>
                    <a:lnTo>
                      <a:pt x="426" y="510"/>
                    </a:lnTo>
                    <a:lnTo>
                      <a:pt x="418" y="505"/>
                    </a:lnTo>
                    <a:lnTo>
                      <a:pt x="412" y="501"/>
                    </a:lnTo>
                    <a:lnTo>
                      <a:pt x="409" y="496"/>
                    </a:lnTo>
                    <a:lnTo>
                      <a:pt x="405" y="486"/>
                    </a:lnTo>
                    <a:lnTo>
                      <a:pt x="404" y="482"/>
                    </a:lnTo>
                    <a:lnTo>
                      <a:pt x="400" y="474"/>
                    </a:lnTo>
                    <a:lnTo>
                      <a:pt x="400" y="473"/>
                    </a:lnTo>
                    <a:lnTo>
                      <a:pt x="403" y="473"/>
                    </a:lnTo>
                    <a:lnTo>
                      <a:pt x="405" y="474"/>
                    </a:lnTo>
                    <a:lnTo>
                      <a:pt x="407" y="477"/>
                    </a:lnTo>
                    <a:lnTo>
                      <a:pt x="411" y="483"/>
                    </a:lnTo>
                    <a:lnTo>
                      <a:pt x="414" y="488"/>
                    </a:lnTo>
                    <a:lnTo>
                      <a:pt x="416" y="488"/>
                    </a:lnTo>
                    <a:lnTo>
                      <a:pt x="417" y="485"/>
                    </a:lnTo>
                    <a:lnTo>
                      <a:pt x="418" y="479"/>
                    </a:lnTo>
                    <a:lnTo>
                      <a:pt x="420" y="472"/>
                    </a:lnTo>
                    <a:lnTo>
                      <a:pt x="423" y="470"/>
                    </a:lnTo>
                    <a:lnTo>
                      <a:pt x="425" y="467"/>
                    </a:lnTo>
                    <a:lnTo>
                      <a:pt x="429" y="464"/>
                    </a:lnTo>
                    <a:lnTo>
                      <a:pt x="435" y="464"/>
                    </a:lnTo>
                    <a:lnTo>
                      <a:pt x="441" y="463"/>
                    </a:lnTo>
                    <a:lnTo>
                      <a:pt x="444" y="461"/>
                    </a:lnTo>
                    <a:lnTo>
                      <a:pt x="450" y="463"/>
                    </a:lnTo>
                    <a:lnTo>
                      <a:pt x="454" y="463"/>
                    </a:lnTo>
                    <a:lnTo>
                      <a:pt x="457" y="461"/>
                    </a:lnTo>
                    <a:lnTo>
                      <a:pt x="460" y="458"/>
                    </a:lnTo>
                    <a:lnTo>
                      <a:pt x="469" y="452"/>
                    </a:lnTo>
                    <a:lnTo>
                      <a:pt x="479" y="441"/>
                    </a:lnTo>
                    <a:lnTo>
                      <a:pt x="492" y="433"/>
                    </a:lnTo>
                    <a:lnTo>
                      <a:pt x="498" y="429"/>
                    </a:lnTo>
                    <a:lnTo>
                      <a:pt x="505" y="426"/>
                    </a:lnTo>
                    <a:lnTo>
                      <a:pt x="531" y="416"/>
                    </a:lnTo>
                    <a:lnTo>
                      <a:pt x="537" y="412"/>
                    </a:lnTo>
                    <a:lnTo>
                      <a:pt x="541" y="410"/>
                    </a:lnTo>
                    <a:lnTo>
                      <a:pt x="543" y="408"/>
                    </a:lnTo>
                    <a:lnTo>
                      <a:pt x="543" y="405"/>
                    </a:lnTo>
                    <a:lnTo>
                      <a:pt x="542" y="399"/>
                    </a:lnTo>
                    <a:lnTo>
                      <a:pt x="543" y="396"/>
                    </a:lnTo>
                    <a:lnTo>
                      <a:pt x="544" y="395"/>
                    </a:lnTo>
                    <a:lnTo>
                      <a:pt x="546" y="393"/>
                    </a:lnTo>
                    <a:lnTo>
                      <a:pt x="547" y="395"/>
                    </a:lnTo>
                    <a:lnTo>
                      <a:pt x="550" y="395"/>
                    </a:lnTo>
                    <a:lnTo>
                      <a:pt x="553" y="397"/>
                    </a:lnTo>
                    <a:lnTo>
                      <a:pt x="555" y="399"/>
                    </a:lnTo>
                    <a:lnTo>
                      <a:pt x="561" y="407"/>
                    </a:lnTo>
                    <a:lnTo>
                      <a:pt x="566" y="412"/>
                    </a:lnTo>
                    <a:lnTo>
                      <a:pt x="568" y="415"/>
                    </a:lnTo>
                    <a:lnTo>
                      <a:pt x="571" y="415"/>
                    </a:lnTo>
                    <a:lnTo>
                      <a:pt x="575" y="407"/>
                    </a:lnTo>
                    <a:lnTo>
                      <a:pt x="584" y="393"/>
                    </a:lnTo>
                    <a:lnTo>
                      <a:pt x="583" y="391"/>
                    </a:lnTo>
                    <a:lnTo>
                      <a:pt x="583" y="389"/>
                    </a:lnTo>
                    <a:lnTo>
                      <a:pt x="584" y="381"/>
                    </a:lnTo>
                    <a:lnTo>
                      <a:pt x="583" y="370"/>
                    </a:lnTo>
                    <a:lnTo>
                      <a:pt x="581" y="354"/>
                    </a:lnTo>
                    <a:lnTo>
                      <a:pt x="579" y="349"/>
                    </a:lnTo>
                    <a:lnTo>
                      <a:pt x="578" y="348"/>
                    </a:lnTo>
                    <a:lnTo>
                      <a:pt x="575" y="348"/>
                    </a:lnTo>
                    <a:lnTo>
                      <a:pt x="573" y="349"/>
                    </a:lnTo>
                    <a:lnTo>
                      <a:pt x="571" y="348"/>
                    </a:lnTo>
                    <a:lnTo>
                      <a:pt x="570" y="347"/>
                    </a:lnTo>
                    <a:lnTo>
                      <a:pt x="566" y="343"/>
                    </a:lnTo>
                    <a:lnTo>
                      <a:pt x="565" y="339"/>
                    </a:lnTo>
                    <a:lnTo>
                      <a:pt x="565" y="334"/>
                    </a:lnTo>
                    <a:lnTo>
                      <a:pt x="562" y="328"/>
                    </a:lnTo>
                    <a:lnTo>
                      <a:pt x="561" y="324"/>
                    </a:lnTo>
                    <a:lnTo>
                      <a:pt x="560" y="322"/>
                    </a:lnTo>
                    <a:lnTo>
                      <a:pt x="559" y="318"/>
                    </a:lnTo>
                    <a:lnTo>
                      <a:pt x="559" y="315"/>
                    </a:lnTo>
                    <a:lnTo>
                      <a:pt x="559" y="309"/>
                    </a:lnTo>
                    <a:lnTo>
                      <a:pt x="559" y="290"/>
                    </a:lnTo>
                    <a:lnTo>
                      <a:pt x="559" y="283"/>
                    </a:lnTo>
                    <a:lnTo>
                      <a:pt x="556" y="278"/>
                    </a:lnTo>
                    <a:lnTo>
                      <a:pt x="553" y="275"/>
                    </a:lnTo>
                    <a:lnTo>
                      <a:pt x="550" y="271"/>
                    </a:lnTo>
                    <a:lnTo>
                      <a:pt x="547" y="263"/>
                    </a:lnTo>
                    <a:lnTo>
                      <a:pt x="547" y="259"/>
                    </a:lnTo>
                    <a:lnTo>
                      <a:pt x="547" y="256"/>
                    </a:lnTo>
                    <a:lnTo>
                      <a:pt x="548" y="250"/>
                    </a:lnTo>
                    <a:lnTo>
                      <a:pt x="550" y="246"/>
                    </a:lnTo>
                    <a:lnTo>
                      <a:pt x="553" y="240"/>
                    </a:lnTo>
                    <a:lnTo>
                      <a:pt x="553" y="236"/>
                    </a:lnTo>
                    <a:lnTo>
                      <a:pt x="550" y="234"/>
                    </a:lnTo>
                    <a:lnTo>
                      <a:pt x="548" y="230"/>
                    </a:lnTo>
                    <a:lnTo>
                      <a:pt x="547" y="229"/>
                    </a:lnTo>
                    <a:lnTo>
                      <a:pt x="541" y="223"/>
                    </a:lnTo>
                    <a:lnTo>
                      <a:pt x="535" y="219"/>
                    </a:lnTo>
                    <a:lnTo>
                      <a:pt x="531" y="215"/>
                    </a:lnTo>
                    <a:lnTo>
                      <a:pt x="527" y="210"/>
                    </a:lnTo>
                    <a:lnTo>
                      <a:pt x="522" y="205"/>
                    </a:lnTo>
                    <a:lnTo>
                      <a:pt x="521" y="203"/>
                    </a:lnTo>
                    <a:lnTo>
                      <a:pt x="519" y="200"/>
                    </a:lnTo>
                    <a:lnTo>
                      <a:pt x="521" y="197"/>
                    </a:lnTo>
                    <a:lnTo>
                      <a:pt x="523" y="193"/>
                    </a:lnTo>
                    <a:lnTo>
                      <a:pt x="530" y="187"/>
                    </a:lnTo>
                    <a:lnTo>
                      <a:pt x="533" y="184"/>
                    </a:lnTo>
                    <a:lnTo>
                      <a:pt x="534" y="181"/>
                    </a:lnTo>
                    <a:lnTo>
                      <a:pt x="534" y="175"/>
                    </a:lnTo>
                    <a:lnTo>
                      <a:pt x="533" y="165"/>
                    </a:lnTo>
                    <a:lnTo>
                      <a:pt x="531" y="156"/>
                    </a:lnTo>
                    <a:lnTo>
                      <a:pt x="528" y="144"/>
                    </a:lnTo>
                    <a:lnTo>
                      <a:pt x="524" y="132"/>
                    </a:lnTo>
                    <a:lnTo>
                      <a:pt x="523" y="124"/>
                    </a:lnTo>
                    <a:lnTo>
                      <a:pt x="523" y="101"/>
                    </a:lnTo>
                    <a:lnTo>
                      <a:pt x="521" y="100"/>
                    </a:lnTo>
                    <a:lnTo>
                      <a:pt x="517" y="99"/>
                    </a:lnTo>
                    <a:lnTo>
                      <a:pt x="515" y="98"/>
                    </a:lnTo>
                    <a:lnTo>
                      <a:pt x="515" y="98"/>
                    </a:lnTo>
                    <a:lnTo>
                      <a:pt x="506" y="91"/>
                    </a:lnTo>
                    <a:lnTo>
                      <a:pt x="499" y="85"/>
                    </a:lnTo>
                    <a:lnTo>
                      <a:pt x="494" y="82"/>
                    </a:lnTo>
                    <a:lnTo>
                      <a:pt x="490" y="81"/>
                    </a:lnTo>
                    <a:lnTo>
                      <a:pt x="485" y="81"/>
                    </a:lnTo>
                    <a:lnTo>
                      <a:pt x="480" y="83"/>
                    </a:lnTo>
                    <a:lnTo>
                      <a:pt x="477" y="83"/>
                    </a:lnTo>
                    <a:lnTo>
                      <a:pt x="473" y="82"/>
                    </a:lnTo>
                    <a:lnTo>
                      <a:pt x="473" y="82"/>
                    </a:lnTo>
                    <a:lnTo>
                      <a:pt x="465" y="80"/>
                    </a:lnTo>
                    <a:lnTo>
                      <a:pt x="457" y="76"/>
                    </a:lnTo>
                    <a:lnTo>
                      <a:pt x="454" y="72"/>
                    </a:lnTo>
                    <a:lnTo>
                      <a:pt x="451" y="68"/>
                    </a:lnTo>
                    <a:lnTo>
                      <a:pt x="448" y="61"/>
                    </a:lnTo>
                    <a:lnTo>
                      <a:pt x="446" y="58"/>
                    </a:lnTo>
                    <a:lnTo>
                      <a:pt x="441" y="57"/>
                    </a:lnTo>
                    <a:lnTo>
                      <a:pt x="437" y="56"/>
                    </a:lnTo>
                    <a:lnTo>
                      <a:pt x="429" y="56"/>
                    </a:lnTo>
                    <a:lnTo>
                      <a:pt x="423" y="58"/>
                    </a:lnTo>
                    <a:lnTo>
                      <a:pt x="417" y="58"/>
                    </a:lnTo>
                    <a:lnTo>
                      <a:pt x="407" y="63"/>
                    </a:lnTo>
                    <a:lnTo>
                      <a:pt x="404" y="67"/>
                    </a:lnTo>
                    <a:lnTo>
                      <a:pt x="394" y="75"/>
                    </a:lnTo>
                    <a:lnTo>
                      <a:pt x="389" y="79"/>
                    </a:lnTo>
                    <a:lnTo>
                      <a:pt x="369" y="86"/>
                    </a:lnTo>
                    <a:lnTo>
                      <a:pt x="364" y="87"/>
                    </a:lnTo>
                    <a:lnTo>
                      <a:pt x="362" y="89"/>
                    </a:lnTo>
                    <a:lnTo>
                      <a:pt x="357" y="97"/>
                    </a:lnTo>
                    <a:lnTo>
                      <a:pt x="352" y="104"/>
                    </a:lnTo>
                    <a:lnTo>
                      <a:pt x="351" y="105"/>
                    </a:lnTo>
                    <a:lnTo>
                      <a:pt x="349" y="105"/>
                    </a:lnTo>
                    <a:lnTo>
                      <a:pt x="344" y="105"/>
                    </a:lnTo>
                    <a:lnTo>
                      <a:pt x="339" y="103"/>
                    </a:lnTo>
                    <a:lnTo>
                      <a:pt x="335" y="99"/>
                    </a:lnTo>
                    <a:lnTo>
                      <a:pt x="330" y="99"/>
                    </a:lnTo>
                    <a:lnTo>
                      <a:pt x="324" y="99"/>
                    </a:lnTo>
                    <a:lnTo>
                      <a:pt x="320" y="100"/>
                    </a:lnTo>
                    <a:lnTo>
                      <a:pt x="316" y="100"/>
                    </a:lnTo>
                    <a:lnTo>
                      <a:pt x="314" y="99"/>
                    </a:lnTo>
                    <a:lnTo>
                      <a:pt x="312" y="95"/>
                    </a:lnTo>
                    <a:lnTo>
                      <a:pt x="312" y="93"/>
                    </a:lnTo>
                    <a:lnTo>
                      <a:pt x="312" y="89"/>
                    </a:lnTo>
                    <a:lnTo>
                      <a:pt x="317" y="88"/>
                    </a:lnTo>
                    <a:lnTo>
                      <a:pt x="320" y="87"/>
                    </a:lnTo>
                    <a:lnTo>
                      <a:pt x="324" y="82"/>
                    </a:lnTo>
                    <a:lnTo>
                      <a:pt x="326" y="77"/>
                    </a:lnTo>
                    <a:lnTo>
                      <a:pt x="327" y="73"/>
                    </a:lnTo>
                    <a:lnTo>
                      <a:pt x="327" y="67"/>
                    </a:lnTo>
                    <a:lnTo>
                      <a:pt x="326" y="63"/>
                    </a:lnTo>
                    <a:lnTo>
                      <a:pt x="325" y="61"/>
                    </a:lnTo>
                    <a:lnTo>
                      <a:pt x="324" y="60"/>
                    </a:lnTo>
                    <a:lnTo>
                      <a:pt x="323" y="60"/>
                    </a:lnTo>
                    <a:lnTo>
                      <a:pt x="320" y="61"/>
                    </a:lnTo>
                    <a:lnTo>
                      <a:pt x="318" y="62"/>
                    </a:lnTo>
                    <a:lnTo>
                      <a:pt x="318" y="64"/>
                    </a:lnTo>
                    <a:lnTo>
                      <a:pt x="316" y="68"/>
                    </a:lnTo>
                    <a:lnTo>
                      <a:pt x="314" y="70"/>
                    </a:lnTo>
                    <a:lnTo>
                      <a:pt x="310" y="70"/>
                    </a:lnTo>
                    <a:lnTo>
                      <a:pt x="306" y="69"/>
                    </a:lnTo>
                    <a:lnTo>
                      <a:pt x="296" y="64"/>
                    </a:lnTo>
                    <a:lnTo>
                      <a:pt x="292" y="61"/>
                    </a:lnTo>
                    <a:lnTo>
                      <a:pt x="288" y="58"/>
                    </a:lnTo>
                    <a:lnTo>
                      <a:pt x="282" y="58"/>
                    </a:lnTo>
                    <a:lnTo>
                      <a:pt x="277" y="58"/>
                    </a:lnTo>
                    <a:lnTo>
                      <a:pt x="273" y="62"/>
                    </a:lnTo>
                    <a:lnTo>
                      <a:pt x="270" y="64"/>
                    </a:lnTo>
                    <a:lnTo>
                      <a:pt x="269" y="63"/>
                    </a:lnTo>
                    <a:lnTo>
                      <a:pt x="269" y="62"/>
                    </a:lnTo>
                    <a:lnTo>
                      <a:pt x="270" y="52"/>
                    </a:lnTo>
                    <a:lnTo>
                      <a:pt x="270" y="51"/>
                    </a:lnTo>
                    <a:lnTo>
                      <a:pt x="270" y="50"/>
                    </a:lnTo>
                    <a:lnTo>
                      <a:pt x="268" y="50"/>
                    </a:lnTo>
                    <a:lnTo>
                      <a:pt x="252" y="54"/>
                    </a:lnTo>
                    <a:lnTo>
                      <a:pt x="252" y="52"/>
                    </a:lnTo>
                    <a:lnTo>
                      <a:pt x="252" y="52"/>
                    </a:lnTo>
                    <a:lnTo>
                      <a:pt x="262" y="44"/>
                    </a:lnTo>
                    <a:lnTo>
                      <a:pt x="264" y="41"/>
                    </a:lnTo>
                    <a:lnTo>
                      <a:pt x="265" y="38"/>
                    </a:lnTo>
                    <a:lnTo>
                      <a:pt x="263" y="31"/>
                    </a:lnTo>
                    <a:lnTo>
                      <a:pt x="258" y="17"/>
                    </a:lnTo>
                    <a:lnTo>
                      <a:pt x="257" y="14"/>
                    </a:lnTo>
                    <a:lnTo>
                      <a:pt x="243" y="12"/>
                    </a:lnTo>
                    <a:lnTo>
                      <a:pt x="238" y="11"/>
                    </a:lnTo>
                    <a:lnTo>
                      <a:pt x="233" y="12"/>
                    </a:lnTo>
                    <a:lnTo>
                      <a:pt x="226" y="15"/>
                    </a:lnTo>
                    <a:lnTo>
                      <a:pt x="221" y="17"/>
                    </a:lnTo>
                    <a:lnTo>
                      <a:pt x="219" y="18"/>
                    </a:lnTo>
                    <a:lnTo>
                      <a:pt x="218" y="18"/>
                    </a:lnTo>
                    <a:lnTo>
                      <a:pt x="215" y="17"/>
                    </a:lnTo>
                    <a:lnTo>
                      <a:pt x="212" y="15"/>
                    </a:lnTo>
                    <a:lnTo>
                      <a:pt x="206" y="11"/>
                    </a:lnTo>
                    <a:lnTo>
                      <a:pt x="194" y="7"/>
                    </a:lnTo>
                    <a:lnTo>
                      <a:pt x="180" y="4"/>
                    </a:lnTo>
                    <a:lnTo>
                      <a:pt x="166" y="0"/>
                    </a:lnTo>
                    <a:lnTo>
                      <a:pt x="166" y="2"/>
                    </a:lnTo>
                    <a:lnTo>
                      <a:pt x="168" y="6"/>
                    </a:lnTo>
                    <a:lnTo>
                      <a:pt x="170" y="10"/>
                    </a:lnTo>
                    <a:lnTo>
                      <a:pt x="172" y="11"/>
                    </a:lnTo>
                    <a:lnTo>
                      <a:pt x="175" y="11"/>
                    </a:lnTo>
                    <a:lnTo>
                      <a:pt x="176" y="8"/>
                    </a:lnTo>
                    <a:lnTo>
                      <a:pt x="180" y="8"/>
                    </a:lnTo>
                    <a:lnTo>
                      <a:pt x="182" y="11"/>
                    </a:lnTo>
                    <a:lnTo>
                      <a:pt x="182" y="11"/>
                    </a:lnTo>
                    <a:lnTo>
                      <a:pt x="184" y="21"/>
                    </a:lnTo>
                    <a:lnTo>
                      <a:pt x="188" y="29"/>
                    </a:lnTo>
                    <a:lnTo>
                      <a:pt x="200" y="46"/>
                    </a:lnTo>
                    <a:lnTo>
                      <a:pt x="202" y="51"/>
                    </a:lnTo>
                    <a:lnTo>
                      <a:pt x="203" y="54"/>
                    </a:lnTo>
                    <a:lnTo>
                      <a:pt x="201" y="55"/>
                    </a:lnTo>
                    <a:lnTo>
                      <a:pt x="200" y="56"/>
                    </a:lnTo>
                    <a:lnTo>
                      <a:pt x="188" y="56"/>
                    </a:lnTo>
                    <a:lnTo>
                      <a:pt x="186" y="58"/>
                    </a:lnTo>
                    <a:lnTo>
                      <a:pt x="183" y="60"/>
                    </a:lnTo>
                    <a:lnTo>
                      <a:pt x="182" y="66"/>
                    </a:lnTo>
                    <a:lnTo>
                      <a:pt x="182" y="70"/>
                    </a:lnTo>
                    <a:lnTo>
                      <a:pt x="184" y="73"/>
                    </a:lnTo>
                    <a:lnTo>
                      <a:pt x="188" y="75"/>
                    </a:lnTo>
                    <a:lnTo>
                      <a:pt x="189" y="76"/>
                    </a:lnTo>
                    <a:lnTo>
                      <a:pt x="189" y="77"/>
                    </a:lnTo>
                    <a:lnTo>
                      <a:pt x="189" y="77"/>
                    </a:lnTo>
                    <a:lnTo>
                      <a:pt x="192" y="82"/>
                    </a:lnTo>
                    <a:lnTo>
                      <a:pt x="195" y="86"/>
                    </a:lnTo>
                    <a:lnTo>
                      <a:pt x="199" y="88"/>
                    </a:lnTo>
                    <a:lnTo>
                      <a:pt x="203" y="91"/>
                    </a:lnTo>
                    <a:lnTo>
                      <a:pt x="206" y="91"/>
                    </a:lnTo>
                    <a:lnTo>
                      <a:pt x="206" y="92"/>
                    </a:lnTo>
                    <a:lnTo>
                      <a:pt x="202" y="94"/>
                    </a:lnTo>
                    <a:lnTo>
                      <a:pt x="196" y="99"/>
                    </a:lnTo>
                    <a:lnTo>
                      <a:pt x="192" y="100"/>
                    </a:lnTo>
                    <a:lnTo>
                      <a:pt x="190" y="101"/>
                    </a:lnTo>
                    <a:lnTo>
                      <a:pt x="190" y="104"/>
                    </a:lnTo>
                    <a:lnTo>
                      <a:pt x="192" y="105"/>
                    </a:lnTo>
                    <a:lnTo>
                      <a:pt x="194" y="105"/>
                    </a:lnTo>
                    <a:lnTo>
                      <a:pt x="199" y="110"/>
                    </a:lnTo>
                    <a:lnTo>
                      <a:pt x="201" y="112"/>
                    </a:lnTo>
                    <a:lnTo>
                      <a:pt x="202" y="116"/>
                    </a:lnTo>
                    <a:lnTo>
                      <a:pt x="202" y="117"/>
                    </a:lnTo>
                    <a:lnTo>
                      <a:pt x="200" y="117"/>
                    </a:lnTo>
                    <a:lnTo>
                      <a:pt x="199" y="116"/>
                    </a:lnTo>
                    <a:lnTo>
                      <a:pt x="196" y="114"/>
                    </a:lnTo>
                    <a:lnTo>
                      <a:pt x="193" y="111"/>
                    </a:lnTo>
                    <a:lnTo>
                      <a:pt x="190" y="111"/>
                    </a:lnTo>
                    <a:lnTo>
                      <a:pt x="188" y="110"/>
                    </a:lnTo>
                    <a:lnTo>
                      <a:pt x="186" y="111"/>
                    </a:lnTo>
                    <a:lnTo>
                      <a:pt x="182" y="113"/>
                    </a:lnTo>
                    <a:lnTo>
                      <a:pt x="182" y="113"/>
                    </a:lnTo>
                    <a:lnTo>
                      <a:pt x="176" y="120"/>
                    </a:lnTo>
                    <a:lnTo>
                      <a:pt x="171" y="126"/>
                    </a:lnTo>
                    <a:lnTo>
                      <a:pt x="170" y="129"/>
                    </a:lnTo>
                    <a:lnTo>
                      <a:pt x="169" y="132"/>
                    </a:lnTo>
                    <a:lnTo>
                      <a:pt x="170" y="141"/>
                    </a:lnTo>
                    <a:lnTo>
                      <a:pt x="174" y="149"/>
                    </a:lnTo>
                    <a:lnTo>
                      <a:pt x="174" y="155"/>
                    </a:lnTo>
                    <a:lnTo>
                      <a:pt x="170" y="153"/>
                    </a:lnTo>
                    <a:lnTo>
                      <a:pt x="162" y="144"/>
                    </a:lnTo>
                    <a:lnTo>
                      <a:pt x="158" y="142"/>
                    </a:lnTo>
                    <a:lnTo>
                      <a:pt x="158" y="147"/>
                    </a:lnTo>
                    <a:lnTo>
                      <a:pt x="161" y="148"/>
                    </a:lnTo>
                    <a:lnTo>
                      <a:pt x="164" y="151"/>
                    </a:lnTo>
                    <a:lnTo>
                      <a:pt x="164" y="153"/>
                    </a:lnTo>
                    <a:lnTo>
                      <a:pt x="164" y="153"/>
                    </a:lnTo>
                    <a:lnTo>
                      <a:pt x="158" y="151"/>
                    </a:lnTo>
                    <a:lnTo>
                      <a:pt x="155" y="149"/>
                    </a:lnTo>
                    <a:lnTo>
                      <a:pt x="155" y="149"/>
                    </a:lnTo>
                    <a:lnTo>
                      <a:pt x="149" y="144"/>
                    </a:lnTo>
                    <a:lnTo>
                      <a:pt x="145" y="138"/>
                    </a:lnTo>
                    <a:lnTo>
                      <a:pt x="139" y="130"/>
                    </a:lnTo>
                    <a:lnTo>
                      <a:pt x="135" y="128"/>
                    </a:lnTo>
                    <a:lnTo>
                      <a:pt x="132" y="126"/>
                    </a:lnTo>
                    <a:lnTo>
                      <a:pt x="126" y="126"/>
                    </a:lnTo>
                    <a:lnTo>
                      <a:pt x="118" y="129"/>
                    </a:lnTo>
                    <a:lnTo>
                      <a:pt x="101" y="131"/>
                    </a:lnTo>
                    <a:lnTo>
                      <a:pt x="95" y="132"/>
                    </a:lnTo>
                    <a:lnTo>
                      <a:pt x="90" y="134"/>
                    </a:lnTo>
                    <a:lnTo>
                      <a:pt x="87" y="137"/>
                    </a:lnTo>
                    <a:lnTo>
                      <a:pt x="83" y="142"/>
                    </a:lnTo>
                    <a:lnTo>
                      <a:pt x="81" y="148"/>
                    </a:lnTo>
                    <a:lnTo>
                      <a:pt x="79" y="154"/>
                    </a:lnTo>
                    <a:lnTo>
                      <a:pt x="81" y="160"/>
                    </a:lnTo>
                    <a:lnTo>
                      <a:pt x="82" y="167"/>
                    </a:lnTo>
                    <a:lnTo>
                      <a:pt x="83" y="170"/>
                    </a:lnTo>
                    <a:lnTo>
                      <a:pt x="82" y="172"/>
                    </a:lnTo>
                    <a:lnTo>
                      <a:pt x="82" y="172"/>
                    </a:lnTo>
                    <a:lnTo>
                      <a:pt x="79" y="169"/>
                    </a:lnTo>
                    <a:lnTo>
                      <a:pt x="83" y="186"/>
                    </a:lnTo>
                    <a:lnTo>
                      <a:pt x="85" y="198"/>
                    </a:lnTo>
                    <a:lnTo>
                      <a:pt x="85" y="209"/>
                    </a:lnTo>
                    <a:lnTo>
                      <a:pt x="84" y="211"/>
                    </a:lnTo>
                    <a:lnTo>
                      <a:pt x="82" y="217"/>
                    </a:lnTo>
                    <a:lnTo>
                      <a:pt x="81" y="224"/>
                    </a:lnTo>
                    <a:lnTo>
                      <a:pt x="79" y="231"/>
                    </a:lnTo>
                    <a:lnTo>
                      <a:pt x="78" y="236"/>
                    </a:lnTo>
                    <a:lnTo>
                      <a:pt x="76" y="237"/>
                    </a:lnTo>
                    <a:lnTo>
                      <a:pt x="56" y="237"/>
                    </a:lnTo>
                    <a:lnTo>
                      <a:pt x="56" y="240"/>
                    </a:lnTo>
                    <a:lnTo>
                      <a:pt x="57" y="243"/>
                    </a:lnTo>
                    <a:lnTo>
                      <a:pt x="58" y="249"/>
                    </a:lnTo>
                    <a:lnTo>
                      <a:pt x="58" y="252"/>
                    </a:lnTo>
                    <a:lnTo>
                      <a:pt x="59" y="254"/>
                    </a:lnTo>
                    <a:lnTo>
                      <a:pt x="63" y="256"/>
                    </a:lnTo>
                    <a:lnTo>
                      <a:pt x="69" y="256"/>
                    </a:lnTo>
                    <a:lnTo>
                      <a:pt x="75" y="257"/>
                    </a:lnTo>
                    <a:lnTo>
                      <a:pt x="77" y="259"/>
                    </a:lnTo>
                    <a:lnTo>
                      <a:pt x="78" y="260"/>
                    </a:lnTo>
                    <a:lnTo>
                      <a:pt x="79" y="262"/>
                    </a:lnTo>
                    <a:lnTo>
                      <a:pt x="79" y="263"/>
                    </a:lnTo>
                    <a:lnTo>
                      <a:pt x="79" y="263"/>
                    </a:lnTo>
                    <a:lnTo>
                      <a:pt x="78" y="271"/>
                    </a:lnTo>
                    <a:lnTo>
                      <a:pt x="75" y="275"/>
                    </a:lnTo>
                    <a:lnTo>
                      <a:pt x="71" y="280"/>
                    </a:lnTo>
                    <a:lnTo>
                      <a:pt x="66" y="285"/>
                    </a:lnTo>
                    <a:lnTo>
                      <a:pt x="59" y="291"/>
                    </a:lnTo>
                    <a:lnTo>
                      <a:pt x="57" y="293"/>
                    </a:lnTo>
                    <a:lnTo>
                      <a:pt x="56" y="296"/>
                    </a:lnTo>
                    <a:lnTo>
                      <a:pt x="56" y="297"/>
                    </a:lnTo>
                    <a:lnTo>
                      <a:pt x="59" y="299"/>
                    </a:lnTo>
                    <a:lnTo>
                      <a:pt x="59" y="300"/>
                    </a:lnTo>
                    <a:lnTo>
                      <a:pt x="59" y="305"/>
                    </a:lnTo>
                    <a:lnTo>
                      <a:pt x="58" y="309"/>
                    </a:lnTo>
                    <a:lnTo>
                      <a:pt x="53" y="310"/>
                    </a:lnTo>
                    <a:lnTo>
                      <a:pt x="47" y="311"/>
                    </a:lnTo>
                    <a:lnTo>
                      <a:pt x="40" y="312"/>
                    </a:lnTo>
                    <a:lnTo>
                      <a:pt x="32" y="312"/>
                    </a:lnTo>
                    <a:lnTo>
                      <a:pt x="25" y="311"/>
                    </a:lnTo>
                    <a:lnTo>
                      <a:pt x="19" y="311"/>
                    </a:lnTo>
                    <a:lnTo>
                      <a:pt x="15" y="312"/>
                    </a:lnTo>
                    <a:lnTo>
                      <a:pt x="11" y="315"/>
                    </a:lnTo>
                    <a:lnTo>
                      <a:pt x="10" y="317"/>
                    </a:lnTo>
                    <a:lnTo>
                      <a:pt x="8" y="323"/>
                    </a:lnTo>
                    <a:lnTo>
                      <a:pt x="9" y="325"/>
                    </a:lnTo>
                    <a:lnTo>
                      <a:pt x="10" y="329"/>
                    </a:lnTo>
                    <a:lnTo>
                      <a:pt x="14" y="340"/>
                    </a:lnTo>
                    <a:lnTo>
                      <a:pt x="19" y="350"/>
                    </a:lnTo>
                    <a:lnTo>
                      <a:pt x="20" y="355"/>
                    </a:lnTo>
                    <a:lnTo>
                      <a:pt x="20" y="359"/>
                    </a:lnTo>
                    <a:lnTo>
                      <a:pt x="17" y="365"/>
                    </a:lnTo>
                    <a:lnTo>
                      <a:pt x="16" y="370"/>
                    </a:lnTo>
                    <a:lnTo>
                      <a:pt x="13" y="372"/>
                    </a:lnTo>
                    <a:lnTo>
                      <a:pt x="9" y="376"/>
                    </a:lnTo>
                    <a:lnTo>
                      <a:pt x="8" y="376"/>
                    </a:lnTo>
                    <a:lnTo>
                      <a:pt x="8" y="378"/>
                    </a:lnTo>
                    <a:lnTo>
                      <a:pt x="10" y="379"/>
                    </a:lnTo>
                    <a:lnTo>
                      <a:pt x="11" y="381"/>
                    </a:lnTo>
                    <a:lnTo>
                      <a:pt x="13" y="381"/>
                    </a:lnTo>
                    <a:lnTo>
                      <a:pt x="14" y="384"/>
                    </a:lnTo>
                    <a:lnTo>
                      <a:pt x="11" y="387"/>
                    </a:lnTo>
                    <a:lnTo>
                      <a:pt x="8" y="392"/>
                    </a:lnTo>
                    <a:lnTo>
                      <a:pt x="0" y="398"/>
                    </a:lnTo>
                    <a:lnTo>
                      <a:pt x="0" y="399"/>
                    </a:lnTo>
                    <a:lnTo>
                      <a:pt x="0" y="401"/>
                    </a:lnTo>
                    <a:lnTo>
                      <a:pt x="1" y="404"/>
                    </a:lnTo>
                    <a:lnTo>
                      <a:pt x="4" y="408"/>
                    </a:lnTo>
                    <a:lnTo>
                      <a:pt x="7" y="411"/>
                    </a:lnTo>
                    <a:lnTo>
                      <a:pt x="7" y="414"/>
                    </a:lnTo>
                    <a:lnTo>
                      <a:pt x="6" y="416"/>
                    </a:lnTo>
                    <a:lnTo>
                      <a:pt x="6" y="418"/>
                    </a:lnTo>
                    <a:lnTo>
                      <a:pt x="3" y="422"/>
                    </a:lnTo>
                    <a:lnTo>
                      <a:pt x="3" y="426"/>
                    </a:lnTo>
                    <a:lnTo>
                      <a:pt x="4" y="428"/>
                    </a:lnTo>
                    <a:lnTo>
                      <a:pt x="8" y="432"/>
                    </a:lnTo>
                    <a:lnTo>
                      <a:pt x="13" y="435"/>
                    </a:lnTo>
                    <a:lnTo>
                      <a:pt x="16" y="439"/>
                    </a:lnTo>
                    <a:lnTo>
                      <a:pt x="17" y="440"/>
                    </a:lnTo>
                    <a:lnTo>
                      <a:pt x="17" y="442"/>
                    </a:lnTo>
                    <a:lnTo>
                      <a:pt x="16" y="443"/>
                    </a:lnTo>
                    <a:lnTo>
                      <a:pt x="15" y="446"/>
                    </a:lnTo>
                    <a:lnTo>
                      <a:pt x="17" y="452"/>
                    </a:lnTo>
                    <a:lnTo>
                      <a:pt x="20" y="458"/>
                    </a:lnTo>
                    <a:lnTo>
                      <a:pt x="25" y="464"/>
                    </a:lnTo>
                    <a:lnTo>
                      <a:pt x="28" y="471"/>
                    </a:lnTo>
                    <a:lnTo>
                      <a:pt x="28" y="484"/>
                    </a:lnTo>
                    <a:lnTo>
                      <a:pt x="29" y="489"/>
                    </a:lnTo>
                    <a:lnTo>
                      <a:pt x="31" y="494"/>
                    </a:lnTo>
                    <a:lnTo>
                      <a:pt x="34" y="501"/>
                    </a:lnTo>
                    <a:lnTo>
                      <a:pt x="39" y="510"/>
                    </a:lnTo>
                    <a:lnTo>
                      <a:pt x="44" y="517"/>
                    </a:lnTo>
                    <a:lnTo>
                      <a:pt x="47" y="520"/>
                    </a:lnTo>
                    <a:lnTo>
                      <a:pt x="50" y="522"/>
                    </a:lnTo>
                    <a:lnTo>
                      <a:pt x="58" y="525"/>
                    </a:lnTo>
                    <a:lnTo>
                      <a:pt x="64" y="531"/>
                    </a:lnTo>
                    <a:lnTo>
                      <a:pt x="65" y="540"/>
                    </a:lnTo>
                    <a:lnTo>
                      <a:pt x="66" y="545"/>
                    </a:lnTo>
                    <a:lnTo>
                      <a:pt x="65" y="548"/>
                    </a:lnTo>
                    <a:lnTo>
                      <a:pt x="65" y="552"/>
                    </a:lnTo>
                    <a:lnTo>
                      <a:pt x="65" y="560"/>
                    </a:lnTo>
                    <a:lnTo>
                      <a:pt x="64" y="561"/>
                    </a:lnTo>
                    <a:lnTo>
                      <a:pt x="58" y="564"/>
                    </a:lnTo>
                    <a:lnTo>
                      <a:pt x="57" y="564"/>
                    </a:lnTo>
                    <a:lnTo>
                      <a:pt x="54" y="566"/>
                    </a:lnTo>
                    <a:lnTo>
                      <a:pt x="53" y="570"/>
                    </a:lnTo>
                    <a:lnTo>
                      <a:pt x="53" y="573"/>
                    </a:lnTo>
                    <a:lnTo>
                      <a:pt x="53" y="585"/>
                    </a:lnTo>
                    <a:lnTo>
                      <a:pt x="54" y="584"/>
                    </a:lnTo>
                    <a:lnTo>
                      <a:pt x="59" y="584"/>
                    </a:lnTo>
                    <a:lnTo>
                      <a:pt x="60" y="585"/>
                    </a:lnTo>
                    <a:lnTo>
                      <a:pt x="65" y="595"/>
                    </a:lnTo>
                    <a:lnTo>
                      <a:pt x="68" y="597"/>
                    </a:lnTo>
                    <a:lnTo>
                      <a:pt x="70" y="598"/>
                    </a:lnTo>
                    <a:lnTo>
                      <a:pt x="73" y="600"/>
                    </a:lnTo>
                    <a:lnTo>
                      <a:pt x="76" y="598"/>
                    </a:lnTo>
                    <a:lnTo>
                      <a:pt x="82" y="598"/>
                    </a:lnTo>
                    <a:lnTo>
                      <a:pt x="83" y="600"/>
                    </a:lnTo>
                    <a:lnTo>
                      <a:pt x="85" y="598"/>
                    </a:lnTo>
                    <a:lnTo>
                      <a:pt x="88" y="596"/>
                    </a:lnTo>
                    <a:lnTo>
                      <a:pt x="91" y="592"/>
                    </a:lnTo>
                    <a:lnTo>
                      <a:pt x="94" y="589"/>
                    </a:lnTo>
                    <a:lnTo>
                      <a:pt x="95" y="589"/>
                    </a:lnTo>
                    <a:lnTo>
                      <a:pt x="95" y="589"/>
                    </a:lnTo>
                    <a:lnTo>
                      <a:pt x="100" y="592"/>
                    </a:lnTo>
                    <a:lnTo>
                      <a:pt x="104" y="597"/>
                    </a:lnTo>
                    <a:lnTo>
                      <a:pt x="109" y="602"/>
                    </a:lnTo>
                    <a:lnTo>
                      <a:pt x="115" y="606"/>
                    </a:lnTo>
                    <a:lnTo>
                      <a:pt x="141" y="615"/>
                    </a:lnTo>
                    <a:lnTo>
                      <a:pt x="140" y="618"/>
                    </a:lnTo>
                    <a:lnTo>
                      <a:pt x="139" y="620"/>
                    </a:lnTo>
                    <a:lnTo>
                      <a:pt x="139" y="620"/>
                    </a:lnTo>
                    <a:lnTo>
                      <a:pt x="134" y="627"/>
                    </a:lnTo>
                    <a:lnTo>
                      <a:pt x="130" y="632"/>
                    </a:lnTo>
                    <a:lnTo>
                      <a:pt x="120" y="639"/>
                    </a:lnTo>
                    <a:lnTo>
                      <a:pt x="118" y="643"/>
                    </a:lnTo>
                    <a:lnTo>
                      <a:pt x="115" y="649"/>
                    </a:lnTo>
                    <a:lnTo>
                      <a:pt x="114" y="656"/>
                    </a:lnTo>
                    <a:lnTo>
                      <a:pt x="114" y="666"/>
                    </a:lnTo>
                    <a:lnTo>
                      <a:pt x="106" y="681"/>
                    </a:lnTo>
                    <a:lnTo>
                      <a:pt x="102" y="690"/>
                    </a:lnTo>
                    <a:lnTo>
                      <a:pt x="100" y="699"/>
                    </a:lnTo>
                    <a:lnTo>
                      <a:pt x="99" y="706"/>
                    </a:lnTo>
                    <a:lnTo>
                      <a:pt x="97" y="715"/>
                    </a:lnTo>
                    <a:lnTo>
                      <a:pt x="96" y="725"/>
                    </a:lnTo>
                    <a:lnTo>
                      <a:pt x="94" y="728"/>
                    </a:lnTo>
                    <a:lnTo>
                      <a:pt x="94" y="733"/>
                    </a:lnTo>
                    <a:lnTo>
                      <a:pt x="91" y="737"/>
                    </a:lnTo>
                    <a:lnTo>
                      <a:pt x="91" y="743"/>
                    </a:lnTo>
                    <a:lnTo>
                      <a:pt x="93" y="745"/>
                    </a:lnTo>
                    <a:lnTo>
                      <a:pt x="95" y="750"/>
                    </a:lnTo>
                    <a:lnTo>
                      <a:pt x="97" y="753"/>
                    </a:lnTo>
                    <a:lnTo>
                      <a:pt x="112" y="7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5" name="Freeform 560"/>
              <p:cNvSpPr>
                <a:spLocks/>
              </p:cNvSpPr>
              <p:nvPr/>
            </p:nvSpPr>
            <p:spPr bwMode="auto">
              <a:xfrm>
                <a:off x="5143501" y="3295650"/>
                <a:ext cx="931863" cy="1250950"/>
              </a:xfrm>
              <a:custGeom>
                <a:avLst/>
                <a:gdLst>
                  <a:gd name="T0" fmla="*/ 214 w 587"/>
                  <a:gd name="T1" fmla="*/ 753 h 788"/>
                  <a:gd name="T2" fmla="*/ 287 w 587"/>
                  <a:gd name="T3" fmla="*/ 787 h 788"/>
                  <a:gd name="T4" fmla="*/ 352 w 587"/>
                  <a:gd name="T5" fmla="*/ 770 h 788"/>
                  <a:gd name="T6" fmla="*/ 458 w 587"/>
                  <a:gd name="T7" fmla="*/ 745 h 788"/>
                  <a:gd name="T8" fmla="*/ 473 w 587"/>
                  <a:gd name="T9" fmla="*/ 732 h 788"/>
                  <a:gd name="T10" fmla="*/ 521 w 587"/>
                  <a:gd name="T11" fmla="*/ 649 h 788"/>
                  <a:gd name="T12" fmla="*/ 438 w 587"/>
                  <a:gd name="T13" fmla="*/ 551 h 788"/>
                  <a:gd name="T14" fmla="*/ 405 w 587"/>
                  <a:gd name="T15" fmla="*/ 473 h 788"/>
                  <a:gd name="T16" fmla="*/ 481 w 587"/>
                  <a:gd name="T17" fmla="*/ 442 h 788"/>
                  <a:gd name="T18" fmla="*/ 568 w 587"/>
                  <a:gd name="T19" fmla="*/ 414 h 788"/>
                  <a:gd name="T20" fmla="*/ 567 w 587"/>
                  <a:gd name="T21" fmla="*/ 334 h 788"/>
                  <a:gd name="T22" fmla="*/ 549 w 587"/>
                  <a:gd name="T23" fmla="*/ 228 h 788"/>
                  <a:gd name="T24" fmla="*/ 523 w 587"/>
                  <a:gd name="T25" fmla="*/ 100 h 788"/>
                  <a:gd name="T26" fmla="*/ 453 w 587"/>
                  <a:gd name="T27" fmla="*/ 68 h 788"/>
                  <a:gd name="T28" fmla="*/ 346 w 587"/>
                  <a:gd name="T29" fmla="*/ 104 h 788"/>
                  <a:gd name="T30" fmla="*/ 328 w 587"/>
                  <a:gd name="T31" fmla="*/ 61 h 788"/>
                  <a:gd name="T32" fmla="*/ 273 w 587"/>
                  <a:gd name="T33" fmla="*/ 52 h 788"/>
                  <a:gd name="T34" fmla="*/ 240 w 587"/>
                  <a:gd name="T35" fmla="*/ 11 h 788"/>
                  <a:gd name="T36" fmla="*/ 177 w 587"/>
                  <a:gd name="T37" fmla="*/ 11 h 788"/>
                  <a:gd name="T38" fmla="*/ 184 w 587"/>
                  <a:gd name="T39" fmla="*/ 70 h 788"/>
                  <a:gd name="T40" fmla="*/ 194 w 587"/>
                  <a:gd name="T41" fmla="*/ 105 h 788"/>
                  <a:gd name="T42" fmla="*/ 172 w 587"/>
                  <a:gd name="T43" fmla="*/ 142 h 788"/>
                  <a:gd name="T44" fmla="*/ 143 w 587"/>
                  <a:gd name="T45" fmla="*/ 134 h 788"/>
                  <a:gd name="T46" fmla="*/ 85 w 587"/>
                  <a:gd name="T47" fmla="*/ 186 h 788"/>
                  <a:gd name="T48" fmla="*/ 80 w 587"/>
                  <a:gd name="T49" fmla="*/ 262 h 788"/>
                  <a:gd name="T50" fmla="*/ 49 w 587"/>
                  <a:gd name="T51" fmla="*/ 311 h 788"/>
                  <a:gd name="T52" fmla="*/ 10 w 587"/>
                  <a:gd name="T53" fmla="*/ 376 h 788"/>
                  <a:gd name="T54" fmla="*/ 4 w 587"/>
                  <a:gd name="T55" fmla="*/ 426 h 788"/>
                  <a:gd name="T56" fmla="*/ 52 w 587"/>
                  <a:gd name="T57" fmla="*/ 522 h 788"/>
                  <a:gd name="T58" fmla="*/ 75 w 587"/>
                  <a:gd name="T59" fmla="*/ 601 h 788"/>
                  <a:gd name="T60" fmla="*/ 141 w 587"/>
                  <a:gd name="T61" fmla="*/ 620 h 788"/>
                  <a:gd name="T62" fmla="*/ 92 w 587"/>
                  <a:gd name="T63" fmla="*/ 737 h 788"/>
                  <a:gd name="T64" fmla="*/ 101 w 587"/>
                  <a:gd name="T65" fmla="*/ 706 h 788"/>
                  <a:gd name="T66" fmla="*/ 117 w 587"/>
                  <a:gd name="T67" fmla="*/ 606 h 788"/>
                  <a:gd name="T68" fmla="*/ 61 w 587"/>
                  <a:gd name="T69" fmla="*/ 583 h 788"/>
                  <a:gd name="T70" fmla="*/ 31 w 587"/>
                  <a:gd name="T71" fmla="*/ 489 h 788"/>
                  <a:gd name="T72" fmla="*/ 10 w 587"/>
                  <a:gd name="T73" fmla="*/ 411 h 788"/>
                  <a:gd name="T74" fmla="*/ 23 w 587"/>
                  <a:gd name="T75" fmla="*/ 355 h 788"/>
                  <a:gd name="T76" fmla="*/ 59 w 587"/>
                  <a:gd name="T77" fmla="*/ 297 h 788"/>
                  <a:gd name="T78" fmla="*/ 61 w 587"/>
                  <a:gd name="T79" fmla="*/ 254 h 788"/>
                  <a:gd name="T80" fmla="*/ 86 w 587"/>
                  <a:gd name="T81" fmla="*/ 170 h 788"/>
                  <a:gd name="T82" fmla="*/ 160 w 587"/>
                  <a:gd name="T83" fmla="*/ 151 h 788"/>
                  <a:gd name="T84" fmla="*/ 184 w 587"/>
                  <a:gd name="T85" fmla="*/ 113 h 788"/>
                  <a:gd name="T86" fmla="*/ 208 w 587"/>
                  <a:gd name="T87" fmla="*/ 92 h 788"/>
                  <a:gd name="T88" fmla="*/ 207 w 587"/>
                  <a:gd name="T89" fmla="*/ 54 h 788"/>
                  <a:gd name="T90" fmla="*/ 214 w 587"/>
                  <a:gd name="T91" fmla="*/ 15 h 788"/>
                  <a:gd name="T92" fmla="*/ 264 w 587"/>
                  <a:gd name="T93" fmla="*/ 43 h 788"/>
                  <a:gd name="T94" fmla="*/ 318 w 587"/>
                  <a:gd name="T95" fmla="*/ 68 h 788"/>
                  <a:gd name="T96" fmla="*/ 326 w 587"/>
                  <a:gd name="T97" fmla="*/ 100 h 788"/>
                  <a:gd name="T98" fmla="*/ 443 w 587"/>
                  <a:gd name="T99" fmla="*/ 57 h 788"/>
                  <a:gd name="T100" fmla="*/ 504 w 587"/>
                  <a:gd name="T101" fmla="*/ 87 h 788"/>
                  <a:gd name="T102" fmla="*/ 529 w 587"/>
                  <a:gd name="T103" fmla="*/ 210 h 788"/>
                  <a:gd name="T104" fmla="*/ 560 w 587"/>
                  <a:gd name="T105" fmla="*/ 318 h 788"/>
                  <a:gd name="T106" fmla="*/ 570 w 587"/>
                  <a:gd name="T107" fmla="*/ 414 h 788"/>
                  <a:gd name="T108" fmla="*/ 470 w 587"/>
                  <a:gd name="T109" fmla="*/ 451 h 788"/>
                  <a:gd name="T110" fmla="*/ 402 w 587"/>
                  <a:gd name="T111" fmla="*/ 472 h 788"/>
                  <a:gd name="T112" fmla="*/ 426 w 587"/>
                  <a:gd name="T113" fmla="*/ 531 h 788"/>
                  <a:gd name="T114" fmla="*/ 521 w 587"/>
                  <a:gd name="T115" fmla="*/ 646 h 788"/>
                  <a:gd name="T116" fmla="*/ 469 w 587"/>
                  <a:gd name="T117" fmla="*/ 727 h 788"/>
                  <a:gd name="T118" fmla="*/ 459 w 587"/>
                  <a:gd name="T119" fmla="*/ 744 h 788"/>
                  <a:gd name="T120" fmla="*/ 357 w 587"/>
                  <a:gd name="T121" fmla="*/ 767 h 788"/>
                  <a:gd name="T122" fmla="*/ 288 w 587"/>
                  <a:gd name="T123" fmla="*/ 783 h 788"/>
                  <a:gd name="T124" fmla="*/ 202 w 587"/>
                  <a:gd name="T125" fmla="*/ 749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87" h="788">
                    <a:moveTo>
                      <a:pt x="114" y="755"/>
                    </a:moveTo>
                    <a:lnTo>
                      <a:pt x="114" y="755"/>
                    </a:lnTo>
                    <a:lnTo>
                      <a:pt x="12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49" y="757"/>
                    </a:lnTo>
                    <a:lnTo>
                      <a:pt x="149" y="757"/>
                    </a:lnTo>
                    <a:lnTo>
                      <a:pt x="154" y="757"/>
                    </a:lnTo>
                    <a:lnTo>
                      <a:pt x="158" y="756"/>
                    </a:lnTo>
                    <a:lnTo>
                      <a:pt x="160" y="755"/>
                    </a:lnTo>
                    <a:lnTo>
                      <a:pt x="163" y="752"/>
                    </a:lnTo>
                    <a:lnTo>
                      <a:pt x="163" y="752"/>
                    </a:lnTo>
                    <a:lnTo>
                      <a:pt x="167" y="747"/>
                    </a:lnTo>
                    <a:lnTo>
                      <a:pt x="172" y="745"/>
                    </a:lnTo>
                    <a:lnTo>
                      <a:pt x="178" y="743"/>
                    </a:lnTo>
                    <a:lnTo>
                      <a:pt x="182" y="743"/>
                    </a:lnTo>
                    <a:lnTo>
                      <a:pt x="189" y="744"/>
                    </a:lnTo>
                    <a:lnTo>
                      <a:pt x="190" y="744"/>
                    </a:lnTo>
                    <a:lnTo>
                      <a:pt x="189" y="744"/>
                    </a:lnTo>
                    <a:lnTo>
                      <a:pt x="189" y="744"/>
                    </a:lnTo>
                    <a:lnTo>
                      <a:pt x="196" y="747"/>
                    </a:lnTo>
                    <a:lnTo>
                      <a:pt x="202" y="750"/>
                    </a:lnTo>
                    <a:lnTo>
                      <a:pt x="214" y="753"/>
                    </a:lnTo>
                    <a:lnTo>
                      <a:pt x="226" y="755"/>
                    </a:lnTo>
                    <a:lnTo>
                      <a:pt x="235" y="758"/>
                    </a:lnTo>
                    <a:lnTo>
                      <a:pt x="235" y="757"/>
                    </a:lnTo>
                    <a:lnTo>
                      <a:pt x="235" y="758"/>
                    </a:lnTo>
                    <a:lnTo>
                      <a:pt x="236" y="759"/>
                    </a:lnTo>
                    <a:lnTo>
                      <a:pt x="240" y="767"/>
                    </a:lnTo>
                    <a:lnTo>
                      <a:pt x="251" y="761"/>
                    </a:lnTo>
                    <a:lnTo>
                      <a:pt x="257" y="756"/>
                    </a:lnTo>
                    <a:lnTo>
                      <a:pt x="259" y="756"/>
                    </a:lnTo>
                    <a:lnTo>
                      <a:pt x="260" y="757"/>
                    </a:lnTo>
                    <a:lnTo>
                      <a:pt x="264" y="762"/>
                    </a:lnTo>
                    <a:lnTo>
                      <a:pt x="269" y="767"/>
                    </a:lnTo>
                    <a:lnTo>
                      <a:pt x="271" y="773"/>
                    </a:lnTo>
                    <a:lnTo>
                      <a:pt x="273" y="777"/>
                    </a:lnTo>
                    <a:lnTo>
                      <a:pt x="276" y="781"/>
                    </a:lnTo>
                    <a:lnTo>
                      <a:pt x="276" y="781"/>
                    </a:lnTo>
                    <a:lnTo>
                      <a:pt x="278" y="783"/>
                    </a:lnTo>
                    <a:lnTo>
                      <a:pt x="281" y="786"/>
                    </a:lnTo>
                    <a:lnTo>
                      <a:pt x="281" y="786"/>
                    </a:lnTo>
                    <a:lnTo>
                      <a:pt x="282" y="788"/>
                    </a:lnTo>
                    <a:lnTo>
                      <a:pt x="283" y="788"/>
                    </a:lnTo>
                    <a:lnTo>
                      <a:pt x="284" y="788"/>
                    </a:lnTo>
                    <a:lnTo>
                      <a:pt x="284" y="788"/>
                    </a:lnTo>
                    <a:lnTo>
                      <a:pt x="285" y="787"/>
                    </a:lnTo>
                    <a:lnTo>
                      <a:pt x="287" y="787"/>
                    </a:lnTo>
                    <a:lnTo>
                      <a:pt x="289" y="783"/>
                    </a:lnTo>
                    <a:lnTo>
                      <a:pt x="292" y="781"/>
                    </a:lnTo>
                    <a:lnTo>
                      <a:pt x="295" y="778"/>
                    </a:lnTo>
                    <a:lnTo>
                      <a:pt x="295" y="778"/>
                    </a:lnTo>
                    <a:lnTo>
                      <a:pt x="296" y="777"/>
                    </a:lnTo>
                    <a:lnTo>
                      <a:pt x="296" y="776"/>
                    </a:lnTo>
                    <a:lnTo>
                      <a:pt x="296" y="770"/>
                    </a:lnTo>
                    <a:lnTo>
                      <a:pt x="296" y="770"/>
                    </a:lnTo>
                    <a:lnTo>
                      <a:pt x="294" y="761"/>
                    </a:lnTo>
                    <a:lnTo>
                      <a:pt x="295" y="759"/>
                    </a:lnTo>
                    <a:lnTo>
                      <a:pt x="296" y="758"/>
                    </a:lnTo>
                    <a:lnTo>
                      <a:pt x="300" y="757"/>
                    </a:lnTo>
                    <a:lnTo>
                      <a:pt x="313" y="758"/>
                    </a:lnTo>
                    <a:lnTo>
                      <a:pt x="319" y="761"/>
                    </a:lnTo>
                    <a:lnTo>
                      <a:pt x="321" y="762"/>
                    </a:lnTo>
                    <a:lnTo>
                      <a:pt x="322" y="764"/>
                    </a:lnTo>
                    <a:lnTo>
                      <a:pt x="326" y="768"/>
                    </a:lnTo>
                    <a:lnTo>
                      <a:pt x="329" y="771"/>
                    </a:lnTo>
                    <a:lnTo>
                      <a:pt x="335" y="773"/>
                    </a:lnTo>
                    <a:lnTo>
                      <a:pt x="335" y="773"/>
                    </a:lnTo>
                    <a:lnTo>
                      <a:pt x="340" y="773"/>
                    </a:lnTo>
                    <a:lnTo>
                      <a:pt x="340" y="773"/>
                    </a:lnTo>
                    <a:lnTo>
                      <a:pt x="349" y="771"/>
                    </a:lnTo>
                    <a:lnTo>
                      <a:pt x="352" y="770"/>
                    </a:lnTo>
                    <a:lnTo>
                      <a:pt x="352" y="770"/>
                    </a:lnTo>
                    <a:lnTo>
                      <a:pt x="357" y="768"/>
                    </a:lnTo>
                    <a:lnTo>
                      <a:pt x="368" y="763"/>
                    </a:lnTo>
                    <a:lnTo>
                      <a:pt x="381" y="755"/>
                    </a:lnTo>
                    <a:lnTo>
                      <a:pt x="388" y="752"/>
                    </a:lnTo>
                    <a:lnTo>
                      <a:pt x="397" y="751"/>
                    </a:lnTo>
                    <a:lnTo>
                      <a:pt x="415" y="750"/>
                    </a:lnTo>
                    <a:lnTo>
                      <a:pt x="418" y="749"/>
                    </a:lnTo>
                    <a:lnTo>
                      <a:pt x="420" y="749"/>
                    </a:lnTo>
                    <a:lnTo>
                      <a:pt x="420" y="749"/>
                    </a:lnTo>
                    <a:lnTo>
                      <a:pt x="421" y="745"/>
                    </a:lnTo>
                    <a:lnTo>
                      <a:pt x="422" y="743"/>
                    </a:lnTo>
                    <a:lnTo>
                      <a:pt x="424" y="742"/>
                    </a:lnTo>
                    <a:lnTo>
                      <a:pt x="424" y="742"/>
                    </a:lnTo>
                    <a:lnTo>
                      <a:pt x="425" y="740"/>
                    </a:lnTo>
                    <a:lnTo>
                      <a:pt x="432" y="742"/>
                    </a:lnTo>
                    <a:lnTo>
                      <a:pt x="436" y="743"/>
                    </a:lnTo>
                    <a:lnTo>
                      <a:pt x="438" y="743"/>
                    </a:lnTo>
                    <a:lnTo>
                      <a:pt x="442" y="745"/>
                    </a:lnTo>
                    <a:lnTo>
                      <a:pt x="442" y="745"/>
                    </a:lnTo>
                    <a:lnTo>
                      <a:pt x="445" y="745"/>
                    </a:lnTo>
                    <a:lnTo>
                      <a:pt x="445" y="745"/>
                    </a:lnTo>
                    <a:lnTo>
                      <a:pt x="453" y="744"/>
                    </a:lnTo>
                    <a:lnTo>
                      <a:pt x="457" y="744"/>
                    </a:lnTo>
                    <a:lnTo>
                      <a:pt x="458" y="744"/>
                    </a:lnTo>
                    <a:lnTo>
                      <a:pt x="458" y="745"/>
                    </a:lnTo>
                    <a:lnTo>
                      <a:pt x="458" y="746"/>
                    </a:lnTo>
                    <a:lnTo>
                      <a:pt x="459" y="750"/>
                    </a:lnTo>
                    <a:lnTo>
                      <a:pt x="459" y="751"/>
                    </a:lnTo>
                    <a:lnTo>
                      <a:pt x="459" y="752"/>
                    </a:lnTo>
                    <a:lnTo>
                      <a:pt x="461" y="753"/>
                    </a:lnTo>
                    <a:lnTo>
                      <a:pt x="463" y="755"/>
                    </a:lnTo>
                    <a:lnTo>
                      <a:pt x="463" y="755"/>
                    </a:lnTo>
                    <a:lnTo>
                      <a:pt x="467" y="757"/>
                    </a:lnTo>
                    <a:lnTo>
                      <a:pt x="473" y="761"/>
                    </a:lnTo>
                    <a:lnTo>
                      <a:pt x="475" y="762"/>
                    </a:lnTo>
                    <a:lnTo>
                      <a:pt x="475" y="762"/>
                    </a:lnTo>
                    <a:lnTo>
                      <a:pt x="477" y="761"/>
                    </a:lnTo>
                    <a:lnTo>
                      <a:pt x="477" y="761"/>
                    </a:lnTo>
                    <a:lnTo>
                      <a:pt x="479" y="759"/>
                    </a:lnTo>
                    <a:lnTo>
                      <a:pt x="479" y="759"/>
                    </a:lnTo>
                    <a:lnTo>
                      <a:pt x="480" y="757"/>
                    </a:lnTo>
                    <a:lnTo>
                      <a:pt x="480" y="757"/>
                    </a:lnTo>
                    <a:lnTo>
                      <a:pt x="481" y="749"/>
                    </a:lnTo>
                    <a:lnTo>
                      <a:pt x="481" y="738"/>
                    </a:lnTo>
                    <a:lnTo>
                      <a:pt x="479" y="737"/>
                    </a:lnTo>
                    <a:lnTo>
                      <a:pt x="479" y="737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4" y="733"/>
                    </a:lnTo>
                    <a:lnTo>
                      <a:pt x="473" y="732"/>
                    </a:lnTo>
                    <a:lnTo>
                      <a:pt x="471" y="731"/>
                    </a:lnTo>
                    <a:lnTo>
                      <a:pt x="470" y="727"/>
                    </a:lnTo>
                    <a:lnTo>
                      <a:pt x="470" y="722"/>
                    </a:lnTo>
                    <a:lnTo>
                      <a:pt x="470" y="722"/>
                    </a:lnTo>
                    <a:lnTo>
                      <a:pt x="470" y="719"/>
                    </a:lnTo>
                    <a:lnTo>
                      <a:pt x="470" y="719"/>
                    </a:lnTo>
                    <a:lnTo>
                      <a:pt x="465" y="712"/>
                    </a:lnTo>
                    <a:lnTo>
                      <a:pt x="461" y="705"/>
                    </a:lnTo>
                    <a:lnTo>
                      <a:pt x="457" y="701"/>
                    </a:lnTo>
                    <a:lnTo>
                      <a:pt x="456" y="699"/>
                    </a:lnTo>
                    <a:lnTo>
                      <a:pt x="456" y="697"/>
                    </a:lnTo>
                    <a:lnTo>
                      <a:pt x="457" y="694"/>
                    </a:lnTo>
                    <a:lnTo>
                      <a:pt x="462" y="689"/>
                    </a:lnTo>
                    <a:lnTo>
                      <a:pt x="465" y="687"/>
                    </a:lnTo>
                    <a:lnTo>
                      <a:pt x="471" y="683"/>
                    </a:lnTo>
                    <a:lnTo>
                      <a:pt x="480" y="678"/>
                    </a:lnTo>
                    <a:lnTo>
                      <a:pt x="493" y="671"/>
                    </a:lnTo>
                    <a:lnTo>
                      <a:pt x="495" y="669"/>
                    </a:lnTo>
                    <a:lnTo>
                      <a:pt x="495" y="669"/>
                    </a:lnTo>
                    <a:lnTo>
                      <a:pt x="496" y="665"/>
                    </a:lnTo>
                    <a:lnTo>
                      <a:pt x="499" y="658"/>
                    </a:lnTo>
                    <a:lnTo>
                      <a:pt x="500" y="651"/>
                    </a:lnTo>
                    <a:lnTo>
                      <a:pt x="508" y="650"/>
                    </a:lnTo>
                    <a:lnTo>
                      <a:pt x="514" y="650"/>
                    </a:lnTo>
                    <a:lnTo>
                      <a:pt x="521" y="649"/>
                    </a:lnTo>
                    <a:lnTo>
                      <a:pt x="521" y="647"/>
                    </a:lnTo>
                    <a:lnTo>
                      <a:pt x="523" y="646"/>
                    </a:lnTo>
                    <a:lnTo>
                      <a:pt x="523" y="646"/>
                    </a:lnTo>
                    <a:lnTo>
                      <a:pt x="524" y="640"/>
                    </a:lnTo>
                    <a:lnTo>
                      <a:pt x="524" y="625"/>
                    </a:lnTo>
                    <a:lnTo>
                      <a:pt x="510" y="613"/>
                    </a:lnTo>
                    <a:lnTo>
                      <a:pt x="502" y="608"/>
                    </a:lnTo>
                    <a:lnTo>
                      <a:pt x="494" y="603"/>
                    </a:lnTo>
                    <a:lnTo>
                      <a:pt x="487" y="598"/>
                    </a:lnTo>
                    <a:lnTo>
                      <a:pt x="480" y="591"/>
                    </a:lnTo>
                    <a:lnTo>
                      <a:pt x="471" y="582"/>
                    </a:lnTo>
                    <a:lnTo>
                      <a:pt x="468" y="578"/>
                    </a:lnTo>
                    <a:lnTo>
                      <a:pt x="464" y="575"/>
                    </a:lnTo>
                    <a:lnTo>
                      <a:pt x="464" y="575"/>
                    </a:lnTo>
                    <a:lnTo>
                      <a:pt x="462" y="572"/>
                    </a:lnTo>
                    <a:lnTo>
                      <a:pt x="462" y="572"/>
                    </a:lnTo>
                    <a:lnTo>
                      <a:pt x="458" y="572"/>
                    </a:lnTo>
                    <a:lnTo>
                      <a:pt x="453" y="572"/>
                    </a:lnTo>
                    <a:lnTo>
                      <a:pt x="451" y="571"/>
                    </a:lnTo>
                    <a:lnTo>
                      <a:pt x="449" y="569"/>
                    </a:lnTo>
                    <a:lnTo>
                      <a:pt x="444" y="561"/>
                    </a:lnTo>
                    <a:lnTo>
                      <a:pt x="438" y="551"/>
                    </a:lnTo>
                    <a:lnTo>
                      <a:pt x="437" y="552"/>
                    </a:lnTo>
                    <a:lnTo>
                      <a:pt x="438" y="551"/>
                    </a:lnTo>
                    <a:lnTo>
                      <a:pt x="438" y="551"/>
                    </a:lnTo>
                    <a:lnTo>
                      <a:pt x="430" y="535"/>
                    </a:lnTo>
                    <a:lnTo>
                      <a:pt x="430" y="535"/>
                    </a:lnTo>
                    <a:lnTo>
                      <a:pt x="427" y="531"/>
                    </a:lnTo>
                    <a:lnTo>
                      <a:pt x="427" y="531"/>
                    </a:lnTo>
                    <a:lnTo>
                      <a:pt x="430" y="527"/>
                    </a:lnTo>
                    <a:lnTo>
                      <a:pt x="430" y="527"/>
                    </a:lnTo>
                    <a:lnTo>
                      <a:pt x="431" y="523"/>
                    </a:lnTo>
                    <a:lnTo>
                      <a:pt x="432" y="517"/>
                    </a:lnTo>
                    <a:lnTo>
                      <a:pt x="432" y="516"/>
                    </a:lnTo>
                    <a:lnTo>
                      <a:pt x="431" y="514"/>
                    </a:lnTo>
                    <a:lnTo>
                      <a:pt x="431" y="514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0" y="504"/>
                    </a:lnTo>
                    <a:lnTo>
                      <a:pt x="415" y="501"/>
                    </a:lnTo>
                    <a:lnTo>
                      <a:pt x="415" y="501"/>
                    </a:lnTo>
                    <a:lnTo>
                      <a:pt x="412" y="495"/>
                    </a:lnTo>
                    <a:lnTo>
                      <a:pt x="408" y="486"/>
                    </a:lnTo>
                    <a:lnTo>
                      <a:pt x="408" y="486"/>
                    </a:lnTo>
                    <a:lnTo>
                      <a:pt x="406" y="482"/>
                    </a:lnTo>
                    <a:lnTo>
                      <a:pt x="402" y="474"/>
                    </a:lnTo>
                    <a:lnTo>
                      <a:pt x="403" y="473"/>
                    </a:lnTo>
                    <a:lnTo>
                      <a:pt x="405" y="473"/>
                    </a:lnTo>
                    <a:lnTo>
                      <a:pt x="407" y="474"/>
                    </a:lnTo>
                    <a:lnTo>
                      <a:pt x="409" y="477"/>
                    </a:lnTo>
                    <a:lnTo>
                      <a:pt x="413" y="483"/>
                    </a:lnTo>
                    <a:lnTo>
                      <a:pt x="416" y="488"/>
                    </a:lnTo>
                    <a:lnTo>
                      <a:pt x="418" y="488"/>
                    </a:lnTo>
                    <a:lnTo>
                      <a:pt x="418" y="488"/>
                    </a:lnTo>
                    <a:lnTo>
                      <a:pt x="419" y="485"/>
                    </a:lnTo>
                    <a:lnTo>
                      <a:pt x="419" y="485"/>
                    </a:lnTo>
                    <a:lnTo>
                      <a:pt x="421" y="479"/>
                    </a:lnTo>
                    <a:lnTo>
                      <a:pt x="422" y="472"/>
                    </a:lnTo>
                    <a:lnTo>
                      <a:pt x="425" y="470"/>
                    </a:lnTo>
                    <a:lnTo>
                      <a:pt x="427" y="467"/>
                    </a:lnTo>
                    <a:lnTo>
                      <a:pt x="427" y="467"/>
                    </a:lnTo>
                    <a:lnTo>
                      <a:pt x="432" y="465"/>
                    </a:lnTo>
                    <a:lnTo>
                      <a:pt x="437" y="464"/>
                    </a:lnTo>
                    <a:lnTo>
                      <a:pt x="443" y="463"/>
                    </a:lnTo>
                    <a:lnTo>
                      <a:pt x="446" y="461"/>
                    </a:lnTo>
                    <a:lnTo>
                      <a:pt x="452" y="463"/>
                    </a:lnTo>
                    <a:lnTo>
                      <a:pt x="456" y="463"/>
                    </a:lnTo>
                    <a:lnTo>
                      <a:pt x="456" y="463"/>
                    </a:lnTo>
                    <a:lnTo>
                      <a:pt x="459" y="461"/>
                    </a:lnTo>
                    <a:lnTo>
                      <a:pt x="459" y="461"/>
                    </a:lnTo>
                    <a:lnTo>
                      <a:pt x="463" y="459"/>
                    </a:lnTo>
                    <a:lnTo>
                      <a:pt x="471" y="452"/>
                    </a:lnTo>
                    <a:lnTo>
                      <a:pt x="481" y="442"/>
                    </a:lnTo>
                    <a:lnTo>
                      <a:pt x="494" y="433"/>
                    </a:lnTo>
                    <a:lnTo>
                      <a:pt x="500" y="430"/>
                    </a:lnTo>
                    <a:lnTo>
                      <a:pt x="507" y="426"/>
                    </a:lnTo>
                    <a:lnTo>
                      <a:pt x="533" y="416"/>
                    </a:lnTo>
                    <a:lnTo>
                      <a:pt x="539" y="414"/>
                    </a:lnTo>
                    <a:lnTo>
                      <a:pt x="544" y="410"/>
                    </a:lnTo>
                    <a:lnTo>
                      <a:pt x="545" y="408"/>
                    </a:lnTo>
                    <a:lnTo>
                      <a:pt x="546" y="408"/>
                    </a:lnTo>
                    <a:lnTo>
                      <a:pt x="546" y="405"/>
                    </a:lnTo>
                    <a:lnTo>
                      <a:pt x="546" y="404"/>
                    </a:lnTo>
                    <a:lnTo>
                      <a:pt x="545" y="399"/>
                    </a:lnTo>
                    <a:lnTo>
                      <a:pt x="545" y="396"/>
                    </a:lnTo>
                    <a:lnTo>
                      <a:pt x="546" y="396"/>
                    </a:lnTo>
                    <a:lnTo>
                      <a:pt x="546" y="395"/>
                    </a:lnTo>
                    <a:lnTo>
                      <a:pt x="546" y="396"/>
                    </a:lnTo>
                    <a:lnTo>
                      <a:pt x="548" y="395"/>
                    </a:lnTo>
                    <a:lnTo>
                      <a:pt x="549" y="396"/>
                    </a:lnTo>
                    <a:lnTo>
                      <a:pt x="549" y="396"/>
                    </a:lnTo>
                    <a:lnTo>
                      <a:pt x="552" y="396"/>
                    </a:lnTo>
                    <a:lnTo>
                      <a:pt x="554" y="397"/>
                    </a:lnTo>
                    <a:lnTo>
                      <a:pt x="557" y="401"/>
                    </a:lnTo>
                    <a:lnTo>
                      <a:pt x="563" y="408"/>
                    </a:lnTo>
                    <a:lnTo>
                      <a:pt x="563" y="407"/>
                    </a:lnTo>
                    <a:lnTo>
                      <a:pt x="563" y="408"/>
                    </a:lnTo>
                    <a:lnTo>
                      <a:pt x="568" y="414"/>
                    </a:lnTo>
                    <a:lnTo>
                      <a:pt x="569" y="415"/>
                    </a:lnTo>
                    <a:lnTo>
                      <a:pt x="570" y="415"/>
                    </a:lnTo>
                    <a:lnTo>
                      <a:pt x="573" y="415"/>
                    </a:lnTo>
                    <a:lnTo>
                      <a:pt x="573" y="415"/>
                    </a:lnTo>
                    <a:lnTo>
                      <a:pt x="577" y="407"/>
                    </a:lnTo>
                    <a:lnTo>
                      <a:pt x="577" y="407"/>
                    </a:lnTo>
                    <a:lnTo>
                      <a:pt x="577" y="407"/>
                    </a:lnTo>
                    <a:lnTo>
                      <a:pt x="587" y="393"/>
                    </a:lnTo>
                    <a:lnTo>
                      <a:pt x="586" y="391"/>
                    </a:lnTo>
                    <a:lnTo>
                      <a:pt x="586" y="389"/>
                    </a:lnTo>
                    <a:lnTo>
                      <a:pt x="587" y="381"/>
                    </a:lnTo>
                    <a:lnTo>
                      <a:pt x="586" y="370"/>
                    </a:lnTo>
                    <a:lnTo>
                      <a:pt x="583" y="354"/>
                    </a:lnTo>
                    <a:lnTo>
                      <a:pt x="581" y="349"/>
                    </a:lnTo>
                    <a:lnTo>
                      <a:pt x="580" y="348"/>
                    </a:lnTo>
                    <a:lnTo>
                      <a:pt x="580" y="348"/>
                    </a:lnTo>
                    <a:lnTo>
                      <a:pt x="577" y="348"/>
                    </a:lnTo>
                    <a:lnTo>
                      <a:pt x="577" y="348"/>
                    </a:lnTo>
                    <a:lnTo>
                      <a:pt x="575" y="348"/>
                    </a:lnTo>
                    <a:lnTo>
                      <a:pt x="574" y="348"/>
                    </a:lnTo>
                    <a:lnTo>
                      <a:pt x="572" y="347"/>
                    </a:lnTo>
                    <a:lnTo>
                      <a:pt x="569" y="343"/>
                    </a:lnTo>
                    <a:lnTo>
                      <a:pt x="568" y="339"/>
                    </a:lnTo>
                    <a:lnTo>
                      <a:pt x="568" y="339"/>
                    </a:lnTo>
                    <a:lnTo>
                      <a:pt x="567" y="334"/>
                    </a:lnTo>
                    <a:lnTo>
                      <a:pt x="567" y="334"/>
                    </a:lnTo>
                    <a:lnTo>
                      <a:pt x="564" y="328"/>
                    </a:lnTo>
                    <a:lnTo>
                      <a:pt x="563" y="324"/>
                    </a:lnTo>
                    <a:lnTo>
                      <a:pt x="563" y="322"/>
                    </a:lnTo>
                    <a:lnTo>
                      <a:pt x="563" y="321"/>
                    </a:lnTo>
                    <a:lnTo>
                      <a:pt x="561" y="318"/>
                    </a:lnTo>
                    <a:lnTo>
                      <a:pt x="561" y="315"/>
                    </a:lnTo>
                    <a:lnTo>
                      <a:pt x="562" y="309"/>
                    </a:lnTo>
                    <a:lnTo>
                      <a:pt x="562" y="290"/>
                    </a:lnTo>
                    <a:lnTo>
                      <a:pt x="561" y="283"/>
                    </a:lnTo>
                    <a:lnTo>
                      <a:pt x="558" y="278"/>
                    </a:lnTo>
                    <a:lnTo>
                      <a:pt x="556" y="274"/>
                    </a:lnTo>
                    <a:lnTo>
                      <a:pt x="552" y="271"/>
                    </a:lnTo>
                    <a:lnTo>
                      <a:pt x="550" y="263"/>
                    </a:lnTo>
                    <a:lnTo>
                      <a:pt x="549" y="259"/>
                    </a:lnTo>
                    <a:lnTo>
                      <a:pt x="549" y="256"/>
                    </a:lnTo>
                    <a:lnTo>
                      <a:pt x="551" y="250"/>
                    </a:lnTo>
                    <a:lnTo>
                      <a:pt x="552" y="246"/>
                    </a:lnTo>
                    <a:lnTo>
                      <a:pt x="555" y="240"/>
                    </a:lnTo>
                    <a:lnTo>
                      <a:pt x="555" y="236"/>
                    </a:lnTo>
                    <a:lnTo>
                      <a:pt x="555" y="236"/>
                    </a:lnTo>
                    <a:lnTo>
                      <a:pt x="552" y="232"/>
                    </a:lnTo>
                    <a:lnTo>
                      <a:pt x="551" y="230"/>
                    </a:lnTo>
                    <a:lnTo>
                      <a:pt x="551" y="230"/>
                    </a:lnTo>
                    <a:lnTo>
                      <a:pt x="549" y="228"/>
                    </a:lnTo>
                    <a:lnTo>
                      <a:pt x="549" y="228"/>
                    </a:lnTo>
                    <a:lnTo>
                      <a:pt x="543" y="223"/>
                    </a:lnTo>
                    <a:lnTo>
                      <a:pt x="538" y="219"/>
                    </a:lnTo>
                    <a:lnTo>
                      <a:pt x="533" y="215"/>
                    </a:lnTo>
                    <a:lnTo>
                      <a:pt x="529" y="209"/>
                    </a:lnTo>
                    <a:lnTo>
                      <a:pt x="524" y="205"/>
                    </a:lnTo>
                    <a:lnTo>
                      <a:pt x="523" y="203"/>
                    </a:lnTo>
                    <a:lnTo>
                      <a:pt x="523" y="203"/>
                    </a:lnTo>
                    <a:lnTo>
                      <a:pt x="523" y="200"/>
                    </a:lnTo>
                    <a:lnTo>
                      <a:pt x="523" y="197"/>
                    </a:lnTo>
                    <a:lnTo>
                      <a:pt x="525" y="194"/>
                    </a:lnTo>
                    <a:lnTo>
                      <a:pt x="533" y="187"/>
                    </a:lnTo>
                    <a:lnTo>
                      <a:pt x="535" y="184"/>
                    </a:lnTo>
                    <a:lnTo>
                      <a:pt x="535" y="184"/>
                    </a:lnTo>
                    <a:lnTo>
                      <a:pt x="536" y="181"/>
                    </a:lnTo>
                    <a:lnTo>
                      <a:pt x="536" y="181"/>
                    </a:lnTo>
                    <a:lnTo>
                      <a:pt x="536" y="175"/>
                    </a:lnTo>
                    <a:lnTo>
                      <a:pt x="536" y="175"/>
                    </a:lnTo>
                    <a:lnTo>
                      <a:pt x="535" y="163"/>
                    </a:lnTo>
                    <a:lnTo>
                      <a:pt x="535" y="156"/>
                    </a:lnTo>
                    <a:lnTo>
                      <a:pt x="530" y="144"/>
                    </a:lnTo>
                    <a:lnTo>
                      <a:pt x="527" y="132"/>
                    </a:lnTo>
                    <a:lnTo>
                      <a:pt x="525" y="124"/>
                    </a:lnTo>
                    <a:lnTo>
                      <a:pt x="525" y="101"/>
                    </a:lnTo>
                    <a:lnTo>
                      <a:pt x="523" y="100"/>
                    </a:lnTo>
                    <a:lnTo>
                      <a:pt x="523" y="100"/>
                    </a:lnTo>
                    <a:lnTo>
                      <a:pt x="520" y="99"/>
                    </a:lnTo>
                    <a:lnTo>
                      <a:pt x="517" y="97"/>
                    </a:lnTo>
                    <a:lnTo>
                      <a:pt x="517" y="98"/>
                    </a:lnTo>
                    <a:lnTo>
                      <a:pt x="517" y="97"/>
                    </a:lnTo>
                    <a:lnTo>
                      <a:pt x="517" y="97"/>
                    </a:lnTo>
                    <a:lnTo>
                      <a:pt x="511" y="92"/>
                    </a:lnTo>
                    <a:lnTo>
                      <a:pt x="505" y="87"/>
                    </a:lnTo>
                    <a:lnTo>
                      <a:pt x="499" y="82"/>
                    </a:lnTo>
                    <a:lnTo>
                      <a:pt x="495" y="81"/>
                    </a:lnTo>
                    <a:lnTo>
                      <a:pt x="492" y="80"/>
                    </a:lnTo>
                    <a:lnTo>
                      <a:pt x="492" y="80"/>
                    </a:lnTo>
                    <a:lnTo>
                      <a:pt x="487" y="81"/>
                    </a:lnTo>
                    <a:lnTo>
                      <a:pt x="482" y="83"/>
                    </a:lnTo>
                    <a:lnTo>
                      <a:pt x="482" y="83"/>
                    </a:lnTo>
                    <a:lnTo>
                      <a:pt x="482" y="83"/>
                    </a:lnTo>
                    <a:lnTo>
                      <a:pt x="479" y="83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67" y="79"/>
                    </a:lnTo>
                    <a:lnTo>
                      <a:pt x="461" y="75"/>
                    </a:lnTo>
                    <a:lnTo>
                      <a:pt x="456" y="72"/>
                    </a:lnTo>
                    <a:lnTo>
                      <a:pt x="453" y="68"/>
                    </a:lnTo>
                    <a:lnTo>
                      <a:pt x="453" y="68"/>
                    </a:lnTo>
                    <a:lnTo>
                      <a:pt x="450" y="61"/>
                    </a:lnTo>
                    <a:lnTo>
                      <a:pt x="450" y="61"/>
                    </a:lnTo>
                    <a:lnTo>
                      <a:pt x="448" y="58"/>
                    </a:lnTo>
                    <a:lnTo>
                      <a:pt x="444" y="56"/>
                    </a:lnTo>
                    <a:lnTo>
                      <a:pt x="444" y="56"/>
                    </a:lnTo>
                    <a:lnTo>
                      <a:pt x="439" y="55"/>
                    </a:lnTo>
                    <a:lnTo>
                      <a:pt x="439" y="55"/>
                    </a:lnTo>
                    <a:lnTo>
                      <a:pt x="431" y="55"/>
                    </a:lnTo>
                    <a:lnTo>
                      <a:pt x="425" y="57"/>
                    </a:lnTo>
                    <a:lnTo>
                      <a:pt x="419" y="58"/>
                    </a:lnTo>
                    <a:lnTo>
                      <a:pt x="409" y="62"/>
                    </a:lnTo>
                    <a:lnTo>
                      <a:pt x="405" y="67"/>
                    </a:lnTo>
                    <a:lnTo>
                      <a:pt x="396" y="74"/>
                    </a:lnTo>
                    <a:lnTo>
                      <a:pt x="391" y="79"/>
                    </a:lnTo>
                    <a:lnTo>
                      <a:pt x="371" y="85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4" y="89"/>
                    </a:lnTo>
                    <a:lnTo>
                      <a:pt x="364" y="89"/>
                    </a:lnTo>
                    <a:lnTo>
                      <a:pt x="358" y="97"/>
                    </a:lnTo>
                    <a:lnTo>
                      <a:pt x="354" y="103"/>
                    </a:lnTo>
                    <a:lnTo>
                      <a:pt x="353" y="105"/>
                    </a:lnTo>
                    <a:lnTo>
                      <a:pt x="351" y="105"/>
                    </a:lnTo>
                    <a:lnTo>
                      <a:pt x="346" y="104"/>
                    </a:lnTo>
                    <a:lnTo>
                      <a:pt x="341" y="103"/>
                    </a:lnTo>
                    <a:lnTo>
                      <a:pt x="338" y="99"/>
                    </a:lnTo>
                    <a:lnTo>
                      <a:pt x="332" y="98"/>
                    </a:lnTo>
                    <a:lnTo>
                      <a:pt x="332" y="98"/>
                    </a:lnTo>
                    <a:lnTo>
                      <a:pt x="326" y="99"/>
                    </a:lnTo>
                    <a:lnTo>
                      <a:pt x="322" y="100"/>
                    </a:lnTo>
                    <a:lnTo>
                      <a:pt x="318" y="100"/>
                    </a:lnTo>
                    <a:lnTo>
                      <a:pt x="316" y="98"/>
                    </a:lnTo>
                    <a:lnTo>
                      <a:pt x="316" y="98"/>
                    </a:lnTo>
                    <a:lnTo>
                      <a:pt x="315" y="95"/>
                    </a:lnTo>
                    <a:lnTo>
                      <a:pt x="314" y="93"/>
                    </a:lnTo>
                    <a:lnTo>
                      <a:pt x="315" y="91"/>
                    </a:lnTo>
                    <a:lnTo>
                      <a:pt x="319" y="89"/>
                    </a:lnTo>
                    <a:lnTo>
                      <a:pt x="319" y="89"/>
                    </a:lnTo>
                    <a:lnTo>
                      <a:pt x="322" y="87"/>
                    </a:lnTo>
                    <a:lnTo>
                      <a:pt x="322" y="87"/>
                    </a:lnTo>
                    <a:lnTo>
                      <a:pt x="327" y="83"/>
                    </a:lnTo>
                    <a:lnTo>
                      <a:pt x="328" y="77"/>
                    </a:lnTo>
                    <a:lnTo>
                      <a:pt x="329" y="73"/>
                    </a:lnTo>
                    <a:lnTo>
                      <a:pt x="329" y="73"/>
                    </a:lnTo>
                    <a:lnTo>
                      <a:pt x="329" y="67"/>
                    </a:lnTo>
                    <a:lnTo>
                      <a:pt x="329" y="67"/>
                    </a:lnTo>
                    <a:lnTo>
                      <a:pt x="328" y="63"/>
                    </a:lnTo>
                    <a:lnTo>
                      <a:pt x="328" y="63"/>
                    </a:lnTo>
                    <a:lnTo>
                      <a:pt x="328" y="61"/>
                    </a:lnTo>
                    <a:lnTo>
                      <a:pt x="328" y="61"/>
                    </a:lnTo>
                    <a:lnTo>
                      <a:pt x="327" y="60"/>
                    </a:lnTo>
                    <a:lnTo>
                      <a:pt x="327" y="60"/>
                    </a:lnTo>
                    <a:lnTo>
                      <a:pt x="325" y="60"/>
                    </a:lnTo>
                    <a:lnTo>
                      <a:pt x="325" y="60"/>
                    </a:lnTo>
                    <a:lnTo>
                      <a:pt x="322" y="61"/>
                    </a:lnTo>
                    <a:lnTo>
                      <a:pt x="320" y="61"/>
                    </a:lnTo>
                    <a:lnTo>
                      <a:pt x="320" y="62"/>
                    </a:lnTo>
                    <a:lnTo>
                      <a:pt x="319" y="63"/>
                    </a:lnTo>
                    <a:lnTo>
                      <a:pt x="316" y="68"/>
                    </a:lnTo>
                    <a:lnTo>
                      <a:pt x="316" y="69"/>
                    </a:lnTo>
                    <a:lnTo>
                      <a:pt x="312" y="69"/>
                    </a:lnTo>
                    <a:lnTo>
                      <a:pt x="308" y="68"/>
                    </a:lnTo>
                    <a:lnTo>
                      <a:pt x="298" y="64"/>
                    </a:lnTo>
                    <a:lnTo>
                      <a:pt x="294" y="61"/>
                    </a:lnTo>
                    <a:lnTo>
                      <a:pt x="290" y="57"/>
                    </a:lnTo>
                    <a:lnTo>
                      <a:pt x="284" y="57"/>
                    </a:lnTo>
                    <a:lnTo>
                      <a:pt x="284" y="57"/>
                    </a:lnTo>
                    <a:lnTo>
                      <a:pt x="279" y="58"/>
                    </a:lnTo>
                    <a:lnTo>
                      <a:pt x="279" y="58"/>
                    </a:lnTo>
                    <a:lnTo>
                      <a:pt x="275" y="61"/>
                    </a:lnTo>
                    <a:lnTo>
                      <a:pt x="272" y="63"/>
                    </a:lnTo>
                    <a:lnTo>
                      <a:pt x="271" y="63"/>
                    </a:lnTo>
                    <a:lnTo>
                      <a:pt x="271" y="62"/>
                    </a:lnTo>
                    <a:lnTo>
                      <a:pt x="273" y="52"/>
                    </a:lnTo>
                    <a:lnTo>
                      <a:pt x="273" y="51"/>
                    </a:lnTo>
                    <a:lnTo>
                      <a:pt x="273" y="51"/>
                    </a:lnTo>
                    <a:lnTo>
                      <a:pt x="272" y="50"/>
                    </a:lnTo>
                    <a:lnTo>
                      <a:pt x="272" y="49"/>
                    </a:lnTo>
                    <a:lnTo>
                      <a:pt x="270" y="49"/>
                    </a:lnTo>
                    <a:lnTo>
                      <a:pt x="270" y="49"/>
                    </a:lnTo>
                    <a:lnTo>
                      <a:pt x="254" y="54"/>
                    </a:lnTo>
                    <a:lnTo>
                      <a:pt x="254" y="52"/>
                    </a:lnTo>
                    <a:lnTo>
                      <a:pt x="254" y="52"/>
                    </a:lnTo>
                    <a:lnTo>
                      <a:pt x="254" y="54"/>
                    </a:lnTo>
                    <a:lnTo>
                      <a:pt x="254" y="54"/>
                    </a:lnTo>
                    <a:lnTo>
                      <a:pt x="265" y="44"/>
                    </a:lnTo>
                    <a:lnTo>
                      <a:pt x="265" y="44"/>
                    </a:lnTo>
                    <a:lnTo>
                      <a:pt x="267" y="42"/>
                    </a:lnTo>
                    <a:lnTo>
                      <a:pt x="267" y="38"/>
                    </a:lnTo>
                    <a:lnTo>
                      <a:pt x="267" y="38"/>
                    </a:lnTo>
                    <a:lnTo>
                      <a:pt x="267" y="36"/>
                    </a:lnTo>
                    <a:lnTo>
                      <a:pt x="265" y="31"/>
                    </a:lnTo>
                    <a:lnTo>
                      <a:pt x="263" y="25"/>
                    </a:lnTo>
                    <a:lnTo>
                      <a:pt x="260" y="17"/>
                    </a:lnTo>
                    <a:lnTo>
                      <a:pt x="260" y="17"/>
                    </a:lnTo>
                    <a:lnTo>
                      <a:pt x="259" y="14"/>
                    </a:lnTo>
                    <a:lnTo>
                      <a:pt x="259" y="14"/>
                    </a:lnTo>
                    <a:lnTo>
                      <a:pt x="245" y="12"/>
                    </a:lnTo>
                    <a:lnTo>
                      <a:pt x="240" y="11"/>
                    </a:lnTo>
                    <a:lnTo>
                      <a:pt x="240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28" y="14"/>
                    </a:lnTo>
                    <a:lnTo>
                      <a:pt x="228" y="15"/>
                    </a:lnTo>
                    <a:lnTo>
                      <a:pt x="228" y="14"/>
                    </a:lnTo>
                    <a:lnTo>
                      <a:pt x="223" y="17"/>
                    </a:lnTo>
                    <a:lnTo>
                      <a:pt x="221" y="18"/>
                    </a:lnTo>
                    <a:lnTo>
                      <a:pt x="220" y="18"/>
                    </a:lnTo>
                    <a:lnTo>
                      <a:pt x="217" y="17"/>
                    </a:lnTo>
                    <a:lnTo>
                      <a:pt x="215" y="14"/>
                    </a:lnTo>
                    <a:lnTo>
                      <a:pt x="215" y="14"/>
                    </a:lnTo>
                    <a:lnTo>
                      <a:pt x="208" y="11"/>
                    </a:lnTo>
                    <a:lnTo>
                      <a:pt x="196" y="7"/>
                    </a:lnTo>
                    <a:lnTo>
                      <a:pt x="182" y="2"/>
                    </a:lnTo>
                    <a:lnTo>
                      <a:pt x="168" y="0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6"/>
                    </a:lnTo>
                    <a:lnTo>
                      <a:pt x="168" y="7"/>
                    </a:lnTo>
                    <a:lnTo>
                      <a:pt x="171" y="10"/>
                    </a:lnTo>
                    <a:lnTo>
                      <a:pt x="171" y="10"/>
                    </a:lnTo>
                    <a:lnTo>
                      <a:pt x="174" y="11"/>
                    </a:lnTo>
                    <a:lnTo>
                      <a:pt x="174" y="11"/>
                    </a:lnTo>
                    <a:lnTo>
                      <a:pt x="177" y="11"/>
                    </a:lnTo>
                    <a:lnTo>
                      <a:pt x="177" y="11"/>
                    </a:lnTo>
                    <a:lnTo>
                      <a:pt x="179" y="8"/>
                    </a:lnTo>
                    <a:lnTo>
                      <a:pt x="182" y="8"/>
                    </a:lnTo>
                    <a:lnTo>
                      <a:pt x="183" y="11"/>
                    </a:lnTo>
                    <a:lnTo>
                      <a:pt x="184" y="11"/>
                    </a:lnTo>
                    <a:lnTo>
                      <a:pt x="183" y="11"/>
                    </a:lnTo>
                    <a:lnTo>
                      <a:pt x="183" y="11"/>
                    </a:lnTo>
                    <a:lnTo>
                      <a:pt x="186" y="21"/>
                    </a:lnTo>
                    <a:lnTo>
                      <a:pt x="190" y="30"/>
                    </a:lnTo>
                    <a:lnTo>
                      <a:pt x="190" y="30"/>
                    </a:lnTo>
                    <a:lnTo>
                      <a:pt x="202" y="48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204" y="51"/>
                    </a:lnTo>
                    <a:lnTo>
                      <a:pt x="204" y="54"/>
                    </a:lnTo>
                    <a:lnTo>
                      <a:pt x="203" y="55"/>
                    </a:lnTo>
                    <a:lnTo>
                      <a:pt x="201" y="55"/>
                    </a:lnTo>
                    <a:lnTo>
                      <a:pt x="190" y="55"/>
                    </a:lnTo>
                    <a:lnTo>
                      <a:pt x="188" y="57"/>
                    </a:lnTo>
                    <a:lnTo>
                      <a:pt x="188" y="57"/>
                    </a:lnTo>
                    <a:lnTo>
                      <a:pt x="185" y="60"/>
                    </a:lnTo>
                    <a:lnTo>
                      <a:pt x="185" y="60"/>
                    </a:lnTo>
                    <a:lnTo>
                      <a:pt x="183" y="66"/>
                    </a:lnTo>
                    <a:lnTo>
                      <a:pt x="184" y="70"/>
                    </a:lnTo>
                    <a:lnTo>
                      <a:pt x="184" y="70"/>
                    </a:lnTo>
                    <a:lnTo>
                      <a:pt x="186" y="73"/>
                    </a:lnTo>
                    <a:lnTo>
                      <a:pt x="186" y="73"/>
                    </a:lnTo>
                    <a:lnTo>
                      <a:pt x="189" y="75"/>
                    </a:lnTo>
                    <a:lnTo>
                      <a:pt x="189" y="75"/>
                    </a:lnTo>
                    <a:lnTo>
                      <a:pt x="191" y="76"/>
                    </a:lnTo>
                    <a:lnTo>
                      <a:pt x="191" y="77"/>
                    </a:lnTo>
                    <a:lnTo>
                      <a:pt x="191" y="77"/>
                    </a:lnTo>
                    <a:lnTo>
                      <a:pt x="191" y="80"/>
                    </a:lnTo>
                    <a:lnTo>
                      <a:pt x="192" y="82"/>
                    </a:lnTo>
                    <a:lnTo>
                      <a:pt x="196" y="86"/>
                    </a:lnTo>
                    <a:lnTo>
                      <a:pt x="196" y="86"/>
                    </a:lnTo>
                    <a:lnTo>
                      <a:pt x="201" y="89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7" y="91"/>
                    </a:lnTo>
                    <a:lnTo>
                      <a:pt x="207" y="92"/>
                    </a:lnTo>
                    <a:lnTo>
                      <a:pt x="204" y="94"/>
                    </a:lnTo>
                    <a:lnTo>
                      <a:pt x="198" y="98"/>
                    </a:lnTo>
                    <a:lnTo>
                      <a:pt x="194" y="100"/>
                    </a:lnTo>
                    <a:lnTo>
                      <a:pt x="192" y="101"/>
                    </a:lnTo>
                    <a:lnTo>
                      <a:pt x="192" y="101"/>
                    </a:lnTo>
                    <a:lnTo>
                      <a:pt x="192" y="104"/>
                    </a:lnTo>
                    <a:lnTo>
                      <a:pt x="192" y="104"/>
                    </a:lnTo>
                    <a:lnTo>
                      <a:pt x="194" y="105"/>
                    </a:lnTo>
                    <a:lnTo>
                      <a:pt x="194" y="105"/>
                    </a:lnTo>
                    <a:lnTo>
                      <a:pt x="195" y="106"/>
                    </a:lnTo>
                    <a:lnTo>
                      <a:pt x="199" y="110"/>
                    </a:lnTo>
                    <a:lnTo>
                      <a:pt x="203" y="113"/>
                    </a:lnTo>
                    <a:lnTo>
                      <a:pt x="204" y="116"/>
                    </a:lnTo>
                    <a:lnTo>
                      <a:pt x="204" y="116"/>
                    </a:lnTo>
                    <a:lnTo>
                      <a:pt x="203" y="116"/>
                    </a:lnTo>
                    <a:lnTo>
                      <a:pt x="201" y="114"/>
                    </a:lnTo>
                    <a:lnTo>
                      <a:pt x="198" y="114"/>
                    </a:lnTo>
                    <a:lnTo>
                      <a:pt x="195" y="111"/>
                    </a:lnTo>
                    <a:lnTo>
                      <a:pt x="192" y="110"/>
                    </a:lnTo>
                    <a:lnTo>
                      <a:pt x="191" y="108"/>
                    </a:lnTo>
                    <a:lnTo>
                      <a:pt x="190" y="108"/>
                    </a:lnTo>
                    <a:lnTo>
                      <a:pt x="188" y="110"/>
                    </a:lnTo>
                    <a:lnTo>
                      <a:pt x="188" y="110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74" y="123"/>
                    </a:lnTo>
                    <a:lnTo>
                      <a:pt x="174" y="123"/>
                    </a:lnTo>
                    <a:lnTo>
                      <a:pt x="172" y="128"/>
                    </a:lnTo>
                    <a:lnTo>
                      <a:pt x="171" y="134"/>
                    </a:lnTo>
                    <a:lnTo>
                      <a:pt x="171" y="134"/>
                    </a:lnTo>
                    <a:lnTo>
                      <a:pt x="172" y="142"/>
                    </a:lnTo>
                    <a:lnTo>
                      <a:pt x="172" y="142"/>
                    </a:lnTo>
                    <a:lnTo>
                      <a:pt x="174" y="149"/>
                    </a:lnTo>
                    <a:lnTo>
                      <a:pt x="174" y="154"/>
                    </a:lnTo>
                    <a:lnTo>
                      <a:pt x="173" y="153"/>
                    </a:lnTo>
                    <a:lnTo>
                      <a:pt x="164" y="143"/>
                    </a:lnTo>
                    <a:lnTo>
                      <a:pt x="161" y="142"/>
                    </a:lnTo>
                    <a:lnTo>
                      <a:pt x="160" y="141"/>
                    </a:lnTo>
                    <a:lnTo>
                      <a:pt x="160" y="147"/>
                    </a:lnTo>
                    <a:lnTo>
                      <a:pt x="160" y="147"/>
                    </a:lnTo>
                    <a:lnTo>
                      <a:pt x="163" y="149"/>
                    </a:lnTo>
                    <a:lnTo>
                      <a:pt x="165" y="151"/>
                    </a:lnTo>
                    <a:lnTo>
                      <a:pt x="166" y="151"/>
                    </a:lnTo>
                    <a:lnTo>
                      <a:pt x="165" y="151"/>
                    </a:lnTo>
                    <a:lnTo>
                      <a:pt x="166" y="153"/>
                    </a:lnTo>
                    <a:lnTo>
                      <a:pt x="166" y="153"/>
                    </a:lnTo>
                    <a:lnTo>
                      <a:pt x="166" y="153"/>
                    </a:lnTo>
                    <a:lnTo>
                      <a:pt x="167" y="153"/>
                    </a:lnTo>
                    <a:lnTo>
                      <a:pt x="161" y="150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3" y="144"/>
                    </a:lnTo>
                    <a:lnTo>
                      <a:pt x="149" y="141"/>
                    </a:lnTo>
                    <a:lnTo>
                      <a:pt x="143" y="134"/>
                    </a:lnTo>
                    <a:lnTo>
                      <a:pt x="143" y="134"/>
                    </a:lnTo>
                    <a:lnTo>
                      <a:pt x="142" y="130"/>
                    </a:lnTo>
                    <a:lnTo>
                      <a:pt x="139" y="128"/>
                    </a:lnTo>
                    <a:lnTo>
                      <a:pt x="136" y="126"/>
                    </a:lnTo>
                    <a:lnTo>
                      <a:pt x="132" y="126"/>
                    </a:lnTo>
                    <a:lnTo>
                      <a:pt x="132" y="126"/>
                    </a:lnTo>
                    <a:lnTo>
                      <a:pt x="127" y="126"/>
                    </a:lnTo>
                    <a:lnTo>
                      <a:pt x="118" y="129"/>
                    </a:lnTo>
                    <a:lnTo>
                      <a:pt x="120" y="129"/>
                    </a:lnTo>
                    <a:lnTo>
                      <a:pt x="120" y="129"/>
                    </a:lnTo>
                    <a:lnTo>
                      <a:pt x="103" y="131"/>
                    </a:lnTo>
                    <a:lnTo>
                      <a:pt x="97" y="131"/>
                    </a:lnTo>
                    <a:lnTo>
                      <a:pt x="92" y="132"/>
                    </a:lnTo>
                    <a:lnTo>
                      <a:pt x="92" y="132"/>
                    </a:lnTo>
                    <a:lnTo>
                      <a:pt x="87" y="137"/>
                    </a:lnTo>
                    <a:lnTo>
                      <a:pt x="85" y="142"/>
                    </a:lnTo>
                    <a:lnTo>
                      <a:pt x="81" y="148"/>
                    </a:lnTo>
                    <a:lnTo>
                      <a:pt x="80" y="154"/>
                    </a:lnTo>
                    <a:lnTo>
                      <a:pt x="81" y="160"/>
                    </a:lnTo>
                    <a:lnTo>
                      <a:pt x="84" y="167"/>
                    </a:lnTo>
                    <a:lnTo>
                      <a:pt x="85" y="170"/>
                    </a:lnTo>
                    <a:lnTo>
                      <a:pt x="84" y="172"/>
                    </a:lnTo>
                    <a:lnTo>
                      <a:pt x="84" y="172"/>
                    </a:lnTo>
                    <a:lnTo>
                      <a:pt x="81" y="169"/>
                    </a:lnTo>
                    <a:lnTo>
                      <a:pt x="80" y="168"/>
                    </a:lnTo>
                    <a:lnTo>
                      <a:pt x="85" y="186"/>
                    </a:lnTo>
                    <a:lnTo>
                      <a:pt x="86" y="198"/>
                    </a:lnTo>
                    <a:lnTo>
                      <a:pt x="86" y="209"/>
                    </a:lnTo>
                    <a:lnTo>
                      <a:pt x="86" y="210"/>
                    </a:lnTo>
                    <a:lnTo>
                      <a:pt x="86" y="210"/>
                    </a:lnTo>
                    <a:lnTo>
                      <a:pt x="84" y="216"/>
                    </a:lnTo>
                    <a:lnTo>
                      <a:pt x="81" y="224"/>
                    </a:lnTo>
                    <a:lnTo>
                      <a:pt x="80" y="231"/>
                    </a:lnTo>
                    <a:lnTo>
                      <a:pt x="80" y="236"/>
                    </a:lnTo>
                    <a:lnTo>
                      <a:pt x="78" y="237"/>
                    </a:lnTo>
                    <a:lnTo>
                      <a:pt x="58" y="237"/>
                    </a:lnTo>
                    <a:lnTo>
                      <a:pt x="58" y="240"/>
                    </a:lnTo>
                    <a:lnTo>
                      <a:pt x="58" y="240"/>
                    </a:lnTo>
                    <a:lnTo>
                      <a:pt x="58" y="243"/>
                    </a:lnTo>
                    <a:lnTo>
                      <a:pt x="59" y="249"/>
                    </a:lnTo>
                    <a:lnTo>
                      <a:pt x="59" y="252"/>
                    </a:lnTo>
                    <a:lnTo>
                      <a:pt x="59" y="253"/>
                    </a:lnTo>
                    <a:lnTo>
                      <a:pt x="60" y="254"/>
                    </a:lnTo>
                    <a:lnTo>
                      <a:pt x="60" y="255"/>
                    </a:lnTo>
                    <a:lnTo>
                      <a:pt x="65" y="256"/>
                    </a:lnTo>
                    <a:lnTo>
                      <a:pt x="65" y="256"/>
                    </a:lnTo>
                    <a:lnTo>
                      <a:pt x="71" y="256"/>
                    </a:lnTo>
                    <a:lnTo>
                      <a:pt x="77" y="259"/>
                    </a:lnTo>
                    <a:lnTo>
                      <a:pt x="79" y="260"/>
                    </a:lnTo>
                    <a:lnTo>
                      <a:pt x="80" y="260"/>
                    </a:lnTo>
                    <a:lnTo>
                      <a:pt x="80" y="262"/>
                    </a:lnTo>
                    <a:lnTo>
                      <a:pt x="80" y="263"/>
                    </a:lnTo>
                    <a:lnTo>
                      <a:pt x="81" y="263"/>
                    </a:lnTo>
                    <a:lnTo>
                      <a:pt x="80" y="263"/>
                    </a:lnTo>
                    <a:lnTo>
                      <a:pt x="80" y="263"/>
                    </a:lnTo>
                    <a:lnTo>
                      <a:pt x="79" y="269"/>
                    </a:lnTo>
                    <a:lnTo>
                      <a:pt x="77" y="275"/>
                    </a:lnTo>
                    <a:lnTo>
                      <a:pt x="73" y="280"/>
                    </a:lnTo>
                    <a:lnTo>
                      <a:pt x="68" y="284"/>
                    </a:lnTo>
                    <a:lnTo>
                      <a:pt x="68" y="284"/>
                    </a:lnTo>
                    <a:lnTo>
                      <a:pt x="61" y="290"/>
                    </a:lnTo>
                    <a:lnTo>
                      <a:pt x="61" y="290"/>
                    </a:lnTo>
                    <a:lnTo>
                      <a:pt x="58" y="293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7"/>
                    </a:lnTo>
                    <a:lnTo>
                      <a:pt x="58" y="297"/>
                    </a:lnTo>
                    <a:lnTo>
                      <a:pt x="60" y="300"/>
                    </a:lnTo>
                    <a:lnTo>
                      <a:pt x="61" y="300"/>
                    </a:lnTo>
                    <a:lnTo>
                      <a:pt x="61" y="305"/>
                    </a:lnTo>
                    <a:lnTo>
                      <a:pt x="59" y="308"/>
                    </a:lnTo>
                    <a:lnTo>
                      <a:pt x="55" y="309"/>
                    </a:lnTo>
                    <a:lnTo>
                      <a:pt x="55" y="309"/>
                    </a:lnTo>
                    <a:lnTo>
                      <a:pt x="49" y="311"/>
                    </a:lnTo>
                    <a:lnTo>
                      <a:pt x="42" y="312"/>
                    </a:lnTo>
                    <a:lnTo>
                      <a:pt x="34" y="312"/>
                    </a:lnTo>
                    <a:lnTo>
                      <a:pt x="27" y="311"/>
                    </a:lnTo>
                    <a:lnTo>
                      <a:pt x="21" y="311"/>
                    </a:lnTo>
                    <a:lnTo>
                      <a:pt x="21" y="311"/>
                    </a:lnTo>
                    <a:lnTo>
                      <a:pt x="17" y="312"/>
                    </a:lnTo>
                    <a:lnTo>
                      <a:pt x="17" y="312"/>
                    </a:lnTo>
                    <a:lnTo>
                      <a:pt x="13" y="314"/>
                    </a:lnTo>
                    <a:lnTo>
                      <a:pt x="13" y="315"/>
                    </a:lnTo>
                    <a:lnTo>
                      <a:pt x="11" y="317"/>
                    </a:lnTo>
                    <a:lnTo>
                      <a:pt x="11" y="317"/>
                    </a:lnTo>
                    <a:lnTo>
                      <a:pt x="10" y="323"/>
                    </a:lnTo>
                    <a:lnTo>
                      <a:pt x="10" y="325"/>
                    </a:lnTo>
                    <a:lnTo>
                      <a:pt x="11" y="329"/>
                    </a:lnTo>
                    <a:lnTo>
                      <a:pt x="11" y="330"/>
                    </a:lnTo>
                    <a:lnTo>
                      <a:pt x="16" y="340"/>
                    </a:lnTo>
                    <a:lnTo>
                      <a:pt x="21" y="350"/>
                    </a:lnTo>
                    <a:lnTo>
                      <a:pt x="22" y="355"/>
                    </a:lnTo>
                    <a:lnTo>
                      <a:pt x="22" y="359"/>
                    </a:lnTo>
                    <a:lnTo>
                      <a:pt x="19" y="365"/>
                    </a:lnTo>
                    <a:lnTo>
                      <a:pt x="17" y="368"/>
                    </a:lnTo>
                    <a:lnTo>
                      <a:pt x="15" y="372"/>
                    </a:lnTo>
                    <a:lnTo>
                      <a:pt x="11" y="374"/>
                    </a:lnTo>
                    <a:lnTo>
                      <a:pt x="10" y="376"/>
                    </a:lnTo>
                    <a:lnTo>
                      <a:pt x="10" y="376"/>
                    </a:lnTo>
                    <a:lnTo>
                      <a:pt x="10" y="378"/>
                    </a:lnTo>
                    <a:lnTo>
                      <a:pt x="10" y="378"/>
                    </a:lnTo>
                    <a:lnTo>
                      <a:pt x="11" y="379"/>
                    </a:lnTo>
                    <a:lnTo>
                      <a:pt x="13" y="381"/>
                    </a:lnTo>
                    <a:lnTo>
                      <a:pt x="15" y="383"/>
                    </a:lnTo>
                    <a:lnTo>
                      <a:pt x="16" y="384"/>
                    </a:lnTo>
                    <a:lnTo>
                      <a:pt x="13" y="387"/>
                    </a:lnTo>
                    <a:lnTo>
                      <a:pt x="10" y="391"/>
                    </a:lnTo>
                    <a:lnTo>
                      <a:pt x="2" y="397"/>
                    </a:lnTo>
                    <a:lnTo>
                      <a:pt x="0" y="398"/>
                    </a:lnTo>
                    <a:lnTo>
                      <a:pt x="0" y="398"/>
                    </a:lnTo>
                    <a:lnTo>
                      <a:pt x="0" y="401"/>
                    </a:lnTo>
                    <a:lnTo>
                      <a:pt x="0" y="401"/>
                    </a:lnTo>
                    <a:lnTo>
                      <a:pt x="3" y="404"/>
                    </a:lnTo>
                    <a:lnTo>
                      <a:pt x="3" y="404"/>
                    </a:lnTo>
                    <a:lnTo>
                      <a:pt x="5" y="408"/>
                    </a:lnTo>
                    <a:lnTo>
                      <a:pt x="9" y="411"/>
                    </a:lnTo>
                    <a:lnTo>
                      <a:pt x="9" y="414"/>
                    </a:lnTo>
                    <a:lnTo>
                      <a:pt x="8" y="415"/>
                    </a:lnTo>
                    <a:lnTo>
                      <a:pt x="8" y="415"/>
                    </a:lnTo>
                    <a:lnTo>
                      <a:pt x="6" y="418"/>
                    </a:lnTo>
                    <a:lnTo>
                      <a:pt x="5" y="422"/>
                    </a:lnTo>
                    <a:lnTo>
                      <a:pt x="4" y="422"/>
                    </a:lnTo>
                    <a:lnTo>
                      <a:pt x="4" y="426"/>
                    </a:lnTo>
                    <a:lnTo>
                      <a:pt x="4" y="426"/>
                    </a:lnTo>
                    <a:lnTo>
                      <a:pt x="5" y="428"/>
                    </a:lnTo>
                    <a:lnTo>
                      <a:pt x="5" y="428"/>
                    </a:lnTo>
                    <a:lnTo>
                      <a:pt x="10" y="432"/>
                    </a:lnTo>
                    <a:lnTo>
                      <a:pt x="15" y="436"/>
                    </a:lnTo>
                    <a:lnTo>
                      <a:pt x="17" y="439"/>
                    </a:lnTo>
                    <a:lnTo>
                      <a:pt x="18" y="441"/>
                    </a:lnTo>
                    <a:lnTo>
                      <a:pt x="18" y="442"/>
                    </a:lnTo>
                    <a:lnTo>
                      <a:pt x="17" y="443"/>
                    </a:lnTo>
                    <a:lnTo>
                      <a:pt x="17" y="443"/>
                    </a:lnTo>
                    <a:lnTo>
                      <a:pt x="16" y="446"/>
                    </a:lnTo>
                    <a:lnTo>
                      <a:pt x="16" y="446"/>
                    </a:lnTo>
                    <a:lnTo>
                      <a:pt x="18" y="452"/>
                    </a:lnTo>
                    <a:lnTo>
                      <a:pt x="22" y="458"/>
                    </a:lnTo>
                    <a:lnTo>
                      <a:pt x="27" y="465"/>
                    </a:lnTo>
                    <a:lnTo>
                      <a:pt x="29" y="471"/>
                    </a:lnTo>
                    <a:lnTo>
                      <a:pt x="29" y="484"/>
                    </a:lnTo>
                    <a:lnTo>
                      <a:pt x="30" y="489"/>
                    </a:lnTo>
                    <a:lnTo>
                      <a:pt x="30" y="489"/>
                    </a:lnTo>
                    <a:lnTo>
                      <a:pt x="33" y="495"/>
                    </a:lnTo>
                    <a:lnTo>
                      <a:pt x="35" y="501"/>
                    </a:lnTo>
                    <a:lnTo>
                      <a:pt x="40" y="510"/>
                    </a:lnTo>
                    <a:lnTo>
                      <a:pt x="46" y="519"/>
                    </a:lnTo>
                    <a:lnTo>
                      <a:pt x="48" y="520"/>
                    </a:lnTo>
                    <a:lnTo>
                      <a:pt x="52" y="522"/>
                    </a:lnTo>
                    <a:lnTo>
                      <a:pt x="52" y="522"/>
                    </a:lnTo>
                    <a:lnTo>
                      <a:pt x="59" y="526"/>
                    </a:lnTo>
                    <a:lnTo>
                      <a:pt x="65" y="531"/>
                    </a:lnTo>
                    <a:lnTo>
                      <a:pt x="67" y="541"/>
                    </a:lnTo>
                    <a:lnTo>
                      <a:pt x="68" y="545"/>
                    </a:lnTo>
                    <a:lnTo>
                      <a:pt x="67" y="548"/>
                    </a:lnTo>
                    <a:lnTo>
                      <a:pt x="66" y="552"/>
                    </a:lnTo>
                    <a:lnTo>
                      <a:pt x="66" y="552"/>
                    </a:lnTo>
                    <a:lnTo>
                      <a:pt x="66" y="560"/>
                    </a:lnTo>
                    <a:lnTo>
                      <a:pt x="65" y="560"/>
                    </a:lnTo>
                    <a:lnTo>
                      <a:pt x="59" y="563"/>
                    </a:lnTo>
                    <a:lnTo>
                      <a:pt x="59" y="564"/>
                    </a:lnTo>
                    <a:lnTo>
                      <a:pt x="56" y="566"/>
                    </a:lnTo>
                    <a:lnTo>
                      <a:pt x="56" y="566"/>
                    </a:lnTo>
                    <a:lnTo>
                      <a:pt x="55" y="569"/>
                    </a:lnTo>
                    <a:lnTo>
                      <a:pt x="55" y="569"/>
                    </a:lnTo>
                    <a:lnTo>
                      <a:pt x="55" y="573"/>
                    </a:lnTo>
                    <a:lnTo>
                      <a:pt x="54" y="587"/>
                    </a:lnTo>
                    <a:lnTo>
                      <a:pt x="56" y="584"/>
                    </a:lnTo>
                    <a:lnTo>
                      <a:pt x="60" y="584"/>
                    </a:lnTo>
                    <a:lnTo>
                      <a:pt x="62" y="585"/>
                    </a:lnTo>
                    <a:lnTo>
                      <a:pt x="67" y="595"/>
                    </a:lnTo>
                    <a:lnTo>
                      <a:pt x="70" y="597"/>
                    </a:lnTo>
                    <a:lnTo>
                      <a:pt x="71" y="600"/>
                    </a:lnTo>
                    <a:lnTo>
                      <a:pt x="71" y="600"/>
                    </a:lnTo>
                    <a:lnTo>
                      <a:pt x="75" y="601"/>
                    </a:lnTo>
                    <a:lnTo>
                      <a:pt x="75" y="601"/>
                    </a:lnTo>
                    <a:lnTo>
                      <a:pt x="79" y="600"/>
                    </a:lnTo>
                    <a:lnTo>
                      <a:pt x="84" y="600"/>
                    </a:lnTo>
                    <a:lnTo>
                      <a:pt x="85" y="601"/>
                    </a:lnTo>
                    <a:lnTo>
                      <a:pt x="85" y="601"/>
                    </a:lnTo>
                    <a:lnTo>
                      <a:pt x="87" y="600"/>
                    </a:lnTo>
                    <a:lnTo>
                      <a:pt x="87" y="600"/>
                    </a:lnTo>
                    <a:lnTo>
                      <a:pt x="91" y="596"/>
                    </a:lnTo>
                    <a:lnTo>
                      <a:pt x="91" y="596"/>
                    </a:lnTo>
                    <a:lnTo>
                      <a:pt x="93" y="592"/>
                    </a:lnTo>
                    <a:lnTo>
                      <a:pt x="96" y="590"/>
                    </a:lnTo>
                    <a:lnTo>
                      <a:pt x="97" y="590"/>
                    </a:lnTo>
                    <a:lnTo>
                      <a:pt x="97" y="589"/>
                    </a:lnTo>
                    <a:lnTo>
                      <a:pt x="97" y="590"/>
                    </a:lnTo>
                    <a:lnTo>
                      <a:pt x="97" y="590"/>
                    </a:lnTo>
                    <a:lnTo>
                      <a:pt x="101" y="592"/>
                    </a:lnTo>
                    <a:lnTo>
                      <a:pt x="105" y="597"/>
                    </a:lnTo>
                    <a:lnTo>
                      <a:pt x="105" y="597"/>
                    </a:lnTo>
                    <a:lnTo>
                      <a:pt x="111" y="602"/>
                    </a:lnTo>
                    <a:lnTo>
                      <a:pt x="117" y="607"/>
                    </a:lnTo>
                    <a:lnTo>
                      <a:pt x="117" y="607"/>
                    </a:lnTo>
                    <a:lnTo>
                      <a:pt x="142" y="615"/>
                    </a:lnTo>
                    <a:lnTo>
                      <a:pt x="141" y="618"/>
                    </a:lnTo>
                    <a:lnTo>
                      <a:pt x="140" y="620"/>
                    </a:lnTo>
                    <a:lnTo>
                      <a:pt x="141" y="620"/>
                    </a:lnTo>
                    <a:lnTo>
                      <a:pt x="140" y="620"/>
                    </a:lnTo>
                    <a:lnTo>
                      <a:pt x="140" y="620"/>
                    </a:lnTo>
                    <a:lnTo>
                      <a:pt x="136" y="626"/>
                    </a:lnTo>
                    <a:lnTo>
                      <a:pt x="132" y="631"/>
                    </a:lnTo>
                    <a:lnTo>
                      <a:pt x="123" y="638"/>
                    </a:lnTo>
                    <a:lnTo>
                      <a:pt x="123" y="638"/>
                    </a:lnTo>
                    <a:lnTo>
                      <a:pt x="120" y="640"/>
                    </a:lnTo>
                    <a:lnTo>
                      <a:pt x="117" y="645"/>
                    </a:lnTo>
                    <a:lnTo>
                      <a:pt x="116" y="650"/>
                    </a:lnTo>
                    <a:lnTo>
                      <a:pt x="115" y="658"/>
                    </a:lnTo>
                    <a:lnTo>
                      <a:pt x="115" y="658"/>
                    </a:lnTo>
                    <a:lnTo>
                      <a:pt x="116" y="666"/>
                    </a:lnTo>
                    <a:lnTo>
                      <a:pt x="116" y="666"/>
                    </a:lnTo>
                    <a:lnTo>
                      <a:pt x="116" y="666"/>
                    </a:lnTo>
                    <a:lnTo>
                      <a:pt x="108" y="680"/>
                    </a:lnTo>
                    <a:lnTo>
                      <a:pt x="104" y="690"/>
                    </a:lnTo>
                    <a:lnTo>
                      <a:pt x="101" y="697"/>
                    </a:lnTo>
                    <a:lnTo>
                      <a:pt x="99" y="706"/>
                    </a:lnTo>
                    <a:lnTo>
                      <a:pt x="98" y="715"/>
                    </a:lnTo>
                    <a:lnTo>
                      <a:pt x="98" y="725"/>
                    </a:lnTo>
                    <a:lnTo>
                      <a:pt x="96" y="728"/>
                    </a:lnTo>
                    <a:lnTo>
                      <a:pt x="96" y="728"/>
                    </a:lnTo>
                    <a:lnTo>
                      <a:pt x="95" y="733"/>
                    </a:lnTo>
                    <a:lnTo>
                      <a:pt x="93" y="737"/>
                    </a:lnTo>
                    <a:lnTo>
                      <a:pt x="92" y="737"/>
                    </a:lnTo>
                    <a:lnTo>
                      <a:pt x="92" y="743"/>
                    </a:lnTo>
                    <a:lnTo>
                      <a:pt x="92" y="743"/>
                    </a:lnTo>
                    <a:lnTo>
                      <a:pt x="93" y="745"/>
                    </a:lnTo>
                    <a:lnTo>
                      <a:pt x="93" y="745"/>
                    </a:lnTo>
                    <a:lnTo>
                      <a:pt x="97" y="750"/>
                    </a:lnTo>
                    <a:lnTo>
                      <a:pt x="98" y="753"/>
                    </a:lnTo>
                    <a:lnTo>
                      <a:pt x="99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3"/>
                    </a:lnTo>
                    <a:lnTo>
                      <a:pt x="99" y="753"/>
                    </a:lnTo>
                    <a:lnTo>
                      <a:pt x="98" y="750"/>
                    </a:lnTo>
                    <a:lnTo>
                      <a:pt x="98" y="750"/>
                    </a:lnTo>
                    <a:lnTo>
                      <a:pt x="95" y="744"/>
                    </a:lnTo>
                    <a:lnTo>
                      <a:pt x="93" y="743"/>
                    </a:lnTo>
                    <a:lnTo>
                      <a:pt x="93" y="737"/>
                    </a:lnTo>
                    <a:lnTo>
                      <a:pt x="96" y="733"/>
                    </a:lnTo>
                    <a:lnTo>
                      <a:pt x="96" y="733"/>
                    </a:lnTo>
                    <a:lnTo>
                      <a:pt x="97" y="730"/>
                    </a:lnTo>
                    <a:lnTo>
                      <a:pt x="99" y="725"/>
                    </a:lnTo>
                    <a:lnTo>
                      <a:pt x="99" y="725"/>
                    </a:lnTo>
                    <a:lnTo>
                      <a:pt x="99" y="715"/>
                    </a:lnTo>
                    <a:lnTo>
                      <a:pt x="101" y="706"/>
                    </a:lnTo>
                    <a:lnTo>
                      <a:pt x="101" y="706"/>
                    </a:lnTo>
                    <a:lnTo>
                      <a:pt x="101" y="706"/>
                    </a:lnTo>
                    <a:lnTo>
                      <a:pt x="102" y="699"/>
                    </a:lnTo>
                    <a:lnTo>
                      <a:pt x="105" y="690"/>
                    </a:lnTo>
                    <a:lnTo>
                      <a:pt x="109" y="681"/>
                    </a:lnTo>
                    <a:lnTo>
                      <a:pt x="117" y="666"/>
                    </a:lnTo>
                    <a:lnTo>
                      <a:pt x="117" y="666"/>
                    </a:lnTo>
                    <a:lnTo>
                      <a:pt x="117" y="666"/>
                    </a:lnTo>
                    <a:lnTo>
                      <a:pt x="116" y="658"/>
                    </a:lnTo>
                    <a:lnTo>
                      <a:pt x="116" y="658"/>
                    </a:lnTo>
                    <a:lnTo>
                      <a:pt x="117" y="651"/>
                    </a:lnTo>
                    <a:lnTo>
                      <a:pt x="118" y="645"/>
                    </a:lnTo>
                    <a:lnTo>
                      <a:pt x="121" y="641"/>
                    </a:lnTo>
                    <a:lnTo>
                      <a:pt x="124" y="638"/>
                    </a:lnTo>
                    <a:lnTo>
                      <a:pt x="124" y="638"/>
                    </a:lnTo>
                    <a:lnTo>
                      <a:pt x="133" y="632"/>
                    </a:lnTo>
                    <a:lnTo>
                      <a:pt x="137" y="627"/>
                    </a:lnTo>
                    <a:lnTo>
                      <a:pt x="141" y="620"/>
                    </a:lnTo>
                    <a:lnTo>
                      <a:pt x="141" y="620"/>
                    </a:lnTo>
                    <a:lnTo>
                      <a:pt x="142" y="618"/>
                    </a:lnTo>
                    <a:lnTo>
                      <a:pt x="142" y="618"/>
                    </a:lnTo>
                    <a:lnTo>
                      <a:pt x="143" y="615"/>
                    </a:lnTo>
                    <a:lnTo>
                      <a:pt x="143" y="614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1" y="601"/>
                    </a:lnTo>
                    <a:lnTo>
                      <a:pt x="106" y="596"/>
                    </a:lnTo>
                    <a:lnTo>
                      <a:pt x="106" y="596"/>
                    </a:lnTo>
                    <a:lnTo>
                      <a:pt x="102" y="591"/>
                    </a:lnTo>
                    <a:lnTo>
                      <a:pt x="97" y="589"/>
                    </a:lnTo>
                    <a:lnTo>
                      <a:pt x="97" y="589"/>
                    </a:lnTo>
                    <a:lnTo>
                      <a:pt x="96" y="589"/>
                    </a:lnTo>
                    <a:lnTo>
                      <a:pt x="95" y="589"/>
                    </a:lnTo>
                    <a:lnTo>
                      <a:pt x="93" y="591"/>
                    </a:lnTo>
                    <a:lnTo>
                      <a:pt x="90" y="596"/>
                    </a:lnTo>
                    <a:lnTo>
                      <a:pt x="87" y="598"/>
                    </a:lnTo>
                    <a:lnTo>
                      <a:pt x="85" y="600"/>
                    </a:lnTo>
                    <a:lnTo>
                      <a:pt x="84" y="598"/>
                    </a:lnTo>
                    <a:lnTo>
                      <a:pt x="84" y="598"/>
                    </a:lnTo>
                    <a:lnTo>
                      <a:pt x="78" y="598"/>
                    </a:lnTo>
                    <a:lnTo>
                      <a:pt x="78" y="598"/>
                    </a:lnTo>
                    <a:lnTo>
                      <a:pt x="75" y="600"/>
                    </a:lnTo>
                    <a:lnTo>
                      <a:pt x="72" y="598"/>
                    </a:lnTo>
                    <a:lnTo>
                      <a:pt x="70" y="596"/>
                    </a:lnTo>
                    <a:lnTo>
                      <a:pt x="68" y="595"/>
                    </a:lnTo>
                    <a:lnTo>
                      <a:pt x="64" y="584"/>
                    </a:lnTo>
                    <a:lnTo>
                      <a:pt x="61" y="584"/>
                    </a:lnTo>
                    <a:lnTo>
                      <a:pt x="61" y="583"/>
                    </a:lnTo>
                    <a:lnTo>
                      <a:pt x="56" y="583"/>
                    </a:lnTo>
                    <a:lnTo>
                      <a:pt x="56" y="583"/>
                    </a:lnTo>
                    <a:lnTo>
                      <a:pt x="55" y="584"/>
                    </a:lnTo>
                    <a:lnTo>
                      <a:pt x="56" y="573"/>
                    </a:lnTo>
                    <a:lnTo>
                      <a:pt x="56" y="570"/>
                    </a:lnTo>
                    <a:lnTo>
                      <a:pt x="58" y="566"/>
                    </a:lnTo>
                    <a:lnTo>
                      <a:pt x="59" y="565"/>
                    </a:lnTo>
                    <a:lnTo>
                      <a:pt x="60" y="564"/>
                    </a:lnTo>
                    <a:lnTo>
                      <a:pt x="66" y="561"/>
                    </a:lnTo>
                    <a:lnTo>
                      <a:pt x="67" y="560"/>
                    </a:lnTo>
                    <a:lnTo>
                      <a:pt x="67" y="560"/>
                    </a:lnTo>
                    <a:lnTo>
                      <a:pt x="67" y="552"/>
                    </a:lnTo>
                    <a:lnTo>
                      <a:pt x="68" y="548"/>
                    </a:lnTo>
                    <a:lnTo>
                      <a:pt x="70" y="545"/>
                    </a:lnTo>
                    <a:lnTo>
                      <a:pt x="70" y="545"/>
                    </a:lnTo>
                    <a:lnTo>
                      <a:pt x="68" y="540"/>
                    </a:lnTo>
                    <a:lnTo>
                      <a:pt x="66" y="531"/>
                    </a:lnTo>
                    <a:lnTo>
                      <a:pt x="60" y="525"/>
                    </a:lnTo>
                    <a:lnTo>
                      <a:pt x="52" y="521"/>
                    </a:lnTo>
                    <a:lnTo>
                      <a:pt x="49" y="520"/>
                    </a:lnTo>
                    <a:lnTo>
                      <a:pt x="46" y="517"/>
                    </a:lnTo>
                    <a:lnTo>
                      <a:pt x="41" y="509"/>
                    </a:lnTo>
                    <a:lnTo>
                      <a:pt x="36" y="501"/>
                    </a:lnTo>
                    <a:lnTo>
                      <a:pt x="34" y="494"/>
                    </a:lnTo>
                    <a:lnTo>
                      <a:pt x="31" y="489"/>
                    </a:lnTo>
                    <a:lnTo>
                      <a:pt x="30" y="484"/>
                    </a:lnTo>
                    <a:lnTo>
                      <a:pt x="30" y="471"/>
                    </a:lnTo>
                    <a:lnTo>
                      <a:pt x="28" y="464"/>
                    </a:lnTo>
                    <a:lnTo>
                      <a:pt x="23" y="457"/>
                    </a:lnTo>
                    <a:lnTo>
                      <a:pt x="19" y="451"/>
                    </a:lnTo>
                    <a:lnTo>
                      <a:pt x="17" y="446"/>
                    </a:lnTo>
                    <a:lnTo>
                      <a:pt x="18" y="443"/>
                    </a:lnTo>
                    <a:lnTo>
                      <a:pt x="19" y="442"/>
                    </a:lnTo>
                    <a:lnTo>
                      <a:pt x="19" y="442"/>
                    </a:lnTo>
                    <a:lnTo>
                      <a:pt x="19" y="440"/>
                    </a:lnTo>
                    <a:lnTo>
                      <a:pt x="19" y="440"/>
                    </a:lnTo>
                    <a:lnTo>
                      <a:pt x="18" y="439"/>
                    </a:lnTo>
                    <a:lnTo>
                      <a:pt x="18" y="438"/>
                    </a:lnTo>
                    <a:lnTo>
                      <a:pt x="16" y="435"/>
                    </a:lnTo>
                    <a:lnTo>
                      <a:pt x="16" y="435"/>
                    </a:lnTo>
                    <a:lnTo>
                      <a:pt x="10" y="432"/>
                    </a:lnTo>
                    <a:lnTo>
                      <a:pt x="6" y="427"/>
                    </a:lnTo>
                    <a:lnTo>
                      <a:pt x="5" y="426"/>
                    </a:lnTo>
                    <a:lnTo>
                      <a:pt x="5" y="423"/>
                    </a:lnTo>
                    <a:lnTo>
                      <a:pt x="8" y="418"/>
                    </a:lnTo>
                    <a:lnTo>
                      <a:pt x="8" y="418"/>
                    </a:lnTo>
                    <a:lnTo>
                      <a:pt x="9" y="416"/>
                    </a:lnTo>
                    <a:lnTo>
                      <a:pt x="10" y="414"/>
                    </a:lnTo>
                    <a:lnTo>
                      <a:pt x="10" y="414"/>
                    </a:lnTo>
                    <a:lnTo>
                      <a:pt x="10" y="411"/>
                    </a:lnTo>
                    <a:lnTo>
                      <a:pt x="10" y="410"/>
                    </a:lnTo>
                    <a:lnTo>
                      <a:pt x="6" y="408"/>
                    </a:lnTo>
                    <a:lnTo>
                      <a:pt x="4" y="403"/>
                    </a:lnTo>
                    <a:lnTo>
                      <a:pt x="2" y="401"/>
                    </a:lnTo>
                    <a:lnTo>
                      <a:pt x="2" y="399"/>
                    </a:lnTo>
                    <a:lnTo>
                      <a:pt x="3" y="398"/>
                    </a:lnTo>
                    <a:lnTo>
                      <a:pt x="10" y="392"/>
                    </a:lnTo>
                    <a:lnTo>
                      <a:pt x="15" y="389"/>
                    </a:lnTo>
                    <a:lnTo>
                      <a:pt x="17" y="384"/>
                    </a:lnTo>
                    <a:lnTo>
                      <a:pt x="17" y="384"/>
                    </a:lnTo>
                    <a:lnTo>
                      <a:pt x="16" y="381"/>
                    </a:lnTo>
                    <a:lnTo>
                      <a:pt x="16" y="381"/>
                    </a:lnTo>
                    <a:lnTo>
                      <a:pt x="15" y="380"/>
                    </a:lnTo>
                    <a:lnTo>
                      <a:pt x="12" y="379"/>
                    </a:lnTo>
                    <a:lnTo>
                      <a:pt x="12" y="378"/>
                    </a:lnTo>
                    <a:lnTo>
                      <a:pt x="11" y="378"/>
                    </a:lnTo>
                    <a:lnTo>
                      <a:pt x="11" y="377"/>
                    </a:lnTo>
                    <a:lnTo>
                      <a:pt x="11" y="376"/>
                    </a:lnTo>
                    <a:lnTo>
                      <a:pt x="16" y="372"/>
                    </a:lnTo>
                    <a:lnTo>
                      <a:pt x="18" y="370"/>
                    </a:lnTo>
                    <a:lnTo>
                      <a:pt x="18" y="370"/>
                    </a:lnTo>
                    <a:lnTo>
                      <a:pt x="21" y="365"/>
                    </a:lnTo>
                    <a:lnTo>
                      <a:pt x="21" y="365"/>
                    </a:lnTo>
                    <a:lnTo>
                      <a:pt x="23" y="359"/>
                    </a:lnTo>
                    <a:lnTo>
                      <a:pt x="23" y="355"/>
                    </a:lnTo>
                    <a:lnTo>
                      <a:pt x="23" y="355"/>
                    </a:lnTo>
                    <a:lnTo>
                      <a:pt x="22" y="350"/>
                    </a:lnTo>
                    <a:lnTo>
                      <a:pt x="22" y="350"/>
                    </a:lnTo>
                    <a:lnTo>
                      <a:pt x="17" y="339"/>
                    </a:lnTo>
                    <a:lnTo>
                      <a:pt x="12" y="329"/>
                    </a:lnTo>
                    <a:lnTo>
                      <a:pt x="11" y="325"/>
                    </a:lnTo>
                    <a:lnTo>
                      <a:pt x="11" y="325"/>
                    </a:lnTo>
                    <a:lnTo>
                      <a:pt x="11" y="323"/>
                    </a:lnTo>
                    <a:lnTo>
                      <a:pt x="12" y="318"/>
                    </a:lnTo>
                    <a:lnTo>
                      <a:pt x="15" y="315"/>
                    </a:lnTo>
                    <a:lnTo>
                      <a:pt x="17" y="314"/>
                    </a:lnTo>
                    <a:lnTo>
                      <a:pt x="21" y="312"/>
                    </a:lnTo>
                    <a:lnTo>
                      <a:pt x="27" y="312"/>
                    </a:lnTo>
                    <a:lnTo>
                      <a:pt x="34" y="314"/>
                    </a:lnTo>
                    <a:lnTo>
                      <a:pt x="42" y="314"/>
                    </a:lnTo>
                    <a:lnTo>
                      <a:pt x="49" y="312"/>
                    </a:lnTo>
                    <a:lnTo>
                      <a:pt x="55" y="310"/>
                    </a:lnTo>
                    <a:lnTo>
                      <a:pt x="60" y="309"/>
                    </a:lnTo>
                    <a:lnTo>
                      <a:pt x="60" y="309"/>
                    </a:lnTo>
                    <a:lnTo>
                      <a:pt x="62" y="306"/>
                    </a:lnTo>
                    <a:lnTo>
                      <a:pt x="62" y="306"/>
                    </a:lnTo>
                    <a:lnTo>
                      <a:pt x="62" y="300"/>
                    </a:lnTo>
                    <a:lnTo>
                      <a:pt x="62" y="300"/>
                    </a:lnTo>
                    <a:lnTo>
                      <a:pt x="61" y="299"/>
                    </a:lnTo>
                    <a:lnTo>
                      <a:pt x="59" y="297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3"/>
                    </a:lnTo>
                    <a:lnTo>
                      <a:pt x="61" y="291"/>
                    </a:lnTo>
                    <a:lnTo>
                      <a:pt x="61" y="291"/>
                    </a:lnTo>
                    <a:lnTo>
                      <a:pt x="67" y="286"/>
                    </a:lnTo>
                    <a:lnTo>
                      <a:pt x="73" y="281"/>
                    </a:lnTo>
                    <a:lnTo>
                      <a:pt x="77" y="278"/>
                    </a:lnTo>
                    <a:lnTo>
                      <a:pt x="79" y="273"/>
                    </a:lnTo>
                    <a:lnTo>
                      <a:pt x="81" y="268"/>
                    </a:lnTo>
                    <a:lnTo>
                      <a:pt x="81" y="263"/>
                    </a:lnTo>
                    <a:lnTo>
                      <a:pt x="81" y="263"/>
                    </a:lnTo>
                    <a:lnTo>
                      <a:pt x="81" y="262"/>
                    </a:lnTo>
                    <a:lnTo>
                      <a:pt x="81" y="262"/>
                    </a:lnTo>
                    <a:lnTo>
                      <a:pt x="81" y="260"/>
                    </a:lnTo>
                    <a:lnTo>
                      <a:pt x="81" y="260"/>
                    </a:lnTo>
                    <a:lnTo>
                      <a:pt x="80" y="259"/>
                    </a:lnTo>
                    <a:lnTo>
                      <a:pt x="80" y="259"/>
                    </a:lnTo>
                    <a:lnTo>
                      <a:pt x="77" y="257"/>
                    </a:lnTo>
                    <a:lnTo>
                      <a:pt x="71" y="255"/>
                    </a:lnTo>
                    <a:lnTo>
                      <a:pt x="65" y="255"/>
                    </a:lnTo>
                    <a:lnTo>
                      <a:pt x="61" y="254"/>
                    </a:lnTo>
                    <a:lnTo>
                      <a:pt x="60" y="252"/>
                    </a:lnTo>
                    <a:lnTo>
                      <a:pt x="60" y="249"/>
                    </a:lnTo>
                    <a:lnTo>
                      <a:pt x="60" y="249"/>
                    </a:lnTo>
                    <a:lnTo>
                      <a:pt x="59" y="243"/>
                    </a:lnTo>
                    <a:lnTo>
                      <a:pt x="59" y="240"/>
                    </a:lnTo>
                    <a:lnTo>
                      <a:pt x="59" y="238"/>
                    </a:lnTo>
                    <a:lnTo>
                      <a:pt x="79" y="238"/>
                    </a:lnTo>
                    <a:lnTo>
                      <a:pt x="80" y="237"/>
                    </a:lnTo>
                    <a:lnTo>
                      <a:pt x="81" y="237"/>
                    </a:lnTo>
                    <a:lnTo>
                      <a:pt x="81" y="231"/>
                    </a:lnTo>
                    <a:lnTo>
                      <a:pt x="81" y="231"/>
                    </a:lnTo>
                    <a:lnTo>
                      <a:pt x="83" y="224"/>
                    </a:lnTo>
                    <a:lnTo>
                      <a:pt x="85" y="217"/>
                    </a:lnTo>
                    <a:lnTo>
                      <a:pt x="87" y="211"/>
                    </a:lnTo>
                    <a:lnTo>
                      <a:pt x="87" y="209"/>
                    </a:lnTo>
                    <a:lnTo>
                      <a:pt x="87" y="209"/>
                    </a:lnTo>
                    <a:lnTo>
                      <a:pt x="87" y="198"/>
                    </a:lnTo>
                    <a:lnTo>
                      <a:pt x="86" y="186"/>
                    </a:lnTo>
                    <a:lnTo>
                      <a:pt x="83" y="172"/>
                    </a:lnTo>
                    <a:lnTo>
                      <a:pt x="83" y="173"/>
                    </a:lnTo>
                    <a:lnTo>
                      <a:pt x="83" y="173"/>
                    </a:lnTo>
                    <a:lnTo>
                      <a:pt x="84" y="173"/>
                    </a:lnTo>
                    <a:lnTo>
                      <a:pt x="85" y="173"/>
                    </a:lnTo>
                    <a:lnTo>
                      <a:pt x="86" y="172"/>
                    </a:lnTo>
                    <a:lnTo>
                      <a:pt x="86" y="170"/>
                    </a:lnTo>
                    <a:lnTo>
                      <a:pt x="85" y="167"/>
                    </a:lnTo>
                    <a:lnTo>
                      <a:pt x="85" y="167"/>
                    </a:lnTo>
                    <a:lnTo>
                      <a:pt x="83" y="160"/>
                    </a:lnTo>
                    <a:lnTo>
                      <a:pt x="81" y="154"/>
                    </a:lnTo>
                    <a:lnTo>
                      <a:pt x="83" y="148"/>
                    </a:lnTo>
                    <a:lnTo>
                      <a:pt x="86" y="142"/>
                    </a:lnTo>
                    <a:lnTo>
                      <a:pt x="89" y="137"/>
                    </a:lnTo>
                    <a:lnTo>
                      <a:pt x="92" y="134"/>
                    </a:lnTo>
                    <a:lnTo>
                      <a:pt x="97" y="132"/>
                    </a:lnTo>
                    <a:lnTo>
                      <a:pt x="103" y="132"/>
                    </a:lnTo>
                    <a:lnTo>
                      <a:pt x="120" y="130"/>
                    </a:lnTo>
                    <a:lnTo>
                      <a:pt x="120" y="130"/>
                    </a:lnTo>
                    <a:lnTo>
                      <a:pt x="120" y="130"/>
                    </a:lnTo>
                    <a:lnTo>
                      <a:pt x="127" y="128"/>
                    </a:lnTo>
                    <a:lnTo>
                      <a:pt x="132" y="128"/>
                    </a:lnTo>
                    <a:lnTo>
                      <a:pt x="132" y="128"/>
                    </a:lnTo>
                    <a:lnTo>
                      <a:pt x="135" y="128"/>
                    </a:lnTo>
                    <a:lnTo>
                      <a:pt x="139" y="129"/>
                    </a:lnTo>
                    <a:lnTo>
                      <a:pt x="143" y="134"/>
                    </a:lnTo>
                    <a:lnTo>
                      <a:pt x="143" y="134"/>
                    </a:lnTo>
                    <a:lnTo>
                      <a:pt x="148" y="141"/>
                    </a:lnTo>
                    <a:lnTo>
                      <a:pt x="152" y="145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60" y="151"/>
                    </a:lnTo>
                    <a:lnTo>
                      <a:pt x="160" y="151"/>
                    </a:lnTo>
                    <a:lnTo>
                      <a:pt x="167" y="154"/>
                    </a:lnTo>
                    <a:lnTo>
                      <a:pt x="167" y="153"/>
                    </a:lnTo>
                    <a:lnTo>
                      <a:pt x="167" y="151"/>
                    </a:lnTo>
                    <a:lnTo>
                      <a:pt x="166" y="150"/>
                    </a:lnTo>
                    <a:lnTo>
                      <a:pt x="166" y="150"/>
                    </a:lnTo>
                    <a:lnTo>
                      <a:pt x="163" y="148"/>
                    </a:lnTo>
                    <a:lnTo>
                      <a:pt x="161" y="145"/>
                    </a:lnTo>
                    <a:lnTo>
                      <a:pt x="161" y="143"/>
                    </a:lnTo>
                    <a:lnTo>
                      <a:pt x="164" y="144"/>
                    </a:lnTo>
                    <a:lnTo>
                      <a:pt x="172" y="154"/>
                    </a:lnTo>
                    <a:lnTo>
                      <a:pt x="176" y="155"/>
                    </a:lnTo>
                    <a:lnTo>
                      <a:pt x="176" y="156"/>
                    </a:lnTo>
                    <a:lnTo>
                      <a:pt x="176" y="149"/>
                    </a:lnTo>
                    <a:lnTo>
                      <a:pt x="173" y="141"/>
                    </a:lnTo>
                    <a:lnTo>
                      <a:pt x="172" y="141"/>
                    </a:lnTo>
                    <a:lnTo>
                      <a:pt x="173" y="141"/>
                    </a:lnTo>
                    <a:lnTo>
                      <a:pt x="173" y="141"/>
                    </a:lnTo>
                    <a:lnTo>
                      <a:pt x="172" y="134"/>
                    </a:lnTo>
                    <a:lnTo>
                      <a:pt x="172" y="134"/>
                    </a:lnTo>
                    <a:lnTo>
                      <a:pt x="173" y="128"/>
                    </a:lnTo>
                    <a:lnTo>
                      <a:pt x="176" y="124"/>
                    </a:lnTo>
                    <a:lnTo>
                      <a:pt x="176" y="124"/>
                    </a:lnTo>
                    <a:lnTo>
                      <a:pt x="185" y="113"/>
                    </a:lnTo>
                    <a:lnTo>
                      <a:pt x="184" y="113"/>
                    </a:lnTo>
                    <a:lnTo>
                      <a:pt x="185" y="113"/>
                    </a:lnTo>
                    <a:lnTo>
                      <a:pt x="188" y="111"/>
                    </a:lnTo>
                    <a:lnTo>
                      <a:pt x="190" y="110"/>
                    </a:lnTo>
                    <a:lnTo>
                      <a:pt x="192" y="111"/>
                    </a:lnTo>
                    <a:lnTo>
                      <a:pt x="194" y="112"/>
                    </a:lnTo>
                    <a:lnTo>
                      <a:pt x="198" y="114"/>
                    </a:lnTo>
                    <a:lnTo>
                      <a:pt x="201" y="116"/>
                    </a:lnTo>
                    <a:lnTo>
                      <a:pt x="202" y="117"/>
                    </a:lnTo>
                    <a:lnTo>
                      <a:pt x="202" y="117"/>
                    </a:lnTo>
                    <a:lnTo>
                      <a:pt x="204" y="117"/>
                    </a:lnTo>
                    <a:lnTo>
                      <a:pt x="205" y="117"/>
                    </a:lnTo>
                    <a:lnTo>
                      <a:pt x="205" y="116"/>
                    </a:lnTo>
                    <a:lnTo>
                      <a:pt x="205" y="116"/>
                    </a:lnTo>
                    <a:lnTo>
                      <a:pt x="204" y="112"/>
                    </a:lnTo>
                    <a:lnTo>
                      <a:pt x="204" y="112"/>
                    </a:lnTo>
                    <a:lnTo>
                      <a:pt x="201" y="108"/>
                    </a:lnTo>
                    <a:lnTo>
                      <a:pt x="201" y="108"/>
                    </a:lnTo>
                    <a:lnTo>
                      <a:pt x="196" y="105"/>
                    </a:lnTo>
                    <a:lnTo>
                      <a:pt x="194" y="104"/>
                    </a:lnTo>
                    <a:lnTo>
                      <a:pt x="194" y="104"/>
                    </a:lnTo>
                    <a:lnTo>
                      <a:pt x="194" y="101"/>
                    </a:lnTo>
                    <a:lnTo>
                      <a:pt x="194" y="101"/>
                    </a:lnTo>
                    <a:lnTo>
                      <a:pt x="198" y="99"/>
                    </a:lnTo>
                    <a:lnTo>
                      <a:pt x="204" y="95"/>
                    </a:lnTo>
                    <a:lnTo>
                      <a:pt x="208" y="92"/>
                    </a:lnTo>
                    <a:lnTo>
                      <a:pt x="208" y="92"/>
                    </a:lnTo>
                    <a:lnTo>
                      <a:pt x="208" y="91"/>
                    </a:lnTo>
                    <a:lnTo>
                      <a:pt x="208" y="89"/>
                    </a:lnTo>
                    <a:lnTo>
                      <a:pt x="205" y="89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2" y="88"/>
                    </a:lnTo>
                    <a:lnTo>
                      <a:pt x="197" y="85"/>
                    </a:lnTo>
                    <a:lnTo>
                      <a:pt x="197" y="85"/>
                    </a:lnTo>
                    <a:lnTo>
                      <a:pt x="194" y="81"/>
                    </a:lnTo>
                    <a:lnTo>
                      <a:pt x="192" y="77"/>
                    </a:lnTo>
                    <a:lnTo>
                      <a:pt x="192" y="76"/>
                    </a:lnTo>
                    <a:lnTo>
                      <a:pt x="192" y="75"/>
                    </a:lnTo>
                    <a:lnTo>
                      <a:pt x="190" y="74"/>
                    </a:lnTo>
                    <a:lnTo>
                      <a:pt x="186" y="73"/>
                    </a:lnTo>
                    <a:lnTo>
                      <a:pt x="185" y="69"/>
                    </a:lnTo>
                    <a:lnTo>
                      <a:pt x="184" y="66"/>
                    </a:lnTo>
                    <a:lnTo>
                      <a:pt x="186" y="60"/>
                    </a:lnTo>
                    <a:lnTo>
                      <a:pt x="188" y="58"/>
                    </a:lnTo>
                    <a:lnTo>
                      <a:pt x="191" y="56"/>
                    </a:lnTo>
                    <a:lnTo>
                      <a:pt x="202" y="56"/>
                    </a:lnTo>
                    <a:lnTo>
                      <a:pt x="203" y="56"/>
                    </a:lnTo>
                    <a:lnTo>
                      <a:pt x="205" y="55"/>
                    </a:lnTo>
                    <a:lnTo>
                      <a:pt x="207" y="54"/>
                    </a:lnTo>
                    <a:lnTo>
                      <a:pt x="205" y="51"/>
                    </a:lnTo>
                    <a:lnTo>
                      <a:pt x="205" y="51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191" y="29"/>
                    </a:lnTo>
                    <a:lnTo>
                      <a:pt x="191" y="29"/>
                    </a:lnTo>
                    <a:lnTo>
                      <a:pt x="188" y="21"/>
                    </a:lnTo>
                    <a:lnTo>
                      <a:pt x="184" y="11"/>
                    </a:lnTo>
                    <a:lnTo>
                      <a:pt x="184" y="10"/>
                    </a:lnTo>
                    <a:lnTo>
                      <a:pt x="182" y="8"/>
                    </a:lnTo>
                    <a:lnTo>
                      <a:pt x="182" y="7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77" y="10"/>
                    </a:lnTo>
                    <a:lnTo>
                      <a:pt x="174" y="10"/>
                    </a:lnTo>
                    <a:lnTo>
                      <a:pt x="172" y="8"/>
                    </a:lnTo>
                    <a:lnTo>
                      <a:pt x="170" y="6"/>
                    </a:lnTo>
                    <a:lnTo>
                      <a:pt x="170" y="2"/>
                    </a:lnTo>
                    <a:lnTo>
                      <a:pt x="170" y="1"/>
                    </a:lnTo>
                    <a:lnTo>
                      <a:pt x="182" y="4"/>
                    </a:lnTo>
                    <a:lnTo>
                      <a:pt x="195" y="8"/>
                    </a:lnTo>
                    <a:lnTo>
                      <a:pt x="207" y="12"/>
                    </a:lnTo>
                    <a:lnTo>
                      <a:pt x="214" y="15"/>
                    </a:lnTo>
                    <a:lnTo>
                      <a:pt x="217" y="18"/>
                    </a:lnTo>
                    <a:lnTo>
                      <a:pt x="217" y="18"/>
                    </a:lnTo>
                    <a:lnTo>
                      <a:pt x="219" y="19"/>
                    </a:lnTo>
                    <a:lnTo>
                      <a:pt x="219" y="19"/>
                    </a:lnTo>
                    <a:lnTo>
                      <a:pt x="221" y="19"/>
                    </a:lnTo>
                    <a:lnTo>
                      <a:pt x="221" y="19"/>
                    </a:lnTo>
                    <a:lnTo>
                      <a:pt x="223" y="18"/>
                    </a:lnTo>
                    <a:lnTo>
                      <a:pt x="228" y="15"/>
                    </a:lnTo>
                    <a:lnTo>
                      <a:pt x="235" y="13"/>
                    </a:lnTo>
                    <a:lnTo>
                      <a:pt x="240" y="12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58" y="14"/>
                    </a:lnTo>
                    <a:lnTo>
                      <a:pt x="259" y="18"/>
                    </a:lnTo>
                    <a:lnTo>
                      <a:pt x="260" y="17"/>
                    </a:lnTo>
                    <a:lnTo>
                      <a:pt x="259" y="18"/>
                    </a:lnTo>
                    <a:lnTo>
                      <a:pt x="259" y="18"/>
                    </a:lnTo>
                    <a:lnTo>
                      <a:pt x="261" y="26"/>
                    </a:lnTo>
                    <a:lnTo>
                      <a:pt x="264" y="32"/>
                    </a:lnTo>
                    <a:lnTo>
                      <a:pt x="266" y="36"/>
                    </a:lnTo>
                    <a:lnTo>
                      <a:pt x="266" y="38"/>
                    </a:lnTo>
                    <a:lnTo>
                      <a:pt x="266" y="38"/>
                    </a:lnTo>
                    <a:lnTo>
                      <a:pt x="266" y="41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53" y="52"/>
                    </a:lnTo>
                    <a:lnTo>
                      <a:pt x="253" y="52"/>
                    </a:lnTo>
                    <a:lnTo>
                      <a:pt x="253" y="54"/>
                    </a:lnTo>
                    <a:lnTo>
                      <a:pt x="253" y="55"/>
                    </a:lnTo>
                    <a:lnTo>
                      <a:pt x="270" y="50"/>
                    </a:lnTo>
                    <a:lnTo>
                      <a:pt x="271" y="50"/>
                    </a:lnTo>
                    <a:lnTo>
                      <a:pt x="272" y="51"/>
                    </a:lnTo>
                    <a:lnTo>
                      <a:pt x="272" y="52"/>
                    </a:lnTo>
                    <a:lnTo>
                      <a:pt x="270" y="62"/>
                    </a:lnTo>
                    <a:lnTo>
                      <a:pt x="270" y="63"/>
                    </a:lnTo>
                    <a:lnTo>
                      <a:pt x="270" y="63"/>
                    </a:lnTo>
                    <a:lnTo>
                      <a:pt x="271" y="64"/>
                    </a:lnTo>
                    <a:lnTo>
                      <a:pt x="272" y="64"/>
                    </a:lnTo>
                    <a:lnTo>
                      <a:pt x="275" y="62"/>
                    </a:lnTo>
                    <a:lnTo>
                      <a:pt x="279" y="60"/>
                    </a:lnTo>
                    <a:lnTo>
                      <a:pt x="284" y="58"/>
                    </a:lnTo>
                    <a:lnTo>
                      <a:pt x="289" y="58"/>
                    </a:lnTo>
                    <a:lnTo>
                      <a:pt x="294" y="61"/>
                    </a:lnTo>
                    <a:lnTo>
                      <a:pt x="298" y="66"/>
                    </a:lnTo>
                    <a:lnTo>
                      <a:pt x="307" y="69"/>
                    </a:lnTo>
                    <a:lnTo>
                      <a:pt x="312" y="70"/>
                    </a:lnTo>
                    <a:lnTo>
                      <a:pt x="312" y="70"/>
                    </a:lnTo>
                    <a:lnTo>
                      <a:pt x="316" y="70"/>
                    </a:lnTo>
                    <a:lnTo>
                      <a:pt x="316" y="70"/>
                    </a:lnTo>
                    <a:lnTo>
                      <a:pt x="318" y="68"/>
                    </a:lnTo>
                    <a:lnTo>
                      <a:pt x="320" y="64"/>
                    </a:lnTo>
                    <a:lnTo>
                      <a:pt x="321" y="62"/>
                    </a:lnTo>
                    <a:lnTo>
                      <a:pt x="322" y="61"/>
                    </a:lnTo>
                    <a:lnTo>
                      <a:pt x="325" y="61"/>
                    </a:lnTo>
                    <a:lnTo>
                      <a:pt x="326" y="61"/>
                    </a:lnTo>
                    <a:lnTo>
                      <a:pt x="327" y="61"/>
                    </a:lnTo>
                    <a:lnTo>
                      <a:pt x="328" y="63"/>
                    </a:lnTo>
                    <a:lnTo>
                      <a:pt x="328" y="67"/>
                    </a:lnTo>
                    <a:lnTo>
                      <a:pt x="328" y="73"/>
                    </a:lnTo>
                    <a:lnTo>
                      <a:pt x="327" y="77"/>
                    </a:lnTo>
                    <a:lnTo>
                      <a:pt x="326" y="82"/>
                    </a:lnTo>
                    <a:lnTo>
                      <a:pt x="322" y="86"/>
                    </a:lnTo>
                    <a:lnTo>
                      <a:pt x="318" y="88"/>
                    </a:lnTo>
                    <a:lnTo>
                      <a:pt x="314" y="89"/>
                    </a:lnTo>
                    <a:lnTo>
                      <a:pt x="314" y="89"/>
                    </a:lnTo>
                    <a:lnTo>
                      <a:pt x="313" y="92"/>
                    </a:lnTo>
                    <a:lnTo>
                      <a:pt x="313" y="93"/>
                    </a:lnTo>
                    <a:lnTo>
                      <a:pt x="314" y="95"/>
                    </a:lnTo>
                    <a:lnTo>
                      <a:pt x="314" y="95"/>
                    </a:lnTo>
                    <a:lnTo>
                      <a:pt x="316" y="99"/>
                    </a:lnTo>
                    <a:lnTo>
                      <a:pt x="316" y="101"/>
                    </a:lnTo>
                    <a:lnTo>
                      <a:pt x="318" y="101"/>
                    </a:lnTo>
                    <a:lnTo>
                      <a:pt x="322" y="101"/>
                    </a:lnTo>
                    <a:lnTo>
                      <a:pt x="322" y="101"/>
                    </a:lnTo>
                    <a:lnTo>
                      <a:pt x="326" y="100"/>
                    </a:lnTo>
                    <a:lnTo>
                      <a:pt x="332" y="99"/>
                    </a:lnTo>
                    <a:lnTo>
                      <a:pt x="337" y="100"/>
                    </a:lnTo>
                    <a:lnTo>
                      <a:pt x="341" y="103"/>
                    </a:lnTo>
                    <a:lnTo>
                      <a:pt x="346" y="105"/>
                    </a:lnTo>
                    <a:lnTo>
                      <a:pt x="351" y="106"/>
                    </a:lnTo>
                    <a:lnTo>
                      <a:pt x="351" y="106"/>
                    </a:lnTo>
                    <a:lnTo>
                      <a:pt x="353" y="106"/>
                    </a:lnTo>
                    <a:lnTo>
                      <a:pt x="353" y="106"/>
                    </a:lnTo>
                    <a:lnTo>
                      <a:pt x="356" y="104"/>
                    </a:lnTo>
                    <a:lnTo>
                      <a:pt x="356" y="104"/>
                    </a:lnTo>
                    <a:lnTo>
                      <a:pt x="359" y="97"/>
                    </a:lnTo>
                    <a:lnTo>
                      <a:pt x="364" y="89"/>
                    </a:lnTo>
                    <a:lnTo>
                      <a:pt x="368" y="87"/>
                    </a:lnTo>
                    <a:lnTo>
                      <a:pt x="371" y="86"/>
                    </a:lnTo>
                    <a:lnTo>
                      <a:pt x="371" y="86"/>
                    </a:lnTo>
                    <a:lnTo>
                      <a:pt x="391" y="79"/>
                    </a:lnTo>
                    <a:lnTo>
                      <a:pt x="397" y="75"/>
                    </a:lnTo>
                    <a:lnTo>
                      <a:pt x="406" y="67"/>
                    </a:lnTo>
                    <a:lnTo>
                      <a:pt x="409" y="63"/>
                    </a:lnTo>
                    <a:lnTo>
                      <a:pt x="420" y="60"/>
                    </a:lnTo>
                    <a:lnTo>
                      <a:pt x="426" y="58"/>
                    </a:lnTo>
                    <a:lnTo>
                      <a:pt x="432" y="56"/>
                    </a:lnTo>
                    <a:lnTo>
                      <a:pt x="439" y="56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6" y="60"/>
                    </a:lnTo>
                    <a:lnTo>
                      <a:pt x="449" y="62"/>
                    </a:lnTo>
                    <a:lnTo>
                      <a:pt x="449" y="62"/>
                    </a:lnTo>
                    <a:lnTo>
                      <a:pt x="451" y="67"/>
                    </a:lnTo>
                    <a:lnTo>
                      <a:pt x="456" y="73"/>
                    </a:lnTo>
                    <a:lnTo>
                      <a:pt x="456" y="73"/>
                    </a:lnTo>
                    <a:lnTo>
                      <a:pt x="458" y="75"/>
                    </a:lnTo>
                    <a:lnTo>
                      <a:pt x="462" y="79"/>
                    </a:lnTo>
                    <a:lnTo>
                      <a:pt x="468" y="81"/>
                    </a:lnTo>
                    <a:lnTo>
                      <a:pt x="475" y="83"/>
                    </a:lnTo>
                    <a:lnTo>
                      <a:pt x="475" y="83"/>
                    </a:lnTo>
                    <a:lnTo>
                      <a:pt x="479" y="85"/>
                    </a:lnTo>
                    <a:lnTo>
                      <a:pt x="479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7" y="82"/>
                    </a:lnTo>
                    <a:lnTo>
                      <a:pt x="492" y="81"/>
                    </a:lnTo>
                    <a:lnTo>
                      <a:pt x="492" y="81"/>
                    </a:lnTo>
                    <a:lnTo>
                      <a:pt x="494" y="82"/>
                    </a:lnTo>
                    <a:lnTo>
                      <a:pt x="498" y="83"/>
                    </a:lnTo>
                    <a:lnTo>
                      <a:pt x="504" y="87"/>
                    </a:lnTo>
                    <a:lnTo>
                      <a:pt x="511" y="93"/>
                    </a:lnTo>
                    <a:lnTo>
                      <a:pt x="517" y="98"/>
                    </a:lnTo>
                    <a:lnTo>
                      <a:pt x="517" y="98"/>
                    </a:lnTo>
                    <a:lnTo>
                      <a:pt x="519" y="100"/>
                    </a:lnTo>
                    <a:lnTo>
                      <a:pt x="519" y="100"/>
                    </a:lnTo>
                    <a:lnTo>
                      <a:pt x="523" y="101"/>
                    </a:lnTo>
                    <a:lnTo>
                      <a:pt x="524" y="101"/>
                    </a:lnTo>
                    <a:lnTo>
                      <a:pt x="524" y="124"/>
                    </a:lnTo>
                    <a:lnTo>
                      <a:pt x="526" y="132"/>
                    </a:lnTo>
                    <a:lnTo>
                      <a:pt x="529" y="144"/>
                    </a:lnTo>
                    <a:lnTo>
                      <a:pt x="533" y="156"/>
                    </a:lnTo>
                    <a:lnTo>
                      <a:pt x="533" y="165"/>
                    </a:lnTo>
                    <a:lnTo>
                      <a:pt x="535" y="175"/>
                    </a:lnTo>
                    <a:lnTo>
                      <a:pt x="535" y="181"/>
                    </a:lnTo>
                    <a:lnTo>
                      <a:pt x="533" y="184"/>
                    </a:lnTo>
                    <a:lnTo>
                      <a:pt x="532" y="186"/>
                    </a:lnTo>
                    <a:lnTo>
                      <a:pt x="524" y="193"/>
                    </a:lnTo>
                    <a:lnTo>
                      <a:pt x="523" y="197"/>
                    </a:lnTo>
                    <a:lnTo>
                      <a:pt x="521" y="197"/>
                    </a:lnTo>
                    <a:lnTo>
                      <a:pt x="521" y="200"/>
                    </a:lnTo>
                    <a:lnTo>
                      <a:pt x="521" y="200"/>
                    </a:lnTo>
                    <a:lnTo>
                      <a:pt x="521" y="203"/>
                    </a:lnTo>
                    <a:lnTo>
                      <a:pt x="523" y="206"/>
                    </a:lnTo>
                    <a:lnTo>
                      <a:pt x="523" y="206"/>
                    </a:lnTo>
                    <a:lnTo>
                      <a:pt x="529" y="210"/>
                    </a:lnTo>
                    <a:lnTo>
                      <a:pt x="533" y="215"/>
                    </a:lnTo>
                    <a:lnTo>
                      <a:pt x="537" y="219"/>
                    </a:lnTo>
                    <a:lnTo>
                      <a:pt x="542" y="224"/>
                    </a:lnTo>
                    <a:lnTo>
                      <a:pt x="543" y="223"/>
                    </a:lnTo>
                    <a:lnTo>
                      <a:pt x="542" y="224"/>
                    </a:lnTo>
                    <a:lnTo>
                      <a:pt x="548" y="229"/>
                    </a:lnTo>
                    <a:lnTo>
                      <a:pt x="550" y="231"/>
                    </a:lnTo>
                    <a:lnTo>
                      <a:pt x="551" y="234"/>
                    </a:lnTo>
                    <a:lnTo>
                      <a:pt x="554" y="236"/>
                    </a:lnTo>
                    <a:lnTo>
                      <a:pt x="554" y="240"/>
                    </a:lnTo>
                    <a:lnTo>
                      <a:pt x="551" y="246"/>
                    </a:lnTo>
                    <a:lnTo>
                      <a:pt x="550" y="250"/>
                    </a:lnTo>
                    <a:lnTo>
                      <a:pt x="548" y="256"/>
                    </a:lnTo>
                    <a:lnTo>
                      <a:pt x="548" y="259"/>
                    </a:lnTo>
                    <a:lnTo>
                      <a:pt x="548" y="259"/>
                    </a:lnTo>
                    <a:lnTo>
                      <a:pt x="549" y="265"/>
                    </a:lnTo>
                    <a:lnTo>
                      <a:pt x="549" y="265"/>
                    </a:lnTo>
                    <a:lnTo>
                      <a:pt x="551" y="272"/>
                    </a:lnTo>
                    <a:lnTo>
                      <a:pt x="555" y="275"/>
                    </a:lnTo>
                    <a:lnTo>
                      <a:pt x="557" y="278"/>
                    </a:lnTo>
                    <a:lnTo>
                      <a:pt x="560" y="283"/>
                    </a:lnTo>
                    <a:lnTo>
                      <a:pt x="561" y="290"/>
                    </a:lnTo>
                    <a:lnTo>
                      <a:pt x="561" y="309"/>
                    </a:lnTo>
                    <a:lnTo>
                      <a:pt x="560" y="315"/>
                    </a:lnTo>
                    <a:lnTo>
                      <a:pt x="560" y="318"/>
                    </a:lnTo>
                    <a:lnTo>
                      <a:pt x="560" y="318"/>
                    </a:lnTo>
                    <a:lnTo>
                      <a:pt x="562" y="322"/>
                    </a:lnTo>
                    <a:lnTo>
                      <a:pt x="563" y="324"/>
                    </a:lnTo>
                    <a:lnTo>
                      <a:pt x="563" y="328"/>
                    </a:lnTo>
                    <a:lnTo>
                      <a:pt x="566" y="335"/>
                    </a:lnTo>
                    <a:lnTo>
                      <a:pt x="567" y="339"/>
                    </a:lnTo>
                    <a:lnTo>
                      <a:pt x="568" y="343"/>
                    </a:lnTo>
                    <a:lnTo>
                      <a:pt x="568" y="343"/>
                    </a:lnTo>
                    <a:lnTo>
                      <a:pt x="570" y="348"/>
                    </a:lnTo>
                    <a:lnTo>
                      <a:pt x="573" y="349"/>
                    </a:lnTo>
                    <a:lnTo>
                      <a:pt x="575" y="349"/>
                    </a:lnTo>
                    <a:lnTo>
                      <a:pt x="575" y="350"/>
                    </a:lnTo>
                    <a:lnTo>
                      <a:pt x="579" y="349"/>
                    </a:lnTo>
                    <a:lnTo>
                      <a:pt x="580" y="349"/>
                    </a:lnTo>
                    <a:lnTo>
                      <a:pt x="581" y="349"/>
                    </a:lnTo>
                    <a:lnTo>
                      <a:pt x="582" y="354"/>
                    </a:lnTo>
                    <a:lnTo>
                      <a:pt x="585" y="370"/>
                    </a:lnTo>
                    <a:lnTo>
                      <a:pt x="586" y="381"/>
                    </a:lnTo>
                    <a:lnTo>
                      <a:pt x="585" y="389"/>
                    </a:lnTo>
                    <a:lnTo>
                      <a:pt x="585" y="391"/>
                    </a:lnTo>
                    <a:lnTo>
                      <a:pt x="585" y="391"/>
                    </a:lnTo>
                    <a:lnTo>
                      <a:pt x="586" y="393"/>
                    </a:lnTo>
                    <a:lnTo>
                      <a:pt x="576" y="407"/>
                    </a:lnTo>
                    <a:lnTo>
                      <a:pt x="572" y="414"/>
                    </a:lnTo>
                    <a:lnTo>
                      <a:pt x="570" y="414"/>
                    </a:lnTo>
                    <a:lnTo>
                      <a:pt x="569" y="412"/>
                    </a:lnTo>
                    <a:lnTo>
                      <a:pt x="563" y="407"/>
                    </a:lnTo>
                    <a:lnTo>
                      <a:pt x="557" y="399"/>
                    </a:lnTo>
                    <a:lnTo>
                      <a:pt x="555" y="397"/>
                    </a:lnTo>
                    <a:lnTo>
                      <a:pt x="552" y="395"/>
                    </a:lnTo>
                    <a:lnTo>
                      <a:pt x="552" y="395"/>
                    </a:lnTo>
                    <a:lnTo>
                      <a:pt x="549" y="395"/>
                    </a:lnTo>
                    <a:lnTo>
                      <a:pt x="548" y="393"/>
                    </a:lnTo>
                    <a:lnTo>
                      <a:pt x="548" y="393"/>
                    </a:lnTo>
                    <a:lnTo>
                      <a:pt x="546" y="395"/>
                    </a:lnTo>
                    <a:lnTo>
                      <a:pt x="546" y="395"/>
                    </a:lnTo>
                    <a:lnTo>
                      <a:pt x="545" y="396"/>
                    </a:lnTo>
                    <a:lnTo>
                      <a:pt x="545" y="396"/>
                    </a:lnTo>
                    <a:lnTo>
                      <a:pt x="544" y="399"/>
                    </a:lnTo>
                    <a:lnTo>
                      <a:pt x="544" y="399"/>
                    </a:lnTo>
                    <a:lnTo>
                      <a:pt x="545" y="405"/>
                    </a:lnTo>
                    <a:lnTo>
                      <a:pt x="545" y="408"/>
                    </a:lnTo>
                    <a:lnTo>
                      <a:pt x="543" y="409"/>
                    </a:lnTo>
                    <a:lnTo>
                      <a:pt x="539" y="412"/>
                    </a:lnTo>
                    <a:lnTo>
                      <a:pt x="533" y="415"/>
                    </a:lnTo>
                    <a:lnTo>
                      <a:pt x="506" y="426"/>
                    </a:lnTo>
                    <a:lnTo>
                      <a:pt x="500" y="429"/>
                    </a:lnTo>
                    <a:lnTo>
                      <a:pt x="494" y="432"/>
                    </a:lnTo>
                    <a:lnTo>
                      <a:pt x="481" y="441"/>
                    </a:lnTo>
                    <a:lnTo>
                      <a:pt x="470" y="451"/>
                    </a:lnTo>
                    <a:lnTo>
                      <a:pt x="462" y="458"/>
                    </a:lnTo>
                    <a:lnTo>
                      <a:pt x="458" y="460"/>
                    </a:lnTo>
                    <a:lnTo>
                      <a:pt x="456" y="461"/>
                    </a:lnTo>
                    <a:lnTo>
                      <a:pt x="452" y="461"/>
                    </a:lnTo>
                    <a:lnTo>
                      <a:pt x="446" y="460"/>
                    </a:lnTo>
                    <a:lnTo>
                      <a:pt x="442" y="461"/>
                    </a:lnTo>
                    <a:lnTo>
                      <a:pt x="436" y="463"/>
                    </a:lnTo>
                    <a:lnTo>
                      <a:pt x="431" y="464"/>
                    </a:lnTo>
                    <a:lnTo>
                      <a:pt x="431" y="464"/>
                    </a:lnTo>
                    <a:lnTo>
                      <a:pt x="427" y="466"/>
                    </a:lnTo>
                    <a:lnTo>
                      <a:pt x="424" y="469"/>
                    </a:lnTo>
                    <a:lnTo>
                      <a:pt x="424" y="469"/>
                    </a:lnTo>
                    <a:lnTo>
                      <a:pt x="422" y="472"/>
                    </a:lnTo>
                    <a:lnTo>
                      <a:pt x="421" y="472"/>
                    </a:lnTo>
                    <a:lnTo>
                      <a:pt x="420" y="479"/>
                    </a:lnTo>
                    <a:lnTo>
                      <a:pt x="418" y="485"/>
                    </a:lnTo>
                    <a:lnTo>
                      <a:pt x="416" y="486"/>
                    </a:lnTo>
                    <a:lnTo>
                      <a:pt x="416" y="486"/>
                    </a:lnTo>
                    <a:lnTo>
                      <a:pt x="414" y="483"/>
                    </a:lnTo>
                    <a:lnTo>
                      <a:pt x="411" y="477"/>
                    </a:lnTo>
                    <a:lnTo>
                      <a:pt x="408" y="473"/>
                    </a:lnTo>
                    <a:lnTo>
                      <a:pt x="408" y="473"/>
                    </a:lnTo>
                    <a:lnTo>
                      <a:pt x="405" y="472"/>
                    </a:lnTo>
                    <a:lnTo>
                      <a:pt x="405" y="472"/>
                    </a:lnTo>
                    <a:lnTo>
                      <a:pt x="402" y="472"/>
                    </a:lnTo>
                    <a:lnTo>
                      <a:pt x="402" y="472"/>
                    </a:lnTo>
                    <a:lnTo>
                      <a:pt x="401" y="473"/>
                    </a:lnTo>
                    <a:lnTo>
                      <a:pt x="401" y="474"/>
                    </a:lnTo>
                    <a:lnTo>
                      <a:pt x="405" y="483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11" y="496"/>
                    </a:lnTo>
                    <a:lnTo>
                      <a:pt x="414" y="502"/>
                    </a:lnTo>
                    <a:lnTo>
                      <a:pt x="414" y="502"/>
                    </a:lnTo>
                    <a:lnTo>
                      <a:pt x="420" y="505"/>
                    </a:lnTo>
                    <a:lnTo>
                      <a:pt x="428" y="511"/>
                    </a:lnTo>
                    <a:lnTo>
                      <a:pt x="428" y="510"/>
                    </a:lnTo>
                    <a:lnTo>
                      <a:pt x="428" y="511"/>
                    </a:lnTo>
                    <a:lnTo>
                      <a:pt x="430" y="514"/>
                    </a:lnTo>
                    <a:lnTo>
                      <a:pt x="431" y="517"/>
                    </a:lnTo>
                    <a:lnTo>
                      <a:pt x="431" y="516"/>
                    </a:lnTo>
                    <a:lnTo>
                      <a:pt x="431" y="516"/>
                    </a:lnTo>
                    <a:lnTo>
                      <a:pt x="431" y="516"/>
                    </a:lnTo>
                    <a:lnTo>
                      <a:pt x="430" y="523"/>
                    </a:lnTo>
                    <a:lnTo>
                      <a:pt x="428" y="527"/>
                    </a:lnTo>
                    <a:lnTo>
                      <a:pt x="428" y="527"/>
                    </a:lnTo>
                    <a:lnTo>
                      <a:pt x="426" y="531"/>
                    </a:lnTo>
                    <a:lnTo>
                      <a:pt x="426" y="531"/>
                    </a:lnTo>
                    <a:lnTo>
                      <a:pt x="428" y="536"/>
                    </a:lnTo>
                    <a:lnTo>
                      <a:pt x="428" y="536"/>
                    </a:lnTo>
                    <a:lnTo>
                      <a:pt x="437" y="552"/>
                    </a:lnTo>
                    <a:lnTo>
                      <a:pt x="437" y="552"/>
                    </a:lnTo>
                    <a:lnTo>
                      <a:pt x="443" y="563"/>
                    </a:lnTo>
                    <a:lnTo>
                      <a:pt x="448" y="570"/>
                    </a:lnTo>
                    <a:lnTo>
                      <a:pt x="450" y="572"/>
                    </a:lnTo>
                    <a:lnTo>
                      <a:pt x="450" y="572"/>
                    </a:lnTo>
                    <a:lnTo>
                      <a:pt x="453" y="572"/>
                    </a:lnTo>
                    <a:lnTo>
                      <a:pt x="453" y="573"/>
                    </a:lnTo>
                    <a:lnTo>
                      <a:pt x="458" y="573"/>
                    </a:lnTo>
                    <a:lnTo>
                      <a:pt x="458" y="573"/>
                    </a:lnTo>
                    <a:lnTo>
                      <a:pt x="461" y="573"/>
                    </a:lnTo>
                    <a:lnTo>
                      <a:pt x="464" y="576"/>
                    </a:lnTo>
                    <a:lnTo>
                      <a:pt x="467" y="578"/>
                    </a:lnTo>
                    <a:lnTo>
                      <a:pt x="470" y="583"/>
                    </a:lnTo>
                    <a:lnTo>
                      <a:pt x="479" y="592"/>
                    </a:lnTo>
                    <a:lnTo>
                      <a:pt x="487" y="600"/>
                    </a:lnTo>
                    <a:lnTo>
                      <a:pt x="494" y="604"/>
                    </a:lnTo>
                    <a:lnTo>
                      <a:pt x="501" y="609"/>
                    </a:lnTo>
                    <a:lnTo>
                      <a:pt x="508" y="614"/>
                    </a:lnTo>
                    <a:lnTo>
                      <a:pt x="523" y="625"/>
                    </a:lnTo>
                    <a:lnTo>
                      <a:pt x="523" y="640"/>
                    </a:lnTo>
                    <a:lnTo>
                      <a:pt x="521" y="645"/>
                    </a:lnTo>
                    <a:lnTo>
                      <a:pt x="521" y="646"/>
                    </a:lnTo>
                    <a:lnTo>
                      <a:pt x="521" y="646"/>
                    </a:lnTo>
                    <a:lnTo>
                      <a:pt x="521" y="646"/>
                    </a:lnTo>
                    <a:lnTo>
                      <a:pt x="520" y="647"/>
                    </a:lnTo>
                    <a:lnTo>
                      <a:pt x="514" y="649"/>
                    </a:lnTo>
                    <a:lnTo>
                      <a:pt x="507" y="649"/>
                    </a:lnTo>
                    <a:lnTo>
                      <a:pt x="499" y="650"/>
                    </a:lnTo>
                    <a:lnTo>
                      <a:pt x="498" y="658"/>
                    </a:lnTo>
                    <a:lnTo>
                      <a:pt x="495" y="665"/>
                    </a:lnTo>
                    <a:lnTo>
                      <a:pt x="494" y="668"/>
                    </a:lnTo>
                    <a:lnTo>
                      <a:pt x="493" y="670"/>
                    </a:lnTo>
                    <a:lnTo>
                      <a:pt x="479" y="677"/>
                    </a:lnTo>
                    <a:lnTo>
                      <a:pt x="470" y="682"/>
                    </a:lnTo>
                    <a:lnTo>
                      <a:pt x="464" y="685"/>
                    </a:lnTo>
                    <a:lnTo>
                      <a:pt x="461" y="689"/>
                    </a:lnTo>
                    <a:lnTo>
                      <a:pt x="457" y="693"/>
                    </a:lnTo>
                    <a:lnTo>
                      <a:pt x="455" y="697"/>
                    </a:lnTo>
                    <a:lnTo>
                      <a:pt x="455" y="697"/>
                    </a:lnTo>
                    <a:lnTo>
                      <a:pt x="455" y="699"/>
                    </a:lnTo>
                    <a:lnTo>
                      <a:pt x="455" y="700"/>
                    </a:lnTo>
                    <a:lnTo>
                      <a:pt x="457" y="701"/>
                    </a:lnTo>
                    <a:lnTo>
                      <a:pt x="459" y="706"/>
                    </a:lnTo>
                    <a:lnTo>
                      <a:pt x="464" y="713"/>
                    </a:lnTo>
                    <a:lnTo>
                      <a:pt x="469" y="719"/>
                    </a:lnTo>
                    <a:lnTo>
                      <a:pt x="469" y="722"/>
                    </a:lnTo>
                    <a:lnTo>
                      <a:pt x="469" y="727"/>
                    </a:lnTo>
                    <a:lnTo>
                      <a:pt x="469" y="727"/>
                    </a:lnTo>
                    <a:lnTo>
                      <a:pt x="470" y="731"/>
                    </a:lnTo>
                    <a:lnTo>
                      <a:pt x="470" y="731"/>
                    </a:lnTo>
                    <a:lnTo>
                      <a:pt x="471" y="733"/>
                    </a:lnTo>
                    <a:lnTo>
                      <a:pt x="471" y="733"/>
                    </a:lnTo>
                    <a:lnTo>
                      <a:pt x="473" y="734"/>
                    </a:lnTo>
                    <a:lnTo>
                      <a:pt x="473" y="734"/>
                    </a:lnTo>
                    <a:lnTo>
                      <a:pt x="475" y="736"/>
                    </a:lnTo>
                    <a:lnTo>
                      <a:pt x="477" y="737"/>
                    </a:lnTo>
                    <a:lnTo>
                      <a:pt x="480" y="739"/>
                    </a:lnTo>
                    <a:lnTo>
                      <a:pt x="480" y="749"/>
                    </a:lnTo>
                    <a:lnTo>
                      <a:pt x="479" y="757"/>
                    </a:lnTo>
                    <a:lnTo>
                      <a:pt x="477" y="759"/>
                    </a:lnTo>
                    <a:lnTo>
                      <a:pt x="476" y="761"/>
                    </a:lnTo>
                    <a:lnTo>
                      <a:pt x="475" y="761"/>
                    </a:lnTo>
                    <a:lnTo>
                      <a:pt x="474" y="761"/>
                    </a:lnTo>
                    <a:lnTo>
                      <a:pt x="468" y="756"/>
                    </a:lnTo>
                    <a:lnTo>
                      <a:pt x="463" y="755"/>
                    </a:lnTo>
                    <a:lnTo>
                      <a:pt x="462" y="752"/>
                    </a:lnTo>
                    <a:lnTo>
                      <a:pt x="461" y="751"/>
                    </a:lnTo>
                    <a:lnTo>
                      <a:pt x="461" y="750"/>
                    </a:lnTo>
                    <a:lnTo>
                      <a:pt x="461" y="750"/>
                    </a:lnTo>
                    <a:lnTo>
                      <a:pt x="459" y="745"/>
                    </a:lnTo>
                    <a:lnTo>
                      <a:pt x="459" y="744"/>
                    </a:lnTo>
                    <a:lnTo>
                      <a:pt x="459" y="744"/>
                    </a:lnTo>
                    <a:lnTo>
                      <a:pt x="457" y="743"/>
                    </a:lnTo>
                    <a:lnTo>
                      <a:pt x="457" y="743"/>
                    </a:lnTo>
                    <a:lnTo>
                      <a:pt x="453" y="743"/>
                    </a:lnTo>
                    <a:lnTo>
                      <a:pt x="453" y="743"/>
                    </a:lnTo>
                    <a:lnTo>
                      <a:pt x="445" y="744"/>
                    </a:lnTo>
                    <a:lnTo>
                      <a:pt x="443" y="744"/>
                    </a:lnTo>
                    <a:lnTo>
                      <a:pt x="438" y="743"/>
                    </a:lnTo>
                    <a:lnTo>
                      <a:pt x="438" y="743"/>
                    </a:lnTo>
                    <a:lnTo>
                      <a:pt x="436" y="742"/>
                    </a:lnTo>
                    <a:lnTo>
                      <a:pt x="432" y="740"/>
                    </a:lnTo>
                    <a:lnTo>
                      <a:pt x="432" y="740"/>
                    </a:lnTo>
                    <a:lnTo>
                      <a:pt x="424" y="739"/>
                    </a:lnTo>
                    <a:lnTo>
                      <a:pt x="424" y="740"/>
                    </a:lnTo>
                    <a:lnTo>
                      <a:pt x="421" y="742"/>
                    </a:lnTo>
                    <a:lnTo>
                      <a:pt x="421" y="742"/>
                    </a:lnTo>
                    <a:lnTo>
                      <a:pt x="420" y="745"/>
                    </a:lnTo>
                    <a:lnTo>
                      <a:pt x="419" y="747"/>
                    </a:lnTo>
                    <a:lnTo>
                      <a:pt x="418" y="749"/>
                    </a:lnTo>
                    <a:lnTo>
                      <a:pt x="418" y="749"/>
                    </a:lnTo>
                    <a:lnTo>
                      <a:pt x="415" y="749"/>
                    </a:lnTo>
                    <a:lnTo>
                      <a:pt x="397" y="750"/>
                    </a:lnTo>
                    <a:lnTo>
                      <a:pt x="388" y="751"/>
                    </a:lnTo>
                    <a:lnTo>
                      <a:pt x="381" y="753"/>
                    </a:lnTo>
                    <a:lnTo>
                      <a:pt x="366" y="762"/>
                    </a:lnTo>
                    <a:lnTo>
                      <a:pt x="357" y="767"/>
                    </a:lnTo>
                    <a:lnTo>
                      <a:pt x="352" y="769"/>
                    </a:lnTo>
                    <a:lnTo>
                      <a:pt x="349" y="770"/>
                    </a:lnTo>
                    <a:lnTo>
                      <a:pt x="340" y="771"/>
                    </a:lnTo>
                    <a:lnTo>
                      <a:pt x="335" y="771"/>
                    </a:lnTo>
                    <a:lnTo>
                      <a:pt x="331" y="770"/>
                    </a:lnTo>
                    <a:lnTo>
                      <a:pt x="327" y="767"/>
                    </a:lnTo>
                    <a:lnTo>
                      <a:pt x="323" y="763"/>
                    </a:lnTo>
                    <a:lnTo>
                      <a:pt x="322" y="761"/>
                    </a:lnTo>
                    <a:lnTo>
                      <a:pt x="321" y="762"/>
                    </a:lnTo>
                    <a:lnTo>
                      <a:pt x="322" y="761"/>
                    </a:lnTo>
                    <a:lnTo>
                      <a:pt x="320" y="759"/>
                    </a:lnTo>
                    <a:lnTo>
                      <a:pt x="320" y="759"/>
                    </a:lnTo>
                    <a:lnTo>
                      <a:pt x="314" y="757"/>
                    </a:lnTo>
                    <a:lnTo>
                      <a:pt x="300" y="756"/>
                    </a:lnTo>
                    <a:lnTo>
                      <a:pt x="295" y="757"/>
                    </a:lnTo>
                    <a:lnTo>
                      <a:pt x="295" y="757"/>
                    </a:lnTo>
                    <a:lnTo>
                      <a:pt x="294" y="758"/>
                    </a:lnTo>
                    <a:lnTo>
                      <a:pt x="294" y="758"/>
                    </a:lnTo>
                    <a:lnTo>
                      <a:pt x="292" y="761"/>
                    </a:lnTo>
                    <a:lnTo>
                      <a:pt x="292" y="761"/>
                    </a:lnTo>
                    <a:lnTo>
                      <a:pt x="295" y="770"/>
                    </a:lnTo>
                    <a:lnTo>
                      <a:pt x="295" y="776"/>
                    </a:lnTo>
                    <a:lnTo>
                      <a:pt x="294" y="778"/>
                    </a:lnTo>
                    <a:lnTo>
                      <a:pt x="292" y="780"/>
                    </a:lnTo>
                    <a:lnTo>
                      <a:pt x="288" y="783"/>
                    </a:lnTo>
                    <a:lnTo>
                      <a:pt x="285" y="786"/>
                    </a:lnTo>
                    <a:lnTo>
                      <a:pt x="283" y="787"/>
                    </a:lnTo>
                    <a:lnTo>
                      <a:pt x="283" y="787"/>
                    </a:lnTo>
                    <a:lnTo>
                      <a:pt x="281" y="784"/>
                    </a:lnTo>
                    <a:lnTo>
                      <a:pt x="279" y="782"/>
                    </a:lnTo>
                    <a:lnTo>
                      <a:pt x="279" y="782"/>
                    </a:lnTo>
                    <a:lnTo>
                      <a:pt x="276" y="780"/>
                    </a:lnTo>
                    <a:lnTo>
                      <a:pt x="275" y="777"/>
                    </a:lnTo>
                    <a:lnTo>
                      <a:pt x="272" y="773"/>
                    </a:lnTo>
                    <a:lnTo>
                      <a:pt x="270" y="767"/>
                    </a:lnTo>
                    <a:lnTo>
                      <a:pt x="265" y="761"/>
                    </a:lnTo>
                    <a:lnTo>
                      <a:pt x="261" y="756"/>
                    </a:lnTo>
                    <a:lnTo>
                      <a:pt x="259" y="755"/>
                    </a:lnTo>
                    <a:lnTo>
                      <a:pt x="259" y="755"/>
                    </a:lnTo>
                    <a:lnTo>
                      <a:pt x="257" y="755"/>
                    </a:lnTo>
                    <a:lnTo>
                      <a:pt x="257" y="755"/>
                    </a:lnTo>
                    <a:lnTo>
                      <a:pt x="250" y="759"/>
                    </a:lnTo>
                    <a:lnTo>
                      <a:pt x="240" y="764"/>
                    </a:lnTo>
                    <a:lnTo>
                      <a:pt x="238" y="758"/>
                    </a:lnTo>
                    <a:lnTo>
                      <a:pt x="235" y="757"/>
                    </a:lnTo>
                    <a:lnTo>
                      <a:pt x="235" y="757"/>
                    </a:lnTo>
                    <a:lnTo>
                      <a:pt x="235" y="757"/>
                    </a:lnTo>
                    <a:lnTo>
                      <a:pt x="226" y="753"/>
                    </a:lnTo>
                    <a:lnTo>
                      <a:pt x="215" y="752"/>
                    </a:lnTo>
                    <a:lnTo>
                      <a:pt x="202" y="749"/>
                    </a:lnTo>
                    <a:lnTo>
                      <a:pt x="196" y="746"/>
                    </a:lnTo>
                    <a:lnTo>
                      <a:pt x="190" y="743"/>
                    </a:lnTo>
                    <a:lnTo>
                      <a:pt x="190" y="743"/>
                    </a:lnTo>
                    <a:lnTo>
                      <a:pt x="182" y="742"/>
                    </a:lnTo>
                    <a:lnTo>
                      <a:pt x="177" y="743"/>
                    </a:lnTo>
                    <a:lnTo>
                      <a:pt x="177" y="743"/>
                    </a:lnTo>
                    <a:lnTo>
                      <a:pt x="171" y="744"/>
                    </a:lnTo>
                    <a:lnTo>
                      <a:pt x="167" y="746"/>
                    </a:lnTo>
                    <a:lnTo>
                      <a:pt x="161" y="751"/>
                    </a:lnTo>
                    <a:lnTo>
                      <a:pt x="161" y="751"/>
                    </a:lnTo>
                    <a:lnTo>
                      <a:pt x="160" y="753"/>
                    </a:lnTo>
                    <a:lnTo>
                      <a:pt x="158" y="755"/>
                    </a:lnTo>
                    <a:lnTo>
                      <a:pt x="154" y="756"/>
                    </a:lnTo>
                    <a:lnTo>
                      <a:pt x="149" y="756"/>
                    </a:lnTo>
                    <a:lnTo>
                      <a:pt x="149" y="756"/>
                    </a:lnTo>
                    <a:lnTo>
                      <a:pt x="136" y="755"/>
                    </a:lnTo>
                    <a:lnTo>
                      <a:pt x="136" y="755"/>
                    </a:lnTo>
                    <a:lnTo>
                      <a:pt x="126" y="755"/>
                    </a:lnTo>
                    <a:lnTo>
                      <a:pt x="114" y="753"/>
                    </a:lnTo>
                    <a:lnTo>
                      <a:pt x="114" y="753"/>
                    </a:lnTo>
                    <a:lnTo>
                      <a:pt x="114" y="7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6" name="Freeform 561"/>
              <p:cNvSpPr>
                <a:spLocks/>
              </p:cNvSpPr>
              <p:nvPr/>
            </p:nvSpPr>
            <p:spPr bwMode="auto">
              <a:xfrm>
                <a:off x="5176838" y="4567238"/>
                <a:ext cx="1471613" cy="1487488"/>
              </a:xfrm>
              <a:custGeom>
                <a:avLst/>
                <a:gdLst>
                  <a:gd name="T0" fmla="*/ 505 w 927"/>
                  <a:gd name="T1" fmla="*/ 88 h 937"/>
                  <a:gd name="T2" fmla="*/ 504 w 927"/>
                  <a:gd name="T3" fmla="*/ 56 h 937"/>
                  <a:gd name="T4" fmla="*/ 411 w 927"/>
                  <a:gd name="T5" fmla="*/ 32 h 937"/>
                  <a:gd name="T6" fmla="*/ 374 w 927"/>
                  <a:gd name="T7" fmla="*/ 11 h 937"/>
                  <a:gd name="T8" fmla="*/ 314 w 927"/>
                  <a:gd name="T9" fmla="*/ 37 h 937"/>
                  <a:gd name="T10" fmla="*/ 273 w 927"/>
                  <a:gd name="T11" fmla="*/ 47 h 937"/>
                  <a:gd name="T12" fmla="*/ 255 w 927"/>
                  <a:gd name="T13" fmla="*/ 54 h 937"/>
                  <a:gd name="T14" fmla="*/ 255 w 927"/>
                  <a:gd name="T15" fmla="*/ 92 h 937"/>
                  <a:gd name="T16" fmla="*/ 223 w 927"/>
                  <a:gd name="T17" fmla="*/ 88 h 937"/>
                  <a:gd name="T18" fmla="*/ 199 w 927"/>
                  <a:gd name="T19" fmla="*/ 64 h 937"/>
                  <a:gd name="T20" fmla="*/ 177 w 927"/>
                  <a:gd name="T21" fmla="*/ 111 h 937"/>
                  <a:gd name="T22" fmla="*/ 159 w 927"/>
                  <a:gd name="T23" fmla="*/ 116 h 937"/>
                  <a:gd name="T24" fmla="*/ 136 w 927"/>
                  <a:gd name="T25" fmla="*/ 80 h 937"/>
                  <a:gd name="T26" fmla="*/ 111 w 927"/>
                  <a:gd name="T27" fmla="*/ 87 h 937"/>
                  <a:gd name="T28" fmla="*/ 82 w 927"/>
                  <a:gd name="T29" fmla="*/ 121 h 937"/>
                  <a:gd name="T30" fmla="*/ 15 w 927"/>
                  <a:gd name="T31" fmla="*/ 137 h 937"/>
                  <a:gd name="T32" fmla="*/ 41 w 927"/>
                  <a:gd name="T33" fmla="*/ 181 h 937"/>
                  <a:gd name="T34" fmla="*/ 12 w 927"/>
                  <a:gd name="T35" fmla="*/ 225 h 937"/>
                  <a:gd name="T36" fmla="*/ 14 w 927"/>
                  <a:gd name="T37" fmla="*/ 266 h 937"/>
                  <a:gd name="T38" fmla="*/ 74 w 927"/>
                  <a:gd name="T39" fmla="*/ 309 h 937"/>
                  <a:gd name="T40" fmla="*/ 87 w 927"/>
                  <a:gd name="T41" fmla="*/ 339 h 937"/>
                  <a:gd name="T42" fmla="*/ 159 w 927"/>
                  <a:gd name="T43" fmla="*/ 281 h 937"/>
                  <a:gd name="T44" fmla="*/ 240 w 927"/>
                  <a:gd name="T45" fmla="*/ 317 h 937"/>
                  <a:gd name="T46" fmla="*/ 277 w 927"/>
                  <a:gd name="T47" fmla="*/ 386 h 937"/>
                  <a:gd name="T48" fmla="*/ 305 w 927"/>
                  <a:gd name="T49" fmla="*/ 439 h 937"/>
                  <a:gd name="T50" fmla="*/ 324 w 927"/>
                  <a:gd name="T51" fmla="*/ 460 h 937"/>
                  <a:gd name="T52" fmla="*/ 356 w 927"/>
                  <a:gd name="T53" fmla="*/ 494 h 937"/>
                  <a:gd name="T54" fmla="*/ 412 w 927"/>
                  <a:gd name="T55" fmla="*/ 540 h 937"/>
                  <a:gd name="T56" fmla="*/ 487 w 927"/>
                  <a:gd name="T57" fmla="*/ 603 h 937"/>
                  <a:gd name="T58" fmla="*/ 547 w 927"/>
                  <a:gd name="T59" fmla="*/ 609 h 937"/>
                  <a:gd name="T60" fmla="*/ 599 w 927"/>
                  <a:gd name="T61" fmla="*/ 650 h 937"/>
                  <a:gd name="T62" fmla="*/ 639 w 927"/>
                  <a:gd name="T63" fmla="*/ 670 h 937"/>
                  <a:gd name="T64" fmla="*/ 665 w 927"/>
                  <a:gd name="T65" fmla="*/ 712 h 937"/>
                  <a:gd name="T66" fmla="*/ 708 w 927"/>
                  <a:gd name="T67" fmla="*/ 729 h 937"/>
                  <a:gd name="T68" fmla="*/ 750 w 927"/>
                  <a:gd name="T69" fmla="*/ 818 h 937"/>
                  <a:gd name="T70" fmla="*/ 738 w 927"/>
                  <a:gd name="T71" fmla="*/ 855 h 937"/>
                  <a:gd name="T72" fmla="*/ 722 w 927"/>
                  <a:gd name="T73" fmla="*/ 899 h 937"/>
                  <a:gd name="T74" fmla="*/ 746 w 927"/>
                  <a:gd name="T75" fmla="*/ 936 h 937"/>
                  <a:gd name="T76" fmla="*/ 783 w 927"/>
                  <a:gd name="T77" fmla="*/ 883 h 937"/>
                  <a:gd name="T78" fmla="*/ 807 w 927"/>
                  <a:gd name="T79" fmla="*/ 822 h 937"/>
                  <a:gd name="T80" fmla="*/ 822 w 927"/>
                  <a:gd name="T81" fmla="*/ 771 h 937"/>
                  <a:gd name="T82" fmla="*/ 771 w 927"/>
                  <a:gd name="T83" fmla="*/ 726 h 937"/>
                  <a:gd name="T84" fmla="*/ 807 w 927"/>
                  <a:gd name="T85" fmla="*/ 655 h 937"/>
                  <a:gd name="T86" fmla="*/ 876 w 927"/>
                  <a:gd name="T87" fmla="*/ 675 h 937"/>
                  <a:gd name="T88" fmla="*/ 908 w 927"/>
                  <a:gd name="T89" fmla="*/ 715 h 937"/>
                  <a:gd name="T90" fmla="*/ 925 w 927"/>
                  <a:gd name="T91" fmla="*/ 678 h 937"/>
                  <a:gd name="T92" fmla="*/ 863 w 927"/>
                  <a:gd name="T93" fmla="*/ 628 h 937"/>
                  <a:gd name="T94" fmla="*/ 727 w 927"/>
                  <a:gd name="T95" fmla="*/ 572 h 937"/>
                  <a:gd name="T96" fmla="*/ 727 w 927"/>
                  <a:gd name="T97" fmla="*/ 528 h 937"/>
                  <a:gd name="T98" fmla="*/ 622 w 927"/>
                  <a:gd name="T99" fmla="*/ 514 h 937"/>
                  <a:gd name="T100" fmla="*/ 547 w 927"/>
                  <a:gd name="T101" fmla="*/ 433 h 937"/>
                  <a:gd name="T102" fmla="*/ 458 w 927"/>
                  <a:gd name="T103" fmla="*/ 327 h 937"/>
                  <a:gd name="T104" fmla="*/ 413 w 927"/>
                  <a:gd name="T105" fmla="*/ 268 h 937"/>
                  <a:gd name="T106" fmla="*/ 427 w 927"/>
                  <a:gd name="T107" fmla="*/ 230 h 937"/>
                  <a:gd name="T108" fmla="*/ 418 w 927"/>
                  <a:gd name="T109" fmla="*/ 206 h 937"/>
                  <a:gd name="T110" fmla="*/ 411 w 927"/>
                  <a:gd name="T111" fmla="*/ 171 h 937"/>
                  <a:gd name="T112" fmla="*/ 427 w 927"/>
                  <a:gd name="T113" fmla="*/ 167 h 937"/>
                  <a:gd name="T114" fmla="*/ 473 w 927"/>
                  <a:gd name="T115" fmla="*/ 136 h 937"/>
                  <a:gd name="T116" fmla="*/ 504 w 927"/>
                  <a:gd name="T117" fmla="*/ 113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27" h="937">
                    <a:moveTo>
                      <a:pt x="497" y="111"/>
                    </a:moveTo>
                    <a:lnTo>
                      <a:pt x="493" y="109"/>
                    </a:lnTo>
                    <a:lnTo>
                      <a:pt x="493" y="109"/>
                    </a:lnTo>
                    <a:lnTo>
                      <a:pt x="493" y="106"/>
                    </a:lnTo>
                    <a:lnTo>
                      <a:pt x="493" y="104"/>
                    </a:lnTo>
                    <a:lnTo>
                      <a:pt x="499" y="99"/>
                    </a:lnTo>
                    <a:lnTo>
                      <a:pt x="505" y="94"/>
                    </a:lnTo>
                    <a:lnTo>
                      <a:pt x="508" y="92"/>
                    </a:lnTo>
                    <a:lnTo>
                      <a:pt x="508" y="91"/>
                    </a:lnTo>
                    <a:lnTo>
                      <a:pt x="506" y="90"/>
                    </a:lnTo>
                    <a:lnTo>
                      <a:pt x="505" y="88"/>
                    </a:lnTo>
                    <a:lnTo>
                      <a:pt x="499" y="87"/>
                    </a:lnTo>
                    <a:lnTo>
                      <a:pt x="493" y="87"/>
                    </a:lnTo>
                    <a:lnTo>
                      <a:pt x="492" y="86"/>
                    </a:lnTo>
                    <a:lnTo>
                      <a:pt x="491" y="84"/>
                    </a:lnTo>
                    <a:lnTo>
                      <a:pt x="491" y="80"/>
                    </a:lnTo>
                    <a:lnTo>
                      <a:pt x="492" y="74"/>
                    </a:lnTo>
                    <a:lnTo>
                      <a:pt x="493" y="69"/>
                    </a:lnTo>
                    <a:lnTo>
                      <a:pt x="499" y="66"/>
                    </a:lnTo>
                    <a:lnTo>
                      <a:pt x="503" y="62"/>
                    </a:lnTo>
                    <a:lnTo>
                      <a:pt x="508" y="59"/>
                    </a:lnTo>
                    <a:lnTo>
                      <a:pt x="504" y="56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493" y="51"/>
                    </a:lnTo>
                    <a:lnTo>
                      <a:pt x="486" y="49"/>
                    </a:lnTo>
                    <a:lnTo>
                      <a:pt x="468" y="49"/>
                    </a:lnTo>
                    <a:lnTo>
                      <a:pt x="450" y="49"/>
                    </a:lnTo>
                    <a:lnTo>
                      <a:pt x="442" y="49"/>
                    </a:lnTo>
                    <a:lnTo>
                      <a:pt x="435" y="48"/>
                    </a:lnTo>
                    <a:lnTo>
                      <a:pt x="428" y="45"/>
                    </a:lnTo>
                    <a:lnTo>
                      <a:pt x="423" y="44"/>
                    </a:lnTo>
                    <a:lnTo>
                      <a:pt x="411" y="32"/>
                    </a:lnTo>
                    <a:lnTo>
                      <a:pt x="400" y="18"/>
                    </a:lnTo>
                    <a:lnTo>
                      <a:pt x="399" y="16"/>
                    </a:lnTo>
                    <a:lnTo>
                      <a:pt x="399" y="12"/>
                    </a:lnTo>
                    <a:lnTo>
                      <a:pt x="401" y="5"/>
                    </a:lnTo>
                    <a:lnTo>
                      <a:pt x="403" y="4"/>
                    </a:lnTo>
                    <a:lnTo>
                      <a:pt x="404" y="1"/>
                    </a:lnTo>
                    <a:lnTo>
                      <a:pt x="403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79" y="10"/>
                    </a:lnTo>
                    <a:lnTo>
                      <a:pt x="374" y="11"/>
                    </a:lnTo>
                    <a:lnTo>
                      <a:pt x="370" y="12"/>
                    </a:lnTo>
                    <a:lnTo>
                      <a:pt x="362" y="11"/>
                    </a:lnTo>
                    <a:lnTo>
                      <a:pt x="354" y="11"/>
                    </a:lnTo>
                    <a:lnTo>
                      <a:pt x="341" y="12"/>
                    </a:lnTo>
                    <a:lnTo>
                      <a:pt x="338" y="13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28" y="26"/>
                    </a:lnTo>
                    <a:lnTo>
                      <a:pt x="323" y="31"/>
                    </a:lnTo>
                    <a:lnTo>
                      <a:pt x="319" y="35"/>
                    </a:lnTo>
                    <a:lnTo>
                      <a:pt x="314" y="37"/>
                    </a:lnTo>
                    <a:lnTo>
                      <a:pt x="310" y="38"/>
                    </a:lnTo>
                    <a:lnTo>
                      <a:pt x="304" y="37"/>
                    </a:lnTo>
                    <a:lnTo>
                      <a:pt x="297" y="32"/>
                    </a:lnTo>
                    <a:lnTo>
                      <a:pt x="291" y="32"/>
                    </a:lnTo>
                    <a:lnTo>
                      <a:pt x="277" y="31"/>
                    </a:lnTo>
                    <a:lnTo>
                      <a:pt x="276" y="33"/>
                    </a:lnTo>
                    <a:lnTo>
                      <a:pt x="276" y="37"/>
                    </a:lnTo>
                    <a:lnTo>
                      <a:pt x="276" y="38"/>
                    </a:lnTo>
                    <a:lnTo>
                      <a:pt x="274" y="42"/>
                    </a:lnTo>
                    <a:lnTo>
                      <a:pt x="271" y="45"/>
                    </a:lnTo>
                    <a:lnTo>
                      <a:pt x="273" y="47"/>
                    </a:lnTo>
                    <a:lnTo>
                      <a:pt x="277" y="51"/>
                    </a:lnTo>
                    <a:lnTo>
                      <a:pt x="280" y="56"/>
                    </a:lnTo>
                    <a:lnTo>
                      <a:pt x="281" y="60"/>
                    </a:lnTo>
                    <a:lnTo>
                      <a:pt x="280" y="61"/>
                    </a:lnTo>
                    <a:lnTo>
                      <a:pt x="277" y="62"/>
                    </a:lnTo>
                    <a:lnTo>
                      <a:pt x="274" y="61"/>
                    </a:lnTo>
                    <a:lnTo>
                      <a:pt x="267" y="56"/>
                    </a:lnTo>
                    <a:lnTo>
                      <a:pt x="261" y="54"/>
                    </a:lnTo>
                    <a:lnTo>
                      <a:pt x="258" y="53"/>
                    </a:lnTo>
                    <a:lnTo>
                      <a:pt x="257" y="53"/>
                    </a:lnTo>
                    <a:lnTo>
                      <a:pt x="255" y="54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2" y="60"/>
                    </a:lnTo>
                    <a:lnTo>
                      <a:pt x="251" y="63"/>
                    </a:lnTo>
                    <a:lnTo>
                      <a:pt x="251" y="67"/>
                    </a:lnTo>
                    <a:lnTo>
                      <a:pt x="252" y="70"/>
                    </a:lnTo>
                    <a:lnTo>
                      <a:pt x="255" y="79"/>
                    </a:lnTo>
                    <a:lnTo>
                      <a:pt x="258" y="87"/>
                    </a:lnTo>
                    <a:lnTo>
                      <a:pt x="258" y="90"/>
                    </a:lnTo>
                    <a:lnTo>
                      <a:pt x="257" y="92"/>
                    </a:lnTo>
                    <a:lnTo>
                      <a:pt x="255" y="92"/>
                    </a:lnTo>
                    <a:lnTo>
                      <a:pt x="252" y="91"/>
                    </a:lnTo>
                    <a:lnTo>
                      <a:pt x="251" y="88"/>
                    </a:lnTo>
                    <a:lnTo>
                      <a:pt x="250" y="85"/>
                    </a:lnTo>
                    <a:lnTo>
                      <a:pt x="249" y="84"/>
                    </a:lnTo>
                    <a:lnTo>
                      <a:pt x="246" y="81"/>
                    </a:lnTo>
                    <a:lnTo>
                      <a:pt x="245" y="80"/>
                    </a:lnTo>
                    <a:lnTo>
                      <a:pt x="240" y="80"/>
                    </a:lnTo>
                    <a:lnTo>
                      <a:pt x="237" y="81"/>
                    </a:lnTo>
                    <a:lnTo>
                      <a:pt x="233" y="82"/>
                    </a:lnTo>
                    <a:lnTo>
                      <a:pt x="226" y="86"/>
                    </a:lnTo>
                    <a:lnTo>
                      <a:pt x="223" y="88"/>
                    </a:lnTo>
                    <a:lnTo>
                      <a:pt x="220" y="88"/>
                    </a:lnTo>
                    <a:lnTo>
                      <a:pt x="218" y="87"/>
                    </a:lnTo>
                    <a:lnTo>
                      <a:pt x="214" y="82"/>
                    </a:lnTo>
                    <a:lnTo>
                      <a:pt x="211" y="76"/>
                    </a:lnTo>
                    <a:lnTo>
                      <a:pt x="208" y="72"/>
                    </a:lnTo>
                    <a:lnTo>
                      <a:pt x="206" y="69"/>
                    </a:lnTo>
                    <a:lnTo>
                      <a:pt x="205" y="69"/>
                    </a:lnTo>
                    <a:lnTo>
                      <a:pt x="204" y="68"/>
                    </a:lnTo>
                    <a:lnTo>
                      <a:pt x="202" y="68"/>
                    </a:lnTo>
                    <a:lnTo>
                      <a:pt x="199" y="66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6" y="67"/>
                    </a:lnTo>
                    <a:lnTo>
                      <a:pt x="196" y="79"/>
                    </a:lnTo>
                    <a:lnTo>
                      <a:pt x="195" y="86"/>
                    </a:lnTo>
                    <a:lnTo>
                      <a:pt x="193" y="92"/>
                    </a:lnTo>
                    <a:lnTo>
                      <a:pt x="192" y="93"/>
                    </a:lnTo>
                    <a:lnTo>
                      <a:pt x="189" y="95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80" y="106"/>
                    </a:lnTo>
                    <a:lnTo>
                      <a:pt x="177" y="111"/>
                    </a:lnTo>
                    <a:lnTo>
                      <a:pt x="176" y="117"/>
                    </a:lnTo>
                    <a:lnTo>
                      <a:pt x="177" y="121"/>
                    </a:lnTo>
                    <a:lnTo>
                      <a:pt x="178" y="124"/>
                    </a:lnTo>
                    <a:lnTo>
                      <a:pt x="178" y="130"/>
                    </a:lnTo>
                    <a:lnTo>
                      <a:pt x="174" y="130"/>
                    </a:lnTo>
                    <a:lnTo>
                      <a:pt x="170" y="129"/>
                    </a:lnTo>
                    <a:lnTo>
                      <a:pt x="164" y="125"/>
                    </a:lnTo>
                    <a:lnTo>
                      <a:pt x="162" y="123"/>
                    </a:lnTo>
                    <a:lnTo>
                      <a:pt x="159" y="121"/>
                    </a:lnTo>
                    <a:lnTo>
                      <a:pt x="158" y="118"/>
                    </a:lnTo>
                    <a:lnTo>
                      <a:pt x="159" y="116"/>
                    </a:lnTo>
                    <a:lnTo>
                      <a:pt x="163" y="112"/>
                    </a:lnTo>
                    <a:lnTo>
                      <a:pt x="164" y="110"/>
                    </a:lnTo>
                    <a:lnTo>
                      <a:pt x="164" y="109"/>
                    </a:lnTo>
                    <a:lnTo>
                      <a:pt x="162" y="107"/>
                    </a:lnTo>
                    <a:lnTo>
                      <a:pt x="153" y="105"/>
                    </a:lnTo>
                    <a:lnTo>
                      <a:pt x="151" y="104"/>
                    </a:lnTo>
                    <a:lnTo>
                      <a:pt x="140" y="93"/>
                    </a:lnTo>
                    <a:lnTo>
                      <a:pt x="137" y="91"/>
                    </a:lnTo>
                    <a:lnTo>
                      <a:pt x="136" y="88"/>
                    </a:lnTo>
                    <a:lnTo>
                      <a:pt x="134" y="86"/>
                    </a:lnTo>
                    <a:lnTo>
                      <a:pt x="136" y="80"/>
                    </a:lnTo>
                    <a:lnTo>
                      <a:pt x="137" y="75"/>
                    </a:lnTo>
                    <a:lnTo>
                      <a:pt x="137" y="73"/>
                    </a:lnTo>
                    <a:lnTo>
                      <a:pt x="136" y="70"/>
                    </a:lnTo>
                    <a:lnTo>
                      <a:pt x="134" y="70"/>
                    </a:lnTo>
                    <a:lnTo>
                      <a:pt x="134" y="70"/>
                    </a:lnTo>
                    <a:lnTo>
                      <a:pt x="132" y="70"/>
                    </a:lnTo>
                    <a:lnTo>
                      <a:pt x="130" y="72"/>
                    </a:lnTo>
                    <a:lnTo>
                      <a:pt x="125" y="76"/>
                    </a:lnTo>
                    <a:lnTo>
                      <a:pt x="119" y="81"/>
                    </a:lnTo>
                    <a:lnTo>
                      <a:pt x="113" y="86"/>
                    </a:lnTo>
                    <a:lnTo>
                      <a:pt x="111" y="87"/>
                    </a:lnTo>
                    <a:lnTo>
                      <a:pt x="111" y="90"/>
                    </a:lnTo>
                    <a:lnTo>
                      <a:pt x="112" y="93"/>
                    </a:lnTo>
                    <a:lnTo>
                      <a:pt x="113" y="98"/>
                    </a:lnTo>
                    <a:lnTo>
                      <a:pt x="112" y="100"/>
                    </a:lnTo>
                    <a:lnTo>
                      <a:pt x="106" y="105"/>
                    </a:lnTo>
                    <a:lnTo>
                      <a:pt x="101" y="109"/>
                    </a:lnTo>
                    <a:lnTo>
                      <a:pt x="100" y="113"/>
                    </a:lnTo>
                    <a:lnTo>
                      <a:pt x="97" y="116"/>
                    </a:lnTo>
                    <a:lnTo>
                      <a:pt x="94" y="119"/>
                    </a:lnTo>
                    <a:lnTo>
                      <a:pt x="89" y="121"/>
                    </a:lnTo>
                    <a:lnTo>
                      <a:pt x="82" y="121"/>
                    </a:lnTo>
                    <a:lnTo>
                      <a:pt x="77" y="119"/>
                    </a:lnTo>
                    <a:lnTo>
                      <a:pt x="72" y="119"/>
                    </a:lnTo>
                    <a:lnTo>
                      <a:pt x="64" y="121"/>
                    </a:lnTo>
                    <a:lnTo>
                      <a:pt x="52" y="122"/>
                    </a:lnTo>
                    <a:lnTo>
                      <a:pt x="41" y="125"/>
                    </a:lnTo>
                    <a:lnTo>
                      <a:pt x="31" y="125"/>
                    </a:lnTo>
                    <a:lnTo>
                      <a:pt x="28" y="126"/>
                    </a:lnTo>
                    <a:lnTo>
                      <a:pt x="27" y="128"/>
                    </a:lnTo>
                    <a:lnTo>
                      <a:pt x="23" y="130"/>
                    </a:lnTo>
                    <a:lnTo>
                      <a:pt x="19" y="132"/>
                    </a:lnTo>
                    <a:lnTo>
                      <a:pt x="15" y="137"/>
                    </a:lnTo>
                    <a:lnTo>
                      <a:pt x="15" y="138"/>
                    </a:lnTo>
                    <a:lnTo>
                      <a:pt x="18" y="140"/>
                    </a:lnTo>
                    <a:lnTo>
                      <a:pt x="21" y="143"/>
                    </a:lnTo>
                    <a:lnTo>
                      <a:pt x="25" y="148"/>
                    </a:lnTo>
                    <a:lnTo>
                      <a:pt x="31" y="162"/>
                    </a:lnTo>
                    <a:lnTo>
                      <a:pt x="33" y="163"/>
                    </a:lnTo>
                    <a:lnTo>
                      <a:pt x="35" y="165"/>
                    </a:lnTo>
                    <a:lnTo>
                      <a:pt x="44" y="173"/>
                    </a:lnTo>
                    <a:lnTo>
                      <a:pt x="44" y="179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29" y="194"/>
                    </a:lnTo>
                    <a:lnTo>
                      <a:pt x="26" y="198"/>
                    </a:lnTo>
                    <a:lnTo>
                      <a:pt x="22" y="199"/>
                    </a:lnTo>
                    <a:lnTo>
                      <a:pt x="15" y="200"/>
                    </a:lnTo>
                    <a:lnTo>
                      <a:pt x="9" y="202"/>
                    </a:lnTo>
                    <a:lnTo>
                      <a:pt x="2" y="204"/>
                    </a:lnTo>
                    <a:lnTo>
                      <a:pt x="1" y="205"/>
                    </a:lnTo>
                    <a:lnTo>
                      <a:pt x="0" y="208"/>
                    </a:lnTo>
                    <a:lnTo>
                      <a:pt x="2" y="211"/>
                    </a:lnTo>
                    <a:lnTo>
                      <a:pt x="9" y="222"/>
                    </a:lnTo>
                    <a:lnTo>
                      <a:pt x="12" y="225"/>
                    </a:lnTo>
                    <a:lnTo>
                      <a:pt x="21" y="228"/>
                    </a:lnTo>
                    <a:lnTo>
                      <a:pt x="23" y="230"/>
                    </a:lnTo>
                    <a:lnTo>
                      <a:pt x="27" y="234"/>
                    </a:lnTo>
                    <a:lnTo>
                      <a:pt x="32" y="245"/>
                    </a:lnTo>
                    <a:lnTo>
                      <a:pt x="32" y="248"/>
                    </a:lnTo>
                    <a:lnTo>
                      <a:pt x="29" y="250"/>
                    </a:lnTo>
                    <a:lnTo>
                      <a:pt x="28" y="252"/>
                    </a:lnTo>
                    <a:lnTo>
                      <a:pt x="19" y="258"/>
                    </a:lnTo>
                    <a:lnTo>
                      <a:pt x="16" y="261"/>
                    </a:lnTo>
                    <a:lnTo>
                      <a:pt x="16" y="261"/>
                    </a:lnTo>
                    <a:lnTo>
                      <a:pt x="14" y="266"/>
                    </a:lnTo>
                    <a:lnTo>
                      <a:pt x="14" y="271"/>
                    </a:lnTo>
                    <a:lnTo>
                      <a:pt x="15" y="274"/>
                    </a:lnTo>
                    <a:lnTo>
                      <a:pt x="16" y="279"/>
                    </a:lnTo>
                    <a:lnTo>
                      <a:pt x="19" y="283"/>
                    </a:lnTo>
                    <a:lnTo>
                      <a:pt x="22" y="286"/>
                    </a:lnTo>
                    <a:lnTo>
                      <a:pt x="32" y="293"/>
                    </a:lnTo>
                    <a:lnTo>
                      <a:pt x="41" y="298"/>
                    </a:lnTo>
                    <a:lnTo>
                      <a:pt x="52" y="303"/>
                    </a:lnTo>
                    <a:lnTo>
                      <a:pt x="62" y="305"/>
                    </a:lnTo>
                    <a:lnTo>
                      <a:pt x="70" y="308"/>
                    </a:lnTo>
                    <a:lnTo>
                      <a:pt x="74" y="309"/>
                    </a:lnTo>
                    <a:lnTo>
                      <a:pt x="76" y="309"/>
                    </a:lnTo>
                    <a:lnTo>
                      <a:pt x="76" y="311"/>
                    </a:lnTo>
                    <a:lnTo>
                      <a:pt x="75" y="315"/>
                    </a:lnTo>
                    <a:lnTo>
                      <a:pt x="71" y="321"/>
                    </a:lnTo>
                    <a:lnTo>
                      <a:pt x="65" y="328"/>
                    </a:lnTo>
                    <a:lnTo>
                      <a:pt x="60" y="333"/>
                    </a:lnTo>
                    <a:lnTo>
                      <a:pt x="58" y="336"/>
                    </a:lnTo>
                    <a:lnTo>
                      <a:pt x="58" y="339"/>
                    </a:lnTo>
                    <a:lnTo>
                      <a:pt x="58" y="343"/>
                    </a:lnTo>
                    <a:lnTo>
                      <a:pt x="60" y="347"/>
                    </a:lnTo>
                    <a:lnTo>
                      <a:pt x="87" y="339"/>
                    </a:lnTo>
                    <a:lnTo>
                      <a:pt x="94" y="336"/>
                    </a:lnTo>
                    <a:lnTo>
                      <a:pt x="101" y="334"/>
                    </a:lnTo>
                    <a:lnTo>
                      <a:pt x="107" y="330"/>
                    </a:lnTo>
                    <a:lnTo>
                      <a:pt x="113" y="323"/>
                    </a:lnTo>
                    <a:lnTo>
                      <a:pt x="122" y="311"/>
                    </a:lnTo>
                    <a:lnTo>
                      <a:pt x="130" y="299"/>
                    </a:lnTo>
                    <a:lnTo>
                      <a:pt x="134" y="293"/>
                    </a:lnTo>
                    <a:lnTo>
                      <a:pt x="140" y="289"/>
                    </a:lnTo>
                    <a:lnTo>
                      <a:pt x="146" y="285"/>
                    </a:lnTo>
                    <a:lnTo>
                      <a:pt x="152" y="283"/>
                    </a:lnTo>
                    <a:lnTo>
                      <a:pt x="159" y="281"/>
                    </a:lnTo>
                    <a:lnTo>
                      <a:pt x="167" y="281"/>
                    </a:lnTo>
                    <a:lnTo>
                      <a:pt x="167" y="281"/>
                    </a:lnTo>
                    <a:lnTo>
                      <a:pt x="177" y="284"/>
                    </a:lnTo>
                    <a:lnTo>
                      <a:pt x="187" y="287"/>
                    </a:lnTo>
                    <a:lnTo>
                      <a:pt x="194" y="291"/>
                    </a:lnTo>
                    <a:lnTo>
                      <a:pt x="201" y="296"/>
                    </a:lnTo>
                    <a:lnTo>
                      <a:pt x="215" y="306"/>
                    </a:lnTo>
                    <a:lnTo>
                      <a:pt x="223" y="310"/>
                    </a:lnTo>
                    <a:lnTo>
                      <a:pt x="231" y="315"/>
                    </a:lnTo>
                    <a:lnTo>
                      <a:pt x="235" y="315"/>
                    </a:lnTo>
                    <a:lnTo>
                      <a:pt x="240" y="317"/>
                    </a:lnTo>
                    <a:lnTo>
                      <a:pt x="246" y="321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62" y="332"/>
                    </a:lnTo>
                    <a:lnTo>
                      <a:pt x="267" y="339"/>
                    </a:lnTo>
                    <a:lnTo>
                      <a:pt x="268" y="346"/>
                    </a:lnTo>
                    <a:lnTo>
                      <a:pt x="269" y="352"/>
                    </a:lnTo>
                    <a:lnTo>
                      <a:pt x="269" y="360"/>
                    </a:lnTo>
                    <a:lnTo>
                      <a:pt x="270" y="367"/>
                    </a:lnTo>
                    <a:lnTo>
                      <a:pt x="273" y="377"/>
                    </a:lnTo>
                    <a:lnTo>
                      <a:pt x="277" y="386"/>
                    </a:lnTo>
                    <a:lnTo>
                      <a:pt x="282" y="397"/>
                    </a:lnTo>
                    <a:lnTo>
                      <a:pt x="287" y="409"/>
                    </a:lnTo>
                    <a:lnTo>
                      <a:pt x="287" y="417"/>
                    </a:lnTo>
                    <a:lnTo>
                      <a:pt x="286" y="425"/>
                    </a:lnTo>
                    <a:lnTo>
                      <a:pt x="285" y="429"/>
                    </a:lnTo>
                    <a:lnTo>
                      <a:pt x="286" y="433"/>
                    </a:lnTo>
                    <a:lnTo>
                      <a:pt x="287" y="433"/>
                    </a:lnTo>
                    <a:lnTo>
                      <a:pt x="288" y="433"/>
                    </a:lnTo>
                    <a:lnTo>
                      <a:pt x="293" y="434"/>
                    </a:lnTo>
                    <a:lnTo>
                      <a:pt x="299" y="435"/>
                    </a:lnTo>
                    <a:lnTo>
                      <a:pt x="305" y="439"/>
                    </a:lnTo>
                    <a:lnTo>
                      <a:pt x="306" y="439"/>
                    </a:lnTo>
                    <a:lnTo>
                      <a:pt x="306" y="445"/>
                    </a:lnTo>
                    <a:lnTo>
                      <a:pt x="305" y="446"/>
                    </a:lnTo>
                    <a:lnTo>
                      <a:pt x="305" y="447"/>
                    </a:lnTo>
                    <a:lnTo>
                      <a:pt x="307" y="448"/>
                    </a:lnTo>
                    <a:lnTo>
                      <a:pt x="314" y="448"/>
                    </a:lnTo>
                    <a:lnTo>
                      <a:pt x="317" y="450"/>
                    </a:lnTo>
                    <a:lnTo>
                      <a:pt x="318" y="450"/>
                    </a:lnTo>
                    <a:lnTo>
                      <a:pt x="320" y="452"/>
                    </a:lnTo>
                    <a:lnTo>
                      <a:pt x="322" y="456"/>
                    </a:lnTo>
                    <a:lnTo>
                      <a:pt x="324" y="460"/>
                    </a:lnTo>
                    <a:lnTo>
                      <a:pt x="326" y="464"/>
                    </a:lnTo>
                    <a:lnTo>
                      <a:pt x="333" y="471"/>
                    </a:lnTo>
                    <a:lnTo>
                      <a:pt x="338" y="477"/>
                    </a:lnTo>
                    <a:lnTo>
                      <a:pt x="339" y="479"/>
                    </a:lnTo>
                    <a:lnTo>
                      <a:pt x="338" y="482"/>
                    </a:lnTo>
                    <a:lnTo>
                      <a:pt x="335" y="485"/>
                    </a:lnTo>
                    <a:lnTo>
                      <a:pt x="332" y="488"/>
                    </a:lnTo>
                    <a:lnTo>
                      <a:pt x="331" y="490"/>
                    </a:lnTo>
                    <a:lnTo>
                      <a:pt x="333" y="490"/>
                    </a:lnTo>
                    <a:lnTo>
                      <a:pt x="341" y="491"/>
                    </a:lnTo>
                    <a:lnTo>
                      <a:pt x="356" y="494"/>
                    </a:lnTo>
                    <a:lnTo>
                      <a:pt x="369" y="497"/>
                    </a:lnTo>
                    <a:lnTo>
                      <a:pt x="375" y="500"/>
                    </a:lnTo>
                    <a:lnTo>
                      <a:pt x="380" y="503"/>
                    </a:lnTo>
                    <a:lnTo>
                      <a:pt x="381" y="506"/>
                    </a:lnTo>
                    <a:lnTo>
                      <a:pt x="382" y="509"/>
                    </a:lnTo>
                    <a:lnTo>
                      <a:pt x="381" y="514"/>
                    </a:lnTo>
                    <a:lnTo>
                      <a:pt x="381" y="519"/>
                    </a:lnTo>
                    <a:lnTo>
                      <a:pt x="381" y="521"/>
                    </a:lnTo>
                    <a:lnTo>
                      <a:pt x="382" y="521"/>
                    </a:lnTo>
                    <a:lnTo>
                      <a:pt x="401" y="532"/>
                    </a:lnTo>
                    <a:lnTo>
                      <a:pt x="412" y="540"/>
                    </a:lnTo>
                    <a:lnTo>
                      <a:pt x="416" y="544"/>
                    </a:lnTo>
                    <a:lnTo>
                      <a:pt x="416" y="544"/>
                    </a:lnTo>
                    <a:lnTo>
                      <a:pt x="422" y="552"/>
                    </a:lnTo>
                    <a:lnTo>
                      <a:pt x="429" y="559"/>
                    </a:lnTo>
                    <a:lnTo>
                      <a:pt x="436" y="566"/>
                    </a:lnTo>
                    <a:lnTo>
                      <a:pt x="444" y="572"/>
                    </a:lnTo>
                    <a:lnTo>
                      <a:pt x="461" y="584"/>
                    </a:lnTo>
                    <a:lnTo>
                      <a:pt x="479" y="594"/>
                    </a:lnTo>
                    <a:lnTo>
                      <a:pt x="481" y="597"/>
                    </a:lnTo>
                    <a:lnTo>
                      <a:pt x="485" y="600"/>
                    </a:lnTo>
                    <a:lnTo>
                      <a:pt x="487" y="603"/>
                    </a:lnTo>
                    <a:lnTo>
                      <a:pt x="492" y="603"/>
                    </a:lnTo>
                    <a:lnTo>
                      <a:pt x="496" y="603"/>
                    </a:lnTo>
                    <a:lnTo>
                      <a:pt x="510" y="602"/>
                    </a:lnTo>
                    <a:lnTo>
                      <a:pt x="517" y="602"/>
                    </a:lnTo>
                    <a:lnTo>
                      <a:pt x="522" y="603"/>
                    </a:lnTo>
                    <a:lnTo>
                      <a:pt x="527" y="603"/>
                    </a:lnTo>
                    <a:lnTo>
                      <a:pt x="530" y="602"/>
                    </a:lnTo>
                    <a:lnTo>
                      <a:pt x="537" y="602"/>
                    </a:lnTo>
                    <a:lnTo>
                      <a:pt x="540" y="603"/>
                    </a:lnTo>
                    <a:lnTo>
                      <a:pt x="545" y="606"/>
                    </a:lnTo>
                    <a:lnTo>
                      <a:pt x="547" y="609"/>
                    </a:lnTo>
                    <a:lnTo>
                      <a:pt x="555" y="620"/>
                    </a:lnTo>
                    <a:lnTo>
                      <a:pt x="565" y="637"/>
                    </a:lnTo>
                    <a:lnTo>
                      <a:pt x="568" y="640"/>
                    </a:lnTo>
                    <a:lnTo>
                      <a:pt x="572" y="643"/>
                    </a:lnTo>
                    <a:lnTo>
                      <a:pt x="577" y="644"/>
                    </a:lnTo>
                    <a:lnTo>
                      <a:pt x="583" y="644"/>
                    </a:lnTo>
                    <a:lnTo>
                      <a:pt x="595" y="644"/>
                    </a:lnTo>
                    <a:lnTo>
                      <a:pt x="597" y="645"/>
                    </a:lnTo>
                    <a:lnTo>
                      <a:pt x="599" y="646"/>
                    </a:lnTo>
                    <a:lnTo>
                      <a:pt x="599" y="649"/>
                    </a:lnTo>
                    <a:lnTo>
                      <a:pt x="599" y="650"/>
                    </a:lnTo>
                    <a:lnTo>
                      <a:pt x="597" y="656"/>
                    </a:lnTo>
                    <a:lnTo>
                      <a:pt x="596" y="661"/>
                    </a:lnTo>
                    <a:lnTo>
                      <a:pt x="595" y="663"/>
                    </a:lnTo>
                    <a:lnTo>
                      <a:pt x="596" y="664"/>
                    </a:lnTo>
                    <a:lnTo>
                      <a:pt x="597" y="665"/>
                    </a:lnTo>
                    <a:lnTo>
                      <a:pt x="599" y="664"/>
                    </a:lnTo>
                    <a:lnTo>
                      <a:pt x="616" y="661"/>
                    </a:lnTo>
                    <a:lnTo>
                      <a:pt x="624" y="659"/>
                    </a:lnTo>
                    <a:lnTo>
                      <a:pt x="629" y="659"/>
                    </a:lnTo>
                    <a:lnTo>
                      <a:pt x="634" y="663"/>
                    </a:lnTo>
                    <a:lnTo>
                      <a:pt x="639" y="670"/>
                    </a:lnTo>
                    <a:lnTo>
                      <a:pt x="644" y="678"/>
                    </a:lnTo>
                    <a:lnTo>
                      <a:pt x="646" y="682"/>
                    </a:lnTo>
                    <a:lnTo>
                      <a:pt x="646" y="684"/>
                    </a:lnTo>
                    <a:lnTo>
                      <a:pt x="645" y="690"/>
                    </a:lnTo>
                    <a:lnTo>
                      <a:pt x="645" y="695"/>
                    </a:lnTo>
                    <a:lnTo>
                      <a:pt x="646" y="700"/>
                    </a:lnTo>
                    <a:lnTo>
                      <a:pt x="647" y="702"/>
                    </a:lnTo>
                    <a:lnTo>
                      <a:pt x="648" y="702"/>
                    </a:lnTo>
                    <a:lnTo>
                      <a:pt x="657" y="705"/>
                    </a:lnTo>
                    <a:lnTo>
                      <a:pt x="660" y="708"/>
                    </a:lnTo>
                    <a:lnTo>
                      <a:pt x="665" y="712"/>
                    </a:lnTo>
                    <a:lnTo>
                      <a:pt x="670" y="717"/>
                    </a:lnTo>
                    <a:lnTo>
                      <a:pt x="673" y="720"/>
                    </a:lnTo>
                    <a:lnTo>
                      <a:pt x="676" y="721"/>
                    </a:lnTo>
                    <a:lnTo>
                      <a:pt x="679" y="721"/>
                    </a:lnTo>
                    <a:lnTo>
                      <a:pt x="682" y="720"/>
                    </a:lnTo>
                    <a:lnTo>
                      <a:pt x="686" y="715"/>
                    </a:lnTo>
                    <a:lnTo>
                      <a:pt x="691" y="711"/>
                    </a:lnTo>
                    <a:lnTo>
                      <a:pt x="694" y="711"/>
                    </a:lnTo>
                    <a:lnTo>
                      <a:pt x="696" y="712"/>
                    </a:lnTo>
                    <a:lnTo>
                      <a:pt x="702" y="719"/>
                    </a:lnTo>
                    <a:lnTo>
                      <a:pt x="708" y="729"/>
                    </a:lnTo>
                    <a:lnTo>
                      <a:pt x="714" y="739"/>
                    </a:lnTo>
                    <a:lnTo>
                      <a:pt x="719" y="750"/>
                    </a:lnTo>
                    <a:lnTo>
                      <a:pt x="722" y="760"/>
                    </a:lnTo>
                    <a:lnTo>
                      <a:pt x="728" y="768"/>
                    </a:lnTo>
                    <a:lnTo>
                      <a:pt x="733" y="775"/>
                    </a:lnTo>
                    <a:lnTo>
                      <a:pt x="735" y="782"/>
                    </a:lnTo>
                    <a:lnTo>
                      <a:pt x="740" y="801"/>
                    </a:lnTo>
                    <a:lnTo>
                      <a:pt x="744" y="811"/>
                    </a:lnTo>
                    <a:lnTo>
                      <a:pt x="745" y="814"/>
                    </a:lnTo>
                    <a:lnTo>
                      <a:pt x="746" y="816"/>
                    </a:lnTo>
                    <a:lnTo>
                      <a:pt x="750" y="818"/>
                    </a:lnTo>
                    <a:lnTo>
                      <a:pt x="754" y="820"/>
                    </a:lnTo>
                    <a:lnTo>
                      <a:pt x="757" y="823"/>
                    </a:lnTo>
                    <a:lnTo>
                      <a:pt x="758" y="825"/>
                    </a:lnTo>
                    <a:lnTo>
                      <a:pt x="758" y="829"/>
                    </a:lnTo>
                    <a:lnTo>
                      <a:pt x="757" y="833"/>
                    </a:lnTo>
                    <a:lnTo>
                      <a:pt x="754" y="842"/>
                    </a:lnTo>
                    <a:lnTo>
                      <a:pt x="754" y="847"/>
                    </a:lnTo>
                    <a:lnTo>
                      <a:pt x="753" y="850"/>
                    </a:lnTo>
                    <a:lnTo>
                      <a:pt x="751" y="850"/>
                    </a:lnTo>
                    <a:lnTo>
                      <a:pt x="745" y="851"/>
                    </a:lnTo>
                    <a:lnTo>
                      <a:pt x="738" y="855"/>
                    </a:lnTo>
                    <a:lnTo>
                      <a:pt x="732" y="858"/>
                    </a:lnTo>
                    <a:lnTo>
                      <a:pt x="731" y="860"/>
                    </a:lnTo>
                    <a:lnTo>
                      <a:pt x="731" y="861"/>
                    </a:lnTo>
                    <a:lnTo>
                      <a:pt x="732" y="863"/>
                    </a:lnTo>
                    <a:lnTo>
                      <a:pt x="734" y="867"/>
                    </a:lnTo>
                    <a:lnTo>
                      <a:pt x="734" y="870"/>
                    </a:lnTo>
                    <a:lnTo>
                      <a:pt x="734" y="876"/>
                    </a:lnTo>
                    <a:lnTo>
                      <a:pt x="732" y="885"/>
                    </a:lnTo>
                    <a:lnTo>
                      <a:pt x="728" y="891"/>
                    </a:lnTo>
                    <a:lnTo>
                      <a:pt x="726" y="895"/>
                    </a:lnTo>
                    <a:lnTo>
                      <a:pt x="722" y="899"/>
                    </a:lnTo>
                    <a:lnTo>
                      <a:pt x="721" y="903"/>
                    </a:lnTo>
                    <a:lnTo>
                      <a:pt x="719" y="906"/>
                    </a:lnTo>
                    <a:lnTo>
                      <a:pt x="716" y="910"/>
                    </a:lnTo>
                    <a:lnTo>
                      <a:pt x="716" y="919"/>
                    </a:lnTo>
                    <a:lnTo>
                      <a:pt x="717" y="928"/>
                    </a:lnTo>
                    <a:lnTo>
                      <a:pt x="719" y="931"/>
                    </a:lnTo>
                    <a:lnTo>
                      <a:pt x="721" y="935"/>
                    </a:lnTo>
                    <a:lnTo>
                      <a:pt x="723" y="937"/>
                    </a:lnTo>
                    <a:lnTo>
                      <a:pt x="727" y="937"/>
                    </a:lnTo>
                    <a:lnTo>
                      <a:pt x="737" y="937"/>
                    </a:lnTo>
                    <a:lnTo>
                      <a:pt x="746" y="936"/>
                    </a:lnTo>
                    <a:lnTo>
                      <a:pt x="750" y="934"/>
                    </a:lnTo>
                    <a:lnTo>
                      <a:pt x="752" y="932"/>
                    </a:lnTo>
                    <a:lnTo>
                      <a:pt x="754" y="930"/>
                    </a:lnTo>
                    <a:lnTo>
                      <a:pt x="756" y="926"/>
                    </a:lnTo>
                    <a:lnTo>
                      <a:pt x="757" y="917"/>
                    </a:lnTo>
                    <a:lnTo>
                      <a:pt x="758" y="913"/>
                    </a:lnTo>
                    <a:lnTo>
                      <a:pt x="759" y="909"/>
                    </a:lnTo>
                    <a:lnTo>
                      <a:pt x="770" y="895"/>
                    </a:lnTo>
                    <a:lnTo>
                      <a:pt x="776" y="889"/>
                    </a:lnTo>
                    <a:lnTo>
                      <a:pt x="781" y="885"/>
                    </a:lnTo>
                    <a:lnTo>
                      <a:pt x="783" y="883"/>
                    </a:lnTo>
                    <a:lnTo>
                      <a:pt x="787" y="879"/>
                    </a:lnTo>
                    <a:lnTo>
                      <a:pt x="788" y="875"/>
                    </a:lnTo>
                    <a:lnTo>
                      <a:pt x="789" y="870"/>
                    </a:lnTo>
                    <a:lnTo>
                      <a:pt x="787" y="863"/>
                    </a:lnTo>
                    <a:lnTo>
                      <a:pt x="785" y="856"/>
                    </a:lnTo>
                    <a:lnTo>
                      <a:pt x="784" y="849"/>
                    </a:lnTo>
                    <a:lnTo>
                      <a:pt x="784" y="845"/>
                    </a:lnTo>
                    <a:lnTo>
                      <a:pt x="785" y="843"/>
                    </a:lnTo>
                    <a:lnTo>
                      <a:pt x="790" y="838"/>
                    </a:lnTo>
                    <a:lnTo>
                      <a:pt x="799" y="829"/>
                    </a:lnTo>
                    <a:lnTo>
                      <a:pt x="807" y="822"/>
                    </a:lnTo>
                    <a:lnTo>
                      <a:pt x="810" y="819"/>
                    </a:lnTo>
                    <a:lnTo>
                      <a:pt x="814" y="818"/>
                    </a:lnTo>
                    <a:lnTo>
                      <a:pt x="828" y="818"/>
                    </a:lnTo>
                    <a:lnTo>
                      <a:pt x="832" y="817"/>
                    </a:lnTo>
                    <a:lnTo>
                      <a:pt x="833" y="816"/>
                    </a:lnTo>
                    <a:lnTo>
                      <a:pt x="833" y="814"/>
                    </a:lnTo>
                    <a:lnTo>
                      <a:pt x="828" y="799"/>
                    </a:lnTo>
                    <a:lnTo>
                      <a:pt x="827" y="787"/>
                    </a:lnTo>
                    <a:lnTo>
                      <a:pt x="827" y="782"/>
                    </a:lnTo>
                    <a:lnTo>
                      <a:pt x="826" y="777"/>
                    </a:lnTo>
                    <a:lnTo>
                      <a:pt x="822" y="771"/>
                    </a:lnTo>
                    <a:lnTo>
                      <a:pt x="821" y="769"/>
                    </a:lnTo>
                    <a:lnTo>
                      <a:pt x="819" y="768"/>
                    </a:lnTo>
                    <a:lnTo>
                      <a:pt x="806" y="757"/>
                    </a:lnTo>
                    <a:lnTo>
                      <a:pt x="806" y="757"/>
                    </a:lnTo>
                    <a:lnTo>
                      <a:pt x="795" y="752"/>
                    </a:lnTo>
                    <a:lnTo>
                      <a:pt x="783" y="748"/>
                    </a:lnTo>
                    <a:lnTo>
                      <a:pt x="778" y="744"/>
                    </a:lnTo>
                    <a:lnTo>
                      <a:pt x="773" y="740"/>
                    </a:lnTo>
                    <a:lnTo>
                      <a:pt x="771" y="734"/>
                    </a:lnTo>
                    <a:lnTo>
                      <a:pt x="770" y="729"/>
                    </a:lnTo>
                    <a:lnTo>
                      <a:pt x="771" y="726"/>
                    </a:lnTo>
                    <a:lnTo>
                      <a:pt x="775" y="721"/>
                    </a:lnTo>
                    <a:lnTo>
                      <a:pt x="775" y="721"/>
                    </a:lnTo>
                    <a:lnTo>
                      <a:pt x="777" y="715"/>
                    </a:lnTo>
                    <a:lnTo>
                      <a:pt x="779" y="708"/>
                    </a:lnTo>
                    <a:lnTo>
                      <a:pt x="783" y="689"/>
                    </a:lnTo>
                    <a:lnTo>
                      <a:pt x="785" y="680"/>
                    </a:lnTo>
                    <a:lnTo>
                      <a:pt x="790" y="670"/>
                    </a:lnTo>
                    <a:lnTo>
                      <a:pt x="794" y="665"/>
                    </a:lnTo>
                    <a:lnTo>
                      <a:pt x="797" y="662"/>
                    </a:lnTo>
                    <a:lnTo>
                      <a:pt x="802" y="657"/>
                    </a:lnTo>
                    <a:lnTo>
                      <a:pt x="807" y="655"/>
                    </a:lnTo>
                    <a:lnTo>
                      <a:pt x="810" y="655"/>
                    </a:lnTo>
                    <a:lnTo>
                      <a:pt x="814" y="656"/>
                    </a:lnTo>
                    <a:lnTo>
                      <a:pt x="819" y="659"/>
                    </a:lnTo>
                    <a:lnTo>
                      <a:pt x="822" y="663"/>
                    </a:lnTo>
                    <a:lnTo>
                      <a:pt x="826" y="667"/>
                    </a:lnTo>
                    <a:lnTo>
                      <a:pt x="830" y="668"/>
                    </a:lnTo>
                    <a:lnTo>
                      <a:pt x="847" y="671"/>
                    </a:lnTo>
                    <a:lnTo>
                      <a:pt x="859" y="672"/>
                    </a:lnTo>
                    <a:lnTo>
                      <a:pt x="869" y="674"/>
                    </a:lnTo>
                    <a:lnTo>
                      <a:pt x="872" y="674"/>
                    </a:lnTo>
                    <a:lnTo>
                      <a:pt x="876" y="675"/>
                    </a:lnTo>
                    <a:lnTo>
                      <a:pt x="880" y="677"/>
                    </a:lnTo>
                    <a:lnTo>
                      <a:pt x="882" y="680"/>
                    </a:lnTo>
                    <a:lnTo>
                      <a:pt x="887" y="684"/>
                    </a:lnTo>
                    <a:lnTo>
                      <a:pt x="887" y="687"/>
                    </a:lnTo>
                    <a:lnTo>
                      <a:pt x="887" y="696"/>
                    </a:lnTo>
                    <a:lnTo>
                      <a:pt x="888" y="701"/>
                    </a:lnTo>
                    <a:lnTo>
                      <a:pt x="889" y="703"/>
                    </a:lnTo>
                    <a:lnTo>
                      <a:pt x="892" y="706"/>
                    </a:lnTo>
                    <a:lnTo>
                      <a:pt x="893" y="708"/>
                    </a:lnTo>
                    <a:lnTo>
                      <a:pt x="896" y="709"/>
                    </a:lnTo>
                    <a:lnTo>
                      <a:pt x="908" y="715"/>
                    </a:lnTo>
                    <a:lnTo>
                      <a:pt x="913" y="718"/>
                    </a:lnTo>
                    <a:lnTo>
                      <a:pt x="915" y="717"/>
                    </a:lnTo>
                    <a:lnTo>
                      <a:pt x="918" y="715"/>
                    </a:lnTo>
                    <a:lnTo>
                      <a:pt x="919" y="714"/>
                    </a:lnTo>
                    <a:lnTo>
                      <a:pt x="921" y="712"/>
                    </a:lnTo>
                    <a:lnTo>
                      <a:pt x="923" y="707"/>
                    </a:lnTo>
                    <a:lnTo>
                      <a:pt x="923" y="701"/>
                    </a:lnTo>
                    <a:lnTo>
                      <a:pt x="925" y="696"/>
                    </a:lnTo>
                    <a:lnTo>
                      <a:pt x="927" y="690"/>
                    </a:lnTo>
                    <a:lnTo>
                      <a:pt x="927" y="686"/>
                    </a:lnTo>
                    <a:lnTo>
                      <a:pt x="925" y="678"/>
                    </a:lnTo>
                    <a:lnTo>
                      <a:pt x="924" y="675"/>
                    </a:lnTo>
                    <a:lnTo>
                      <a:pt x="923" y="672"/>
                    </a:lnTo>
                    <a:lnTo>
                      <a:pt x="917" y="668"/>
                    </a:lnTo>
                    <a:lnTo>
                      <a:pt x="909" y="662"/>
                    </a:lnTo>
                    <a:lnTo>
                      <a:pt x="897" y="652"/>
                    </a:lnTo>
                    <a:lnTo>
                      <a:pt x="889" y="644"/>
                    </a:lnTo>
                    <a:lnTo>
                      <a:pt x="886" y="641"/>
                    </a:lnTo>
                    <a:lnTo>
                      <a:pt x="882" y="638"/>
                    </a:lnTo>
                    <a:lnTo>
                      <a:pt x="881" y="636"/>
                    </a:lnTo>
                    <a:lnTo>
                      <a:pt x="875" y="633"/>
                    </a:lnTo>
                    <a:lnTo>
                      <a:pt x="863" y="628"/>
                    </a:lnTo>
                    <a:lnTo>
                      <a:pt x="850" y="625"/>
                    </a:lnTo>
                    <a:lnTo>
                      <a:pt x="839" y="620"/>
                    </a:lnTo>
                    <a:lnTo>
                      <a:pt x="830" y="614"/>
                    </a:lnTo>
                    <a:lnTo>
                      <a:pt x="820" y="607"/>
                    </a:lnTo>
                    <a:lnTo>
                      <a:pt x="810" y="601"/>
                    </a:lnTo>
                    <a:lnTo>
                      <a:pt x="810" y="601"/>
                    </a:lnTo>
                    <a:lnTo>
                      <a:pt x="797" y="595"/>
                    </a:lnTo>
                    <a:lnTo>
                      <a:pt x="783" y="590"/>
                    </a:lnTo>
                    <a:lnTo>
                      <a:pt x="754" y="582"/>
                    </a:lnTo>
                    <a:lnTo>
                      <a:pt x="741" y="578"/>
                    </a:lnTo>
                    <a:lnTo>
                      <a:pt x="727" y="572"/>
                    </a:lnTo>
                    <a:lnTo>
                      <a:pt x="715" y="565"/>
                    </a:lnTo>
                    <a:lnTo>
                      <a:pt x="709" y="562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6" y="552"/>
                    </a:lnTo>
                    <a:lnTo>
                      <a:pt x="711" y="547"/>
                    </a:lnTo>
                    <a:lnTo>
                      <a:pt x="719" y="541"/>
                    </a:lnTo>
                    <a:lnTo>
                      <a:pt x="722" y="538"/>
                    </a:lnTo>
                    <a:lnTo>
                      <a:pt x="726" y="534"/>
                    </a:lnTo>
                    <a:lnTo>
                      <a:pt x="727" y="532"/>
                    </a:lnTo>
                    <a:lnTo>
                      <a:pt x="727" y="528"/>
                    </a:lnTo>
                    <a:lnTo>
                      <a:pt x="722" y="520"/>
                    </a:lnTo>
                    <a:lnTo>
                      <a:pt x="720" y="518"/>
                    </a:lnTo>
                    <a:lnTo>
                      <a:pt x="716" y="518"/>
                    </a:lnTo>
                    <a:lnTo>
                      <a:pt x="698" y="519"/>
                    </a:lnTo>
                    <a:lnTo>
                      <a:pt x="679" y="521"/>
                    </a:lnTo>
                    <a:lnTo>
                      <a:pt x="660" y="523"/>
                    </a:lnTo>
                    <a:lnTo>
                      <a:pt x="646" y="523"/>
                    </a:lnTo>
                    <a:lnTo>
                      <a:pt x="642" y="522"/>
                    </a:lnTo>
                    <a:lnTo>
                      <a:pt x="634" y="519"/>
                    </a:lnTo>
                    <a:lnTo>
                      <a:pt x="626" y="515"/>
                    </a:lnTo>
                    <a:lnTo>
                      <a:pt x="622" y="514"/>
                    </a:lnTo>
                    <a:lnTo>
                      <a:pt x="620" y="510"/>
                    </a:lnTo>
                    <a:lnTo>
                      <a:pt x="616" y="507"/>
                    </a:lnTo>
                    <a:lnTo>
                      <a:pt x="613" y="503"/>
                    </a:lnTo>
                    <a:lnTo>
                      <a:pt x="587" y="483"/>
                    </a:lnTo>
                    <a:lnTo>
                      <a:pt x="578" y="473"/>
                    </a:lnTo>
                    <a:lnTo>
                      <a:pt x="570" y="463"/>
                    </a:lnTo>
                    <a:lnTo>
                      <a:pt x="560" y="456"/>
                    </a:lnTo>
                    <a:lnTo>
                      <a:pt x="556" y="451"/>
                    </a:lnTo>
                    <a:lnTo>
                      <a:pt x="553" y="446"/>
                    </a:lnTo>
                    <a:lnTo>
                      <a:pt x="549" y="440"/>
                    </a:lnTo>
                    <a:lnTo>
                      <a:pt x="547" y="433"/>
                    </a:lnTo>
                    <a:lnTo>
                      <a:pt x="541" y="415"/>
                    </a:lnTo>
                    <a:lnTo>
                      <a:pt x="534" y="397"/>
                    </a:lnTo>
                    <a:lnTo>
                      <a:pt x="528" y="380"/>
                    </a:lnTo>
                    <a:lnTo>
                      <a:pt x="522" y="368"/>
                    </a:lnTo>
                    <a:lnTo>
                      <a:pt x="517" y="361"/>
                    </a:lnTo>
                    <a:lnTo>
                      <a:pt x="514" y="358"/>
                    </a:lnTo>
                    <a:lnTo>
                      <a:pt x="504" y="354"/>
                    </a:lnTo>
                    <a:lnTo>
                      <a:pt x="499" y="353"/>
                    </a:lnTo>
                    <a:lnTo>
                      <a:pt x="493" y="351"/>
                    </a:lnTo>
                    <a:lnTo>
                      <a:pt x="481" y="342"/>
                    </a:lnTo>
                    <a:lnTo>
                      <a:pt x="458" y="327"/>
                    </a:lnTo>
                    <a:lnTo>
                      <a:pt x="440" y="315"/>
                    </a:lnTo>
                    <a:lnTo>
                      <a:pt x="431" y="309"/>
                    </a:lnTo>
                    <a:lnTo>
                      <a:pt x="429" y="305"/>
                    </a:lnTo>
                    <a:lnTo>
                      <a:pt x="428" y="303"/>
                    </a:lnTo>
                    <a:lnTo>
                      <a:pt x="427" y="299"/>
                    </a:lnTo>
                    <a:lnTo>
                      <a:pt x="423" y="296"/>
                    </a:lnTo>
                    <a:lnTo>
                      <a:pt x="417" y="285"/>
                    </a:lnTo>
                    <a:lnTo>
                      <a:pt x="412" y="276"/>
                    </a:lnTo>
                    <a:lnTo>
                      <a:pt x="411" y="272"/>
                    </a:lnTo>
                    <a:lnTo>
                      <a:pt x="411" y="270"/>
                    </a:lnTo>
                    <a:lnTo>
                      <a:pt x="413" y="268"/>
                    </a:lnTo>
                    <a:lnTo>
                      <a:pt x="416" y="267"/>
                    </a:lnTo>
                    <a:lnTo>
                      <a:pt x="417" y="266"/>
                    </a:lnTo>
                    <a:lnTo>
                      <a:pt x="417" y="262"/>
                    </a:lnTo>
                    <a:lnTo>
                      <a:pt x="412" y="252"/>
                    </a:lnTo>
                    <a:lnTo>
                      <a:pt x="411" y="246"/>
                    </a:lnTo>
                    <a:lnTo>
                      <a:pt x="411" y="245"/>
                    </a:lnTo>
                    <a:lnTo>
                      <a:pt x="412" y="242"/>
                    </a:lnTo>
                    <a:lnTo>
                      <a:pt x="417" y="239"/>
                    </a:lnTo>
                    <a:lnTo>
                      <a:pt x="419" y="235"/>
                    </a:lnTo>
                    <a:lnTo>
                      <a:pt x="423" y="233"/>
                    </a:lnTo>
                    <a:lnTo>
                      <a:pt x="427" y="230"/>
                    </a:lnTo>
                    <a:lnTo>
                      <a:pt x="429" y="227"/>
                    </a:lnTo>
                    <a:lnTo>
                      <a:pt x="432" y="224"/>
                    </a:lnTo>
                    <a:lnTo>
                      <a:pt x="434" y="223"/>
                    </a:lnTo>
                    <a:lnTo>
                      <a:pt x="434" y="222"/>
                    </a:lnTo>
                    <a:lnTo>
                      <a:pt x="432" y="221"/>
                    </a:lnTo>
                    <a:lnTo>
                      <a:pt x="430" y="219"/>
                    </a:lnTo>
                    <a:lnTo>
                      <a:pt x="427" y="216"/>
                    </a:lnTo>
                    <a:lnTo>
                      <a:pt x="423" y="215"/>
                    </a:lnTo>
                    <a:lnTo>
                      <a:pt x="422" y="215"/>
                    </a:lnTo>
                    <a:lnTo>
                      <a:pt x="419" y="211"/>
                    </a:lnTo>
                    <a:lnTo>
                      <a:pt x="418" y="206"/>
                    </a:lnTo>
                    <a:lnTo>
                      <a:pt x="417" y="202"/>
                    </a:lnTo>
                    <a:lnTo>
                      <a:pt x="417" y="198"/>
                    </a:lnTo>
                    <a:lnTo>
                      <a:pt x="412" y="193"/>
                    </a:lnTo>
                    <a:lnTo>
                      <a:pt x="409" y="188"/>
                    </a:lnTo>
                    <a:lnTo>
                      <a:pt x="406" y="185"/>
                    </a:lnTo>
                    <a:lnTo>
                      <a:pt x="405" y="181"/>
                    </a:lnTo>
                    <a:lnTo>
                      <a:pt x="406" y="180"/>
                    </a:lnTo>
                    <a:lnTo>
                      <a:pt x="409" y="178"/>
                    </a:lnTo>
                    <a:lnTo>
                      <a:pt x="410" y="174"/>
                    </a:lnTo>
                    <a:lnTo>
                      <a:pt x="410" y="173"/>
                    </a:lnTo>
                    <a:lnTo>
                      <a:pt x="411" y="171"/>
                    </a:lnTo>
                    <a:lnTo>
                      <a:pt x="416" y="168"/>
                    </a:lnTo>
                    <a:lnTo>
                      <a:pt x="422" y="163"/>
                    </a:lnTo>
                    <a:lnTo>
                      <a:pt x="427" y="160"/>
                    </a:lnTo>
                    <a:lnTo>
                      <a:pt x="429" y="157"/>
                    </a:lnTo>
                    <a:lnTo>
                      <a:pt x="429" y="156"/>
                    </a:lnTo>
                    <a:lnTo>
                      <a:pt x="429" y="157"/>
                    </a:lnTo>
                    <a:lnTo>
                      <a:pt x="429" y="161"/>
                    </a:lnTo>
                    <a:lnTo>
                      <a:pt x="425" y="163"/>
                    </a:lnTo>
                    <a:lnTo>
                      <a:pt x="424" y="166"/>
                    </a:lnTo>
                    <a:lnTo>
                      <a:pt x="424" y="167"/>
                    </a:lnTo>
                    <a:lnTo>
                      <a:pt x="427" y="167"/>
                    </a:lnTo>
                    <a:lnTo>
                      <a:pt x="431" y="165"/>
                    </a:lnTo>
                    <a:lnTo>
                      <a:pt x="436" y="162"/>
                    </a:lnTo>
                    <a:lnTo>
                      <a:pt x="442" y="159"/>
                    </a:lnTo>
                    <a:lnTo>
                      <a:pt x="449" y="156"/>
                    </a:lnTo>
                    <a:lnTo>
                      <a:pt x="458" y="153"/>
                    </a:lnTo>
                    <a:lnTo>
                      <a:pt x="463" y="153"/>
                    </a:lnTo>
                    <a:lnTo>
                      <a:pt x="469" y="150"/>
                    </a:lnTo>
                    <a:lnTo>
                      <a:pt x="471" y="150"/>
                    </a:lnTo>
                    <a:lnTo>
                      <a:pt x="472" y="148"/>
                    </a:lnTo>
                    <a:lnTo>
                      <a:pt x="472" y="137"/>
                    </a:lnTo>
                    <a:lnTo>
                      <a:pt x="473" y="136"/>
                    </a:lnTo>
                    <a:lnTo>
                      <a:pt x="474" y="135"/>
                    </a:lnTo>
                    <a:lnTo>
                      <a:pt x="475" y="135"/>
                    </a:lnTo>
                    <a:lnTo>
                      <a:pt x="491" y="144"/>
                    </a:lnTo>
                    <a:lnTo>
                      <a:pt x="494" y="144"/>
                    </a:lnTo>
                    <a:lnTo>
                      <a:pt x="499" y="141"/>
                    </a:lnTo>
                    <a:lnTo>
                      <a:pt x="505" y="138"/>
                    </a:lnTo>
                    <a:lnTo>
                      <a:pt x="510" y="122"/>
                    </a:lnTo>
                    <a:lnTo>
                      <a:pt x="511" y="117"/>
                    </a:lnTo>
                    <a:lnTo>
                      <a:pt x="511" y="116"/>
                    </a:lnTo>
                    <a:lnTo>
                      <a:pt x="509" y="116"/>
                    </a:lnTo>
                    <a:lnTo>
                      <a:pt x="504" y="113"/>
                    </a:lnTo>
                    <a:lnTo>
                      <a:pt x="497" y="11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7" name="Freeform 562"/>
              <p:cNvSpPr>
                <a:spLocks/>
              </p:cNvSpPr>
              <p:nvPr/>
            </p:nvSpPr>
            <p:spPr bwMode="auto">
              <a:xfrm>
                <a:off x="5176838" y="4567238"/>
                <a:ext cx="1471613" cy="1489075"/>
              </a:xfrm>
              <a:custGeom>
                <a:avLst/>
                <a:gdLst>
                  <a:gd name="T0" fmla="*/ 504 w 927"/>
                  <a:gd name="T1" fmla="*/ 55 h 938"/>
                  <a:gd name="T2" fmla="*/ 399 w 927"/>
                  <a:gd name="T3" fmla="*/ 0 h 938"/>
                  <a:gd name="T4" fmla="*/ 291 w 927"/>
                  <a:gd name="T5" fmla="*/ 31 h 938"/>
                  <a:gd name="T6" fmla="*/ 254 w 927"/>
                  <a:gd name="T7" fmla="*/ 55 h 938"/>
                  <a:gd name="T8" fmla="*/ 226 w 927"/>
                  <a:gd name="T9" fmla="*/ 86 h 938"/>
                  <a:gd name="T10" fmla="*/ 184 w 927"/>
                  <a:gd name="T11" fmla="*/ 100 h 938"/>
                  <a:gd name="T12" fmla="*/ 138 w 927"/>
                  <a:gd name="T13" fmla="*/ 90 h 938"/>
                  <a:gd name="T14" fmla="*/ 111 w 927"/>
                  <a:gd name="T15" fmla="*/ 90 h 938"/>
                  <a:gd name="T16" fmla="*/ 14 w 927"/>
                  <a:gd name="T17" fmla="*/ 140 h 938"/>
                  <a:gd name="T18" fmla="*/ 2 w 927"/>
                  <a:gd name="T19" fmla="*/ 211 h 938"/>
                  <a:gd name="T20" fmla="*/ 63 w 927"/>
                  <a:gd name="T21" fmla="*/ 306 h 938"/>
                  <a:gd name="T22" fmla="*/ 140 w 927"/>
                  <a:gd name="T23" fmla="*/ 289 h 938"/>
                  <a:gd name="T24" fmla="*/ 269 w 927"/>
                  <a:gd name="T25" fmla="*/ 353 h 938"/>
                  <a:gd name="T26" fmla="*/ 305 w 927"/>
                  <a:gd name="T27" fmla="*/ 447 h 938"/>
                  <a:gd name="T28" fmla="*/ 379 w 927"/>
                  <a:gd name="T29" fmla="*/ 503 h 938"/>
                  <a:gd name="T30" fmla="*/ 487 w 927"/>
                  <a:gd name="T31" fmla="*/ 603 h 938"/>
                  <a:gd name="T32" fmla="*/ 598 w 927"/>
                  <a:gd name="T33" fmla="*/ 646 h 938"/>
                  <a:gd name="T34" fmla="*/ 648 w 927"/>
                  <a:gd name="T35" fmla="*/ 703 h 938"/>
                  <a:gd name="T36" fmla="*/ 744 w 927"/>
                  <a:gd name="T37" fmla="*/ 814 h 938"/>
                  <a:gd name="T38" fmla="*/ 731 w 927"/>
                  <a:gd name="T39" fmla="*/ 883 h 938"/>
                  <a:gd name="T40" fmla="*/ 756 w 927"/>
                  <a:gd name="T41" fmla="*/ 926 h 938"/>
                  <a:gd name="T42" fmla="*/ 814 w 927"/>
                  <a:gd name="T43" fmla="*/ 818 h 938"/>
                  <a:gd name="T44" fmla="*/ 771 w 927"/>
                  <a:gd name="T45" fmla="*/ 730 h 938"/>
                  <a:gd name="T46" fmla="*/ 830 w 927"/>
                  <a:gd name="T47" fmla="*/ 669 h 938"/>
                  <a:gd name="T48" fmla="*/ 915 w 927"/>
                  <a:gd name="T49" fmla="*/ 718 h 938"/>
                  <a:gd name="T50" fmla="*/ 881 w 927"/>
                  <a:gd name="T51" fmla="*/ 636 h 938"/>
                  <a:gd name="T52" fmla="*/ 723 w 927"/>
                  <a:gd name="T53" fmla="*/ 538 h 938"/>
                  <a:gd name="T54" fmla="*/ 556 w 927"/>
                  <a:gd name="T55" fmla="*/ 451 h 938"/>
                  <a:gd name="T56" fmla="*/ 413 w 927"/>
                  <a:gd name="T57" fmla="*/ 268 h 938"/>
                  <a:gd name="T58" fmla="*/ 422 w 927"/>
                  <a:gd name="T59" fmla="*/ 214 h 938"/>
                  <a:gd name="T60" fmla="*/ 429 w 927"/>
                  <a:gd name="T61" fmla="*/ 157 h 938"/>
                  <a:gd name="T62" fmla="*/ 494 w 927"/>
                  <a:gd name="T63" fmla="*/ 144 h 938"/>
                  <a:gd name="T64" fmla="*/ 474 w 927"/>
                  <a:gd name="T65" fmla="*/ 135 h 938"/>
                  <a:gd name="T66" fmla="*/ 415 w 927"/>
                  <a:gd name="T67" fmla="*/ 167 h 938"/>
                  <a:gd name="T68" fmla="*/ 432 w 927"/>
                  <a:gd name="T69" fmla="*/ 222 h 938"/>
                  <a:gd name="T70" fmla="*/ 423 w 927"/>
                  <a:gd name="T71" fmla="*/ 296 h 938"/>
                  <a:gd name="T72" fmla="*/ 613 w 927"/>
                  <a:gd name="T73" fmla="*/ 503 h 938"/>
                  <a:gd name="T74" fmla="*/ 703 w 927"/>
                  <a:gd name="T75" fmla="*/ 554 h 938"/>
                  <a:gd name="T76" fmla="*/ 915 w 927"/>
                  <a:gd name="T77" fmla="*/ 668 h 938"/>
                  <a:gd name="T78" fmla="*/ 880 w 927"/>
                  <a:gd name="T79" fmla="*/ 676 h 938"/>
                  <a:gd name="T80" fmla="*/ 778 w 927"/>
                  <a:gd name="T81" fmla="*/ 708 h 938"/>
                  <a:gd name="T82" fmla="*/ 828 w 927"/>
                  <a:gd name="T83" fmla="*/ 799 h 938"/>
                  <a:gd name="T84" fmla="*/ 757 w 927"/>
                  <a:gd name="T85" fmla="*/ 913 h 938"/>
                  <a:gd name="T86" fmla="*/ 734 w 927"/>
                  <a:gd name="T87" fmla="*/ 866 h 938"/>
                  <a:gd name="T88" fmla="*/ 737 w 927"/>
                  <a:gd name="T89" fmla="*/ 782 h 938"/>
                  <a:gd name="T90" fmla="*/ 646 w 927"/>
                  <a:gd name="T91" fmla="*/ 684 h 938"/>
                  <a:gd name="T92" fmla="*/ 577 w 927"/>
                  <a:gd name="T93" fmla="*/ 643 h 938"/>
                  <a:gd name="T94" fmla="*/ 461 w 927"/>
                  <a:gd name="T95" fmla="*/ 583 h 938"/>
                  <a:gd name="T96" fmla="*/ 336 w 927"/>
                  <a:gd name="T97" fmla="*/ 487 h 938"/>
                  <a:gd name="T98" fmla="*/ 300 w 927"/>
                  <a:gd name="T99" fmla="*/ 435 h 938"/>
                  <a:gd name="T100" fmla="*/ 236 w 927"/>
                  <a:gd name="T101" fmla="*/ 315 h 938"/>
                  <a:gd name="T102" fmla="*/ 58 w 927"/>
                  <a:gd name="T103" fmla="*/ 339 h 938"/>
                  <a:gd name="T104" fmla="*/ 15 w 927"/>
                  <a:gd name="T105" fmla="*/ 266 h 938"/>
                  <a:gd name="T106" fmla="*/ 22 w 927"/>
                  <a:gd name="T107" fmla="*/ 199 h 938"/>
                  <a:gd name="T108" fmla="*/ 72 w 927"/>
                  <a:gd name="T109" fmla="*/ 119 h 938"/>
                  <a:gd name="T110" fmla="*/ 131 w 927"/>
                  <a:gd name="T111" fmla="*/ 72 h 938"/>
                  <a:gd name="T112" fmla="*/ 161 w 927"/>
                  <a:gd name="T113" fmla="*/ 123 h 938"/>
                  <a:gd name="T114" fmla="*/ 198 w 927"/>
                  <a:gd name="T115" fmla="*/ 66 h 938"/>
                  <a:gd name="T116" fmla="*/ 249 w 927"/>
                  <a:gd name="T117" fmla="*/ 85 h 938"/>
                  <a:gd name="T118" fmla="*/ 274 w 927"/>
                  <a:gd name="T119" fmla="*/ 61 h 938"/>
                  <a:gd name="T120" fmla="*/ 314 w 927"/>
                  <a:gd name="T121" fmla="*/ 38 h 938"/>
                  <a:gd name="T122" fmla="*/ 399 w 927"/>
                  <a:gd name="T123" fmla="*/ 16 h 938"/>
                  <a:gd name="T124" fmla="*/ 490 w 927"/>
                  <a:gd name="T125" fmla="*/ 8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7" h="938">
                    <a:moveTo>
                      <a:pt x="497" y="111"/>
                    </a:moveTo>
                    <a:lnTo>
                      <a:pt x="497" y="111"/>
                    </a:lnTo>
                    <a:lnTo>
                      <a:pt x="494" y="109"/>
                    </a:lnTo>
                    <a:lnTo>
                      <a:pt x="493" y="107"/>
                    </a:lnTo>
                    <a:lnTo>
                      <a:pt x="493" y="106"/>
                    </a:lnTo>
                    <a:lnTo>
                      <a:pt x="494" y="104"/>
                    </a:lnTo>
                    <a:lnTo>
                      <a:pt x="500" y="100"/>
                    </a:lnTo>
                    <a:lnTo>
                      <a:pt x="506" y="94"/>
                    </a:lnTo>
                    <a:lnTo>
                      <a:pt x="508" y="92"/>
                    </a:lnTo>
                    <a:lnTo>
                      <a:pt x="509" y="92"/>
                    </a:lnTo>
                    <a:lnTo>
                      <a:pt x="509" y="91"/>
                    </a:lnTo>
                    <a:lnTo>
                      <a:pt x="509" y="91"/>
                    </a:lnTo>
                    <a:lnTo>
                      <a:pt x="508" y="90"/>
                    </a:lnTo>
                    <a:lnTo>
                      <a:pt x="506" y="88"/>
                    </a:lnTo>
                    <a:lnTo>
                      <a:pt x="505" y="88"/>
                    </a:lnTo>
                    <a:lnTo>
                      <a:pt x="505" y="88"/>
                    </a:lnTo>
                    <a:lnTo>
                      <a:pt x="499" y="87"/>
                    </a:lnTo>
                    <a:lnTo>
                      <a:pt x="494" y="87"/>
                    </a:lnTo>
                    <a:lnTo>
                      <a:pt x="492" y="85"/>
                    </a:lnTo>
                    <a:lnTo>
                      <a:pt x="491" y="84"/>
                    </a:lnTo>
                    <a:lnTo>
                      <a:pt x="491" y="80"/>
                    </a:lnTo>
                    <a:lnTo>
                      <a:pt x="492" y="75"/>
                    </a:lnTo>
                    <a:lnTo>
                      <a:pt x="494" y="70"/>
                    </a:lnTo>
                    <a:lnTo>
                      <a:pt x="499" y="66"/>
                    </a:lnTo>
                    <a:lnTo>
                      <a:pt x="503" y="62"/>
                    </a:lnTo>
                    <a:lnTo>
                      <a:pt x="509" y="59"/>
                    </a:lnTo>
                    <a:lnTo>
                      <a:pt x="504" y="55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494" y="50"/>
                    </a:lnTo>
                    <a:lnTo>
                      <a:pt x="487" y="49"/>
                    </a:lnTo>
                    <a:lnTo>
                      <a:pt x="471" y="48"/>
                    </a:lnTo>
                    <a:lnTo>
                      <a:pt x="471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42" y="48"/>
                    </a:lnTo>
                    <a:lnTo>
                      <a:pt x="435" y="47"/>
                    </a:lnTo>
                    <a:lnTo>
                      <a:pt x="435" y="48"/>
                    </a:lnTo>
                    <a:lnTo>
                      <a:pt x="435" y="47"/>
                    </a:lnTo>
                    <a:lnTo>
                      <a:pt x="428" y="45"/>
                    </a:lnTo>
                    <a:lnTo>
                      <a:pt x="424" y="43"/>
                    </a:lnTo>
                    <a:lnTo>
                      <a:pt x="411" y="31"/>
                    </a:lnTo>
                    <a:lnTo>
                      <a:pt x="401" y="18"/>
                    </a:lnTo>
                    <a:lnTo>
                      <a:pt x="400" y="14"/>
                    </a:lnTo>
                    <a:lnTo>
                      <a:pt x="400" y="12"/>
                    </a:lnTo>
                    <a:lnTo>
                      <a:pt x="403" y="5"/>
                    </a:lnTo>
                    <a:lnTo>
                      <a:pt x="403" y="4"/>
                    </a:lnTo>
                    <a:lnTo>
                      <a:pt x="404" y="1"/>
                    </a:lnTo>
                    <a:lnTo>
                      <a:pt x="404" y="1"/>
                    </a:lnTo>
                    <a:lnTo>
                      <a:pt x="403" y="0"/>
                    </a:lnTo>
                    <a:lnTo>
                      <a:pt x="403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79" y="10"/>
                    </a:lnTo>
                    <a:lnTo>
                      <a:pt x="374" y="11"/>
                    </a:lnTo>
                    <a:lnTo>
                      <a:pt x="370" y="11"/>
                    </a:lnTo>
                    <a:lnTo>
                      <a:pt x="370" y="11"/>
                    </a:lnTo>
                    <a:lnTo>
                      <a:pt x="359" y="11"/>
                    </a:lnTo>
                    <a:lnTo>
                      <a:pt x="359" y="11"/>
                    </a:lnTo>
                    <a:lnTo>
                      <a:pt x="341" y="12"/>
                    </a:lnTo>
                    <a:lnTo>
                      <a:pt x="341" y="12"/>
                    </a:lnTo>
                    <a:lnTo>
                      <a:pt x="338" y="12"/>
                    </a:lnTo>
                    <a:lnTo>
                      <a:pt x="338" y="12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23" y="30"/>
                    </a:lnTo>
                    <a:lnTo>
                      <a:pt x="323" y="30"/>
                    </a:lnTo>
                    <a:lnTo>
                      <a:pt x="317" y="36"/>
                    </a:lnTo>
                    <a:lnTo>
                      <a:pt x="313" y="37"/>
                    </a:lnTo>
                    <a:lnTo>
                      <a:pt x="310" y="38"/>
                    </a:lnTo>
                    <a:lnTo>
                      <a:pt x="310" y="38"/>
                    </a:lnTo>
                    <a:lnTo>
                      <a:pt x="304" y="37"/>
                    </a:lnTo>
                    <a:lnTo>
                      <a:pt x="297" y="32"/>
                    </a:lnTo>
                    <a:lnTo>
                      <a:pt x="297" y="32"/>
                    </a:lnTo>
                    <a:lnTo>
                      <a:pt x="291" y="31"/>
                    </a:lnTo>
                    <a:lnTo>
                      <a:pt x="277" y="30"/>
                    </a:lnTo>
                    <a:lnTo>
                      <a:pt x="276" y="33"/>
                    </a:lnTo>
                    <a:lnTo>
                      <a:pt x="276" y="33"/>
                    </a:lnTo>
                    <a:lnTo>
                      <a:pt x="276" y="37"/>
                    </a:lnTo>
                    <a:lnTo>
                      <a:pt x="275" y="38"/>
                    </a:lnTo>
                    <a:lnTo>
                      <a:pt x="273" y="42"/>
                    </a:lnTo>
                    <a:lnTo>
                      <a:pt x="273" y="42"/>
                    </a:lnTo>
                    <a:lnTo>
                      <a:pt x="271" y="45"/>
                    </a:lnTo>
                    <a:lnTo>
                      <a:pt x="271" y="45"/>
                    </a:lnTo>
                    <a:lnTo>
                      <a:pt x="273" y="47"/>
                    </a:lnTo>
                    <a:lnTo>
                      <a:pt x="277" y="53"/>
                    </a:lnTo>
                    <a:lnTo>
                      <a:pt x="279" y="57"/>
                    </a:lnTo>
                    <a:lnTo>
                      <a:pt x="280" y="60"/>
                    </a:lnTo>
                    <a:lnTo>
                      <a:pt x="280" y="60"/>
                    </a:lnTo>
                    <a:lnTo>
                      <a:pt x="277" y="61"/>
                    </a:lnTo>
                    <a:lnTo>
                      <a:pt x="274" y="60"/>
                    </a:lnTo>
                    <a:lnTo>
                      <a:pt x="267" y="56"/>
                    </a:lnTo>
                    <a:lnTo>
                      <a:pt x="261" y="53"/>
                    </a:lnTo>
                    <a:lnTo>
                      <a:pt x="260" y="53"/>
                    </a:lnTo>
                    <a:lnTo>
                      <a:pt x="258" y="53"/>
                    </a:lnTo>
                    <a:lnTo>
                      <a:pt x="257" y="53"/>
                    </a:lnTo>
                    <a:lnTo>
                      <a:pt x="257" y="53"/>
                    </a:lnTo>
                    <a:lnTo>
                      <a:pt x="255" y="53"/>
                    </a:lnTo>
                    <a:lnTo>
                      <a:pt x="255" y="54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1" y="60"/>
                    </a:lnTo>
                    <a:lnTo>
                      <a:pt x="251" y="64"/>
                    </a:lnTo>
                    <a:lnTo>
                      <a:pt x="251" y="64"/>
                    </a:lnTo>
                    <a:lnTo>
                      <a:pt x="251" y="70"/>
                    </a:lnTo>
                    <a:lnTo>
                      <a:pt x="254" y="75"/>
                    </a:lnTo>
                    <a:lnTo>
                      <a:pt x="257" y="87"/>
                    </a:lnTo>
                    <a:lnTo>
                      <a:pt x="258" y="87"/>
                    </a:lnTo>
                    <a:lnTo>
                      <a:pt x="257" y="87"/>
                    </a:lnTo>
                    <a:lnTo>
                      <a:pt x="257" y="90"/>
                    </a:lnTo>
                    <a:lnTo>
                      <a:pt x="256" y="91"/>
                    </a:lnTo>
                    <a:lnTo>
                      <a:pt x="255" y="91"/>
                    </a:lnTo>
                    <a:lnTo>
                      <a:pt x="252" y="90"/>
                    </a:lnTo>
                    <a:lnTo>
                      <a:pt x="251" y="88"/>
                    </a:lnTo>
                    <a:lnTo>
                      <a:pt x="250" y="85"/>
                    </a:lnTo>
                    <a:lnTo>
                      <a:pt x="250" y="84"/>
                    </a:lnTo>
                    <a:lnTo>
                      <a:pt x="249" y="84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5" y="80"/>
                    </a:lnTo>
                    <a:lnTo>
                      <a:pt x="245" y="80"/>
                    </a:lnTo>
                    <a:lnTo>
                      <a:pt x="240" y="80"/>
                    </a:lnTo>
                    <a:lnTo>
                      <a:pt x="240" y="80"/>
                    </a:lnTo>
                    <a:lnTo>
                      <a:pt x="237" y="81"/>
                    </a:lnTo>
                    <a:lnTo>
                      <a:pt x="233" y="82"/>
                    </a:lnTo>
                    <a:lnTo>
                      <a:pt x="233" y="82"/>
                    </a:lnTo>
                    <a:lnTo>
                      <a:pt x="226" y="86"/>
                    </a:lnTo>
                    <a:lnTo>
                      <a:pt x="223" y="88"/>
                    </a:lnTo>
                    <a:lnTo>
                      <a:pt x="220" y="88"/>
                    </a:lnTo>
                    <a:lnTo>
                      <a:pt x="219" y="87"/>
                    </a:lnTo>
                    <a:lnTo>
                      <a:pt x="214" y="82"/>
                    </a:lnTo>
                    <a:lnTo>
                      <a:pt x="212" y="76"/>
                    </a:lnTo>
                    <a:lnTo>
                      <a:pt x="208" y="72"/>
                    </a:lnTo>
                    <a:lnTo>
                      <a:pt x="207" y="69"/>
                    </a:lnTo>
                    <a:lnTo>
                      <a:pt x="207" y="69"/>
                    </a:lnTo>
                    <a:lnTo>
                      <a:pt x="206" y="69"/>
                    </a:lnTo>
                    <a:lnTo>
                      <a:pt x="204" y="68"/>
                    </a:lnTo>
                    <a:lnTo>
                      <a:pt x="202" y="67"/>
                    </a:lnTo>
                    <a:lnTo>
                      <a:pt x="202" y="67"/>
                    </a:lnTo>
                    <a:lnTo>
                      <a:pt x="200" y="66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6" y="67"/>
                    </a:lnTo>
                    <a:lnTo>
                      <a:pt x="195" y="67"/>
                    </a:lnTo>
                    <a:lnTo>
                      <a:pt x="195" y="79"/>
                    </a:lnTo>
                    <a:lnTo>
                      <a:pt x="195" y="85"/>
                    </a:lnTo>
                    <a:lnTo>
                      <a:pt x="193" y="91"/>
                    </a:lnTo>
                    <a:lnTo>
                      <a:pt x="190" y="93"/>
                    </a:lnTo>
                    <a:lnTo>
                      <a:pt x="189" y="95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78" y="107"/>
                    </a:lnTo>
                    <a:lnTo>
                      <a:pt x="176" y="112"/>
                    </a:lnTo>
                    <a:lnTo>
                      <a:pt x="176" y="116"/>
                    </a:lnTo>
                    <a:lnTo>
                      <a:pt x="176" y="116"/>
                    </a:lnTo>
                    <a:lnTo>
                      <a:pt x="176" y="121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8" y="129"/>
                    </a:lnTo>
                    <a:lnTo>
                      <a:pt x="174" y="129"/>
                    </a:lnTo>
                    <a:lnTo>
                      <a:pt x="171" y="129"/>
                    </a:lnTo>
                    <a:lnTo>
                      <a:pt x="165" y="124"/>
                    </a:lnTo>
                    <a:lnTo>
                      <a:pt x="162" y="123"/>
                    </a:lnTo>
                    <a:lnTo>
                      <a:pt x="161" y="119"/>
                    </a:lnTo>
                    <a:lnTo>
                      <a:pt x="159" y="118"/>
                    </a:lnTo>
                    <a:lnTo>
                      <a:pt x="161" y="116"/>
                    </a:lnTo>
                    <a:lnTo>
                      <a:pt x="163" y="112"/>
                    </a:lnTo>
                    <a:lnTo>
                      <a:pt x="165" y="111"/>
                    </a:lnTo>
                    <a:lnTo>
                      <a:pt x="165" y="111"/>
                    </a:lnTo>
                    <a:lnTo>
                      <a:pt x="165" y="109"/>
                    </a:lnTo>
                    <a:lnTo>
                      <a:pt x="165" y="107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153" y="105"/>
                    </a:lnTo>
                    <a:lnTo>
                      <a:pt x="151" y="104"/>
                    </a:lnTo>
                    <a:lnTo>
                      <a:pt x="140" y="93"/>
                    </a:lnTo>
                    <a:lnTo>
                      <a:pt x="138" y="90"/>
                    </a:lnTo>
                    <a:lnTo>
                      <a:pt x="137" y="88"/>
                    </a:lnTo>
                    <a:lnTo>
                      <a:pt x="136" y="88"/>
                    </a:lnTo>
                    <a:lnTo>
                      <a:pt x="137" y="88"/>
                    </a:lnTo>
                    <a:lnTo>
                      <a:pt x="136" y="86"/>
                    </a:lnTo>
                    <a:lnTo>
                      <a:pt x="137" y="80"/>
                    </a:lnTo>
                    <a:lnTo>
                      <a:pt x="138" y="75"/>
                    </a:lnTo>
                    <a:lnTo>
                      <a:pt x="138" y="75"/>
                    </a:lnTo>
                    <a:lnTo>
                      <a:pt x="138" y="73"/>
                    </a:lnTo>
                    <a:lnTo>
                      <a:pt x="138" y="73"/>
                    </a:lnTo>
                    <a:lnTo>
                      <a:pt x="137" y="70"/>
                    </a:lnTo>
                    <a:lnTo>
                      <a:pt x="137" y="70"/>
                    </a:lnTo>
                    <a:lnTo>
                      <a:pt x="134" y="70"/>
                    </a:lnTo>
                    <a:lnTo>
                      <a:pt x="134" y="70"/>
                    </a:lnTo>
                    <a:lnTo>
                      <a:pt x="134" y="70"/>
                    </a:lnTo>
                    <a:lnTo>
                      <a:pt x="133" y="70"/>
                    </a:lnTo>
                    <a:lnTo>
                      <a:pt x="133" y="70"/>
                    </a:lnTo>
                    <a:lnTo>
                      <a:pt x="131" y="70"/>
                    </a:lnTo>
                    <a:lnTo>
                      <a:pt x="128" y="72"/>
                    </a:lnTo>
                    <a:lnTo>
                      <a:pt x="124" y="76"/>
                    </a:lnTo>
                    <a:lnTo>
                      <a:pt x="124" y="76"/>
                    </a:lnTo>
                    <a:lnTo>
                      <a:pt x="119" y="81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1" y="87"/>
                    </a:lnTo>
                    <a:lnTo>
                      <a:pt x="111" y="87"/>
                    </a:lnTo>
                    <a:lnTo>
                      <a:pt x="111" y="90"/>
                    </a:lnTo>
                    <a:lnTo>
                      <a:pt x="111" y="90"/>
                    </a:lnTo>
                    <a:lnTo>
                      <a:pt x="112" y="93"/>
                    </a:lnTo>
                    <a:lnTo>
                      <a:pt x="113" y="98"/>
                    </a:lnTo>
                    <a:lnTo>
                      <a:pt x="112" y="100"/>
                    </a:lnTo>
                    <a:lnTo>
                      <a:pt x="105" y="105"/>
                    </a:lnTo>
                    <a:lnTo>
                      <a:pt x="101" y="109"/>
                    </a:lnTo>
                    <a:lnTo>
                      <a:pt x="99" y="113"/>
                    </a:lnTo>
                    <a:lnTo>
                      <a:pt x="97" y="116"/>
                    </a:lnTo>
                    <a:lnTo>
                      <a:pt x="93" y="118"/>
                    </a:lnTo>
                    <a:lnTo>
                      <a:pt x="89" y="119"/>
                    </a:lnTo>
                    <a:lnTo>
                      <a:pt x="82" y="119"/>
                    </a:lnTo>
                    <a:lnTo>
                      <a:pt x="77" y="118"/>
                    </a:lnTo>
                    <a:lnTo>
                      <a:pt x="77" y="118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64" y="119"/>
                    </a:lnTo>
                    <a:lnTo>
                      <a:pt x="52" y="122"/>
                    </a:lnTo>
                    <a:lnTo>
                      <a:pt x="41" y="124"/>
                    </a:lnTo>
                    <a:lnTo>
                      <a:pt x="31" y="124"/>
                    </a:lnTo>
                    <a:lnTo>
                      <a:pt x="28" y="126"/>
                    </a:lnTo>
                    <a:lnTo>
                      <a:pt x="27" y="128"/>
                    </a:lnTo>
                    <a:lnTo>
                      <a:pt x="27" y="128"/>
                    </a:lnTo>
                    <a:lnTo>
                      <a:pt x="23" y="130"/>
                    </a:lnTo>
                    <a:lnTo>
                      <a:pt x="19" y="132"/>
                    </a:lnTo>
                    <a:lnTo>
                      <a:pt x="14" y="137"/>
                    </a:lnTo>
                    <a:lnTo>
                      <a:pt x="14" y="138"/>
                    </a:lnTo>
                    <a:lnTo>
                      <a:pt x="14" y="140"/>
                    </a:lnTo>
                    <a:lnTo>
                      <a:pt x="18" y="141"/>
                    </a:lnTo>
                    <a:lnTo>
                      <a:pt x="20" y="143"/>
                    </a:lnTo>
                    <a:lnTo>
                      <a:pt x="25" y="148"/>
                    </a:lnTo>
                    <a:lnTo>
                      <a:pt x="31" y="163"/>
                    </a:lnTo>
                    <a:lnTo>
                      <a:pt x="33" y="165"/>
                    </a:lnTo>
                    <a:lnTo>
                      <a:pt x="33" y="165"/>
                    </a:lnTo>
                    <a:lnTo>
                      <a:pt x="35" y="166"/>
                    </a:lnTo>
                    <a:lnTo>
                      <a:pt x="43" y="173"/>
                    </a:lnTo>
                    <a:lnTo>
                      <a:pt x="43" y="179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29" y="194"/>
                    </a:lnTo>
                    <a:lnTo>
                      <a:pt x="26" y="197"/>
                    </a:lnTo>
                    <a:lnTo>
                      <a:pt x="22" y="198"/>
                    </a:lnTo>
                    <a:lnTo>
                      <a:pt x="22" y="198"/>
                    </a:lnTo>
                    <a:lnTo>
                      <a:pt x="15" y="199"/>
                    </a:lnTo>
                    <a:lnTo>
                      <a:pt x="9" y="202"/>
                    </a:lnTo>
                    <a:lnTo>
                      <a:pt x="2" y="204"/>
                    </a:lnTo>
                    <a:lnTo>
                      <a:pt x="2" y="204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2" y="211"/>
                    </a:lnTo>
                    <a:lnTo>
                      <a:pt x="2" y="211"/>
                    </a:lnTo>
                    <a:lnTo>
                      <a:pt x="8" y="223"/>
                    </a:lnTo>
                    <a:lnTo>
                      <a:pt x="12" y="225"/>
                    </a:lnTo>
                    <a:lnTo>
                      <a:pt x="12" y="225"/>
                    </a:lnTo>
                    <a:lnTo>
                      <a:pt x="21" y="229"/>
                    </a:lnTo>
                    <a:lnTo>
                      <a:pt x="23" y="230"/>
                    </a:lnTo>
                    <a:lnTo>
                      <a:pt x="26" y="235"/>
                    </a:lnTo>
                    <a:lnTo>
                      <a:pt x="31" y="245"/>
                    </a:lnTo>
                    <a:lnTo>
                      <a:pt x="31" y="248"/>
                    </a:lnTo>
                    <a:lnTo>
                      <a:pt x="29" y="249"/>
                    </a:lnTo>
                    <a:lnTo>
                      <a:pt x="27" y="252"/>
                    </a:lnTo>
                    <a:lnTo>
                      <a:pt x="19" y="258"/>
                    </a:lnTo>
                    <a:lnTo>
                      <a:pt x="15" y="260"/>
                    </a:lnTo>
                    <a:lnTo>
                      <a:pt x="15" y="260"/>
                    </a:lnTo>
                    <a:lnTo>
                      <a:pt x="15" y="261"/>
                    </a:lnTo>
                    <a:lnTo>
                      <a:pt x="15" y="261"/>
                    </a:lnTo>
                    <a:lnTo>
                      <a:pt x="14" y="265"/>
                    </a:lnTo>
                    <a:lnTo>
                      <a:pt x="13" y="270"/>
                    </a:lnTo>
                    <a:lnTo>
                      <a:pt x="13" y="270"/>
                    </a:lnTo>
                    <a:lnTo>
                      <a:pt x="14" y="273"/>
                    </a:lnTo>
                    <a:lnTo>
                      <a:pt x="15" y="278"/>
                    </a:lnTo>
                    <a:lnTo>
                      <a:pt x="20" y="285"/>
                    </a:lnTo>
                    <a:lnTo>
                      <a:pt x="27" y="291"/>
                    </a:lnTo>
                    <a:lnTo>
                      <a:pt x="35" y="296"/>
                    </a:lnTo>
                    <a:lnTo>
                      <a:pt x="35" y="296"/>
                    </a:lnTo>
                    <a:lnTo>
                      <a:pt x="45" y="301"/>
                    </a:lnTo>
                    <a:lnTo>
                      <a:pt x="54" y="304"/>
                    </a:lnTo>
                    <a:lnTo>
                      <a:pt x="63" y="306"/>
                    </a:lnTo>
                    <a:lnTo>
                      <a:pt x="70" y="308"/>
                    </a:lnTo>
                    <a:lnTo>
                      <a:pt x="70" y="308"/>
                    </a:lnTo>
                    <a:lnTo>
                      <a:pt x="70" y="308"/>
                    </a:lnTo>
                    <a:lnTo>
                      <a:pt x="74" y="309"/>
                    </a:lnTo>
                    <a:lnTo>
                      <a:pt x="75" y="310"/>
                    </a:lnTo>
                    <a:lnTo>
                      <a:pt x="75" y="311"/>
                    </a:lnTo>
                    <a:lnTo>
                      <a:pt x="74" y="314"/>
                    </a:lnTo>
                    <a:lnTo>
                      <a:pt x="71" y="321"/>
                    </a:lnTo>
                    <a:lnTo>
                      <a:pt x="65" y="328"/>
                    </a:lnTo>
                    <a:lnTo>
                      <a:pt x="60" y="333"/>
                    </a:lnTo>
                    <a:lnTo>
                      <a:pt x="57" y="336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39"/>
                    </a:lnTo>
                    <a:lnTo>
                      <a:pt x="58" y="343"/>
                    </a:lnTo>
                    <a:lnTo>
                      <a:pt x="58" y="343"/>
                    </a:lnTo>
                    <a:lnTo>
                      <a:pt x="60" y="347"/>
                    </a:lnTo>
                    <a:lnTo>
                      <a:pt x="60" y="348"/>
                    </a:lnTo>
                    <a:lnTo>
                      <a:pt x="87" y="340"/>
                    </a:lnTo>
                    <a:lnTo>
                      <a:pt x="95" y="336"/>
                    </a:lnTo>
                    <a:lnTo>
                      <a:pt x="101" y="335"/>
                    </a:lnTo>
                    <a:lnTo>
                      <a:pt x="108" y="330"/>
                    </a:lnTo>
                    <a:lnTo>
                      <a:pt x="114" y="323"/>
                    </a:lnTo>
                    <a:lnTo>
                      <a:pt x="122" y="311"/>
                    </a:lnTo>
                    <a:lnTo>
                      <a:pt x="131" y="299"/>
                    </a:lnTo>
                    <a:lnTo>
                      <a:pt x="136" y="293"/>
                    </a:lnTo>
                    <a:lnTo>
                      <a:pt x="140" y="289"/>
                    </a:lnTo>
                    <a:lnTo>
                      <a:pt x="146" y="285"/>
                    </a:lnTo>
                    <a:lnTo>
                      <a:pt x="153" y="283"/>
                    </a:lnTo>
                    <a:lnTo>
                      <a:pt x="159" y="283"/>
                    </a:lnTo>
                    <a:lnTo>
                      <a:pt x="167" y="283"/>
                    </a:lnTo>
                    <a:lnTo>
                      <a:pt x="167" y="281"/>
                    </a:lnTo>
                    <a:lnTo>
                      <a:pt x="167" y="283"/>
                    </a:lnTo>
                    <a:lnTo>
                      <a:pt x="167" y="283"/>
                    </a:lnTo>
                    <a:lnTo>
                      <a:pt x="177" y="285"/>
                    </a:lnTo>
                    <a:lnTo>
                      <a:pt x="186" y="287"/>
                    </a:lnTo>
                    <a:lnTo>
                      <a:pt x="194" y="292"/>
                    </a:lnTo>
                    <a:lnTo>
                      <a:pt x="201" y="297"/>
                    </a:lnTo>
                    <a:lnTo>
                      <a:pt x="215" y="306"/>
                    </a:lnTo>
                    <a:lnTo>
                      <a:pt x="223" y="311"/>
                    </a:lnTo>
                    <a:lnTo>
                      <a:pt x="231" y="315"/>
                    </a:lnTo>
                    <a:lnTo>
                      <a:pt x="231" y="315"/>
                    </a:lnTo>
                    <a:lnTo>
                      <a:pt x="235" y="316"/>
                    </a:lnTo>
                    <a:lnTo>
                      <a:pt x="239" y="318"/>
                    </a:lnTo>
                    <a:lnTo>
                      <a:pt x="245" y="321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61" y="332"/>
                    </a:lnTo>
                    <a:lnTo>
                      <a:pt x="266" y="339"/>
                    </a:lnTo>
                    <a:lnTo>
                      <a:pt x="268" y="346"/>
                    </a:lnTo>
                    <a:lnTo>
                      <a:pt x="269" y="353"/>
                    </a:lnTo>
                    <a:lnTo>
                      <a:pt x="269" y="353"/>
                    </a:lnTo>
                    <a:lnTo>
                      <a:pt x="269" y="360"/>
                    </a:lnTo>
                    <a:lnTo>
                      <a:pt x="269" y="367"/>
                    </a:lnTo>
                    <a:lnTo>
                      <a:pt x="271" y="377"/>
                    </a:lnTo>
                    <a:lnTo>
                      <a:pt x="277" y="388"/>
                    </a:lnTo>
                    <a:lnTo>
                      <a:pt x="277" y="386"/>
                    </a:lnTo>
                    <a:lnTo>
                      <a:pt x="277" y="388"/>
                    </a:lnTo>
                    <a:lnTo>
                      <a:pt x="282" y="397"/>
                    </a:lnTo>
                    <a:lnTo>
                      <a:pt x="286" y="409"/>
                    </a:lnTo>
                    <a:lnTo>
                      <a:pt x="286" y="417"/>
                    </a:lnTo>
                    <a:lnTo>
                      <a:pt x="285" y="425"/>
                    </a:lnTo>
                    <a:lnTo>
                      <a:pt x="283" y="429"/>
                    </a:lnTo>
                    <a:lnTo>
                      <a:pt x="283" y="429"/>
                    </a:lnTo>
                    <a:lnTo>
                      <a:pt x="285" y="433"/>
                    </a:lnTo>
                    <a:lnTo>
                      <a:pt x="285" y="433"/>
                    </a:lnTo>
                    <a:lnTo>
                      <a:pt x="286" y="434"/>
                    </a:lnTo>
                    <a:lnTo>
                      <a:pt x="286" y="434"/>
                    </a:lnTo>
                    <a:lnTo>
                      <a:pt x="288" y="434"/>
                    </a:lnTo>
                    <a:lnTo>
                      <a:pt x="293" y="435"/>
                    </a:lnTo>
                    <a:lnTo>
                      <a:pt x="293" y="435"/>
                    </a:lnTo>
                    <a:lnTo>
                      <a:pt x="299" y="435"/>
                    </a:lnTo>
                    <a:lnTo>
                      <a:pt x="304" y="439"/>
                    </a:lnTo>
                    <a:lnTo>
                      <a:pt x="306" y="440"/>
                    </a:lnTo>
                    <a:lnTo>
                      <a:pt x="306" y="444"/>
                    </a:lnTo>
                    <a:lnTo>
                      <a:pt x="305" y="446"/>
                    </a:lnTo>
                    <a:lnTo>
                      <a:pt x="305" y="446"/>
                    </a:lnTo>
                    <a:lnTo>
                      <a:pt x="305" y="447"/>
                    </a:lnTo>
                    <a:lnTo>
                      <a:pt x="305" y="447"/>
                    </a:lnTo>
                    <a:lnTo>
                      <a:pt x="307" y="448"/>
                    </a:lnTo>
                    <a:lnTo>
                      <a:pt x="307" y="448"/>
                    </a:lnTo>
                    <a:lnTo>
                      <a:pt x="314" y="448"/>
                    </a:lnTo>
                    <a:lnTo>
                      <a:pt x="316" y="450"/>
                    </a:lnTo>
                    <a:lnTo>
                      <a:pt x="316" y="450"/>
                    </a:lnTo>
                    <a:lnTo>
                      <a:pt x="318" y="451"/>
                    </a:lnTo>
                    <a:lnTo>
                      <a:pt x="319" y="452"/>
                    </a:lnTo>
                    <a:lnTo>
                      <a:pt x="320" y="457"/>
                    </a:lnTo>
                    <a:lnTo>
                      <a:pt x="320" y="457"/>
                    </a:lnTo>
                    <a:lnTo>
                      <a:pt x="324" y="460"/>
                    </a:lnTo>
                    <a:lnTo>
                      <a:pt x="325" y="464"/>
                    </a:lnTo>
                    <a:lnTo>
                      <a:pt x="325" y="464"/>
                    </a:lnTo>
                    <a:lnTo>
                      <a:pt x="332" y="471"/>
                    </a:lnTo>
                    <a:lnTo>
                      <a:pt x="337" y="477"/>
                    </a:lnTo>
                    <a:lnTo>
                      <a:pt x="338" y="479"/>
                    </a:lnTo>
                    <a:lnTo>
                      <a:pt x="337" y="482"/>
                    </a:lnTo>
                    <a:lnTo>
                      <a:pt x="335" y="485"/>
                    </a:lnTo>
                    <a:lnTo>
                      <a:pt x="332" y="488"/>
                    </a:lnTo>
                    <a:lnTo>
                      <a:pt x="331" y="488"/>
                    </a:lnTo>
                    <a:lnTo>
                      <a:pt x="331" y="490"/>
                    </a:lnTo>
                    <a:lnTo>
                      <a:pt x="330" y="490"/>
                    </a:lnTo>
                    <a:lnTo>
                      <a:pt x="333" y="490"/>
                    </a:lnTo>
                    <a:lnTo>
                      <a:pt x="341" y="491"/>
                    </a:lnTo>
                    <a:lnTo>
                      <a:pt x="356" y="495"/>
                    </a:lnTo>
                    <a:lnTo>
                      <a:pt x="369" y="498"/>
                    </a:lnTo>
                    <a:lnTo>
                      <a:pt x="375" y="501"/>
                    </a:lnTo>
                    <a:lnTo>
                      <a:pt x="379" y="503"/>
                    </a:lnTo>
                    <a:lnTo>
                      <a:pt x="381" y="506"/>
                    </a:lnTo>
                    <a:lnTo>
                      <a:pt x="382" y="509"/>
                    </a:lnTo>
                    <a:lnTo>
                      <a:pt x="381" y="514"/>
                    </a:lnTo>
                    <a:lnTo>
                      <a:pt x="380" y="519"/>
                    </a:lnTo>
                    <a:lnTo>
                      <a:pt x="380" y="519"/>
                    </a:lnTo>
                    <a:lnTo>
                      <a:pt x="381" y="521"/>
                    </a:lnTo>
                    <a:lnTo>
                      <a:pt x="381" y="521"/>
                    </a:lnTo>
                    <a:lnTo>
                      <a:pt x="382" y="522"/>
                    </a:lnTo>
                    <a:lnTo>
                      <a:pt x="382" y="522"/>
                    </a:lnTo>
                    <a:lnTo>
                      <a:pt x="401" y="533"/>
                    </a:lnTo>
                    <a:lnTo>
                      <a:pt x="412" y="540"/>
                    </a:lnTo>
                    <a:lnTo>
                      <a:pt x="415" y="545"/>
                    </a:lnTo>
                    <a:lnTo>
                      <a:pt x="416" y="544"/>
                    </a:lnTo>
                    <a:lnTo>
                      <a:pt x="415" y="545"/>
                    </a:lnTo>
                    <a:lnTo>
                      <a:pt x="415" y="545"/>
                    </a:lnTo>
                    <a:lnTo>
                      <a:pt x="422" y="552"/>
                    </a:lnTo>
                    <a:lnTo>
                      <a:pt x="428" y="560"/>
                    </a:lnTo>
                    <a:lnTo>
                      <a:pt x="436" y="566"/>
                    </a:lnTo>
                    <a:lnTo>
                      <a:pt x="443" y="574"/>
                    </a:lnTo>
                    <a:lnTo>
                      <a:pt x="461" y="58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81" y="597"/>
                    </a:lnTo>
                    <a:lnTo>
                      <a:pt x="485" y="600"/>
                    </a:lnTo>
                    <a:lnTo>
                      <a:pt x="487" y="603"/>
                    </a:lnTo>
                    <a:lnTo>
                      <a:pt x="487" y="603"/>
                    </a:lnTo>
                    <a:lnTo>
                      <a:pt x="492" y="605"/>
                    </a:lnTo>
                    <a:lnTo>
                      <a:pt x="492" y="605"/>
                    </a:lnTo>
                    <a:lnTo>
                      <a:pt x="496" y="605"/>
                    </a:lnTo>
                    <a:lnTo>
                      <a:pt x="496" y="605"/>
                    </a:lnTo>
                    <a:lnTo>
                      <a:pt x="510" y="602"/>
                    </a:lnTo>
                    <a:lnTo>
                      <a:pt x="516" y="602"/>
                    </a:lnTo>
                    <a:lnTo>
                      <a:pt x="522" y="603"/>
                    </a:lnTo>
                    <a:lnTo>
                      <a:pt x="522" y="603"/>
                    </a:lnTo>
                    <a:lnTo>
                      <a:pt x="527" y="603"/>
                    </a:lnTo>
                    <a:lnTo>
                      <a:pt x="527" y="603"/>
                    </a:lnTo>
                    <a:lnTo>
                      <a:pt x="530" y="602"/>
                    </a:lnTo>
                    <a:lnTo>
                      <a:pt x="537" y="602"/>
                    </a:lnTo>
                    <a:lnTo>
                      <a:pt x="540" y="605"/>
                    </a:lnTo>
                    <a:lnTo>
                      <a:pt x="540" y="605"/>
                    </a:lnTo>
                    <a:lnTo>
                      <a:pt x="543" y="606"/>
                    </a:lnTo>
                    <a:lnTo>
                      <a:pt x="547" y="610"/>
                    </a:lnTo>
                    <a:lnTo>
                      <a:pt x="555" y="620"/>
                    </a:lnTo>
                    <a:lnTo>
                      <a:pt x="565" y="637"/>
                    </a:lnTo>
                    <a:lnTo>
                      <a:pt x="567" y="640"/>
                    </a:lnTo>
                    <a:lnTo>
                      <a:pt x="572" y="643"/>
                    </a:lnTo>
                    <a:lnTo>
                      <a:pt x="572" y="643"/>
                    </a:lnTo>
                    <a:lnTo>
                      <a:pt x="577" y="644"/>
                    </a:lnTo>
                    <a:lnTo>
                      <a:pt x="577" y="644"/>
                    </a:lnTo>
                    <a:lnTo>
                      <a:pt x="583" y="645"/>
                    </a:lnTo>
                    <a:lnTo>
                      <a:pt x="595" y="645"/>
                    </a:lnTo>
                    <a:lnTo>
                      <a:pt x="597" y="646"/>
                    </a:lnTo>
                    <a:lnTo>
                      <a:pt x="598" y="646"/>
                    </a:lnTo>
                    <a:lnTo>
                      <a:pt x="599" y="649"/>
                    </a:lnTo>
                    <a:lnTo>
                      <a:pt x="599" y="650"/>
                    </a:lnTo>
                    <a:lnTo>
                      <a:pt x="596" y="655"/>
                    </a:lnTo>
                    <a:lnTo>
                      <a:pt x="596" y="661"/>
                    </a:lnTo>
                    <a:lnTo>
                      <a:pt x="595" y="663"/>
                    </a:lnTo>
                    <a:lnTo>
                      <a:pt x="595" y="663"/>
                    </a:lnTo>
                    <a:lnTo>
                      <a:pt x="596" y="664"/>
                    </a:lnTo>
                    <a:lnTo>
                      <a:pt x="596" y="664"/>
                    </a:lnTo>
                    <a:lnTo>
                      <a:pt x="596" y="664"/>
                    </a:lnTo>
                    <a:lnTo>
                      <a:pt x="596" y="665"/>
                    </a:lnTo>
                    <a:lnTo>
                      <a:pt x="597" y="665"/>
                    </a:lnTo>
                    <a:lnTo>
                      <a:pt x="599" y="665"/>
                    </a:lnTo>
                    <a:lnTo>
                      <a:pt x="617" y="661"/>
                    </a:lnTo>
                    <a:lnTo>
                      <a:pt x="624" y="659"/>
                    </a:lnTo>
                    <a:lnTo>
                      <a:pt x="629" y="659"/>
                    </a:lnTo>
                    <a:lnTo>
                      <a:pt x="633" y="664"/>
                    </a:lnTo>
                    <a:lnTo>
                      <a:pt x="638" y="670"/>
                    </a:lnTo>
                    <a:lnTo>
                      <a:pt x="644" y="678"/>
                    </a:lnTo>
                    <a:lnTo>
                      <a:pt x="645" y="682"/>
                    </a:lnTo>
                    <a:lnTo>
                      <a:pt x="645" y="684"/>
                    </a:lnTo>
                    <a:lnTo>
                      <a:pt x="644" y="690"/>
                    </a:lnTo>
                    <a:lnTo>
                      <a:pt x="644" y="695"/>
                    </a:lnTo>
                    <a:lnTo>
                      <a:pt x="644" y="695"/>
                    </a:lnTo>
                    <a:lnTo>
                      <a:pt x="646" y="700"/>
                    </a:lnTo>
                    <a:lnTo>
                      <a:pt x="647" y="702"/>
                    </a:lnTo>
                    <a:lnTo>
                      <a:pt x="647" y="702"/>
                    </a:lnTo>
                    <a:lnTo>
                      <a:pt x="648" y="703"/>
                    </a:lnTo>
                    <a:lnTo>
                      <a:pt x="648" y="703"/>
                    </a:lnTo>
                    <a:lnTo>
                      <a:pt x="657" y="706"/>
                    </a:lnTo>
                    <a:lnTo>
                      <a:pt x="660" y="708"/>
                    </a:lnTo>
                    <a:lnTo>
                      <a:pt x="665" y="712"/>
                    </a:lnTo>
                    <a:lnTo>
                      <a:pt x="670" y="717"/>
                    </a:lnTo>
                    <a:lnTo>
                      <a:pt x="673" y="721"/>
                    </a:lnTo>
                    <a:lnTo>
                      <a:pt x="675" y="723"/>
                    </a:lnTo>
                    <a:lnTo>
                      <a:pt x="675" y="723"/>
                    </a:lnTo>
                    <a:lnTo>
                      <a:pt x="679" y="723"/>
                    </a:lnTo>
                    <a:lnTo>
                      <a:pt x="679" y="723"/>
                    </a:lnTo>
                    <a:lnTo>
                      <a:pt x="683" y="720"/>
                    </a:lnTo>
                    <a:lnTo>
                      <a:pt x="683" y="720"/>
                    </a:lnTo>
                    <a:lnTo>
                      <a:pt x="686" y="717"/>
                    </a:lnTo>
                    <a:lnTo>
                      <a:pt x="691" y="712"/>
                    </a:lnTo>
                    <a:lnTo>
                      <a:pt x="694" y="712"/>
                    </a:lnTo>
                    <a:lnTo>
                      <a:pt x="696" y="712"/>
                    </a:lnTo>
                    <a:lnTo>
                      <a:pt x="702" y="719"/>
                    </a:lnTo>
                    <a:lnTo>
                      <a:pt x="708" y="729"/>
                    </a:lnTo>
                    <a:lnTo>
                      <a:pt x="714" y="739"/>
                    </a:lnTo>
                    <a:lnTo>
                      <a:pt x="719" y="751"/>
                    </a:lnTo>
                    <a:lnTo>
                      <a:pt x="722" y="760"/>
                    </a:lnTo>
                    <a:lnTo>
                      <a:pt x="727" y="769"/>
                    </a:lnTo>
                    <a:lnTo>
                      <a:pt x="732" y="775"/>
                    </a:lnTo>
                    <a:lnTo>
                      <a:pt x="735" y="782"/>
                    </a:lnTo>
                    <a:lnTo>
                      <a:pt x="740" y="801"/>
                    </a:lnTo>
                    <a:lnTo>
                      <a:pt x="742" y="811"/>
                    </a:lnTo>
                    <a:lnTo>
                      <a:pt x="744" y="814"/>
                    </a:lnTo>
                    <a:lnTo>
                      <a:pt x="744" y="814"/>
                    </a:lnTo>
                    <a:lnTo>
                      <a:pt x="746" y="817"/>
                    </a:lnTo>
                    <a:lnTo>
                      <a:pt x="746" y="817"/>
                    </a:lnTo>
                    <a:lnTo>
                      <a:pt x="750" y="818"/>
                    </a:lnTo>
                    <a:lnTo>
                      <a:pt x="750" y="818"/>
                    </a:lnTo>
                    <a:lnTo>
                      <a:pt x="754" y="822"/>
                    </a:lnTo>
                    <a:lnTo>
                      <a:pt x="756" y="823"/>
                    </a:lnTo>
                    <a:lnTo>
                      <a:pt x="757" y="825"/>
                    </a:lnTo>
                    <a:lnTo>
                      <a:pt x="757" y="829"/>
                    </a:lnTo>
                    <a:lnTo>
                      <a:pt x="756" y="833"/>
                    </a:lnTo>
                    <a:lnTo>
                      <a:pt x="754" y="842"/>
                    </a:lnTo>
                    <a:lnTo>
                      <a:pt x="754" y="847"/>
                    </a:lnTo>
                    <a:lnTo>
                      <a:pt x="753" y="849"/>
                    </a:lnTo>
                    <a:lnTo>
                      <a:pt x="751" y="850"/>
                    </a:lnTo>
                    <a:lnTo>
                      <a:pt x="745" y="851"/>
                    </a:lnTo>
                    <a:lnTo>
                      <a:pt x="738" y="854"/>
                    </a:lnTo>
                    <a:lnTo>
                      <a:pt x="732" y="858"/>
                    </a:lnTo>
                    <a:lnTo>
                      <a:pt x="731" y="858"/>
                    </a:lnTo>
                    <a:lnTo>
                      <a:pt x="731" y="860"/>
                    </a:lnTo>
                    <a:lnTo>
                      <a:pt x="731" y="861"/>
                    </a:lnTo>
                    <a:lnTo>
                      <a:pt x="731" y="862"/>
                    </a:lnTo>
                    <a:lnTo>
                      <a:pt x="731" y="863"/>
                    </a:lnTo>
                    <a:lnTo>
                      <a:pt x="732" y="863"/>
                    </a:lnTo>
                    <a:lnTo>
                      <a:pt x="733" y="867"/>
                    </a:lnTo>
                    <a:lnTo>
                      <a:pt x="734" y="870"/>
                    </a:lnTo>
                    <a:lnTo>
                      <a:pt x="733" y="876"/>
                    </a:lnTo>
                    <a:lnTo>
                      <a:pt x="731" y="883"/>
                    </a:lnTo>
                    <a:lnTo>
                      <a:pt x="728" y="889"/>
                    </a:lnTo>
                    <a:lnTo>
                      <a:pt x="726" y="894"/>
                    </a:lnTo>
                    <a:lnTo>
                      <a:pt x="722" y="899"/>
                    </a:lnTo>
                    <a:lnTo>
                      <a:pt x="720" y="901"/>
                    </a:lnTo>
                    <a:lnTo>
                      <a:pt x="720" y="901"/>
                    </a:lnTo>
                    <a:lnTo>
                      <a:pt x="719" y="906"/>
                    </a:lnTo>
                    <a:lnTo>
                      <a:pt x="716" y="910"/>
                    </a:lnTo>
                    <a:lnTo>
                      <a:pt x="716" y="910"/>
                    </a:lnTo>
                    <a:lnTo>
                      <a:pt x="716" y="919"/>
                    </a:lnTo>
                    <a:lnTo>
                      <a:pt x="717" y="928"/>
                    </a:lnTo>
                    <a:lnTo>
                      <a:pt x="719" y="931"/>
                    </a:lnTo>
                    <a:lnTo>
                      <a:pt x="719" y="931"/>
                    </a:lnTo>
                    <a:lnTo>
                      <a:pt x="720" y="935"/>
                    </a:lnTo>
                    <a:lnTo>
                      <a:pt x="720" y="935"/>
                    </a:lnTo>
                    <a:lnTo>
                      <a:pt x="723" y="937"/>
                    </a:lnTo>
                    <a:lnTo>
                      <a:pt x="723" y="937"/>
                    </a:lnTo>
                    <a:lnTo>
                      <a:pt x="727" y="938"/>
                    </a:lnTo>
                    <a:lnTo>
                      <a:pt x="727" y="938"/>
                    </a:lnTo>
                    <a:lnTo>
                      <a:pt x="737" y="937"/>
                    </a:lnTo>
                    <a:lnTo>
                      <a:pt x="746" y="936"/>
                    </a:lnTo>
                    <a:lnTo>
                      <a:pt x="750" y="935"/>
                    </a:lnTo>
                    <a:lnTo>
                      <a:pt x="753" y="934"/>
                    </a:lnTo>
                    <a:lnTo>
                      <a:pt x="753" y="934"/>
                    </a:lnTo>
                    <a:lnTo>
                      <a:pt x="754" y="930"/>
                    </a:lnTo>
                    <a:lnTo>
                      <a:pt x="754" y="930"/>
                    </a:lnTo>
                    <a:lnTo>
                      <a:pt x="756" y="928"/>
                    </a:lnTo>
                    <a:lnTo>
                      <a:pt x="756" y="926"/>
                    </a:lnTo>
                    <a:lnTo>
                      <a:pt x="757" y="917"/>
                    </a:lnTo>
                    <a:lnTo>
                      <a:pt x="758" y="913"/>
                    </a:lnTo>
                    <a:lnTo>
                      <a:pt x="760" y="910"/>
                    </a:lnTo>
                    <a:lnTo>
                      <a:pt x="771" y="895"/>
                    </a:lnTo>
                    <a:lnTo>
                      <a:pt x="777" y="889"/>
                    </a:lnTo>
                    <a:lnTo>
                      <a:pt x="781" y="886"/>
                    </a:lnTo>
                    <a:lnTo>
                      <a:pt x="783" y="883"/>
                    </a:lnTo>
                    <a:lnTo>
                      <a:pt x="783" y="883"/>
                    </a:lnTo>
                    <a:lnTo>
                      <a:pt x="787" y="880"/>
                    </a:lnTo>
                    <a:lnTo>
                      <a:pt x="789" y="875"/>
                    </a:lnTo>
                    <a:lnTo>
                      <a:pt x="789" y="875"/>
                    </a:lnTo>
                    <a:lnTo>
                      <a:pt x="790" y="870"/>
                    </a:lnTo>
                    <a:lnTo>
                      <a:pt x="790" y="870"/>
                    </a:lnTo>
                    <a:lnTo>
                      <a:pt x="788" y="863"/>
                    </a:lnTo>
                    <a:lnTo>
                      <a:pt x="787" y="863"/>
                    </a:lnTo>
                    <a:lnTo>
                      <a:pt x="788" y="863"/>
                    </a:lnTo>
                    <a:lnTo>
                      <a:pt x="785" y="855"/>
                    </a:lnTo>
                    <a:lnTo>
                      <a:pt x="784" y="849"/>
                    </a:lnTo>
                    <a:lnTo>
                      <a:pt x="784" y="845"/>
                    </a:lnTo>
                    <a:lnTo>
                      <a:pt x="785" y="843"/>
                    </a:lnTo>
                    <a:lnTo>
                      <a:pt x="790" y="838"/>
                    </a:lnTo>
                    <a:lnTo>
                      <a:pt x="799" y="829"/>
                    </a:lnTo>
                    <a:lnTo>
                      <a:pt x="807" y="823"/>
                    </a:lnTo>
                    <a:lnTo>
                      <a:pt x="807" y="822"/>
                    </a:lnTo>
                    <a:lnTo>
                      <a:pt x="807" y="823"/>
                    </a:lnTo>
                    <a:lnTo>
                      <a:pt x="812" y="819"/>
                    </a:lnTo>
                    <a:lnTo>
                      <a:pt x="814" y="818"/>
                    </a:lnTo>
                    <a:lnTo>
                      <a:pt x="828" y="818"/>
                    </a:lnTo>
                    <a:lnTo>
                      <a:pt x="832" y="818"/>
                    </a:lnTo>
                    <a:lnTo>
                      <a:pt x="832" y="818"/>
                    </a:lnTo>
                    <a:lnTo>
                      <a:pt x="833" y="817"/>
                    </a:lnTo>
                    <a:lnTo>
                      <a:pt x="833" y="816"/>
                    </a:lnTo>
                    <a:lnTo>
                      <a:pt x="833" y="814"/>
                    </a:lnTo>
                    <a:lnTo>
                      <a:pt x="833" y="814"/>
                    </a:lnTo>
                    <a:lnTo>
                      <a:pt x="830" y="799"/>
                    </a:lnTo>
                    <a:lnTo>
                      <a:pt x="827" y="787"/>
                    </a:lnTo>
                    <a:lnTo>
                      <a:pt x="827" y="782"/>
                    </a:lnTo>
                    <a:lnTo>
                      <a:pt x="827" y="782"/>
                    </a:lnTo>
                    <a:lnTo>
                      <a:pt x="826" y="777"/>
                    </a:lnTo>
                    <a:lnTo>
                      <a:pt x="826" y="777"/>
                    </a:lnTo>
                    <a:lnTo>
                      <a:pt x="824" y="771"/>
                    </a:lnTo>
                    <a:lnTo>
                      <a:pt x="821" y="769"/>
                    </a:lnTo>
                    <a:lnTo>
                      <a:pt x="819" y="767"/>
                    </a:lnTo>
                    <a:lnTo>
                      <a:pt x="819" y="767"/>
                    </a:lnTo>
                    <a:lnTo>
                      <a:pt x="807" y="757"/>
                    </a:lnTo>
                    <a:lnTo>
                      <a:pt x="807" y="757"/>
                    </a:lnTo>
                    <a:lnTo>
                      <a:pt x="807" y="757"/>
                    </a:lnTo>
                    <a:lnTo>
                      <a:pt x="795" y="752"/>
                    </a:lnTo>
                    <a:lnTo>
                      <a:pt x="784" y="748"/>
                    </a:lnTo>
                    <a:lnTo>
                      <a:pt x="784" y="748"/>
                    </a:lnTo>
                    <a:lnTo>
                      <a:pt x="778" y="744"/>
                    </a:lnTo>
                    <a:lnTo>
                      <a:pt x="775" y="740"/>
                    </a:lnTo>
                    <a:lnTo>
                      <a:pt x="772" y="736"/>
                    </a:lnTo>
                    <a:lnTo>
                      <a:pt x="771" y="730"/>
                    </a:lnTo>
                    <a:lnTo>
                      <a:pt x="771" y="730"/>
                    </a:lnTo>
                    <a:lnTo>
                      <a:pt x="771" y="729"/>
                    </a:lnTo>
                    <a:lnTo>
                      <a:pt x="770" y="729"/>
                    </a:lnTo>
                    <a:lnTo>
                      <a:pt x="771" y="729"/>
                    </a:lnTo>
                    <a:lnTo>
                      <a:pt x="772" y="726"/>
                    </a:lnTo>
                    <a:lnTo>
                      <a:pt x="775" y="723"/>
                    </a:lnTo>
                    <a:lnTo>
                      <a:pt x="775" y="723"/>
                    </a:lnTo>
                    <a:lnTo>
                      <a:pt x="775" y="723"/>
                    </a:lnTo>
                    <a:lnTo>
                      <a:pt x="778" y="717"/>
                    </a:lnTo>
                    <a:lnTo>
                      <a:pt x="779" y="708"/>
                    </a:lnTo>
                    <a:lnTo>
                      <a:pt x="783" y="689"/>
                    </a:lnTo>
                    <a:lnTo>
                      <a:pt x="783" y="689"/>
                    </a:lnTo>
                    <a:lnTo>
                      <a:pt x="787" y="680"/>
                    </a:lnTo>
                    <a:lnTo>
                      <a:pt x="791" y="670"/>
                    </a:lnTo>
                    <a:lnTo>
                      <a:pt x="797" y="662"/>
                    </a:lnTo>
                    <a:lnTo>
                      <a:pt x="802" y="658"/>
                    </a:lnTo>
                    <a:lnTo>
                      <a:pt x="807" y="655"/>
                    </a:lnTo>
                    <a:lnTo>
                      <a:pt x="807" y="655"/>
                    </a:lnTo>
                    <a:lnTo>
                      <a:pt x="807" y="655"/>
                    </a:lnTo>
                    <a:lnTo>
                      <a:pt x="810" y="655"/>
                    </a:lnTo>
                    <a:lnTo>
                      <a:pt x="814" y="656"/>
                    </a:lnTo>
                    <a:lnTo>
                      <a:pt x="819" y="659"/>
                    </a:lnTo>
                    <a:lnTo>
                      <a:pt x="822" y="664"/>
                    </a:lnTo>
                    <a:lnTo>
                      <a:pt x="826" y="667"/>
                    </a:lnTo>
                    <a:lnTo>
                      <a:pt x="826" y="667"/>
                    </a:lnTo>
                    <a:lnTo>
                      <a:pt x="830" y="669"/>
                    </a:lnTo>
                    <a:lnTo>
                      <a:pt x="830" y="669"/>
                    </a:lnTo>
                    <a:lnTo>
                      <a:pt x="847" y="671"/>
                    </a:lnTo>
                    <a:lnTo>
                      <a:pt x="859" y="672"/>
                    </a:lnTo>
                    <a:lnTo>
                      <a:pt x="859" y="672"/>
                    </a:lnTo>
                    <a:lnTo>
                      <a:pt x="859" y="672"/>
                    </a:lnTo>
                    <a:lnTo>
                      <a:pt x="869" y="674"/>
                    </a:lnTo>
                    <a:lnTo>
                      <a:pt x="872" y="675"/>
                    </a:lnTo>
                    <a:lnTo>
                      <a:pt x="872" y="675"/>
                    </a:lnTo>
                    <a:lnTo>
                      <a:pt x="876" y="676"/>
                    </a:lnTo>
                    <a:lnTo>
                      <a:pt x="878" y="677"/>
                    </a:lnTo>
                    <a:lnTo>
                      <a:pt x="882" y="680"/>
                    </a:lnTo>
                    <a:lnTo>
                      <a:pt x="886" y="684"/>
                    </a:lnTo>
                    <a:lnTo>
                      <a:pt x="887" y="687"/>
                    </a:lnTo>
                    <a:lnTo>
                      <a:pt x="887" y="696"/>
                    </a:lnTo>
                    <a:lnTo>
                      <a:pt x="888" y="701"/>
                    </a:lnTo>
                    <a:lnTo>
                      <a:pt x="888" y="701"/>
                    </a:lnTo>
                    <a:lnTo>
                      <a:pt x="889" y="703"/>
                    </a:lnTo>
                    <a:lnTo>
                      <a:pt x="889" y="705"/>
                    </a:lnTo>
                    <a:lnTo>
                      <a:pt x="890" y="706"/>
                    </a:lnTo>
                    <a:lnTo>
                      <a:pt x="892" y="706"/>
                    </a:lnTo>
                    <a:lnTo>
                      <a:pt x="890" y="706"/>
                    </a:lnTo>
                    <a:lnTo>
                      <a:pt x="893" y="708"/>
                    </a:lnTo>
                    <a:lnTo>
                      <a:pt x="893" y="708"/>
                    </a:lnTo>
                    <a:lnTo>
                      <a:pt x="896" y="711"/>
                    </a:lnTo>
                    <a:lnTo>
                      <a:pt x="896" y="711"/>
                    </a:lnTo>
                    <a:lnTo>
                      <a:pt x="908" y="717"/>
                    </a:lnTo>
                    <a:lnTo>
                      <a:pt x="913" y="718"/>
                    </a:lnTo>
                    <a:lnTo>
                      <a:pt x="915" y="718"/>
                    </a:lnTo>
                    <a:lnTo>
                      <a:pt x="918" y="717"/>
                    </a:lnTo>
                    <a:lnTo>
                      <a:pt x="918" y="717"/>
                    </a:lnTo>
                    <a:lnTo>
                      <a:pt x="919" y="715"/>
                    </a:lnTo>
                    <a:lnTo>
                      <a:pt x="919" y="715"/>
                    </a:lnTo>
                    <a:lnTo>
                      <a:pt x="921" y="712"/>
                    </a:lnTo>
                    <a:lnTo>
                      <a:pt x="921" y="712"/>
                    </a:lnTo>
                    <a:lnTo>
                      <a:pt x="923" y="707"/>
                    </a:lnTo>
                    <a:lnTo>
                      <a:pt x="923" y="707"/>
                    </a:lnTo>
                    <a:lnTo>
                      <a:pt x="924" y="701"/>
                    </a:lnTo>
                    <a:lnTo>
                      <a:pt x="925" y="696"/>
                    </a:lnTo>
                    <a:lnTo>
                      <a:pt x="927" y="690"/>
                    </a:lnTo>
                    <a:lnTo>
                      <a:pt x="927" y="686"/>
                    </a:lnTo>
                    <a:lnTo>
                      <a:pt x="927" y="684"/>
                    </a:lnTo>
                    <a:lnTo>
                      <a:pt x="926" y="678"/>
                    </a:lnTo>
                    <a:lnTo>
                      <a:pt x="925" y="675"/>
                    </a:lnTo>
                    <a:lnTo>
                      <a:pt x="925" y="675"/>
                    </a:lnTo>
                    <a:lnTo>
                      <a:pt x="923" y="671"/>
                    </a:lnTo>
                    <a:lnTo>
                      <a:pt x="923" y="671"/>
                    </a:lnTo>
                    <a:lnTo>
                      <a:pt x="917" y="667"/>
                    </a:lnTo>
                    <a:lnTo>
                      <a:pt x="917" y="668"/>
                    </a:lnTo>
                    <a:lnTo>
                      <a:pt x="917" y="667"/>
                    </a:lnTo>
                    <a:lnTo>
                      <a:pt x="909" y="661"/>
                    </a:lnTo>
                    <a:lnTo>
                      <a:pt x="897" y="652"/>
                    </a:lnTo>
                    <a:lnTo>
                      <a:pt x="889" y="644"/>
                    </a:lnTo>
                    <a:lnTo>
                      <a:pt x="886" y="641"/>
                    </a:lnTo>
                    <a:lnTo>
                      <a:pt x="883" y="637"/>
                    </a:lnTo>
                    <a:lnTo>
                      <a:pt x="881" y="636"/>
                    </a:lnTo>
                    <a:lnTo>
                      <a:pt x="881" y="636"/>
                    </a:lnTo>
                    <a:lnTo>
                      <a:pt x="876" y="633"/>
                    </a:lnTo>
                    <a:lnTo>
                      <a:pt x="864" y="628"/>
                    </a:lnTo>
                    <a:lnTo>
                      <a:pt x="850" y="624"/>
                    </a:lnTo>
                    <a:lnTo>
                      <a:pt x="839" y="619"/>
                    </a:lnTo>
                    <a:lnTo>
                      <a:pt x="830" y="613"/>
                    </a:lnTo>
                    <a:lnTo>
                      <a:pt x="830" y="614"/>
                    </a:lnTo>
                    <a:lnTo>
                      <a:pt x="831" y="613"/>
                    </a:lnTo>
                    <a:lnTo>
                      <a:pt x="820" y="606"/>
                    </a:lnTo>
                    <a:lnTo>
                      <a:pt x="810" y="600"/>
                    </a:lnTo>
                    <a:lnTo>
                      <a:pt x="810" y="600"/>
                    </a:lnTo>
                    <a:lnTo>
                      <a:pt x="810" y="600"/>
                    </a:lnTo>
                    <a:lnTo>
                      <a:pt x="797" y="594"/>
                    </a:lnTo>
                    <a:lnTo>
                      <a:pt x="783" y="589"/>
                    </a:lnTo>
                    <a:lnTo>
                      <a:pt x="756" y="582"/>
                    </a:lnTo>
                    <a:lnTo>
                      <a:pt x="741" y="577"/>
                    </a:lnTo>
                    <a:lnTo>
                      <a:pt x="728" y="572"/>
                    </a:lnTo>
                    <a:lnTo>
                      <a:pt x="715" y="565"/>
                    </a:lnTo>
                    <a:lnTo>
                      <a:pt x="709" y="560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7" y="552"/>
                    </a:lnTo>
                    <a:lnTo>
                      <a:pt x="713" y="547"/>
                    </a:lnTo>
                    <a:lnTo>
                      <a:pt x="719" y="541"/>
                    </a:lnTo>
                    <a:lnTo>
                      <a:pt x="723" y="538"/>
                    </a:lnTo>
                    <a:lnTo>
                      <a:pt x="726" y="534"/>
                    </a:lnTo>
                    <a:lnTo>
                      <a:pt x="726" y="534"/>
                    </a:lnTo>
                    <a:lnTo>
                      <a:pt x="727" y="532"/>
                    </a:lnTo>
                    <a:lnTo>
                      <a:pt x="727" y="532"/>
                    </a:lnTo>
                    <a:lnTo>
                      <a:pt x="727" y="528"/>
                    </a:lnTo>
                    <a:lnTo>
                      <a:pt x="727" y="528"/>
                    </a:lnTo>
                    <a:lnTo>
                      <a:pt x="722" y="519"/>
                    </a:lnTo>
                    <a:lnTo>
                      <a:pt x="720" y="518"/>
                    </a:lnTo>
                    <a:lnTo>
                      <a:pt x="720" y="518"/>
                    </a:lnTo>
                    <a:lnTo>
                      <a:pt x="716" y="518"/>
                    </a:lnTo>
                    <a:lnTo>
                      <a:pt x="716" y="518"/>
                    </a:lnTo>
                    <a:lnTo>
                      <a:pt x="698" y="518"/>
                    </a:lnTo>
                    <a:lnTo>
                      <a:pt x="679" y="521"/>
                    </a:lnTo>
                    <a:lnTo>
                      <a:pt x="660" y="522"/>
                    </a:lnTo>
                    <a:lnTo>
                      <a:pt x="646" y="522"/>
                    </a:lnTo>
                    <a:lnTo>
                      <a:pt x="642" y="522"/>
                    </a:lnTo>
                    <a:lnTo>
                      <a:pt x="634" y="518"/>
                    </a:lnTo>
                    <a:lnTo>
                      <a:pt x="626" y="515"/>
                    </a:lnTo>
                    <a:lnTo>
                      <a:pt x="623" y="513"/>
                    </a:lnTo>
                    <a:lnTo>
                      <a:pt x="620" y="510"/>
                    </a:lnTo>
                    <a:lnTo>
                      <a:pt x="617" y="507"/>
                    </a:lnTo>
                    <a:lnTo>
                      <a:pt x="613" y="502"/>
                    </a:lnTo>
                    <a:lnTo>
                      <a:pt x="589" y="483"/>
                    </a:lnTo>
                    <a:lnTo>
                      <a:pt x="578" y="472"/>
                    </a:lnTo>
                    <a:lnTo>
                      <a:pt x="570" y="463"/>
                    </a:lnTo>
                    <a:lnTo>
                      <a:pt x="560" y="454"/>
                    </a:lnTo>
                    <a:lnTo>
                      <a:pt x="556" y="451"/>
                    </a:lnTo>
                    <a:lnTo>
                      <a:pt x="554" y="446"/>
                    </a:lnTo>
                    <a:lnTo>
                      <a:pt x="549" y="440"/>
                    </a:lnTo>
                    <a:lnTo>
                      <a:pt x="548" y="433"/>
                    </a:lnTo>
                    <a:lnTo>
                      <a:pt x="542" y="415"/>
                    </a:lnTo>
                    <a:lnTo>
                      <a:pt x="535" y="396"/>
                    </a:lnTo>
                    <a:lnTo>
                      <a:pt x="528" y="380"/>
                    </a:lnTo>
                    <a:lnTo>
                      <a:pt x="522" y="368"/>
                    </a:lnTo>
                    <a:lnTo>
                      <a:pt x="518" y="361"/>
                    </a:lnTo>
                    <a:lnTo>
                      <a:pt x="514" y="358"/>
                    </a:lnTo>
                    <a:lnTo>
                      <a:pt x="504" y="353"/>
                    </a:lnTo>
                    <a:lnTo>
                      <a:pt x="500" y="353"/>
                    </a:lnTo>
                    <a:lnTo>
                      <a:pt x="494" y="349"/>
                    </a:lnTo>
                    <a:lnTo>
                      <a:pt x="481" y="341"/>
                    </a:lnTo>
                    <a:lnTo>
                      <a:pt x="459" y="326"/>
                    </a:lnTo>
                    <a:lnTo>
                      <a:pt x="440" y="314"/>
                    </a:lnTo>
                    <a:lnTo>
                      <a:pt x="431" y="308"/>
                    </a:lnTo>
                    <a:lnTo>
                      <a:pt x="429" y="305"/>
                    </a:lnTo>
                    <a:lnTo>
                      <a:pt x="428" y="302"/>
                    </a:lnTo>
                    <a:lnTo>
                      <a:pt x="428" y="302"/>
                    </a:lnTo>
                    <a:lnTo>
                      <a:pt x="427" y="299"/>
                    </a:lnTo>
                    <a:lnTo>
                      <a:pt x="427" y="299"/>
                    </a:lnTo>
                    <a:lnTo>
                      <a:pt x="424" y="296"/>
                    </a:lnTo>
                    <a:lnTo>
                      <a:pt x="418" y="285"/>
                    </a:lnTo>
                    <a:lnTo>
                      <a:pt x="413" y="276"/>
                    </a:lnTo>
                    <a:lnTo>
                      <a:pt x="412" y="272"/>
                    </a:lnTo>
                    <a:lnTo>
                      <a:pt x="412" y="270"/>
                    </a:lnTo>
                    <a:lnTo>
                      <a:pt x="413" y="268"/>
                    </a:lnTo>
                    <a:lnTo>
                      <a:pt x="416" y="267"/>
                    </a:lnTo>
                    <a:lnTo>
                      <a:pt x="416" y="267"/>
                    </a:lnTo>
                    <a:lnTo>
                      <a:pt x="417" y="266"/>
                    </a:lnTo>
                    <a:lnTo>
                      <a:pt x="417" y="266"/>
                    </a:lnTo>
                    <a:lnTo>
                      <a:pt x="417" y="262"/>
                    </a:lnTo>
                    <a:lnTo>
                      <a:pt x="417" y="262"/>
                    </a:lnTo>
                    <a:lnTo>
                      <a:pt x="413" y="252"/>
                    </a:lnTo>
                    <a:lnTo>
                      <a:pt x="412" y="246"/>
                    </a:lnTo>
                    <a:lnTo>
                      <a:pt x="412" y="245"/>
                    </a:lnTo>
                    <a:lnTo>
                      <a:pt x="413" y="242"/>
                    </a:lnTo>
                    <a:lnTo>
                      <a:pt x="417" y="239"/>
                    </a:lnTo>
                    <a:lnTo>
                      <a:pt x="419" y="235"/>
                    </a:lnTo>
                    <a:lnTo>
                      <a:pt x="424" y="234"/>
                    </a:lnTo>
                    <a:lnTo>
                      <a:pt x="424" y="234"/>
                    </a:lnTo>
                    <a:lnTo>
                      <a:pt x="427" y="230"/>
                    </a:lnTo>
                    <a:lnTo>
                      <a:pt x="430" y="228"/>
                    </a:lnTo>
                    <a:lnTo>
                      <a:pt x="432" y="224"/>
                    </a:lnTo>
                    <a:lnTo>
                      <a:pt x="434" y="223"/>
                    </a:lnTo>
                    <a:lnTo>
                      <a:pt x="434" y="223"/>
                    </a:lnTo>
                    <a:lnTo>
                      <a:pt x="434" y="222"/>
                    </a:lnTo>
                    <a:lnTo>
                      <a:pt x="434" y="222"/>
                    </a:lnTo>
                    <a:lnTo>
                      <a:pt x="432" y="219"/>
                    </a:lnTo>
                    <a:lnTo>
                      <a:pt x="432" y="219"/>
                    </a:lnTo>
                    <a:lnTo>
                      <a:pt x="430" y="218"/>
                    </a:lnTo>
                    <a:lnTo>
                      <a:pt x="427" y="216"/>
                    </a:lnTo>
                    <a:lnTo>
                      <a:pt x="424" y="215"/>
                    </a:lnTo>
                    <a:lnTo>
                      <a:pt x="422" y="214"/>
                    </a:lnTo>
                    <a:lnTo>
                      <a:pt x="421" y="211"/>
                    </a:lnTo>
                    <a:lnTo>
                      <a:pt x="419" y="206"/>
                    </a:lnTo>
                    <a:lnTo>
                      <a:pt x="418" y="202"/>
                    </a:lnTo>
                    <a:lnTo>
                      <a:pt x="418" y="202"/>
                    </a:lnTo>
                    <a:lnTo>
                      <a:pt x="417" y="197"/>
                    </a:lnTo>
                    <a:lnTo>
                      <a:pt x="417" y="197"/>
                    </a:lnTo>
                    <a:lnTo>
                      <a:pt x="413" y="193"/>
                    </a:lnTo>
                    <a:lnTo>
                      <a:pt x="409" y="188"/>
                    </a:lnTo>
                    <a:lnTo>
                      <a:pt x="407" y="184"/>
                    </a:lnTo>
                    <a:lnTo>
                      <a:pt x="406" y="181"/>
                    </a:lnTo>
                    <a:lnTo>
                      <a:pt x="407" y="180"/>
                    </a:lnTo>
                    <a:lnTo>
                      <a:pt x="409" y="178"/>
                    </a:lnTo>
                    <a:lnTo>
                      <a:pt x="409" y="178"/>
                    </a:lnTo>
                    <a:lnTo>
                      <a:pt x="410" y="175"/>
                    </a:lnTo>
                    <a:lnTo>
                      <a:pt x="410" y="174"/>
                    </a:lnTo>
                    <a:lnTo>
                      <a:pt x="410" y="173"/>
                    </a:lnTo>
                    <a:lnTo>
                      <a:pt x="411" y="171"/>
                    </a:lnTo>
                    <a:lnTo>
                      <a:pt x="416" y="168"/>
                    </a:lnTo>
                    <a:lnTo>
                      <a:pt x="422" y="165"/>
                    </a:lnTo>
                    <a:lnTo>
                      <a:pt x="427" y="160"/>
                    </a:lnTo>
                    <a:lnTo>
                      <a:pt x="429" y="159"/>
                    </a:lnTo>
                    <a:lnTo>
                      <a:pt x="429" y="157"/>
                    </a:lnTo>
                    <a:lnTo>
                      <a:pt x="429" y="159"/>
                    </a:lnTo>
                    <a:lnTo>
                      <a:pt x="430" y="157"/>
                    </a:lnTo>
                    <a:lnTo>
                      <a:pt x="429" y="156"/>
                    </a:lnTo>
                    <a:lnTo>
                      <a:pt x="429" y="156"/>
                    </a:lnTo>
                    <a:lnTo>
                      <a:pt x="429" y="157"/>
                    </a:lnTo>
                    <a:lnTo>
                      <a:pt x="428" y="160"/>
                    </a:lnTo>
                    <a:lnTo>
                      <a:pt x="425" y="163"/>
                    </a:lnTo>
                    <a:lnTo>
                      <a:pt x="425" y="163"/>
                    </a:lnTo>
                    <a:lnTo>
                      <a:pt x="424" y="166"/>
                    </a:lnTo>
                    <a:lnTo>
                      <a:pt x="424" y="166"/>
                    </a:lnTo>
                    <a:lnTo>
                      <a:pt x="424" y="167"/>
                    </a:lnTo>
                    <a:lnTo>
                      <a:pt x="424" y="167"/>
                    </a:lnTo>
                    <a:lnTo>
                      <a:pt x="427" y="167"/>
                    </a:lnTo>
                    <a:lnTo>
                      <a:pt x="427" y="167"/>
                    </a:lnTo>
                    <a:lnTo>
                      <a:pt x="431" y="166"/>
                    </a:lnTo>
                    <a:lnTo>
                      <a:pt x="436" y="162"/>
                    </a:lnTo>
                    <a:lnTo>
                      <a:pt x="442" y="160"/>
                    </a:lnTo>
                    <a:lnTo>
                      <a:pt x="449" y="156"/>
                    </a:lnTo>
                    <a:lnTo>
                      <a:pt x="458" y="154"/>
                    </a:lnTo>
                    <a:lnTo>
                      <a:pt x="465" y="154"/>
                    </a:lnTo>
                    <a:lnTo>
                      <a:pt x="469" y="152"/>
                    </a:lnTo>
                    <a:lnTo>
                      <a:pt x="471" y="150"/>
                    </a:lnTo>
                    <a:lnTo>
                      <a:pt x="472" y="150"/>
                    </a:lnTo>
                    <a:lnTo>
                      <a:pt x="473" y="148"/>
                    </a:lnTo>
                    <a:lnTo>
                      <a:pt x="473" y="148"/>
                    </a:lnTo>
                    <a:lnTo>
                      <a:pt x="473" y="137"/>
                    </a:lnTo>
                    <a:lnTo>
                      <a:pt x="473" y="136"/>
                    </a:lnTo>
                    <a:lnTo>
                      <a:pt x="474" y="136"/>
                    </a:lnTo>
                    <a:lnTo>
                      <a:pt x="475" y="136"/>
                    </a:lnTo>
                    <a:lnTo>
                      <a:pt x="491" y="144"/>
                    </a:lnTo>
                    <a:lnTo>
                      <a:pt x="494" y="144"/>
                    </a:lnTo>
                    <a:lnTo>
                      <a:pt x="494" y="144"/>
                    </a:lnTo>
                    <a:lnTo>
                      <a:pt x="500" y="142"/>
                    </a:lnTo>
                    <a:lnTo>
                      <a:pt x="505" y="140"/>
                    </a:lnTo>
                    <a:lnTo>
                      <a:pt x="510" y="122"/>
                    </a:lnTo>
                    <a:lnTo>
                      <a:pt x="511" y="117"/>
                    </a:lnTo>
                    <a:lnTo>
                      <a:pt x="511" y="117"/>
                    </a:lnTo>
                    <a:lnTo>
                      <a:pt x="511" y="116"/>
                    </a:lnTo>
                    <a:lnTo>
                      <a:pt x="511" y="116"/>
                    </a:lnTo>
                    <a:lnTo>
                      <a:pt x="509" y="115"/>
                    </a:lnTo>
                    <a:lnTo>
                      <a:pt x="509" y="115"/>
                    </a:lnTo>
                    <a:lnTo>
                      <a:pt x="504" y="112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2"/>
                    </a:lnTo>
                    <a:lnTo>
                      <a:pt x="504" y="113"/>
                    </a:lnTo>
                    <a:lnTo>
                      <a:pt x="509" y="116"/>
                    </a:lnTo>
                    <a:lnTo>
                      <a:pt x="510" y="117"/>
                    </a:lnTo>
                    <a:lnTo>
                      <a:pt x="510" y="117"/>
                    </a:lnTo>
                    <a:lnTo>
                      <a:pt x="509" y="122"/>
                    </a:lnTo>
                    <a:lnTo>
                      <a:pt x="504" y="138"/>
                    </a:lnTo>
                    <a:lnTo>
                      <a:pt x="499" y="141"/>
                    </a:lnTo>
                    <a:lnTo>
                      <a:pt x="494" y="143"/>
                    </a:lnTo>
                    <a:lnTo>
                      <a:pt x="491" y="143"/>
                    </a:lnTo>
                    <a:lnTo>
                      <a:pt x="477" y="135"/>
                    </a:lnTo>
                    <a:lnTo>
                      <a:pt x="474" y="135"/>
                    </a:lnTo>
                    <a:lnTo>
                      <a:pt x="474" y="135"/>
                    </a:lnTo>
                    <a:lnTo>
                      <a:pt x="473" y="136"/>
                    </a:lnTo>
                    <a:lnTo>
                      <a:pt x="472" y="136"/>
                    </a:lnTo>
                    <a:lnTo>
                      <a:pt x="472" y="137"/>
                    </a:lnTo>
                    <a:lnTo>
                      <a:pt x="472" y="148"/>
                    </a:lnTo>
                    <a:lnTo>
                      <a:pt x="471" y="149"/>
                    </a:lnTo>
                    <a:lnTo>
                      <a:pt x="468" y="150"/>
                    </a:lnTo>
                    <a:lnTo>
                      <a:pt x="463" y="153"/>
                    </a:lnTo>
                    <a:lnTo>
                      <a:pt x="458" y="153"/>
                    </a:lnTo>
                    <a:lnTo>
                      <a:pt x="449" y="155"/>
                    </a:lnTo>
                    <a:lnTo>
                      <a:pt x="442" y="159"/>
                    </a:lnTo>
                    <a:lnTo>
                      <a:pt x="436" y="161"/>
                    </a:lnTo>
                    <a:lnTo>
                      <a:pt x="431" y="165"/>
                    </a:lnTo>
                    <a:lnTo>
                      <a:pt x="427" y="166"/>
                    </a:lnTo>
                    <a:lnTo>
                      <a:pt x="425" y="166"/>
                    </a:lnTo>
                    <a:lnTo>
                      <a:pt x="425" y="166"/>
                    </a:lnTo>
                    <a:lnTo>
                      <a:pt x="425" y="165"/>
                    </a:lnTo>
                    <a:lnTo>
                      <a:pt x="429" y="161"/>
                    </a:lnTo>
                    <a:lnTo>
                      <a:pt x="429" y="161"/>
                    </a:lnTo>
                    <a:lnTo>
                      <a:pt x="430" y="157"/>
                    </a:lnTo>
                    <a:lnTo>
                      <a:pt x="430" y="157"/>
                    </a:lnTo>
                    <a:lnTo>
                      <a:pt x="430" y="156"/>
                    </a:lnTo>
                    <a:lnTo>
                      <a:pt x="430" y="155"/>
                    </a:lnTo>
                    <a:lnTo>
                      <a:pt x="428" y="157"/>
                    </a:lnTo>
                    <a:lnTo>
                      <a:pt x="428" y="157"/>
                    </a:lnTo>
                    <a:lnTo>
                      <a:pt x="427" y="160"/>
                    </a:lnTo>
                    <a:lnTo>
                      <a:pt x="421" y="163"/>
                    </a:lnTo>
                    <a:lnTo>
                      <a:pt x="415" y="167"/>
                    </a:lnTo>
                    <a:lnTo>
                      <a:pt x="410" y="171"/>
                    </a:lnTo>
                    <a:lnTo>
                      <a:pt x="409" y="172"/>
                    </a:lnTo>
                    <a:lnTo>
                      <a:pt x="409" y="173"/>
                    </a:lnTo>
                    <a:lnTo>
                      <a:pt x="409" y="174"/>
                    </a:lnTo>
                    <a:lnTo>
                      <a:pt x="407" y="178"/>
                    </a:lnTo>
                    <a:lnTo>
                      <a:pt x="406" y="179"/>
                    </a:lnTo>
                    <a:lnTo>
                      <a:pt x="406" y="179"/>
                    </a:lnTo>
                    <a:lnTo>
                      <a:pt x="405" y="181"/>
                    </a:lnTo>
                    <a:lnTo>
                      <a:pt x="405" y="181"/>
                    </a:lnTo>
                    <a:lnTo>
                      <a:pt x="406" y="185"/>
                    </a:lnTo>
                    <a:lnTo>
                      <a:pt x="406" y="185"/>
                    </a:lnTo>
                    <a:lnTo>
                      <a:pt x="407" y="188"/>
                    </a:lnTo>
                    <a:lnTo>
                      <a:pt x="407" y="188"/>
                    </a:lnTo>
                    <a:lnTo>
                      <a:pt x="412" y="193"/>
                    </a:lnTo>
                    <a:lnTo>
                      <a:pt x="416" y="198"/>
                    </a:lnTo>
                    <a:lnTo>
                      <a:pt x="417" y="202"/>
                    </a:lnTo>
                    <a:lnTo>
                      <a:pt x="418" y="206"/>
                    </a:lnTo>
                    <a:lnTo>
                      <a:pt x="419" y="211"/>
                    </a:lnTo>
                    <a:lnTo>
                      <a:pt x="419" y="211"/>
                    </a:lnTo>
                    <a:lnTo>
                      <a:pt x="421" y="215"/>
                    </a:lnTo>
                    <a:lnTo>
                      <a:pt x="421" y="215"/>
                    </a:lnTo>
                    <a:lnTo>
                      <a:pt x="423" y="216"/>
                    </a:lnTo>
                    <a:lnTo>
                      <a:pt x="423" y="216"/>
                    </a:lnTo>
                    <a:lnTo>
                      <a:pt x="427" y="217"/>
                    </a:lnTo>
                    <a:lnTo>
                      <a:pt x="430" y="219"/>
                    </a:lnTo>
                    <a:lnTo>
                      <a:pt x="431" y="221"/>
                    </a:lnTo>
                    <a:lnTo>
                      <a:pt x="432" y="222"/>
                    </a:lnTo>
                    <a:lnTo>
                      <a:pt x="432" y="223"/>
                    </a:lnTo>
                    <a:lnTo>
                      <a:pt x="431" y="224"/>
                    </a:lnTo>
                    <a:lnTo>
                      <a:pt x="429" y="227"/>
                    </a:lnTo>
                    <a:lnTo>
                      <a:pt x="425" y="230"/>
                    </a:lnTo>
                    <a:lnTo>
                      <a:pt x="423" y="233"/>
                    </a:lnTo>
                    <a:lnTo>
                      <a:pt x="419" y="235"/>
                    </a:lnTo>
                    <a:lnTo>
                      <a:pt x="419" y="235"/>
                    </a:lnTo>
                    <a:lnTo>
                      <a:pt x="416" y="237"/>
                    </a:lnTo>
                    <a:lnTo>
                      <a:pt x="412" y="242"/>
                    </a:lnTo>
                    <a:lnTo>
                      <a:pt x="411" y="243"/>
                    </a:lnTo>
                    <a:lnTo>
                      <a:pt x="411" y="243"/>
                    </a:lnTo>
                    <a:lnTo>
                      <a:pt x="411" y="246"/>
                    </a:lnTo>
                    <a:lnTo>
                      <a:pt x="411" y="246"/>
                    </a:lnTo>
                    <a:lnTo>
                      <a:pt x="412" y="252"/>
                    </a:lnTo>
                    <a:lnTo>
                      <a:pt x="416" y="262"/>
                    </a:lnTo>
                    <a:lnTo>
                      <a:pt x="416" y="266"/>
                    </a:lnTo>
                    <a:lnTo>
                      <a:pt x="415" y="266"/>
                    </a:lnTo>
                    <a:lnTo>
                      <a:pt x="413" y="267"/>
                    </a:lnTo>
                    <a:lnTo>
                      <a:pt x="413" y="267"/>
                    </a:lnTo>
                    <a:lnTo>
                      <a:pt x="411" y="270"/>
                    </a:lnTo>
                    <a:lnTo>
                      <a:pt x="411" y="270"/>
                    </a:lnTo>
                    <a:lnTo>
                      <a:pt x="411" y="272"/>
                    </a:lnTo>
                    <a:lnTo>
                      <a:pt x="411" y="272"/>
                    </a:lnTo>
                    <a:lnTo>
                      <a:pt x="412" y="276"/>
                    </a:lnTo>
                    <a:lnTo>
                      <a:pt x="412" y="276"/>
                    </a:lnTo>
                    <a:lnTo>
                      <a:pt x="417" y="286"/>
                    </a:lnTo>
                    <a:lnTo>
                      <a:pt x="423" y="296"/>
                    </a:lnTo>
                    <a:lnTo>
                      <a:pt x="425" y="299"/>
                    </a:lnTo>
                    <a:lnTo>
                      <a:pt x="427" y="303"/>
                    </a:lnTo>
                    <a:lnTo>
                      <a:pt x="428" y="305"/>
                    </a:lnTo>
                    <a:lnTo>
                      <a:pt x="428" y="305"/>
                    </a:lnTo>
                    <a:lnTo>
                      <a:pt x="431" y="309"/>
                    </a:lnTo>
                    <a:lnTo>
                      <a:pt x="431" y="309"/>
                    </a:lnTo>
                    <a:lnTo>
                      <a:pt x="438" y="315"/>
                    </a:lnTo>
                    <a:lnTo>
                      <a:pt x="458" y="327"/>
                    </a:lnTo>
                    <a:lnTo>
                      <a:pt x="480" y="342"/>
                    </a:lnTo>
                    <a:lnTo>
                      <a:pt x="493" y="351"/>
                    </a:lnTo>
                    <a:lnTo>
                      <a:pt x="499" y="353"/>
                    </a:lnTo>
                    <a:lnTo>
                      <a:pt x="504" y="354"/>
                    </a:lnTo>
                    <a:lnTo>
                      <a:pt x="514" y="359"/>
                    </a:lnTo>
                    <a:lnTo>
                      <a:pt x="517" y="363"/>
                    </a:lnTo>
                    <a:lnTo>
                      <a:pt x="521" y="370"/>
                    </a:lnTo>
                    <a:lnTo>
                      <a:pt x="527" y="382"/>
                    </a:lnTo>
                    <a:lnTo>
                      <a:pt x="534" y="397"/>
                    </a:lnTo>
                    <a:lnTo>
                      <a:pt x="541" y="416"/>
                    </a:lnTo>
                    <a:lnTo>
                      <a:pt x="547" y="434"/>
                    </a:lnTo>
                    <a:lnTo>
                      <a:pt x="548" y="440"/>
                    </a:lnTo>
                    <a:lnTo>
                      <a:pt x="553" y="446"/>
                    </a:lnTo>
                    <a:lnTo>
                      <a:pt x="555" y="452"/>
                    </a:lnTo>
                    <a:lnTo>
                      <a:pt x="560" y="456"/>
                    </a:lnTo>
                    <a:lnTo>
                      <a:pt x="568" y="464"/>
                    </a:lnTo>
                    <a:lnTo>
                      <a:pt x="578" y="473"/>
                    </a:lnTo>
                    <a:lnTo>
                      <a:pt x="587" y="483"/>
                    </a:lnTo>
                    <a:lnTo>
                      <a:pt x="613" y="503"/>
                    </a:lnTo>
                    <a:lnTo>
                      <a:pt x="616" y="507"/>
                    </a:lnTo>
                    <a:lnTo>
                      <a:pt x="620" y="512"/>
                    </a:lnTo>
                    <a:lnTo>
                      <a:pt x="622" y="514"/>
                    </a:lnTo>
                    <a:lnTo>
                      <a:pt x="622" y="514"/>
                    </a:lnTo>
                    <a:lnTo>
                      <a:pt x="626" y="516"/>
                    </a:lnTo>
                    <a:lnTo>
                      <a:pt x="626" y="516"/>
                    </a:lnTo>
                    <a:lnTo>
                      <a:pt x="633" y="519"/>
                    </a:lnTo>
                    <a:lnTo>
                      <a:pt x="642" y="523"/>
                    </a:lnTo>
                    <a:lnTo>
                      <a:pt x="645" y="523"/>
                    </a:lnTo>
                    <a:lnTo>
                      <a:pt x="646" y="523"/>
                    </a:lnTo>
                    <a:lnTo>
                      <a:pt x="660" y="523"/>
                    </a:lnTo>
                    <a:lnTo>
                      <a:pt x="679" y="522"/>
                    </a:lnTo>
                    <a:lnTo>
                      <a:pt x="698" y="519"/>
                    </a:lnTo>
                    <a:lnTo>
                      <a:pt x="716" y="519"/>
                    </a:lnTo>
                    <a:lnTo>
                      <a:pt x="720" y="519"/>
                    </a:lnTo>
                    <a:lnTo>
                      <a:pt x="721" y="520"/>
                    </a:lnTo>
                    <a:lnTo>
                      <a:pt x="726" y="528"/>
                    </a:lnTo>
                    <a:lnTo>
                      <a:pt x="726" y="532"/>
                    </a:lnTo>
                    <a:lnTo>
                      <a:pt x="725" y="534"/>
                    </a:lnTo>
                    <a:lnTo>
                      <a:pt x="722" y="537"/>
                    </a:lnTo>
                    <a:lnTo>
                      <a:pt x="719" y="541"/>
                    </a:lnTo>
                    <a:lnTo>
                      <a:pt x="711" y="547"/>
                    </a:lnTo>
                    <a:lnTo>
                      <a:pt x="711" y="547"/>
                    </a:lnTo>
                    <a:lnTo>
                      <a:pt x="711" y="547"/>
                    </a:lnTo>
                    <a:lnTo>
                      <a:pt x="706" y="552"/>
                    </a:lnTo>
                    <a:lnTo>
                      <a:pt x="703" y="554"/>
                    </a:lnTo>
                    <a:lnTo>
                      <a:pt x="703" y="554"/>
                    </a:lnTo>
                    <a:lnTo>
                      <a:pt x="703" y="556"/>
                    </a:lnTo>
                    <a:lnTo>
                      <a:pt x="703" y="557"/>
                    </a:lnTo>
                    <a:lnTo>
                      <a:pt x="703" y="557"/>
                    </a:lnTo>
                    <a:lnTo>
                      <a:pt x="703" y="557"/>
                    </a:lnTo>
                    <a:lnTo>
                      <a:pt x="709" y="562"/>
                    </a:lnTo>
                    <a:lnTo>
                      <a:pt x="715" y="566"/>
                    </a:lnTo>
                    <a:lnTo>
                      <a:pt x="727" y="574"/>
                    </a:lnTo>
                    <a:lnTo>
                      <a:pt x="741" y="578"/>
                    </a:lnTo>
                    <a:lnTo>
                      <a:pt x="754" y="583"/>
                    </a:lnTo>
                    <a:lnTo>
                      <a:pt x="783" y="590"/>
                    </a:lnTo>
                    <a:lnTo>
                      <a:pt x="797" y="595"/>
                    </a:lnTo>
                    <a:lnTo>
                      <a:pt x="809" y="601"/>
                    </a:lnTo>
                    <a:lnTo>
                      <a:pt x="810" y="601"/>
                    </a:lnTo>
                    <a:lnTo>
                      <a:pt x="809" y="601"/>
                    </a:lnTo>
                    <a:lnTo>
                      <a:pt x="820" y="607"/>
                    </a:lnTo>
                    <a:lnTo>
                      <a:pt x="830" y="614"/>
                    </a:lnTo>
                    <a:lnTo>
                      <a:pt x="838" y="620"/>
                    </a:lnTo>
                    <a:lnTo>
                      <a:pt x="850" y="625"/>
                    </a:lnTo>
                    <a:lnTo>
                      <a:pt x="863" y="630"/>
                    </a:lnTo>
                    <a:lnTo>
                      <a:pt x="875" y="634"/>
                    </a:lnTo>
                    <a:lnTo>
                      <a:pt x="880" y="636"/>
                    </a:lnTo>
                    <a:lnTo>
                      <a:pt x="882" y="638"/>
                    </a:lnTo>
                    <a:lnTo>
                      <a:pt x="884" y="641"/>
                    </a:lnTo>
                    <a:lnTo>
                      <a:pt x="889" y="645"/>
                    </a:lnTo>
                    <a:lnTo>
                      <a:pt x="896" y="652"/>
                    </a:lnTo>
                    <a:lnTo>
                      <a:pt x="908" y="662"/>
                    </a:lnTo>
                    <a:lnTo>
                      <a:pt x="915" y="668"/>
                    </a:lnTo>
                    <a:lnTo>
                      <a:pt x="921" y="672"/>
                    </a:lnTo>
                    <a:lnTo>
                      <a:pt x="924" y="675"/>
                    </a:lnTo>
                    <a:lnTo>
                      <a:pt x="925" y="678"/>
                    </a:lnTo>
                    <a:lnTo>
                      <a:pt x="926" y="686"/>
                    </a:lnTo>
                    <a:lnTo>
                      <a:pt x="926" y="690"/>
                    </a:lnTo>
                    <a:lnTo>
                      <a:pt x="925" y="695"/>
                    </a:lnTo>
                    <a:lnTo>
                      <a:pt x="923" y="701"/>
                    </a:lnTo>
                    <a:lnTo>
                      <a:pt x="921" y="707"/>
                    </a:lnTo>
                    <a:lnTo>
                      <a:pt x="920" y="712"/>
                    </a:lnTo>
                    <a:lnTo>
                      <a:pt x="919" y="714"/>
                    </a:lnTo>
                    <a:lnTo>
                      <a:pt x="918" y="715"/>
                    </a:lnTo>
                    <a:lnTo>
                      <a:pt x="915" y="717"/>
                    </a:lnTo>
                    <a:lnTo>
                      <a:pt x="915" y="717"/>
                    </a:lnTo>
                    <a:lnTo>
                      <a:pt x="913" y="717"/>
                    </a:lnTo>
                    <a:lnTo>
                      <a:pt x="908" y="715"/>
                    </a:lnTo>
                    <a:lnTo>
                      <a:pt x="896" y="709"/>
                    </a:lnTo>
                    <a:lnTo>
                      <a:pt x="894" y="707"/>
                    </a:lnTo>
                    <a:lnTo>
                      <a:pt x="892" y="706"/>
                    </a:lnTo>
                    <a:lnTo>
                      <a:pt x="892" y="706"/>
                    </a:lnTo>
                    <a:lnTo>
                      <a:pt x="890" y="703"/>
                    </a:lnTo>
                    <a:lnTo>
                      <a:pt x="889" y="701"/>
                    </a:lnTo>
                    <a:lnTo>
                      <a:pt x="888" y="696"/>
                    </a:lnTo>
                    <a:lnTo>
                      <a:pt x="888" y="687"/>
                    </a:lnTo>
                    <a:lnTo>
                      <a:pt x="887" y="684"/>
                    </a:lnTo>
                    <a:lnTo>
                      <a:pt x="887" y="683"/>
                    </a:lnTo>
                    <a:lnTo>
                      <a:pt x="883" y="678"/>
                    </a:lnTo>
                    <a:lnTo>
                      <a:pt x="880" y="676"/>
                    </a:lnTo>
                    <a:lnTo>
                      <a:pt x="880" y="676"/>
                    </a:lnTo>
                    <a:lnTo>
                      <a:pt x="877" y="675"/>
                    </a:lnTo>
                    <a:lnTo>
                      <a:pt x="877" y="675"/>
                    </a:lnTo>
                    <a:lnTo>
                      <a:pt x="872" y="674"/>
                    </a:lnTo>
                    <a:lnTo>
                      <a:pt x="870" y="672"/>
                    </a:lnTo>
                    <a:lnTo>
                      <a:pt x="870" y="672"/>
                    </a:lnTo>
                    <a:lnTo>
                      <a:pt x="859" y="671"/>
                    </a:lnTo>
                    <a:lnTo>
                      <a:pt x="847" y="670"/>
                    </a:lnTo>
                    <a:lnTo>
                      <a:pt x="830" y="668"/>
                    </a:lnTo>
                    <a:lnTo>
                      <a:pt x="826" y="665"/>
                    </a:lnTo>
                    <a:lnTo>
                      <a:pt x="824" y="663"/>
                    </a:lnTo>
                    <a:lnTo>
                      <a:pt x="819" y="659"/>
                    </a:lnTo>
                    <a:lnTo>
                      <a:pt x="814" y="655"/>
                    </a:lnTo>
                    <a:lnTo>
                      <a:pt x="810" y="653"/>
                    </a:lnTo>
                    <a:lnTo>
                      <a:pt x="810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1" y="657"/>
                    </a:lnTo>
                    <a:lnTo>
                      <a:pt x="797" y="661"/>
                    </a:lnTo>
                    <a:lnTo>
                      <a:pt x="794" y="665"/>
                    </a:lnTo>
                    <a:lnTo>
                      <a:pt x="790" y="669"/>
                    </a:lnTo>
                    <a:lnTo>
                      <a:pt x="785" y="680"/>
                    </a:lnTo>
                    <a:lnTo>
                      <a:pt x="782" y="689"/>
                    </a:lnTo>
                    <a:lnTo>
                      <a:pt x="782" y="689"/>
                    </a:lnTo>
                    <a:lnTo>
                      <a:pt x="778" y="708"/>
                    </a:lnTo>
                    <a:lnTo>
                      <a:pt x="777" y="715"/>
                    </a:lnTo>
                    <a:lnTo>
                      <a:pt x="773" y="721"/>
                    </a:lnTo>
                    <a:lnTo>
                      <a:pt x="773" y="721"/>
                    </a:lnTo>
                    <a:lnTo>
                      <a:pt x="771" y="725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30"/>
                    </a:lnTo>
                    <a:lnTo>
                      <a:pt x="770" y="730"/>
                    </a:lnTo>
                    <a:lnTo>
                      <a:pt x="771" y="736"/>
                    </a:lnTo>
                    <a:lnTo>
                      <a:pt x="773" y="742"/>
                    </a:lnTo>
                    <a:lnTo>
                      <a:pt x="778" y="745"/>
                    </a:lnTo>
                    <a:lnTo>
                      <a:pt x="783" y="748"/>
                    </a:lnTo>
                    <a:lnTo>
                      <a:pt x="783" y="748"/>
                    </a:lnTo>
                    <a:lnTo>
                      <a:pt x="795" y="754"/>
                    </a:lnTo>
                    <a:lnTo>
                      <a:pt x="806" y="758"/>
                    </a:lnTo>
                    <a:lnTo>
                      <a:pt x="806" y="757"/>
                    </a:lnTo>
                    <a:lnTo>
                      <a:pt x="806" y="758"/>
                    </a:lnTo>
                    <a:lnTo>
                      <a:pt x="819" y="768"/>
                    </a:lnTo>
                    <a:lnTo>
                      <a:pt x="820" y="770"/>
                    </a:lnTo>
                    <a:lnTo>
                      <a:pt x="822" y="771"/>
                    </a:lnTo>
                    <a:lnTo>
                      <a:pt x="825" y="777"/>
                    </a:lnTo>
                    <a:lnTo>
                      <a:pt x="826" y="782"/>
                    </a:lnTo>
                    <a:lnTo>
                      <a:pt x="826" y="787"/>
                    </a:lnTo>
                    <a:lnTo>
                      <a:pt x="826" y="787"/>
                    </a:lnTo>
                    <a:lnTo>
                      <a:pt x="828" y="799"/>
                    </a:lnTo>
                    <a:lnTo>
                      <a:pt x="832" y="814"/>
                    </a:lnTo>
                    <a:lnTo>
                      <a:pt x="832" y="816"/>
                    </a:lnTo>
                    <a:lnTo>
                      <a:pt x="832" y="817"/>
                    </a:lnTo>
                    <a:lnTo>
                      <a:pt x="828" y="817"/>
                    </a:lnTo>
                    <a:lnTo>
                      <a:pt x="814" y="817"/>
                    </a:lnTo>
                    <a:lnTo>
                      <a:pt x="810" y="818"/>
                    </a:lnTo>
                    <a:lnTo>
                      <a:pt x="810" y="818"/>
                    </a:lnTo>
                    <a:lnTo>
                      <a:pt x="807" y="822"/>
                    </a:lnTo>
                    <a:lnTo>
                      <a:pt x="797" y="829"/>
                    </a:lnTo>
                    <a:lnTo>
                      <a:pt x="790" y="837"/>
                    </a:lnTo>
                    <a:lnTo>
                      <a:pt x="784" y="842"/>
                    </a:lnTo>
                    <a:lnTo>
                      <a:pt x="783" y="845"/>
                    </a:lnTo>
                    <a:lnTo>
                      <a:pt x="783" y="845"/>
                    </a:lnTo>
                    <a:lnTo>
                      <a:pt x="783" y="849"/>
                    </a:lnTo>
                    <a:lnTo>
                      <a:pt x="783" y="849"/>
                    </a:lnTo>
                    <a:lnTo>
                      <a:pt x="784" y="856"/>
                    </a:lnTo>
                    <a:lnTo>
                      <a:pt x="787" y="863"/>
                    </a:lnTo>
                    <a:lnTo>
                      <a:pt x="789" y="870"/>
                    </a:lnTo>
                    <a:lnTo>
                      <a:pt x="788" y="875"/>
                    </a:lnTo>
                    <a:lnTo>
                      <a:pt x="785" y="879"/>
                    </a:lnTo>
                    <a:lnTo>
                      <a:pt x="783" y="882"/>
                    </a:lnTo>
                    <a:lnTo>
                      <a:pt x="779" y="885"/>
                    </a:lnTo>
                    <a:lnTo>
                      <a:pt x="779" y="885"/>
                    </a:lnTo>
                    <a:lnTo>
                      <a:pt x="776" y="888"/>
                    </a:lnTo>
                    <a:lnTo>
                      <a:pt x="770" y="894"/>
                    </a:lnTo>
                    <a:lnTo>
                      <a:pt x="759" y="909"/>
                    </a:lnTo>
                    <a:lnTo>
                      <a:pt x="757" y="913"/>
                    </a:lnTo>
                    <a:lnTo>
                      <a:pt x="757" y="913"/>
                    </a:lnTo>
                    <a:lnTo>
                      <a:pt x="756" y="917"/>
                    </a:lnTo>
                    <a:lnTo>
                      <a:pt x="756" y="917"/>
                    </a:lnTo>
                    <a:lnTo>
                      <a:pt x="754" y="926"/>
                    </a:lnTo>
                    <a:lnTo>
                      <a:pt x="754" y="930"/>
                    </a:lnTo>
                    <a:lnTo>
                      <a:pt x="752" y="932"/>
                    </a:lnTo>
                    <a:lnTo>
                      <a:pt x="750" y="934"/>
                    </a:lnTo>
                    <a:lnTo>
                      <a:pt x="750" y="934"/>
                    </a:lnTo>
                    <a:lnTo>
                      <a:pt x="745" y="935"/>
                    </a:lnTo>
                    <a:lnTo>
                      <a:pt x="737" y="936"/>
                    </a:lnTo>
                    <a:lnTo>
                      <a:pt x="727" y="937"/>
                    </a:lnTo>
                    <a:lnTo>
                      <a:pt x="723" y="936"/>
                    </a:lnTo>
                    <a:lnTo>
                      <a:pt x="721" y="935"/>
                    </a:lnTo>
                    <a:lnTo>
                      <a:pt x="720" y="930"/>
                    </a:lnTo>
                    <a:lnTo>
                      <a:pt x="719" y="928"/>
                    </a:lnTo>
                    <a:lnTo>
                      <a:pt x="717" y="919"/>
                    </a:lnTo>
                    <a:lnTo>
                      <a:pt x="717" y="910"/>
                    </a:lnTo>
                    <a:lnTo>
                      <a:pt x="720" y="906"/>
                    </a:lnTo>
                    <a:lnTo>
                      <a:pt x="721" y="903"/>
                    </a:lnTo>
                    <a:lnTo>
                      <a:pt x="723" y="899"/>
                    </a:lnTo>
                    <a:lnTo>
                      <a:pt x="726" y="895"/>
                    </a:lnTo>
                    <a:lnTo>
                      <a:pt x="729" y="891"/>
                    </a:lnTo>
                    <a:lnTo>
                      <a:pt x="732" y="885"/>
                    </a:lnTo>
                    <a:lnTo>
                      <a:pt x="734" y="876"/>
                    </a:lnTo>
                    <a:lnTo>
                      <a:pt x="735" y="870"/>
                    </a:lnTo>
                    <a:lnTo>
                      <a:pt x="734" y="867"/>
                    </a:lnTo>
                    <a:lnTo>
                      <a:pt x="734" y="866"/>
                    </a:lnTo>
                    <a:lnTo>
                      <a:pt x="732" y="863"/>
                    </a:lnTo>
                    <a:lnTo>
                      <a:pt x="732" y="861"/>
                    </a:lnTo>
                    <a:lnTo>
                      <a:pt x="732" y="860"/>
                    </a:lnTo>
                    <a:lnTo>
                      <a:pt x="732" y="858"/>
                    </a:lnTo>
                    <a:lnTo>
                      <a:pt x="738" y="855"/>
                    </a:lnTo>
                    <a:lnTo>
                      <a:pt x="745" y="853"/>
                    </a:lnTo>
                    <a:lnTo>
                      <a:pt x="751" y="851"/>
                    </a:lnTo>
                    <a:lnTo>
                      <a:pt x="753" y="850"/>
                    </a:lnTo>
                    <a:lnTo>
                      <a:pt x="754" y="850"/>
                    </a:lnTo>
                    <a:lnTo>
                      <a:pt x="754" y="847"/>
                    </a:lnTo>
                    <a:lnTo>
                      <a:pt x="756" y="847"/>
                    </a:lnTo>
                    <a:lnTo>
                      <a:pt x="756" y="842"/>
                    </a:lnTo>
                    <a:lnTo>
                      <a:pt x="757" y="833"/>
                    </a:lnTo>
                    <a:lnTo>
                      <a:pt x="758" y="829"/>
                    </a:lnTo>
                    <a:lnTo>
                      <a:pt x="758" y="829"/>
                    </a:lnTo>
                    <a:lnTo>
                      <a:pt x="758" y="825"/>
                    </a:lnTo>
                    <a:lnTo>
                      <a:pt x="758" y="825"/>
                    </a:lnTo>
                    <a:lnTo>
                      <a:pt x="757" y="823"/>
                    </a:lnTo>
                    <a:lnTo>
                      <a:pt x="757" y="823"/>
                    </a:lnTo>
                    <a:lnTo>
                      <a:pt x="754" y="820"/>
                    </a:lnTo>
                    <a:lnTo>
                      <a:pt x="754" y="820"/>
                    </a:lnTo>
                    <a:lnTo>
                      <a:pt x="750" y="817"/>
                    </a:lnTo>
                    <a:lnTo>
                      <a:pt x="747" y="816"/>
                    </a:lnTo>
                    <a:lnTo>
                      <a:pt x="745" y="813"/>
                    </a:lnTo>
                    <a:lnTo>
                      <a:pt x="744" y="811"/>
                    </a:lnTo>
                    <a:lnTo>
                      <a:pt x="741" y="801"/>
                    </a:lnTo>
                    <a:lnTo>
                      <a:pt x="737" y="782"/>
                    </a:lnTo>
                    <a:lnTo>
                      <a:pt x="733" y="775"/>
                    </a:lnTo>
                    <a:lnTo>
                      <a:pt x="728" y="768"/>
                    </a:lnTo>
                    <a:lnTo>
                      <a:pt x="723" y="760"/>
                    </a:lnTo>
                    <a:lnTo>
                      <a:pt x="720" y="750"/>
                    </a:lnTo>
                    <a:lnTo>
                      <a:pt x="714" y="739"/>
                    </a:lnTo>
                    <a:lnTo>
                      <a:pt x="708" y="729"/>
                    </a:lnTo>
                    <a:lnTo>
                      <a:pt x="702" y="718"/>
                    </a:lnTo>
                    <a:lnTo>
                      <a:pt x="696" y="712"/>
                    </a:lnTo>
                    <a:lnTo>
                      <a:pt x="695" y="711"/>
                    </a:lnTo>
                    <a:lnTo>
                      <a:pt x="694" y="711"/>
                    </a:lnTo>
                    <a:lnTo>
                      <a:pt x="691" y="711"/>
                    </a:lnTo>
                    <a:lnTo>
                      <a:pt x="691" y="711"/>
                    </a:lnTo>
                    <a:lnTo>
                      <a:pt x="685" y="715"/>
                    </a:lnTo>
                    <a:lnTo>
                      <a:pt x="682" y="719"/>
                    </a:lnTo>
                    <a:lnTo>
                      <a:pt x="679" y="721"/>
                    </a:lnTo>
                    <a:lnTo>
                      <a:pt x="676" y="721"/>
                    </a:lnTo>
                    <a:lnTo>
                      <a:pt x="673" y="720"/>
                    </a:lnTo>
                    <a:lnTo>
                      <a:pt x="671" y="717"/>
                    </a:lnTo>
                    <a:lnTo>
                      <a:pt x="666" y="712"/>
                    </a:lnTo>
                    <a:lnTo>
                      <a:pt x="660" y="707"/>
                    </a:lnTo>
                    <a:lnTo>
                      <a:pt x="657" y="705"/>
                    </a:lnTo>
                    <a:lnTo>
                      <a:pt x="648" y="702"/>
                    </a:lnTo>
                    <a:lnTo>
                      <a:pt x="648" y="701"/>
                    </a:lnTo>
                    <a:lnTo>
                      <a:pt x="647" y="700"/>
                    </a:lnTo>
                    <a:lnTo>
                      <a:pt x="645" y="695"/>
                    </a:lnTo>
                    <a:lnTo>
                      <a:pt x="645" y="690"/>
                    </a:lnTo>
                    <a:lnTo>
                      <a:pt x="646" y="684"/>
                    </a:lnTo>
                    <a:lnTo>
                      <a:pt x="646" y="682"/>
                    </a:lnTo>
                    <a:lnTo>
                      <a:pt x="646" y="682"/>
                    </a:lnTo>
                    <a:lnTo>
                      <a:pt x="644" y="677"/>
                    </a:lnTo>
                    <a:lnTo>
                      <a:pt x="644" y="677"/>
                    </a:lnTo>
                    <a:lnTo>
                      <a:pt x="639" y="670"/>
                    </a:lnTo>
                    <a:lnTo>
                      <a:pt x="634" y="663"/>
                    </a:lnTo>
                    <a:lnTo>
                      <a:pt x="630" y="658"/>
                    </a:lnTo>
                    <a:lnTo>
                      <a:pt x="624" y="658"/>
                    </a:lnTo>
                    <a:lnTo>
                      <a:pt x="624" y="658"/>
                    </a:lnTo>
                    <a:lnTo>
                      <a:pt x="616" y="659"/>
                    </a:lnTo>
                    <a:lnTo>
                      <a:pt x="599" y="664"/>
                    </a:lnTo>
                    <a:lnTo>
                      <a:pt x="597" y="664"/>
                    </a:lnTo>
                    <a:lnTo>
                      <a:pt x="596" y="664"/>
                    </a:lnTo>
                    <a:lnTo>
                      <a:pt x="596" y="663"/>
                    </a:lnTo>
                    <a:lnTo>
                      <a:pt x="596" y="661"/>
                    </a:lnTo>
                    <a:lnTo>
                      <a:pt x="597" y="661"/>
                    </a:lnTo>
                    <a:lnTo>
                      <a:pt x="597" y="656"/>
                    </a:lnTo>
                    <a:lnTo>
                      <a:pt x="601" y="651"/>
                    </a:lnTo>
                    <a:lnTo>
                      <a:pt x="601" y="649"/>
                    </a:lnTo>
                    <a:lnTo>
                      <a:pt x="601" y="649"/>
                    </a:lnTo>
                    <a:lnTo>
                      <a:pt x="599" y="646"/>
                    </a:lnTo>
                    <a:lnTo>
                      <a:pt x="599" y="646"/>
                    </a:lnTo>
                    <a:lnTo>
                      <a:pt x="597" y="645"/>
                    </a:lnTo>
                    <a:lnTo>
                      <a:pt x="595" y="644"/>
                    </a:lnTo>
                    <a:lnTo>
                      <a:pt x="595" y="644"/>
                    </a:lnTo>
                    <a:lnTo>
                      <a:pt x="583" y="644"/>
                    </a:lnTo>
                    <a:lnTo>
                      <a:pt x="577" y="643"/>
                    </a:lnTo>
                    <a:lnTo>
                      <a:pt x="572" y="641"/>
                    </a:lnTo>
                    <a:lnTo>
                      <a:pt x="568" y="640"/>
                    </a:lnTo>
                    <a:lnTo>
                      <a:pt x="566" y="636"/>
                    </a:lnTo>
                    <a:lnTo>
                      <a:pt x="555" y="619"/>
                    </a:lnTo>
                    <a:lnTo>
                      <a:pt x="548" y="609"/>
                    </a:lnTo>
                    <a:lnTo>
                      <a:pt x="545" y="606"/>
                    </a:lnTo>
                    <a:lnTo>
                      <a:pt x="541" y="603"/>
                    </a:lnTo>
                    <a:lnTo>
                      <a:pt x="537" y="601"/>
                    </a:lnTo>
                    <a:lnTo>
                      <a:pt x="537" y="601"/>
                    </a:lnTo>
                    <a:lnTo>
                      <a:pt x="530" y="601"/>
                    </a:lnTo>
                    <a:lnTo>
                      <a:pt x="527" y="602"/>
                    </a:lnTo>
                    <a:lnTo>
                      <a:pt x="522" y="602"/>
                    </a:lnTo>
                    <a:lnTo>
                      <a:pt x="517" y="601"/>
                    </a:lnTo>
                    <a:lnTo>
                      <a:pt x="517" y="601"/>
                    </a:lnTo>
                    <a:lnTo>
                      <a:pt x="510" y="601"/>
                    </a:lnTo>
                    <a:lnTo>
                      <a:pt x="496" y="603"/>
                    </a:lnTo>
                    <a:lnTo>
                      <a:pt x="492" y="603"/>
                    </a:lnTo>
                    <a:lnTo>
                      <a:pt x="489" y="602"/>
                    </a:lnTo>
                    <a:lnTo>
                      <a:pt x="485" y="600"/>
                    </a:lnTo>
                    <a:lnTo>
                      <a:pt x="483" y="596"/>
                    </a:lnTo>
                    <a:lnTo>
                      <a:pt x="481" y="597"/>
                    </a:lnTo>
                    <a:lnTo>
                      <a:pt x="483" y="596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61" y="583"/>
                    </a:lnTo>
                    <a:lnTo>
                      <a:pt x="444" y="572"/>
                    </a:lnTo>
                    <a:lnTo>
                      <a:pt x="436" y="566"/>
                    </a:lnTo>
                    <a:lnTo>
                      <a:pt x="429" y="559"/>
                    </a:lnTo>
                    <a:lnTo>
                      <a:pt x="422" y="552"/>
                    </a:lnTo>
                    <a:lnTo>
                      <a:pt x="416" y="544"/>
                    </a:lnTo>
                    <a:lnTo>
                      <a:pt x="416" y="544"/>
                    </a:lnTo>
                    <a:lnTo>
                      <a:pt x="413" y="540"/>
                    </a:lnTo>
                    <a:lnTo>
                      <a:pt x="401" y="532"/>
                    </a:lnTo>
                    <a:lnTo>
                      <a:pt x="384" y="521"/>
                    </a:lnTo>
                    <a:lnTo>
                      <a:pt x="382" y="520"/>
                    </a:lnTo>
                    <a:lnTo>
                      <a:pt x="381" y="519"/>
                    </a:lnTo>
                    <a:lnTo>
                      <a:pt x="382" y="514"/>
                    </a:lnTo>
                    <a:lnTo>
                      <a:pt x="384" y="509"/>
                    </a:lnTo>
                    <a:lnTo>
                      <a:pt x="384" y="509"/>
                    </a:lnTo>
                    <a:lnTo>
                      <a:pt x="382" y="506"/>
                    </a:lnTo>
                    <a:lnTo>
                      <a:pt x="382" y="506"/>
                    </a:lnTo>
                    <a:lnTo>
                      <a:pt x="380" y="502"/>
                    </a:lnTo>
                    <a:lnTo>
                      <a:pt x="380" y="502"/>
                    </a:lnTo>
                    <a:lnTo>
                      <a:pt x="376" y="500"/>
                    </a:lnTo>
                    <a:lnTo>
                      <a:pt x="370" y="497"/>
                    </a:lnTo>
                    <a:lnTo>
                      <a:pt x="356" y="494"/>
                    </a:lnTo>
                    <a:lnTo>
                      <a:pt x="341" y="490"/>
                    </a:lnTo>
                    <a:lnTo>
                      <a:pt x="333" y="489"/>
                    </a:lnTo>
                    <a:lnTo>
                      <a:pt x="332" y="489"/>
                    </a:lnTo>
                    <a:lnTo>
                      <a:pt x="332" y="488"/>
                    </a:lnTo>
                    <a:lnTo>
                      <a:pt x="336" y="487"/>
                    </a:lnTo>
                    <a:lnTo>
                      <a:pt x="336" y="487"/>
                    </a:lnTo>
                    <a:lnTo>
                      <a:pt x="338" y="482"/>
                    </a:lnTo>
                    <a:lnTo>
                      <a:pt x="339" y="481"/>
                    </a:lnTo>
                    <a:lnTo>
                      <a:pt x="339" y="479"/>
                    </a:lnTo>
                    <a:lnTo>
                      <a:pt x="338" y="477"/>
                    </a:lnTo>
                    <a:lnTo>
                      <a:pt x="338" y="477"/>
                    </a:lnTo>
                    <a:lnTo>
                      <a:pt x="333" y="471"/>
                    </a:lnTo>
                    <a:lnTo>
                      <a:pt x="326" y="464"/>
                    </a:lnTo>
                    <a:lnTo>
                      <a:pt x="325" y="460"/>
                    </a:lnTo>
                    <a:lnTo>
                      <a:pt x="325" y="460"/>
                    </a:lnTo>
                    <a:lnTo>
                      <a:pt x="322" y="456"/>
                    </a:lnTo>
                    <a:lnTo>
                      <a:pt x="320" y="452"/>
                    </a:lnTo>
                    <a:lnTo>
                      <a:pt x="320" y="452"/>
                    </a:lnTo>
                    <a:lnTo>
                      <a:pt x="319" y="450"/>
                    </a:lnTo>
                    <a:lnTo>
                      <a:pt x="319" y="450"/>
                    </a:lnTo>
                    <a:lnTo>
                      <a:pt x="317" y="448"/>
                    </a:lnTo>
                    <a:lnTo>
                      <a:pt x="317" y="448"/>
                    </a:lnTo>
                    <a:lnTo>
                      <a:pt x="314" y="447"/>
                    </a:lnTo>
                    <a:lnTo>
                      <a:pt x="314" y="447"/>
                    </a:lnTo>
                    <a:lnTo>
                      <a:pt x="307" y="447"/>
                    </a:lnTo>
                    <a:lnTo>
                      <a:pt x="306" y="447"/>
                    </a:lnTo>
                    <a:lnTo>
                      <a:pt x="306" y="446"/>
                    </a:lnTo>
                    <a:lnTo>
                      <a:pt x="307" y="445"/>
                    </a:lnTo>
                    <a:lnTo>
                      <a:pt x="307" y="445"/>
                    </a:lnTo>
                    <a:lnTo>
                      <a:pt x="307" y="439"/>
                    </a:lnTo>
                    <a:lnTo>
                      <a:pt x="307" y="439"/>
                    </a:lnTo>
                    <a:lnTo>
                      <a:pt x="305" y="438"/>
                    </a:lnTo>
                    <a:lnTo>
                      <a:pt x="300" y="435"/>
                    </a:lnTo>
                    <a:lnTo>
                      <a:pt x="294" y="434"/>
                    </a:lnTo>
                    <a:lnTo>
                      <a:pt x="288" y="433"/>
                    </a:lnTo>
                    <a:lnTo>
                      <a:pt x="288" y="433"/>
                    </a:lnTo>
                    <a:lnTo>
                      <a:pt x="287" y="433"/>
                    </a:lnTo>
                    <a:lnTo>
                      <a:pt x="286" y="432"/>
                    </a:lnTo>
                    <a:lnTo>
                      <a:pt x="285" y="429"/>
                    </a:lnTo>
                    <a:lnTo>
                      <a:pt x="286" y="425"/>
                    </a:lnTo>
                    <a:lnTo>
                      <a:pt x="286" y="425"/>
                    </a:lnTo>
                    <a:lnTo>
                      <a:pt x="287" y="417"/>
                    </a:lnTo>
                    <a:lnTo>
                      <a:pt x="287" y="408"/>
                    </a:lnTo>
                    <a:lnTo>
                      <a:pt x="283" y="396"/>
                    </a:lnTo>
                    <a:lnTo>
                      <a:pt x="279" y="386"/>
                    </a:lnTo>
                    <a:lnTo>
                      <a:pt x="279" y="386"/>
                    </a:lnTo>
                    <a:lnTo>
                      <a:pt x="279" y="386"/>
                    </a:lnTo>
                    <a:lnTo>
                      <a:pt x="273" y="377"/>
                    </a:lnTo>
                    <a:lnTo>
                      <a:pt x="270" y="367"/>
                    </a:lnTo>
                    <a:lnTo>
                      <a:pt x="270" y="360"/>
                    </a:lnTo>
                    <a:lnTo>
                      <a:pt x="270" y="352"/>
                    </a:lnTo>
                    <a:lnTo>
                      <a:pt x="270" y="352"/>
                    </a:lnTo>
                    <a:lnTo>
                      <a:pt x="269" y="346"/>
                    </a:lnTo>
                    <a:lnTo>
                      <a:pt x="267" y="339"/>
                    </a:lnTo>
                    <a:lnTo>
                      <a:pt x="262" y="332"/>
                    </a:lnTo>
                    <a:lnTo>
                      <a:pt x="254" y="323"/>
                    </a:lnTo>
                    <a:lnTo>
                      <a:pt x="254" y="323"/>
                    </a:lnTo>
                    <a:lnTo>
                      <a:pt x="246" y="320"/>
                    </a:lnTo>
                    <a:lnTo>
                      <a:pt x="240" y="317"/>
                    </a:lnTo>
                    <a:lnTo>
                      <a:pt x="236" y="315"/>
                    </a:lnTo>
                    <a:lnTo>
                      <a:pt x="231" y="314"/>
                    </a:lnTo>
                    <a:lnTo>
                      <a:pt x="231" y="315"/>
                    </a:lnTo>
                    <a:lnTo>
                      <a:pt x="231" y="314"/>
                    </a:lnTo>
                    <a:lnTo>
                      <a:pt x="231" y="314"/>
                    </a:lnTo>
                    <a:lnTo>
                      <a:pt x="224" y="310"/>
                    </a:lnTo>
                    <a:lnTo>
                      <a:pt x="215" y="305"/>
                    </a:lnTo>
                    <a:lnTo>
                      <a:pt x="202" y="296"/>
                    </a:lnTo>
                    <a:lnTo>
                      <a:pt x="195" y="291"/>
                    </a:lnTo>
                    <a:lnTo>
                      <a:pt x="187" y="286"/>
                    </a:lnTo>
                    <a:lnTo>
                      <a:pt x="177" y="284"/>
                    </a:lnTo>
                    <a:lnTo>
                      <a:pt x="167" y="281"/>
                    </a:lnTo>
                    <a:lnTo>
                      <a:pt x="167" y="281"/>
                    </a:lnTo>
                    <a:lnTo>
                      <a:pt x="159" y="281"/>
                    </a:lnTo>
                    <a:lnTo>
                      <a:pt x="152" y="283"/>
                    </a:lnTo>
                    <a:lnTo>
                      <a:pt x="145" y="284"/>
                    </a:lnTo>
                    <a:lnTo>
                      <a:pt x="139" y="289"/>
                    </a:lnTo>
                    <a:lnTo>
                      <a:pt x="134" y="293"/>
                    </a:lnTo>
                    <a:lnTo>
                      <a:pt x="130" y="299"/>
                    </a:lnTo>
                    <a:lnTo>
                      <a:pt x="121" y="311"/>
                    </a:lnTo>
                    <a:lnTo>
                      <a:pt x="113" y="323"/>
                    </a:lnTo>
                    <a:lnTo>
                      <a:pt x="107" y="330"/>
                    </a:lnTo>
                    <a:lnTo>
                      <a:pt x="101" y="334"/>
                    </a:lnTo>
                    <a:lnTo>
                      <a:pt x="94" y="335"/>
                    </a:lnTo>
                    <a:lnTo>
                      <a:pt x="87" y="339"/>
                    </a:lnTo>
                    <a:lnTo>
                      <a:pt x="60" y="346"/>
                    </a:lnTo>
                    <a:lnTo>
                      <a:pt x="59" y="343"/>
                    </a:lnTo>
                    <a:lnTo>
                      <a:pt x="58" y="339"/>
                    </a:lnTo>
                    <a:lnTo>
                      <a:pt x="58" y="336"/>
                    </a:lnTo>
                    <a:lnTo>
                      <a:pt x="60" y="334"/>
                    </a:lnTo>
                    <a:lnTo>
                      <a:pt x="66" y="329"/>
                    </a:lnTo>
                    <a:lnTo>
                      <a:pt x="72" y="322"/>
                    </a:lnTo>
                    <a:lnTo>
                      <a:pt x="75" y="315"/>
                    </a:lnTo>
                    <a:lnTo>
                      <a:pt x="76" y="311"/>
                    </a:lnTo>
                    <a:lnTo>
                      <a:pt x="76" y="311"/>
                    </a:lnTo>
                    <a:lnTo>
                      <a:pt x="76" y="309"/>
                    </a:lnTo>
                    <a:lnTo>
                      <a:pt x="76" y="309"/>
                    </a:lnTo>
                    <a:lnTo>
                      <a:pt x="74" y="308"/>
                    </a:lnTo>
                    <a:lnTo>
                      <a:pt x="74" y="308"/>
                    </a:lnTo>
                    <a:lnTo>
                      <a:pt x="71" y="306"/>
                    </a:lnTo>
                    <a:lnTo>
                      <a:pt x="71" y="306"/>
                    </a:lnTo>
                    <a:lnTo>
                      <a:pt x="70" y="306"/>
                    </a:lnTo>
                    <a:lnTo>
                      <a:pt x="70" y="306"/>
                    </a:lnTo>
                    <a:lnTo>
                      <a:pt x="63" y="305"/>
                    </a:lnTo>
                    <a:lnTo>
                      <a:pt x="54" y="303"/>
                    </a:lnTo>
                    <a:lnTo>
                      <a:pt x="45" y="299"/>
                    </a:lnTo>
                    <a:lnTo>
                      <a:pt x="37" y="295"/>
                    </a:lnTo>
                    <a:lnTo>
                      <a:pt x="37" y="295"/>
                    </a:lnTo>
                    <a:lnTo>
                      <a:pt x="28" y="290"/>
                    </a:lnTo>
                    <a:lnTo>
                      <a:pt x="21" y="284"/>
                    </a:lnTo>
                    <a:lnTo>
                      <a:pt x="16" y="277"/>
                    </a:lnTo>
                    <a:lnTo>
                      <a:pt x="15" y="273"/>
                    </a:lnTo>
                    <a:lnTo>
                      <a:pt x="14" y="270"/>
                    </a:lnTo>
                    <a:lnTo>
                      <a:pt x="14" y="270"/>
                    </a:lnTo>
                    <a:lnTo>
                      <a:pt x="15" y="266"/>
                    </a:lnTo>
                    <a:lnTo>
                      <a:pt x="16" y="261"/>
                    </a:lnTo>
                    <a:lnTo>
                      <a:pt x="16" y="261"/>
                    </a:lnTo>
                    <a:lnTo>
                      <a:pt x="16" y="261"/>
                    </a:lnTo>
                    <a:lnTo>
                      <a:pt x="19" y="259"/>
                    </a:lnTo>
                    <a:lnTo>
                      <a:pt x="28" y="253"/>
                    </a:lnTo>
                    <a:lnTo>
                      <a:pt x="31" y="250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32" y="245"/>
                    </a:lnTo>
                    <a:lnTo>
                      <a:pt x="32" y="243"/>
                    </a:lnTo>
                    <a:lnTo>
                      <a:pt x="27" y="234"/>
                    </a:lnTo>
                    <a:lnTo>
                      <a:pt x="25" y="230"/>
                    </a:lnTo>
                    <a:lnTo>
                      <a:pt x="21" y="228"/>
                    </a:lnTo>
                    <a:lnTo>
                      <a:pt x="21" y="228"/>
                    </a:lnTo>
                    <a:lnTo>
                      <a:pt x="13" y="224"/>
                    </a:lnTo>
                    <a:lnTo>
                      <a:pt x="9" y="222"/>
                    </a:lnTo>
                    <a:lnTo>
                      <a:pt x="2" y="211"/>
                    </a:lnTo>
                    <a:lnTo>
                      <a:pt x="1" y="208"/>
                    </a:lnTo>
                    <a:lnTo>
                      <a:pt x="2" y="205"/>
                    </a:lnTo>
                    <a:lnTo>
                      <a:pt x="2" y="205"/>
                    </a:lnTo>
                    <a:lnTo>
                      <a:pt x="2" y="204"/>
                    </a:lnTo>
                    <a:lnTo>
                      <a:pt x="2" y="205"/>
                    </a:lnTo>
                    <a:lnTo>
                      <a:pt x="2" y="205"/>
                    </a:lnTo>
                    <a:lnTo>
                      <a:pt x="9" y="203"/>
                    </a:lnTo>
                    <a:lnTo>
                      <a:pt x="15" y="200"/>
                    </a:lnTo>
                    <a:lnTo>
                      <a:pt x="22" y="199"/>
                    </a:lnTo>
                    <a:lnTo>
                      <a:pt x="22" y="199"/>
                    </a:lnTo>
                    <a:lnTo>
                      <a:pt x="26" y="198"/>
                    </a:lnTo>
                    <a:lnTo>
                      <a:pt x="31" y="196"/>
                    </a:lnTo>
                    <a:lnTo>
                      <a:pt x="43" y="183"/>
                    </a:lnTo>
                    <a:lnTo>
                      <a:pt x="43" y="181"/>
                    </a:lnTo>
                    <a:lnTo>
                      <a:pt x="44" y="179"/>
                    </a:lnTo>
                    <a:lnTo>
                      <a:pt x="44" y="179"/>
                    </a:lnTo>
                    <a:lnTo>
                      <a:pt x="44" y="173"/>
                    </a:lnTo>
                    <a:lnTo>
                      <a:pt x="44" y="172"/>
                    </a:lnTo>
                    <a:lnTo>
                      <a:pt x="37" y="165"/>
                    </a:lnTo>
                    <a:lnTo>
                      <a:pt x="33" y="163"/>
                    </a:lnTo>
                    <a:lnTo>
                      <a:pt x="32" y="162"/>
                    </a:lnTo>
                    <a:lnTo>
                      <a:pt x="26" y="148"/>
                    </a:lnTo>
                    <a:lnTo>
                      <a:pt x="21" y="142"/>
                    </a:lnTo>
                    <a:lnTo>
                      <a:pt x="19" y="140"/>
                    </a:lnTo>
                    <a:lnTo>
                      <a:pt x="19" y="140"/>
                    </a:lnTo>
                    <a:lnTo>
                      <a:pt x="15" y="138"/>
                    </a:lnTo>
                    <a:lnTo>
                      <a:pt x="15" y="137"/>
                    </a:lnTo>
                    <a:lnTo>
                      <a:pt x="19" y="134"/>
                    </a:lnTo>
                    <a:lnTo>
                      <a:pt x="25" y="130"/>
                    </a:lnTo>
                    <a:lnTo>
                      <a:pt x="27" y="129"/>
                    </a:lnTo>
                    <a:lnTo>
                      <a:pt x="29" y="128"/>
                    </a:lnTo>
                    <a:lnTo>
                      <a:pt x="29" y="128"/>
                    </a:lnTo>
                    <a:lnTo>
                      <a:pt x="31" y="125"/>
                    </a:lnTo>
                    <a:lnTo>
                      <a:pt x="41" y="125"/>
                    </a:lnTo>
                    <a:lnTo>
                      <a:pt x="53" y="123"/>
                    </a:lnTo>
                    <a:lnTo>
                      <a:pt x="64" y="121"/>
                    </a:lnTo>
                    <a:lnTo>
                      <a:pt x="72" y="119"/>
                    </a:lnTo>
                    <a:lnTo>
                      <a:pt x="77" y="119"/>
                    </a:lnTo>
                    <a:lnTo>
                      <a:pt x="81" y="121"/>
                    </a:lnTo>
                    <a:lnTo>
                      <a:pt x="81" y="121"/>
                    </a:lnTo>
                    <a:lnTo>
                      <a:pt x="89" y="121"/>
                    </a:lnTo>
                    <a:lnTo>
                      <a:pt x="94" y="119"/>
                    </a:lnTo>
                    <a:lnTo>
                      <a:pt x="94" y="119"/>
                    </a:lnTo>
                    <a:lnTo>
                      <a:pt x="97" y="117"/>
                    </a:lnTo>
                    <a:lnTo>
                      <a:pt x="100" y="113"/>
                    </a:lnTo>
                    <a:lnTo>
                      <a:pt x="100" y="113"/>
                    </a:lnTo>
                    <a:lnTo>
                      <a:pt x="102" y="110"/>
                    </a:lnTo>
                    <a:lnTo>
                      <a:pt x="106" y="106"/>
                    </a:lnTo>
                    <a:lnTo>
                      <a:pt x="113" y="100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3"/>
                    </a:lnTo>
                    <a:lnTo>
                      <a:pt x="113" y="93"/>
                    </a:lnTo>
                    <a:lnTo>
                      <a:pt x="112" y="90"/>
                    </a:lnTo>
                    <a:lnTo>
                      <a:pt x="112" y="88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20" y="82"/>
                    </a:lnTo>
                    <a:lnTo>
                      <a:pt x="125" y="78"/>
                    </a:lnTo>
                    <a:lnTo>
                      <a:pt x="125" y="78"/>
                    </a:lnTo>
                    <a:lnTo>
                      <a:pt x="130" y="73"/>
                    </a:lnTo>
                    <a:lnTo>
                      <a:pt x="131" y="72"/>
                    </a:lnTo>
                    <a:lnTo>
                      <a:pt x="133" y="72"/>
                    </a:lnTo>
                    <a:lnTo>
                      <a:pt x="134" y="72"/>
                    </a:lnTo>
                    <a:lnTo>
                      <a:pt x="134" y="72"/>
                    </a:lnTo>
                    <a:lnTo>
                      <a:pt x="136" y="72"/>
                    </a:lnTo>
                    <a:lnTo>
                      <a:pt x="137" y="73"/>
                    </a:lnTo>
                    <a:lnTo>
                      <a:pt x="137" y="75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34" y="86"/>
                    </a:lnTo>
                    <a:lnTo>
                      <a:pt x="136" y="88"/>
                    </a:lnTo>
                    <a:lnTo>
                      <a:pt x="137" y="91"/>
                    </a:lnTo>
                    <a:lnTo>
                      <a:pt x="137" y="91"/>
                    </a:lnTo>
                    <a:lnTo>
                      <a:pt x="139" y="94"/>
                    </a:lnTo>
                    <a:lnTo>
                      <a:pt x="150" y="105"/>
                    </a:lnTo>
                    <a:lnTo>
                      <a:pt x="153" y="106"/>
                    </a:lnTo>
                    <a:lnTo>
                      <a:pt x="153" y="106"/>
                    </a:lnTo>
                    <a:lnTo>
                      <a:pt x="162" y="107"/>
                    </a:lnTo>
                    <a:lnTo>
                      <a:pt x="164" y="109"/>
                    </a:lnTo>
                    <a:lnTo>
                      <a:pt x="164" y="110"/>
                    </a:lnTo>
                    <a:lnTo>
                      <a:pt x="162" y="112"/>
                    </a:lnTo>
                    <a:lnTo>
                      <a:pt x="159" y="115"/>
                    </a:lnTo>
                    <a:lnTo>
                      <a:pt x="159" y="115"/>
                    </a:lnTo>
                    <a:lnTo>
                      <a:pt x="158" y="118"/>
                    </a:lnTo>
                    <a:lnTo>
                      <a:pt x="158" y="118"/>
                    </a:lnTo>
                    <a:lnTo>
                      <a:pt x="159" y="121"/>
                    </a:lnTo>
                    <a:lnTo>
                      <a:pt x="159" y="121"/>
                    </a:lnTo>
                    <a:lnTo>
                      <a:pt x="161" y="123"/>
                    </a:lnTo>
                    <a:lnTo>
                      <a:pt x="162" y="123"/>
                    </a:lnTo>
                    <a:lnTo>
                      <a:pt x="164" y="125"/>
                    </a:lnTo>
                    <a:lnTo>
                      <a:pt x="170" y="130"/>
                    </a:lnTo>
                    <a:lnTo>
                      <a:pt x="174" y="130"/>
                    </a:lnTo>
                    <a:lnTo>
                      <a:pt x="174" y="130"/>
                    </a:lnTo>
                    <a:lnTo>
                      <a:pt x="178" y="130"/>
                    </a:lnTo>
                    <a:lnTo>
                      <a:pt x="180" y="130"/>
                    </a:lnTo>
                    <a:lnTo>
                      <a:pt x="180" y="124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7" y="121"/>
                    </a:lnTo>
                    <a:lnTo>
                      <a:pt x="177" y="116"/>
                    </a:lnTo>
                    <a:lnTo>
                      <a:pt x="177" y="116"/>
                    </a:lnTo>
                    <a:lnTo>
                      <a:pt x="177" y="112"/>
                    </a:lnTo>
                    <a:lnTo>
                      <a:pt x="180" y="109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90" y="95"/>
                    </a:lnTo>
                    <a:lnTo>
                      <a:pt x="192" y="94"/>
                    </a:lnTo>
                    <a:lnTo>
                      <a:pt x="192" y="94"/>
                    </a:lnTo>
                    <a:lnTo>
                      <a:pt x="194" y="92"/>
                    </a:lnTo>
                    <a:lnTo>
                      <a:pt x="194" y="92"/>
                    </a:lnTo>
                    <a:lnTo>
                      <a:pt x="196" y="86"/>
                    </a:lnTo>
                    <a:lnTo>
                      <a:pt x="196" y="79"/>
                    </a:lnTo>
                    <a:lnTo>
                      <a:pt x="196" y="67"/>
                    </a:lnTo>
                    <a:lnTo>
                      <a:pt x="198" y="66"/>
                    </a:lnTo>
                    <a:lnTo>
                      <a:pt x="198" y="66"/>
                    </a:lnTo>
                    <a:lnTo>
                      <a:pt x="199" y="66"/>
                    </a:lnTo>
                    <a:lnTo>
                      <a:pt x="199" y="66"/>
                    </a:lnTo>
                    <a:lnTo>
                      <a:pt x="202" y="68"/>
                    </a:lnTo>
                    <a:lnTo>
                      <a:pt x="202" y="69"/>
                    </a:lnTo>
                    <a:lnTo>
                      <a:pt x="204" y="69"/>
                    </a:lnTo>
                    <a:lnTo>
                      <a:pt x="205" y="70"/>
                    </a:lnTo>
                    <a:lnTo>
                      <a:pt x="205" y="70"/>
                    </a:lnTo>
                    <a:lnTo>
                      <a:pt x="206" y="70"/>
                    </a:lnTo>
                    <a:lnTo>
                      <a:pt x="208" y="72"/>
                    </a:lnTo>
                    <a:lnTo>
                      <a:pt x="211" y="76"/>
                    </a:lnTo>
                    <a:lnTo>
                      <a:pt x="214" y="82"/>
                    </a:lnTo>
                    <a:lnTo>
                      <a:pt x="218" y="88"/>
                    </a:lnTo>
                    <a:lnTo>
                      <a:pt x="220" y="90"/>
                    </a:lnTo>
                    <a:lnTo>
                      <a:pt x="220" y="90"/>
                    </a:lnTo>
                    <a:lnTo>
                      <a:pt x="223" y="90"/>
                    </a:lnTo>
                    <a:lnTo>
                      <a:pt x="223" y="90"/>
                    </a:lnTo>
                    <a:lnTo>
                      <a:pt x="226" y="87"/>
                    </a:lnTo>
                    <a:lnTo>
                      <a:pt x="226" y="87"/>
                    </a:lnTo>
                    <a:lnTo>
                      <a:pt x="233" y="84"/>
                    </a:lnTo>
                    <a:lnTo>
                      <a:pt x="237" y="82"/>
                    </a:lnTo>
                    <a:lnTo>
                      <a:pt x="240" y="81"/>
                    </a:lnTo>
                    <a:lnTo>
                      <a:pt x="245" y="81"/>
                    </a:lnTo>
                    <a:lnTo>
                      <a:pt x="246" y="82"/>
                    </a:lnTo>
                    <a:lnTo>
                      <a:pt x="249" y="84"/>
                    </a:lnTo>
                    <a:lnTo>
                      <a:pt x="249" y="84"/>
                    </a:lnTo>
                    <a:lnTo>
                      <a:pt x="249" y="85"/>
                    </a:lnTo>
                    <a:lnTo>
                      <a:pt x="250" y="88"/>
                    </a:lnTo>
                    <a:lnTo>
                      <a:pt x="250" y="88"/>
                    </a:lnTo>
                    <a:lnTo>
                      <a:pt x="251" y="91"/>
                    </a:lnTo>
                    <a:lnTo>
                      <a:pt x="251" y="91"/>
                    </a:lnTo>
                    <a:lnTo>
                      <a:pt x="255" y="92"/>
                    </a:lnTo>
                    <a:lnTo>
                      <a:pt x="255" y="92"/>
                    </a:lnTo>
                    <a:lnTo>
                      <a:pt x="257" y="92"/>
                    </a:lnTo>
                    <a:lnTo>
                      <a:pt x="257" y="92"/>
                    </a:lnTo>
                    <a:lnTo>
                      <a:pt x="258" y="90"/>
                    </a:lnTo>
                    <a:lnTo>
                      <a:pt x="258" y="90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5" y="75"/>
                    </a:lnTo>
                    <a:lnTo>
                      <a:pt x="252" y="69"/>
                    </a:lnTo>
                    <a:lnTo>
                      <a:pt x="252" y="64"/>
                    </a:lnTo>
                    <a:lnTo>
                      <a:pt x="252" y="64"/>
                    </a:lnTo>
                    <a:lnTo>
                      <a:pt x="252" y="61"/>
                    </a:lnTo>
                    <a:lnTo>
                      <a:pt x="255" y="56"/>
                    </a:lnTo>
                    <a:lnTo>
                      <a:pt x="255" y="56"/>
                    </a:lnTo>
                    <a:lnTo>
                      <a:pt x="255" y="54"/>
                    </a:lnTo>
                    <a:lnTo>
                      <a:pt x="257" y="54"/>
                    </a:lnTo>
                    <a:lnTo>
                      <a:pt x="258" y="54"/>
                    </a:lnTo>
                    <a:lnTo>
                      <a:pt x="261" y="54"/>
                    </a:lnTo>
                    <a:lnTo>
                      <a:pt x="267" y="57"/>
                    </a:lnTo>
                    <a:lnTo>
                      <a:pt x="274" y="61"/>
                    </a:lnTo>
                    <a:lnTo>
                      <a:pt x="277" y="62"/>
                    </a:lnTo>
                    <a:lnTo>
                      <a:pt x="277" y="62"/>
                    </a:lnTo>
                    <a:lnTo>
                      <a:pt x="280" y="61"/>
                    </a:lnTo>
                    <a:lnTo>
                      <a:pt x="280" y="61"/>
                    </a:lnTo>
                    <a:lnTo>
                      <a:pt x="281" y="60"/>
                    </a:lnTo>
                    <a:lnTo>
                      <a:pt x="281" y="60"/>
                    </a:lnTo>
                    <a:lnTo>
                      <a:pt x="280" y="56"/>
                    </a:lnTo>
                    <a:lnTo>
                      <a:pt x="280" y="56"/>
                    </a:lnTo>
                    <a:lnTo>
                      <a:pt x="279" y="51"/>
                    </a:lnTo>
                    <a:lnTo>
                      <a:pt x="273" y="47"/>
                    </a:lnTo>
                    <a:lnTo>
                      <a:pt x="273" y="45"/>
                    </a:lnTo>
                    <a:lnTo>
                      <a:pt x="274" y="42"/>
                    </a:lnTo>
                    <a:lnTo>
                      <a:pt x="276" y="39"/>
                    </a:lnTo>
                    <a:lnTo>
                      <a:pt x="276" y="39"/>
                    </a:lnTo>
                    <a:lnTo>
                      <a:pt x="277" y="37"/>
                    </a:lnTo>
                    <a:lnTo>
                      <a:pt x="277" y="37"/>
                    </a:lnTo>
                    <a:lnTo>
                      <a:pt x="277" y="33"/>
                    </a:lnTo>
                    <a:lnTo>
                      <a:pt x="279" y="31"/>
                    </a:lnTo>
                    <a:lnTo>
                      <a:pt x="291" y="32"/>
                    </a:lnTo>
                    <a:lnTo>
                      <a:pt x="297" y="33"/>
                    </a:lnTo>
                    <a:lnTo>
                      <a:pt x="297" y="32"/>
                    </a:lnTo>
                    <a:lnTo>
                      <a:pt x="297" y="33"/>
                    </a:lnTo>
                    <a:lnTo>
                      <a:pt x="297" y="33"/>
                    </a:lnTo>
                    <a:lnTo>
                      <a:pt x="304" y="37"/>
                    </a:lnTo>
                    <a:lnTo>
                      <a:pt x="310" y="39"/>
                    </a:lnTo>
                    <a:lnTo>
                      <a:pt x="310" y="39"/>
                    </a:lnTo>
                    <a:lnTo>
                      <a:pt x="314" y="38"/>
                    </a:lnTo>
                    <a:lnTo>
                      <a:pt x="318" y="37"/>
                    </a:lnTo>
                    <a:lnTo>
                      <a:pt x="324" y="31"/>
                    </a:lnTo>
                    <a:lnTo>
                      <a:pt x="324" y="31"/>
                    </a:lnTo>
                    <a:lnTo>
                      <a:pt x="336" y="17"/>
                    </a:lnTo>
                    <a:lnTo>
                      <a:pt x="335" y="16"/>
                    </a:lnTo>
                    <a:lnTo>
                      <a:pt x="336" y="17"/>
                    </a:lnTo>
                    <a:lnTo>
                      <a:pt x="338" y="13"/>
                    </a:lnTo>
                    <a:lnTo>
                      <a:pt x="342" y="13"/>
                    </a:lnTo>
                    <a:lnTo>
                      <a:pt x="341" y="12"/>
                    </a:lnTo>
                    <a:lnTo>
                      <a:pt x="341" y="13"/>
                    </a:lnTo>
                    <a:lnTo>
                      <a:pt x="341" y="13"/>
                    </a:lnTo>
                    <a:lnTo>
                      <a:pt x="359" y="12"/>
                    </a:lnTo>
                    <a:lnTo>
                      <a:pt x="359" y="12"/>
                    </a:lnTo>
                    <a:lnTo>
                      <a:pt x="370" y="12"/>
                    </a:lnTo>
                    <a:lnTo>
                      <a:pt x="370" y="12"/>
                    </a:lnTo>
                    <a:lnTo>
                      <a:pt x="374" y="12"/>
                    </a:lnTo>
                    <a:lnTo>
                      <a:pt x="379" y="10"/>
                    </a:lnTo>
                    <a:lnTo>
                      <a:pt x="400" y="1"/>
                    </a:lnTo>
                    <a:lnTo>
                      <a:pt x="399" y="0"/>
                    </a:lnTo>
                    <a:lnTo>
                      <a:pt x="399" y="1"/>
                    </a:lnTo>
                    <a:lnTo>
                      <a:pt x="403" y="1"/>
                    </a:lnTo>
                    <a:lnTo>
                      <a:pt x="403" y="1"/>
                    </a:lnTo>
                    <a:lnTo>
                      <a:pt x="401" y="3"/>
                    </a:lnTo>
                    <a:lnTo>
                      <a:pt x="401" y="5"/>
                    </a:lnTo>
                    <a:lnTo>
                      <a:pt x="401" y="5"/>
                    </a:lnTo>
                    <a:lnTo>
                      <a:pt x="399" y="12"/>
                    </a:lnTo>
                    <a:lnTo>
                      <a:pt x="399" y="16"/>
                    </a:lnTo>
                    <a:lnTo>
                      <a:pt x="399" y="16"/>
                    </a:lnTo>
                    <a:lnTo>
                      <a:pt x="400" y="18"/>
                    </a:lnTo>
                    <a:lnTo>
                      <a:pt x="400" y="18"/>
                    </a:lnTo>
                    <a:lnTo>
                      <a:pt x="410" y="32"/>
                    </a:lnTo>
                    <a:lnTo>
                      <a:pt x="423" y="44"/>
                    </a:lnTo>
                    <a:lnTo>
                      <a:pt x="427" y="47"/>
                    </a:lnTo>
                    <a:lnTo>
                      <a:pt x="428" y="47"/>
                    </a:lnTo>
                    <a:lnTo>
                      <a:pt x="434" y="48"/>
                    </a:lnTo>
                    <a:lnTo>
                      <a:pt x="434" y="48"/>
                    </a:lnTo>
                    <a:lnTo>
                      <a:pt x="434" y="48"/>
                    </a:lnTo>
                    <a:lnTo>
                      <a:pt x="442" y="49"/>
                    </a:lnTo>
                    <a:lnTo>
                      <a:pt x="450" y="49"/>
                    </a:lnTo>
                    <a:lnTo>
                      <a:pt x="450" y="49"/>
                    </a:lnTo>
                    <a:lnTo>
                      <a:pt x="471" y="49"/>
                    </a:lnTo>
                    <a:lnTo>
                      <a:pt x="471" y="49"/>
                    </a:lnTo>
                    <a:lnTo>
                      <a:pt x="487" y="50"/>
                    </a:lnTo>
                    <a:lnTo>
                      <a:pt x="494" y="51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3" y="56"/>
                    </a:lnTo>
                    <a:lnTo>
                      <a:pt x="506" y="59"/>
                    </a:lnTo>
                    <a:lnTo>
                      <a:pt x="503" y="61"/>
                    </a:lnTo>
                    <a:lnTo>
                      <a:pt x="498" y="66"/>
                    </a:lnTo>
                    <a:lnTo>
                      <a:pt x="493" y="69"/>
                    </a:lnTo>
                    <a:lnTo>
                      <a:pt x="491" y="74"/>
                    </a:lnTo>
                    <a:lnTo>
                      <a:pt x="490" y="80"/>
                    </a:lnTo>
                    <a:lnTo>
                      <a:pt x="490" y="84"/>
                    </a:lnTo>
                    <a:lnTo>
                      <a:pt x="490" y="84"/>
                    </a:lnTo>
                    <a:lnTo>
                      <a:pt x="491" y="86"/>
                    </a:lnTo>
                    <a:lnTo>
                      <a:pt x="491" y="86"/>
                    </a:lnTo>
                    <a:lnTo>
                      <a:pt x="493" y="88"/>
                    </a:lnTo>
                    <a:lnTo>
                      <a:pt x="493" y="88"/>
                    </a:lnTo>
                    <a:lnTo>
                      <a:pt x="499" y="88"/>
                    </a:lnTo>
                    <a:lnTo>
                      <a:pt x="504" y="90"/>
                    </a:lnTo>
                    <a:lnTo>
                      <a:pt x="506" y="90"/>
                    </a:lnTo>
                    <a:lnTo>
                      <a:pt x="508" y="91"/>
                    </a:lnTo>
                    <a:lnTo>
                      <a:pt x="508" y="91"/>
                    </a:lnTo>
                    <a:lnTo>
                      <a:pt x="505" y="94"/>
                    </a:lnTo>
                    <a:lnTo>
                      <a:pt x="499" y="99"/>
                    </a:lnTo>
                    <a:lnTo>
                      <a:pt x="493" y="103"/>
                    </a:lnTo>
                    <a:lnTo>
                      <a:pt x="492" y="106"/>
                    </a:lnTo>
                    <a:lnTo>
                      <a:pt x="492" y="106"/>
                    </a:lnTo>
                    <a:lnTo>
                      <a:pt x="492" y="109"/>
                    </a:lnTo>
                    <a:lnTo>
                      <a:pt x="492" y="109"/>
                    </a:lnTo>
                    <a:lnTo>
                      <a:pt x="493" y="110"/>
                    </a:lnTo>
                    <a:lnTo>
                      <a:pt x="493" y="110"/>
                    </a:lnTo>
                    <a:lnTo>
                      <a:pt x="497" y="112"/>
                    </a:lnTo>
                    <a:lnTo>
                      <a:pt x="497" y="112"/>
                    </a:lnTo>
                    <a:lnTo>
                      <a:pt x="497" y="112"/>
                    </a:lnTo>
                    <a:lnTo>
                      <a:pt x="497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8" name="Freeform 563"/>
              <p:cNvSpPr>
                <a:spLocks/>
              </p:cNvSpPr>
              <p:nvPr/>
            </p:nvSpPr>
            <p:spPr bwMode="auto">
              <a:xfrm>
                <a:off x="3970338" y="3895725"/>
                <a:ext cx="1403350" cy="1411288"/>
              </a:xfrm>
              <a:custGeom>
                <a:avLst/>
                <a:gdLst>
                  <a:gd name="T0" fmla="*/ 803 w 884"/>
                  <a:gd name="T1" fmla="*/ 722 h 889"/>
                  <a:gd name="T2" fmla="*/ 792 w 884"/>
                  <a:gd name="T3" fmla="*/ 671 h 889"/>
                  <a:gd name="T4" fmla="*/ 767 w 884"/>
                  <a:gd name="T5" fmla="*/ 625 h 889"/>
                  <a:gd name="T6" fmla="*/ 791 w 884"/>
                  <a:gd name="T7" fmla="*/ 585 h 889"/>
                  <a:gd name="T8" fmla="*/ 789 w 884"/>
                  <a:gd name="T9" fmla="*/ 540 h 889"/>
                  <a:gd name="T10" fmla="*/ 751 w 884"/>
                  <a:gd name="T11" fmla="*/ 497 h 889"/>
                  <a:gd name="T12" fmla="*/ 724 w 884"/>
                  <a:gd name="T13" fmla="*/ 509 h 889"/>
                  <a:gd name="T14" fmla="*/ 735 w 884"/>
                  <a:gd name="T15" fmla="*/ 468 h 889"/>
                  <a:gd name="T16" fmla="*/ 780 w 884"/>
                  <a:gd name="T17" fmla="*/ 414 h 889"/>
                  <a:gd name="T18" fmla="*/ 819 w 884"/>
                  <a:gd name="T19" fmla="*/ 387 h 889"/>
                  <a:gd name="T20" fmla="*/ 837 w 884"/>
                  <a:gd name="T21" fmla="*/ 350 h 889"/>
                  <a:gd name="T22" fmla="*/ 872 w 884"/>
                  <a:gd name="T23" fmla="*/ 254 h 889"/>
                  <a:gd name="T24" fmla="*/ 836 w 884"/>
                  <a:gd name="T25" fmla="*/ 211 h 889"/>
                  <a:gd name="T26" fmla="*/ 801 w 884"/>
                  <a:gd name="T27" fmla="*/ 206 h 889"/>
                  <a:gd name="T28" fmla="*/ 757 w 884"/>
                  <a:gd name="T29" fmla="*/ 178 h 889"/>
                  <a:gd name="T30" fmla="*/ 682 w 884"/>
                  <a:gd name="T31" fmla="*/ 149 h 889"/>
                  <a:gd name="T32" fmla="*/ 667 w 884"/>
                  <a:gd name="T33" fmla="*/ 107 h 889"/>
                  <a:gd name="T34" fmla="*/ 624 w 884"/>
                  <a:gd name="T35" fmla="*/ 111 h 889"/>
                  <a:gd name="T36" fmla="*/ 589 w 884"/>
                  <a:gd name="T37" fmla="*/ 75 h 889"/>
                  <a:gd name="T38" fmla="*/ 565 w 884"/>
                  <a:gd name="T39" fmla="*/ 43 h 889"/>
                  <a:gd name="T40" fmla="*/ 494 w 884"/>
                  <a:gd name="T41" fmla="*/ 3 h 889"/>
                  <a:gd name="T42" fmla="*/ 445 w 884"/>
                  <a:gd name="T43" fmla="*/ 87 h 889"/>
                  <a:gd name="T44" fmla="*/ 358 w 884"/>
                  <a:gd name="T45" fmla="*/ 123 h 889"/>
                  <a:gd name="T46" fmla="*/ 342 w 884"/>
                  <a:gd name="T47" fmla="*/ 153 h 889"/>
                  <a:gd name="T48" fmla="*/ 253 w 884"/>
                  <a:gd name="T49" fmla="*/ 126 h 889"/>
                  <a:gd name="T50" fmla="*/ 217 w 884"/>
                  <a:gd name="T51" fmla="*/ 102 h 889"/>
                  <a:gd name="T52" fmla="*/ 224 w 884"/>
                  <a:gd name="T53" fmla="*/ 183 h 889"/>
                  <a:gd name="T54" fmla="*/ 196 w 884"/>
                  <a:gd name="T55" fmla="*/ 201 h 889"/>
                  <a:gd name="T56" fmla="*/ 149 w 884"/>
                  <a:gd name="T57" fmla="*/ 209 h 889"/>
                  <a:gd name="T58" fmla="*/ 90 w 884"/>
                  <a:gd name="T59" fmla="*/ 174 h 889"/>
                  <a:gd name="T60" fmla="*/ 62 w 884"/>
                  <a:gd name="T61" fmla="*/ 180 h 889"/>
                  <a:gd name="T62" fmla="*/ 0 w 884"/>
                  <a:gd name="T63" fmla="*/ 193 h 889"/>
                  <a:gd name="T64" fmla="*/ 31 w 884"/>
                  <a:gd name="T65" fmla="*/ 210 h 889"/>
                  <a:gd name="T66" fmla="*/ 26 w 884"/>
                  <a:gd name="T67" fmla="*/ 232 h 889"/>
                  <a:gd name="T68" fmla="*/ 23 w 884"/>
                  <a:gd name="T69" fmla="*/ 263 h 889"/>
                  <a:gd name="T70" fmla="*/ 93 w 884"/>
                  <a:gd name="T71" fmla="*/ 291 h 889"/>
                  <a:gd name="T72" fmla="*/ 127 w 884"/>
                  <a:gd name="T73" fmla="*/ 299 h 889"/>
                  <a:gd name="T74" fmla="*/ 136 w 884"/>
                  <a:gd name="T75" fmla="*/ 327 h 889"/>
                  <a:gd name="T76" fmla="*/ 155 w 884"/>
                  <a:gd name="T77" fmla="*/ 347 h 889"/>
                  <a:gd name="T78" fmla="*/ 159 w 884"/>
                  <a:gd name="T79" fmla="*/ 374 h 889"/>
                  <a:gd name="T80" fmla="*/ 178 w 884"/>
                  <a:gd name="T81" fmla="*/ 429 h 889"/>
                  <a:gd name="T82" fmla="*/ 210 w 884"/>
                  <a:gd name="T83" fmla="*/ 497 h 889"/>
                  <a:gd name="T84" fmla="*/ 227 w 884"/>
                  <a:gd name="T85" fmla="*/ 540 h 889"/>
                  <a:gd name="T86" fmla="*/ 225 w 884"/>
                  <a:gd name="T87" fmla="*/ 579 h 889"/>
                  <a:gd name="T88" fmla="*/ 200 w 884"/>
                  <a:gd name="T89" fmla="*/ 535 h 889"/>
                  <a:gd name="T90" fmla="*/ 183 w 884"/>
                  <a:gd name="T91" fmla="*/ 621 h 889"/>
                  <a:gd name="T92" fmla="*/ 123 w 884"/>
                  <a:gd name="T93" fmla="*/ 749 h 889"/>
                  <a:gd name="T94" fmla="*/ 141 w 884"/>
                  <a:gd name="T95" fmla="*/ 780 h 889"/>
                  <a:gd name="T96" fmla="*/ 185 w 884"/>
                  <a:gd name="T97" fmla="*/ 796 h 889"/>
                  <a:gd name="T98" fmla="*/ 242 w 884"/>
                  <a:gd name="T99" fmla="*/ 828 h 889"/>
                  <a:gd name="T100" fmla="*/ 299 w 884"/>
                  <a:gd name="T101" fmla="*/ 825 h 889"/>
                  <a:gd name="T102" fmla="*/ 359 w 884"/>
                  <a:gd name="T103" fmla="*/ 846 h 889"/>
                  <a:gd name="T104" fmla="*/ 434 w 884"/>
                  <a:gd name="T105" fmla="*/ 888 h 889"/>
                  <a:gd name="T106" fmla="*/ 484 w 884"/>
                  <a:gd name="T107" fmla="*/ 887 h 889"/>
                  <a:gd name="T108" fmla="*/ 476 w 884"/>
                  <a:gd name="T109" fmla="*/ 848 h 889"/>
                  <a:gd name="T110" fmla="*/ 534 w 884"/>
                  <a:gd name="T111" fmla="*/ 791 h 889"/>
                  <a:gd name="T112" fmla="*/ 599 w 884"/>
                  <a:gd name="T113" fmla="*/ 787 h 889"/>
                  <a:gd name="T114" fmla="*/ 612 w 884"/>
                  <a:gd name="T115" fmla="*/ 784 h 889"/>
                  <a:gd name="T116" fmla="*/ 637 w 884"/>
                  <a:gd name="T117" fmla="*/ 786 h 889"/>
                  <a:gd name="T118" fmla="*/ 654 w 884"/>
                  <a:gd name="T119" fmla="*/ 802 h 889"/>
                  <a:gd name="T120" fmla="*/ 682 w 884"/>
                  <a:gd name="T121" fmla="*/ 830 h 889"/>
                  <a:gd name="T122" fmla="*/ 754 w 884"/>
                  <a:gd name="T123" fmla="*/ 814 h 889"/>
                  <a:gd name="T124" fmla="*/ 820 w 884"/>
                  <a:gd name="T125" fmla="*/ 770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4" h="889">
                    <a:moveTo>
                      <a:pt x="820" y="756"/>
                    </a:moveTo>
                    <a:lnTo>
                      <a:pt x="825" y="751"/>
                    </a:lnTo>
                    <a:lnTo>
                      <a:pt x="831" y="744"/>
                    </a:lnTo>
                    <a:lnTo>
                      <a:pt x="835" y="738"/>
                    </a:lnTo>
                    <a:lnTo>
                      <a:pt x="835" y="734"/>
                    </a:lnTo>
                    <a:lnTo>
                      <a:pt x="835" y="732"/>
                    </a:lnTo>
                    <a:lnTo>
                      <a:pt x="834" y="732"/>
                    </a:lnTo>
                    <a:lnTo>
                      <a:pt x="830" y="731"/>
                    </a:lnTo>
                    <a:lnTo>
                      <a:pt x="830" y="731"/>
                    </a:lnTo>
                    <a:lnTo>
                      <a:pt x="822" y="728"/>
                    </a:lnTo>
                    <a:lnTo>
                      <a:pt x="813" y="726"/>
                    </a:lnTo>
                    <a:lnTo>
                      <a:pt x="803" y="722"/>
                    </a:lnTo>
                    <a:lnTo>
                      <a:pt x="793" y="718"/>
                    </a:lnTo>
                    <a:lnTo>
                      <a:pt x="785" y="712"/>
                    </a:lnTo>
                    <a:lnTo>
                      <a:pt x="779" y="704"/>
                    </a:lnTo>
                    <a:lnTo>
                      <a:pt x="776" y="701"/>
                    </a:lnTo>
                    <a:lnTo>
                      <a:pt x="774" y="696"/>
                    </a:lnTo>
                    <a:lnTo>
                      <a:pt x="774" y="693"/>
                    </a:lnTo>
                    <a:lnTo>
                      <a:pt x="774" y="688"/>
                    </a:lnTo>
                    <a:lnTo>
                      <a:pt x="776" y="684"/>
                    </a:lnTo>
                    <a:lnTo>
                      <a:pt x="779" y="681"/>
                    </a:lnTo>
                    <a:lnTo>
                      <a:pt x="788" y="675"/>
                    </a:lnTo>
                    <a:lnTo>
                      <a:pt x="789" y="673"/>
                    </a:lnTo>
                    <a:lnTo>
                      <a:pt x="792" y="671"/>
                    </a:lnTo>
                    <a:lnTo>
                      <a:pt x="792" y="668"/>
                    </a:lnTo>
                    <a:lnTo>
                      <a:pt x="787" y="657"/>
                    </a:lnTo>
                    <a:lnTo>
                      <a:pt x="783" y="653"/>
                    </a:lnTo>
                    <a:lnTo>
                      <a:pt x="781" y="651"/>
                    </a:lnTo>
                    <a:lnTo>
                      <a:pt x="772" y="648"/>
                    </a:lnTo>
                    <a:lnTo>
                      <a:pt x="769" y="645"/>
                    </a:lnTo>
                    <a:lnTo>
                      <a:pt x="762" y="634"/>
                    </a:lnTo>
                    <a:lnTo>
                      <a:pt x="760" y="631"/>
                    </a:lnTo>
                    <a:lnTo>
                      <a:pt x="761" y="628"/>
                    </a:lnTo>
                    <a:lnTo>
                      <a:pt x="762" y="627"/>
                    </a:lnTo>
                    <a:lnTo>
                      <a:pt x="762" y="627"/>
                    </a:lnTo>
                    <a:lnTo>
                      <a:pt x="767" y="625"/>
                    </a:lnTo>
                    <a:lnTo>
                      <a:pt x="773" y="623"/>
                    </a:lnTo>
                    <a:lnTo>
                      <a:pt x="781" y="622"/>
                    </a:lnTo>
                    <a:lnTo>
                      <a:pt x="786" y="621"/>
                    </a:lnTo>
                    <a:lnTo>
                      <a:pt x="789" y="619"/>
                    </a:lnTo>
                    <a:lnTo>
                      <a:pt x="793" y="614"/>
                    </a:lnTo>
                    <a:lnTo>
                      <a:pt x="798" y="609"/>
                    </a:lnTo>
                    <a:lnTo>
                      <a:pt x="801" y="604"/>
                    </a:lnTo>
                    <a:lnTo>
                      <a:pt x="804" y="602"/>
                    </a:lnTo>
                    <a:lnTo>
                      <a:pt x="804" y="596"/>
                    </a:lnTo>
                    <a:lnTo>
                      <a:pt x="795" y="588"/>
                    </a:lnTo>
                    <a:lnTo>
                      <a:pt x="793" y="586"/>
                    </a:lnTo>
                    <a:lnTo>
                      <a:pt x="791" y="585"/>
                    </a:lnTo>
                    <a:lnTo>
                      <a:pt x="785" y="571"/>
                    </a:lnTo>
                    <a:lnTo>
                      <a:pt x="781" y="566"/>
                    </a:lnTo>
                    <a:lnTo>
                      <a:pt x="778" y="563"/>
                    </a:lnTo>
                    <a:lnTo>
                      <a:pt x="775" y="561"/>
                    </a:lnTo>
                    <a:lnTo>
                      <a:pt x="775" y="560"/>
                    </a:lnTo>
                    <a:lnTo>
                      <a:pt x="779" y="555"/>
                    </a:lnTo>
                    <a:lnTo>
                      <a:pt x="783" y="553"/>
                    </a:lnTo>
                    <a:lnTo>
                      <a:pt x="787" y="551"/>
                    </a:lnTo>
                    <a:lnTo>
                      <a:pt x="788" y="549"/>
                    </a:lnTo>
                    <a:lnTo>
                      <a:pt x="791" y="546"/>
                    </a:lnTo>
                    <a:lnTo>
                      <a:pt x="791" y="544"/>
                    </a:lnTo>
                    <a:lnTo>
                      <a:pt x="789" y="540"/>
                    </a:lnTo>
                    <a:lnTo>
                      <a:pt x="785" y="532"/>
                    </a:lnTo>
                    <a:lnTo>
                      <a:pt x="781" y="522"/>
                    </a:lnTo>
                    <a:lnTo>
                      <a:pt x="779" y="517"/>
                    </a:lnTo>
                    <a:lnTo>
                      <a:pt x="779" y="509"/>
                    </a:lnTo>
                    <a:lnTo>
                      <a:pt x="780" y="508"/>
                    </a:lnTo>
                    <a:lnTo>
                      <a:pt x="780" y="504"/>
                    </a:lnTo>
                    <a:lnTo>
                      <a:pt x="779" y="503"/>
                    </a:lnTo>
                    <a:lnTo>
                      <a:pt x="773" y="497"/>
                    </a:lnTo>
                    <a:lnTo>
                      <a:pt x="770" y="495"/>
                    </a:lnTo>
                    <a:lnTo>
                      <a:pt x="768" y="493"/>
                    </a:lnTo>
                    <a:lnTo>
                      <a:pt x="758" y="495"/>
                    </a:lnTo>
                    <a:lnTo>
                      <a:pt x="751" y="497"/>
                    </a:lnTo>
                    <a:lnTo>
                      <a:pt x="747" y="497"/>
                    </a:lnTo>
                    <a:lnTo>
                      <a:pt x="744" y="502"/>
                    </a:lnTo>
                    <a:lnTo>
                      <a:pt x="741" y="507"/>
                    </a:lnTo>
                    <a:lnTo>
                      <a:pt x="736" y="513"/>
                    </a:lnTo>
                    <a:lnTo>
                      <a:pt x="733" y="515"/>
                    </a:lnTo>
                    <a:lnTo>
                      <a:pt x="730" y="515"/>
                    </a:lnTo>
                    <a:lnTo>
                      <a:pt x="725" y="516"/>
                    </a:lnTo>
                    <a:lnTo>
                      <a:pt x="719" y="516"/>
                    </a:lnTo>
                    <a:lnTo>
                      <a:pt x="718" y="515"/>
                    </a:lnTo>
                    <a:lnTo>
                      <a:pt x="718" y="514"/>
                    </a:lnTo>
                    <a:lnTo>
                      <a:pt x="720" y="511"/>
                    </a:lnTo>
                    <a:lnTo>
                      <a:pt x="724" y="509"/>
                    </a:lnTo>
                    <a:lnTo>
                      <a:pt x="729" y="507"/>
                    </a:lnTo>
                    <a:lnTo>
                      <a:pt x="731" y="503"/>
                    </a:lnTo>
                    <a:lnTo>
                      <a:pt x="732" y="503"/>
                    </a:lnTo>
                    <a:lnTo>
                      <a:pt x="732" y="497"/>
                    </a:lnTo>
                    <a:lnTo>
                      <a:pt x="730" y="495"/>
                    </a:lnTo>
                    <a:lnTo>
                      <a:pt x="727" y="490"/>
                    </a:lnTo>
                    <a:lnTo>
                      <a:pt x="725" y="487"/>
                    </a:lnTo>
                    <a:lnTo>
                      <a:pt x="725" y="483"/>
                    </a:lnTo>
                    <a:lnTo>
                      <a:pt x="729" y="479"/>
                    </a:lnTo>
                    <a:lnTo>
                      <a:pt x="732" y="474"/>
                    </a:lnTo>
                    <a:lnTo>
                      <a:pt x="735" y="472"/>
                    </a:lnTo>
                    <a:lnTo>
                      <a:pt x="735" y="468"/>
                    </a:lnTo>
                    <a:lnTo>
                      <a:pt x="741" y="466"/>
                    </a:lnTo>
                    <a:lnTo>
                      <a:pt x="748" y="461"/>
                    </a:lnTo>
                    <a:lnTo>
                      <a:pt x="749" y="460"/>
                    </a:lnTo>
                    <a:lnTo>
                      <a:pt x="751" y="455"/>
                    </a:lnTo>
                    <a:lnTo>
                      <a:pt x="752" y="445"/>
                    </a:lnTo>
                    <a:lnTo>
                      <a:pt x="755" y="441"/>
                    </a:lnTo>
                    <a:lnTo>
                      <a:pt x="756" y="439"/>
                    </a:lnTo>
                    <a:lnTo>
                      <a:pt x="758" y="439"/>
                    </a:lnTo>
                    <a:lnTo>
                      <a:pt x="763" y="433"/>
                    </a:lnTo>
                    <a:lnTo>
                      <a:pt x="769" y="427"/>
                    </a:lnTo>
                    <a:lnTo>
                      <a:pt x="774" y="421"/>
                    </a:lnTo>
                    <a:lnTo>
                      <a:pt x="780" y="414"/>
                    </a:lnTo>
                    <a:lnTo>
                      <a:pt x="792" y="403"/>
                    </a:lnTo>
                    <a:lnTo>
                      <a:pt x="798" y="398"/>
                    </a:lnTo>
                    <a:lnTo>
                      <a:pt x="799" y="397"/>
                    </a:lnTo>
                    <a:lnTo>
                      <a:pt x="800" y="395"/>
                    </a:lnTo>
                    <a:lnTo>
                      <a:pt x="799" y="386"/>
                    </a:lnTo>
                    <a:lnTo>
                      <a:pt x="800" y="385"/>
                    </a:lnTo>
                    <a:lnTo>
                      <a:pt x="801" y="384"/>
                    </a:lnTo>
                    <a:lnTo>
                      <a:pt x="803" y="384"/>
                    </a:lnTo>
                    <a:lnTo>
                      <a:pt x="805" y="385"/>
                    </a:lnTo>
                    <a:lnTo>
                      <a:pt x="807" y="386"/>
                    </a:lnTo>
                    <a:lnTo>
                      <a:pt x="811" y="387"/>
                    </a:lnTo>
                    <a:lnTo>
                      <a:pt x="819" y="387"/>
                    </a:lnTo>
                    <a:lnTo>
                      <a:pt x="829" y="386"/>
                    </a:lnTo>
                    <a:lnTo>
                      <a:pt x="836" y="385"/>
                    </a:lnTo>
                    <a:lnTo>
                      <a:pt x="841" y="383"/>
                    </a:lnTo>
                    <a:lnTo>
                      <a:pt x="841" y="380"/>
                    </a:lnTo>
                    <a:lnTo>
                      <a:pt x="841" y="378"/>
                    </a:lnTo>
                    <a:lnTo>
                      <a:pt x="841" y="375"/>
                    </a:lnTo>
                    <a:lnTo>
                      <a:pt x="840" y="373"/>
                    </a:lnTo>
                    <a:lnTo>
                      <a:pt x="836" y="368"/>
                    </a:lnTo>
                    <a:lnTo>
                      <a:pt x="835" y="366"/>
                    </a:lnTo>
                    <a:lnTo>
                      <a:pt x="835" y="359"/>
                    </a:lnTo>
                    <a:lnTo>
                      <a:pt x="836" y="355"/>
                    </a:lnTo>
                    <a:lnTo>
                      <a:pt x="837" y="350"/>
                    </a:lnTo>
                    <a:lnTo>
                      <a:pt x="840" y="347"/>
                    </a:lnTo>
                    <a:lnTo>
                      <a:pt x="841" y="337"/>
                    </a:lnTo>
                    <a:lnTo>
                      <a:pt x="841" y="328"/>
                    </a:lnTo>
                    <a:lnTo>
                      <a:pt x="842" y="321"/>
                    </a:lnTo>
                    <a:lnTo>
                      <a:pt x="845" y="312"/>
                    </a:lnTo>
                    <a:lnTo>
                      <a:pt x="849" y="303"/>
                    </a:lnTo>
                    <a:lnTo>
                      <a:pt x="857" y="288"/>
                    </a:lnTo>
                    <a:lnTo>
                      <a:pt x="857" y="276"/>
                    </a:lnTo>
                    <a:lnTo>
                      <a:pt x="859" y="268"/>
                    </a:lnTo>
                    <a:lnTo>
                      <a:pt x="860" y="265"/>
                    </a:lnTo>
                    <a:lnTo>
                      <a:pt x="862" y="262"/>
                    </a:lnTo>
                    <a:lnTo>
                      <a:pt x="872" y="254"/>
                    </a:lnTo>
                    <a:lnTo>
                      <a:pt x="876" y="250"/>
                    </a:lnTo>
                    <a:lnTo>
                      <a:pt x="880" y="245"/>
                    </a:lnTo>
                    <a:lnTo>
                      <a:pt x="882" y="242"/>
                    </a:lnTo>
                    <a:lnTo>
                      <a:pt x="882" y="240"/>
                    </a:lnTo>
                    <a:lnTo>
                      <a:pt x="884" y="237"/>
                    </a:lnTo>
                    <a:lnTo>
                      <a:pt x="859" y="228"/>
                    </a:lnTo>
                    <a:lnTo>
                      <a:pt x="859" y="228"/>
                    </a:lnTo>
                    <a:lnTo>
                      <a:pt x="853" y="224"/>
                    </a:lnTo>
                    <a:lnTo>
                      <a:pt x="847" y="219"/>
                    </a:lnTo>
                    <a:lnTo>
                      <a:pt x="842" y="214"/>
                    </a:lnTo>
                    <a:lnTo>
                      <a:pt x="838" y="211"/>
                    </a:lnTo>
                    <a:lnTo>
                      <a:pt x="836" y="211"/>
                    </a:lnTo>
                    <a:lnTo>
                      <a:pt x="835" y="214"/>
                    </a:lnTo>
                    <a:lnTo>
                      <a:pt x="831" y="218"/>
                    </a:lnTo>
                    <a:lnTo>
                      <a:pt x="829" y="220"/>
                    </a:lnTo>
                    <a:lnTo>
                      <a:pt x="826" y="222"/>
                    </a:lnTo>
                    <a:lnTo>
                      <a:pt x="824" y="220"/>
                    </a:lnTo>
                    <a:lnTo>
                      <a:pt x="819" y="220"/>
                    </a:lnTo>
                    <a:lnTo>
                      <a:pt x="817" y="222"/>
                    </a:lnTo>
                    <a:lnTo>
                      <a:pt x="812" y="220"/>
                    </a:lnTo>
                    <a:lnTo>
                      <a:pt x="811" y="219"/>
                    </a:lnTo>
                    <a:lnTo>
                      <a:pt x="809" y="217"/>
                    </a:lnTo>
                    <a:lnTo>
                      <a:pt x="804" y="207"/>
                    </a:lnTo>
                    <a:lnTo>
                      <a:pt x="801" y="206"/>
                    </a:lnTo>
                    <a:lnTo>
                      <a:pt x="798" y="206"/>
                    </a:lnTo>
                    <a:lnTo>
                      <a:pt x="795" y="207"/>
                    </a:lnTo>
                    <a:lnTo>
                      <a:pt x="794" y="209"/>
                    </a:lnTo>
                    <a:lnTo>
                      <a:pt x="792" y="206"/>
                    </a:lnTo>
                    <a:lnTo>
                      <a:pt x="787" y="203"/>
                    </a:lnTo>
                    <a:lnTo>
                      <a:pt x="783" y="199"/>
                    </a:lnTo>
                    <a:lnTo>
                      <a:pt x="783" y="199"/>
                    </a:lnTo>
                    <a:lnTo>
                      <a:pt x="780" y="193"/>
                    </a:lnTo>
                    <a:lnTo>
                      <a:pt x="776" y="187"/>
                    </a:lnTo>
                    <a:lnTo>
                      <a:pt x="772" y="181"/>
                    </a:lnTo>
                    <a:lnTo>
                      <a:pt x="764" y="178"/>
                    </a:lnTo>
                    <a:lnTo>
                      <a:pt x="757" y="178"/>
                    </a:lnTo>
                    <a:lnTo>
                      <a:pt x="751" y="179"/>
                    </a:lnTo>
                    <a:lnTo>
                      <a:pt x="741" y="180"/>
                    </a:lnTo>
                    <a:lnTo>
                      <a:pt x="739" y="180"/>
                    </a:lnTo>
                    <a:lnTo>
                      <a:pt x="737" y="180"/>
                    </a:lnTo>
                    <a:lnTo>
                      <a:pt x="733" y="175"/>
                    </a:lnTo>
                    <a:lnTo>
                      <a:pt x="731" y="174"/>
                    </a:lnTo>
                    <a:lnTo>
                      <a:pt x="725" y="174"/>
                    </a:lnTo>
                    <a:lnTo>
                      <a:pt x="710" y="174"/>
                    </a:lnTo>
                    <a:lnTo>
                      <a:pt x="706" y="172"/>
                    </a:lnTo>
                    <a:lnTo>
                      <a:pt x="700" y="166"/>
                    </a:lnTo>
                    <a:lnTo>
                      <a:pt x="690" y="157"/>
                    </a:lnTo>
                    <a:lnTo>
                      <a:pt x="682" y="149"/>
                    </a:lnTo>
                    <a:lnTo>
                      <a:pt x="674" y="142"/>
                    </a:lnTo>
                    <a:lnTo>
                      <a:pt x="670" y="138"/>
                    </a:lnTo>
                    <a:lnTo>
                      <a:pt x="668" y="138"/>
                    </a:lnTo>
                    <a:lnTo>
                      <a:pt x="664" y="138"/>
                    </a:lnTo>
                    <a:lnTo>
                      <a:pt x="663" y="137"/>
                    </a:lnTo>
                    <a:lnTo>
                      <a:pt x="662" y="132"/>
                    </a:lnTo>
                    <a:lnTo>
                      <a:pt x="663" y="127"/>
                    </a:lnTo>
                    <a:lnTo>
                      <a:pt x="664" y="124"/>
                    </a:lnTo>
                    <a:lnTo>
                      <a:pt x="667" y="116"/>
                    </a:lnTo>
                    <a:lnTo>
                      <a:pt x="670" y="110"/>
                    </a:lnTo>
                    <a:lnTo>
                      <a:pt x="669" y="107"/>
                    </a:lnTo>
                    <a:lnTo>
                      <a:pt x="667" y="107"/>
                    </a:lnTo>
                    <a:lnTo>
                      <a:pt x="658" y="110"/>
                    </a:lnTo>
                    <a:lnTo>
                      <a:pt x="655" y="112"/>
                    </a:lnTo>
                    <a:lnTo>
                      <a:pt x="651" y="117"/>
                    </a:lnTo>
                    <a:lnTo>
                      <a:pt x="646" y="120"/>
                    </a:lnTo>
                    <a:lnTo>
                      <a:pt x="642" y="123"/>
                    </a:lnTo>
                    <a:lnTo>
                      <a:pt x="637" y="122"/>
                    </a:lnTo>
                    <a:lnTo>
                      <a:pt x="631" y="122"/>
                    </a:lnTo>
                    <a:lnTo>
                      <a:pt x="624" y="120"/>
                    </a:lnTo>
                    <a:lnTo>
                      <a:pt x="621" y="120"/>
                    </a:lnTo>
                    <a:lnTo>
                      <a:pt x="619" y="118"/>
                    </a:lnTo>
                    <a:lnTo>
                      <a:pt x="620" y="116"/>
                    </a:lnTo>
                    <a:lnTo>
                      <a:pt x="624" y="111"/>
                    </a:lnTo>
                    <a:lnTo>
                      <a:pt x="624" y="110"/>
                    </a:lnTo>
                    <a:lnTo>
                      <a:pt x="624" y="106"/>
                    </a:lnTo>
                    <a:lnTo>
                      <a:pt x="621" y="101"/>
                    </a:lnTo>
                    <a:lnTo>
                      <a:pt x="621" y="86"/>
                    </a:lnTo>
                    <a:lnTo>
                      <a:pt x="619" y="82"/>
                    </a:lnTo>
                    <a:lnTo>
                      <a:pt x="617" y="80"/>
                    </a:lnTo>
                    <a:lnTo>
                      <a:pt x="612" y="77"/>
                    </a:lnTo>
                    <a:lnTo>
                      <a:pt x="609" y="77"/>
                    </a:lnTo>
                    <a:lnTo>
                      <a:pt x="600" y="79"/>
                    </a:lnTo>
                    <a:lnTo>
                      <a:pt x="593" y="79"/>
                    </a:lnTo>
                    <a:lnTo>
                      <a:pt x="590" y="77"/>
                    </a:lnTo>
                    <a:lnTo>
                      <a:pt x="589" y="75"/>
                    </a:lnTo>
                    <a:lnTo>
                      <a:pt x="590" y="73"/>
                    </a:lnTo>
                    <a:lnTo>
                      <a:pt x="590" y="71"/>
                    </a:lnTo>
                    <a:lnTo>
                      <a:pt x="593" y="68"/>
                    </a:lnTo>
                    <a:lnTo>
                      <a:pt x="593" y="68"/>
                    </a:lnTo>
                    <a:lnTo>
                      <a:pt x="592" y="67"/>
                    </a:lnTo>
                    <a:lnTo>
                      <a:pt x="586" y="64"/>
                    </a:lnTo>
                    <a:lnTo>
                      <a:pt x="577" y="62"/>
                    </a:lnTo>
                    <a:lnTo>
                      <a:pt x="572" y="58"/>
                    </a:lnTo>
                    <a:lnTo>
                      <a:pt x="570" y="55"/>
                    </a:lnTo>
                    <a:lnTo>
                      <a:pt x="566" y="49"/>
                    </a:lnTo>
                    <a:lnTo>
                      <a:pt x="565" y="44"/>
                    </a:lnTo>
                    <a:lnTo>
                      <a:pt x="565" y="43"/>
                    </a:lnTo>
                    <a:lnTo>
                      <a:pt x="564" y="42"/>
                    </a:lnTo>
                    <a:lnTo>
                      <a:pt x="564" y="42"/>
                    </a:lnTo>
                    <a:lnTo>
                      <a:pt x="555" y="36"/>
                    </a:lnTo>
                    <a:lnTo>
                      <a:pt x="543" y="26"/>
                    </a:lnTo>
                    <a:lnTo>
                      <a:pt x="533" y="17"/>
                    </a:lnTo>
                    <a:lnTo>
                      <a:pt x="530" y="12"/>
                    </a:lnTo>
                    <a:lnTo>
                      <a:pt x="527" y="7"/>
                    </a:lnTo>
                    <a:lnTo>
                      <a:pt x="524" y="0"/>
                    </a:lnTo>
                    <a:lnTo>
                      <a:pt x="516" y="2"/>
                    </a:lnTo>
                    <a:lnTo>
                      <a:pt x="507" y="2"/>
                    </a:lnTo>
                    <a:lnTo>
                      <a:pt x="507" y="2"/>
                    </a:lnTo>
                    <a:lnTo>
                      <a:pt x="494" y="3"/>
                    </a:lnTo>
                    <a:lnTo>
                      <a:pt x="484" y="5"/>
                    </a:lnTo>
                    <a:lnTo>
                      <a:pt x="476" y="8"/>
                    </a:lnTo>
                    <a:lnTo>
                      <a:pt x="470" y="12"/>
                    </a:lnTo>
                    <a:lnTo>
                      <a:pt x="466" y="17"/>
                    </a:lnTo>
                    <a:lnTo>
                      <a:pt x="464" y="21"/>
                    </a:lnTo>
                    <a:lnTo>
                      <a:pt x="462" y="27"/>
                    </a:lnTo>
                    <a:lnTo>
                      <a:pt x="460" y="33"/>
                    </a:lnTo>
                    <a:lnTo>
                      <a:pt x="459" y="48"/>
                    </a:lnTo>
                    <a:lnTo>
                      <a:pt x="457" y="63"/>
                    </a:lnTo>
                    <a:lnTo>
                      <a:pt x="453" y="70"/>
                    </a:lnTo>
                    <a:lnTo>
                      <a:pt x="450" y="79"/>
                    </a:lnTo>
                    <a:lnTo>
                      <a:pt x="445" y="87"/>
                    </a:lnTo>
                    <a:lnTo>
                      <a:pt x="437" y="94"/>
                    </a:lnTo>
                    <a:lnTo>
                      <a:pt x="433" y="98"/>
                    </a:lnTo>
                    <a:lnTo>
                      <a:pt x="428" y="101"/>
                    </a:lnTo>
                    <a:lnTo>
                      <a:pt x="422" y="104"/>
                    </a:lnTo>
                    <a:lnTo>
                      <a:pt x="422" y="104"/>
                    </a:lnTo>
                    <a:lnTo>
                      <a:pt x="409" y="106"/>
                    </a:lnTo>
                    <a:lnTo>
                      <a:pt x="397" y="107"/>
                    </a:lnTo>
                    <a:lnTo>
                      <a:pt x="385" y="110"/>
                    </a:lnTo>
                    <a:lnTo>
                      <a:pt x="371" y="114"/>
                    </a:lnTo>
                    <a:lnTo>
                      <a:pt x="365" y="118"/>
                    </a:lnTo>
                    <a:lnTo>
                      <a:pt x="358" y="123"/>
                    </a:lnTo>
                    <a:lnTo>
                      <a:pt x="358" y="123"/>
                    </a:lnTo>
                    <a:lnTo>
                      <a:pt x="352" y="125"/>
                    </a:lnTo>
                    <a:lnTo>
                      <a:pt x="347" y="129"/>
                    </a:lnTo>
                    <a:lnTo>
                      <a:pt x="345" y="131"/>
                    </a:lnTo>
                    <a:lnTo>
                      <a:pt x="344" y="133"/>
                    </a:lnTo>
                    <a:lnTo>
                      <a:pt x="344" y="136"/>
                    </a:lnTo>
                    <a:lnTo>
                      <a:pt x="346" y="138"/>
                    </a:lnTo>
                    <a:lnTo>
                      <a:pt x="348" y="142"/>
                    </a:lnTo>
                    <a:lnTo>
                      <a:pt x="353" y="144"/>
                    </a:lnTo>
                    <a:lnTo>
                      <a:pt x="354" y="145"/>
                    </a:lnTo>
                    <a:lnTo>
                      <a:pt x="352" y="148"/>
                    </a:lnTo>
                    <a:lnTo>
                      <a:pt x="347" y="150"/>
                    </a:lnTo>
                    <a:lnTo>
                      <a:pt x="342" y="153"/>
                    </a:lnTo>
                    <a:lnTo>
                      <a:pt x="335" y="155"/>
                    </a:lnTo>
                    <a:lnTo>
                      <a:pt x="326" y="155"/>
                    </a:lnTo>
                    <a:lnTo>
                      <a:pt x="318" y="154"/>
                    </a:lnTo>
                    <a:lnTo>
                      <a:pt x="302" y="149"/>
                    </a:lnTo>
                    <a:lnTo>
                      <a:pt x="282" y="143"/>
                    </a:lnTo>
                    <a:lnTo>
                      <a:pt x="272" y="139"/>
                    </a:lnTo>
                    <a:lnTo>
                      <a:pt x="265" y="138"/>
                    </a:lnTo>
                    <a:lnTo>
                      <a:pt x="262" y="138"/>
                    </a:lnTo>
                    <a:lnTo>
                      <a:pt x="259" y="137"/>
                    </a:lnTo>
                    <a:lnTo>
                      <a:pt x="258" y="135"/>
                    </a:lnTo>
                    <a:lnTo>
                      <a:pt x="256" y="132"/>
                    </a:lnTo>
                    <a:lnTo>
                      <a:pt x="253" y="126"/>
                    </a:lnTo>
                    <a:lnTo>
                      <a:pt x="254" y="123"/>
                    </a:lnTo>
                    <a:lnTo>
                      <a:pt x="256" y="116"/>
                    </a:lnTo>
                    <a:lnTo>
                      <a:pt x="258" y="111"/>
                    </a:lnTo>
                    <a:lnTo>
                      <a:pt x="256" y="110"/>
                    </a:lnTo>
                    <a:lnTo>
                      <a:pt x="255" y="108"/>
                    </a:lnTo>
                    <a:lnTo>
                      <a:pt x="253" y="107"/>
                    </a:lnTo>
                    <a:lnTo>
                      <a:pt x="249" y="106"/>
                    </a:lnTo>
                    <a:lnTo>
                      <a:pt x="241" y="105"/>
                    </a:lnTo>
                    <a:lnTo>
                      <a:pt x="230" y="104"/>
                    </a:lnTo>
                    <a:lnTo>
                      <a:pt x="218" y="100"/>
                    </a:lnTo>
                    <a:lnTo>
                      <a:pt x="218" y="101"/>
                    </a:lnTo>
                    <a:lnTo>
                      <a:pt x="217" y="102"/>
                    </a:lnTo>
                    <a:lnTo>
                      <a:pt x="217" y="102"/>
                    </a:lnTo>
                    <a:lnTo>
                      <a:pt x="215" y="114"/>
                    </a:lnTo>
                    <a:lnTo>
                      <a:pt x="215" y="119"/>
                    </a:lnTo>
                    <a:lnTo>
                      <a:pt x="215" y="123"/>
                    </a:lnTo>
                    <a:lnTo>
                      <a:pt x="217" y="130"/>
                    </a:lnTo>
                    <a:lnTo>
                      <a:pt x="221" y="141"/>
                    </a:lnTo>
                    <a:lnTo>
                      <a:pt x="222" y="148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7" y="164"/>
                    </a:lnTo>
                    <a:lnTo>
                      <a:pt x="227" y="172"/>
                    </a:lnTo>
                    <a:lnTo>
                      <a:pt x="224" y="183"/>
                    </a:lnTo>
                    <a:lnTo>
                      <a:pt x="223" y="188"/>
                    </a:lnTo>
                    <a:lnTo>
                      <a:pt x="224" y="195"/>
                    </a:lnTo>
                    <a:lnTo>
                      <a:pt x="225" y="201"/>
                    </a:lnTo>
                    <a:lnTo>
                      <a:pt x="229" y="209"/>
                    </a:lnTo>
                    <a:lnTo>
                      <a:pt x="229" y="214"/>
                    </a:lnTo>
                    <a:lnTo>
                      <a:pt x="218" y="214"/>
                    </a:lnTo>
                    <a:lnTo>
                      <a:pt x="212" y="214"/>
                    </a:lnTo>
                    <a:lnTo>
                      <a:pt x="210" y="213"/>
                    </a:lnTo>
                    <a:lnTo>
                      <a:pt x="208" y="212"/>
                    </a:lnTo>
                    <a:lnTo>
                      <a:pt x="200" y="204"/>
                    </a:lnTo>
                    <a:lnTo>
                      <a:pt x="199" y="203"/>
                    </a:lnTo>
                    <a:lnTo>
                      <a:pt x="196" y="201"/>
                    </a:lnTo>
                    <a:lnTo>
                      <a:pt x="185" y="204"/>
                    </a:lnTo>
                    <a:lnTo>
                      <a:pt x="178" y="205"/>
                    </a:lnTo>
                    <a:lnTo>
                      <a:pt x="174" y="205"/>
                    </a:lnTo>
                    <a:lnTo>
                      <a:pt x="173" y="203"/>
                    </a:lnTo>
                    <a:lnTo>
                      <a:pt x="172" y="201"/>
                    </a:lnTo>
                    <a:lnTo>
                      <a:pt x="171" y="200"/>
                    </a:lnTo>
                    <a:lnTo>
                      <a:pt x="166" y="201"/>
                    </a:lnTo>
                    <a:lnTo>
                      <a:pt x="163" y="203"/>
                    </a:lnTo>
                    <a:lnTo>
                      <a:pt x="160" y="204"/>
                    </a:lnTo>
                    <a:lnTo>
                      <a:pt x="156" y="207"/>
                    </a:lnTo>
                    <a:lnTo>
                      <a:pt x="153" y="209"/>
                    </a:lnTo>
                    <a:lnTo>
                      <a:pt x="149" y="209"/>
                    </a:lnTo>
                    <a:lnTo>
                      <a:pt x="147" y="209"/>
                    </a:lnTo>
                    <a:lnTo>
                      <a:pt x="142" y="205"/>
                    </a:lnTo>
                    <a:lnTo>
                      <a:pt x="142" y="205"/>
                    </a:lnTo>
                    <a:lnTo>
                      <a:pt x="136" y="195"/>
                    </a:lnTo>
                    <a:lnTo>
                      <a:pt x="132" y="188"/>
                    </a:lnTo>
                    <a:lnTo>
                      <a:pt x="129" y="182"/>
                    </a:lnTo>
                    <a:lnTo>
                      <a:pt x="125" y="178"/>
                    </a:lnTo>
                    <a:lnTo>
                      <a:pt x="122" y="174"/>
                    </a:lnTo>
                    <a:lnTo>
                      <a:pt x="116" y="173"/>
                    </a:lnTo>
                    <a:lnTo>
                      <a:pt x="107" y="172"/>
                    </a:lnTo>
                    <a:lnTo>
                      <a:pt x="97" y="173"/>
                    </a:lnTo>
                    <a:lnTo>
                      <a:pt x="90" y="174"/>
                    </a:lnTo>
                    <a:lnTo>
                      <a:pt x="87" y="175"/>
                    </a:lnTo>
                    <a:lnTo>
                      <a:pt x="87" y="176"/>
                    </a:lnTo>
                    <a:lnTo>
                      <a:pt x="86" y="179"/>
                    </a:lnTo>
                    <a:lnTo>
                      <a:pt x="85" y="180"/>
                    </a:lnTo>
                    <a:lnTo>
                      <a:pt x="82" y="180"/>
                    </a:lnTo>
                    <a:lnTo>
                      <a:pt x="80" y="180"/>
                    </a:lnTo>
                    <a:lnTo>
                      <a:pt x="76" y="181"/>
                    </a:lnTo>
                    <a:lnTo>
                      <a:pt x="70" y="183"/>
                    </a:lnTo>
                    <a:lnTo>
                      <a:pt x="66" y="185"/>
                    </a:lnTo>
                    <a:lnTo>
                      <a:pt x="65" y="185"/>
                    </a:lnTo>
                    <a:lnTo>
                      <a:pt x="63" y="183"/>
                    </a:lnTo>
                    <a:lnTo>
                      <a:pt x="62" y="180"/>
                    </a:lnTo>
                    <a:lnTo>
                      <a:pt x="60" y="175"/>
                    </a:lnTo>
                    <a:lnTo>
                      <a:pt x="56" y="173"/>
                    </a:lnTo>
                    <a:lnTo>
                      <a:pt x="54" y="172"/>
                    </a:lnTo>
                    <a:lnTo>
                      <a:pt x="53" y="172"/>
                    </a:lnTo>
                    <a:lnTo>
                      <a:pt x="45" y="173"/>
                    </a:lnTo>
                    <a:lnTo>
                      <a:pt x="36" y="174"/>
                    </a:lnTo>
                    <a:lnTo>
                      <a:pt x="14" y="180"/>
                    </a:lnTo>
                    <a:lnTo>
                      <a:pt x="7" y="181"/>
                    </a:lnTo>
                    <a:lnTo>
                      <a:pt x="3" y="186"/>
                    </a:lnTo>
                    <a:lnTo>
                      <a:pt x="0" y="189"/>
                    </a:lnTo>
                    <a:lnTo>
                      <a:pt x="0" y="192"/>
                    </a:lnTo>
                    <a:lnTo>
                      <a:pt x="0" y="193"/>
                    </a:lnTo>
                    <a:lnTo>
                      <a:pt x="0" y="197"/>
                    </a:lnTo>
                    <a:lnTo>
                      <a:pt x="0" y="200"/>
                    </a:lnTo>
                    <a:lnTo>
                      <a:pt x="1" y="201"/>
                    </a:lnTo>
                    <a:lnTo>
                      <a:pt x="6" y="203"/>
                    </a:lnTo>
                    <a:lnTo>
                      <a:pt x="30" y="203"/>
                    </a:lnTo>
                    <a:lnTo>
                      <a:pt x="29" y="203"/>
                    </a:lnTo>
                    <a:lnTo>
                      <a:pt x="26" y="203"/>
                    </a:lnTo>
                    <a:lnTo>
                      <a:pt x="25" y="204"/>
                    </a:lnTo>
                    <a:lnTo>
                      <a:pt x="25" y="205"/>
                    </a:lnTo>
                    <a:lnTo>
                      <a:pt x="26" y="206"/>
                    </a:lnTo>
                    <a:lnTo>
                      <a:pt x="28" y="209"/>
                    </a:lnTo>
                    <a:lnTo>
                      <a:pt x="31" y="210"/>
                    </a:lnTo>
                    <a:lnTo>
                      <a:pt x="34" y="212"/>
                    </a:lnTo>
                    <a:lnTo>
                      <a:pt x="34" y="214"/>
                    </a:lnTo>
                    <a:lnTo>
                      <a:pt x="22" y="214"/>
                    </a:lnTo>
                    <a:lnTo>
                      <a:pt x="20" y="214"/>
                    </a:lnTo>
                    <a:lnTo>
                      <a:pt x="22" y="217"/>
                    </a:lnTo>
                    <a:lnTo>
                      <a:pt x="23" y="220"/>
                    </a:lnTo>
                    <a:lnTo>
                      <a:pt x="26" y="225"/>
                    </a:lnTo>
                    <a:lnTo>
                      <a:pt x="30" y="229"/>
                    </a:lnTo>
                    <a:lnTo>
                      <a:pt x="30" y="230"/>
                    </a:lnTo>
                    <a:lnTo>
                      <a:pt x="30" y="231"/>
                    </a:lnTo>
                    <a:lnTo>
                      <a:pt x="30" y="232"/>
                    </a:lnTo>
                    <a:lnTo>
                      <a:pt x="26" y="232"/>
                    </a:lnTo>
                    <a:lnTo>
                      <a:pt x="7" y="231"/>
                    </a:lnTo>
                    <a:lnTo>
                      <a:pt x="0" y="231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10" y="240"/>
                    </a:lnTo>
                    <a:lnTo>
                      <a:pt x="16" y="244"/>
                    </a:lnTo>
                    <a:lnTo>
                      <a:pt x="17" y="247"/>
                    </a:lnTo>
                    <a:lnTo>
                      <a:pt x="18" y="250"/>
                    </a:lnTo>
                    <a:lnTo>
                      <a:pt x="17" y="262"/>
                    </a:lnTo>
                    <a:lnTo>
                      <a:pt x="18" y="263"/>
                    </a:lnTo>
                    <a:lnTo>
                      <a:pt x="23" y="263"/>
                    </a:lnTo>
                    <a:lnTo>
                      <a:pt x="29" y="261"/>
                    </a:lnTo>
                    <a:lnTo>
                      <a:pt x="34" y="259"/>
                    </a:lnTo>
                    <a:lnTo>
                      <a:pt x="36" y="257"/>
                    </a:lnTo>
                    <a:lnTo>
                      <a:pt x="37" y="257"/>
                    </a:lnTo>
                    <a:lnTo>
                      <a:pt x="39" y="259"/>
                    </a:lnTo>
                    <a:lnTo>
                      <a:pt x="42" y="261"/>
                    </a:lnTo>
                    <a:lnTo>
                      <a:pt x="42" y="261"/>
                    </a:lnTo>
                    <a:lnTo>
                      <a:pt x="66" y="272"/>
                    </a:lnTo>
                    <a:lnTo>
                      <a:pt x="76" y="279"/>
                    </a:lnTo>
                    <a:lnTo>
                      <a:pt x="87" y="287"/>
                    </a:lnTo>
                    <a:lnTo>
                      <a:pt x="92" y="290"/>
                    </a:lnTo>
                    <a:lnTo>
                      <a:pt x="93" y="291"/>
                    </a:lnTo>
                    <a:lnTo>
                      <a:pt x="94" y="290"/>
                    </a:lnTo>
                    <a:lnTo>
                      <a:pt x="94" y="288"/>
                    </a:lnTo>
                    <a:lnTo>
                      <a:pt x="97" y="287"/>
                    </a:lnTo>
                    <a:lnTo>
                      <a:pt x="99" y="288"/>
                    </a:lnTo>
                    <a:lnTo>
                      <a:pt x="99" y="303"/>
                    </a:lnTo>
                    <a:lnTo>
                      <a:pt x="100" y="303"/>
                    </a:lnTo>
                    <a:lnTo>
                      <a:pt x="101" y="303"/>
                    </a:lnTo>
                    <a:lnTo>
                      <a:pt x="105" y="303"/>
                    </a:lnTo>
                    <a:lnTo>
                      <a:pt x="112" y="299"/>
                    </a:lnTo>
                    <a:lnTo>
                      <a:pt x="121" y="297"/>
                    </a:lnTo>
                    <a:lnTo>
                      <a:pt x="128" y="297"/>
                    </a:lnTo>
                    <a:lnTo>
                      <a:pt x="127" y="299"/>
                    </a:lnTo>
                    <a:lnTo>
                      <a:pt x="123" y="303"/>
                    </a:lnTo>
                    <a:lnTo>
                      <a:pt x="119" y="306"/>
                    </a:lnTo>
                    <a:lnTo>
                      <a:pt x="119" y="309"/>
                    </a:lnTo>
                    <a:lnTo>
                      <a:pt x="122" y="309"/>
                    </a:lnTo>
                    <a:lnTo>
                      <a:pt x="124" y="310"/>
                    </a:lnTo>
                    <a:lnTo>
                      <a:pt x="124" y="310"/>
                    </a:lnTo>
                    <a:lnTo>
                      <a:pt x="132" y="312"/>
                    </a:lnTo>
                    <a:lnTo>
                      <a:pt x="137" y="315"/>
                    </a:lnTo>
                    <a:lnTo>
                      <a:pt x="138" y="317"/>
                    </a:lnTo>
                    <a:lnTo>
                      <a:pt x="138" y="319"/>
                    </a:lnTo>
                    <a:lnTo>
                      <a:pt x="138" y="323"/>
                    </a:lnTo>
                    <a:lnTo>
                      <a:pt x="136" y="327"/>
                    </a:lnTo>
                    <a:lnTo>
                      <a:pt x="136" y="333"/>
                    </a:lnTo>
                    <a:lnTo>
                      <a:pt x="136" y="334"/>
                    </a:lnTo>
                    <a:lnTo>
                      <a:pt x="136" y="336"/>
                    </a:lnTo>
                    <a:lnTo>
                      <a:pt x="137" y="338"/>
                    </a:lnTo>
                    <a:lnTo>
                      <a:pt x="140" y="340"/>
                    </a:lnTo>
                    <a:lnTo>
                      <a:pt x="142" y="340"/>
                    </a:lnTo>
                    <a:lnTo>
                      <a:pt x="146" y="341"/>
                    </a:lnTo>
                    <a:lnTo>
                      <a:pt x="156" y="341"/>
                    </a:lnTo>
                    <a:lnTo>
                      <a:pt x="158" y="342"/>
                    </a:lnTo>
                    <a:lnTo>
                      <a:pt x="159" y="344"/>
                    </a:lnTo>
                    <a:lnTo>
                      <a:pt x="158" y="346"/>
                    </a:lnTo>
                    <a:lnTo>
                      <a:pt x="155" y="347"/>
                    </a:lnTo>
                    <a:lnTo>
                      <a:pt x="152" y="348"/>
                    </a:lnTo>
                    <a:lnTo>
                      <a:pt x="150" y="348"/>
                    </a:lnTo>
                    <a:lnTo>
                      <a:pt x="149" y="350"/>
                    </a:lnTo>
                    <a:lnTo>
                      <a:pt x="150" y="352"/>
                    </a:lnTo>
                    <a:lnTo>
                      <a:pt x="154" y="356"/>
                    </a:lnTo>
                    <a:lnTo>
                      <a:pt x="160" y="362"/>
                    </a:lnTo>
                    <a:lnTo>
                      <a:pt x="165" y="362"/>
                    </a:lnTo>
                    <a:lnTo>
                      <a:pt x="165" y="364"/>
                    </a:lnTo>
                    <a:lnTo>
                      <a:pt x="163" y="365"/>
                    </a:lnTo>
                    <a:lnTo>
                      <a:pt x="161" y="373"/>
                    </a:lnTo>
                    <a:lnTo>
                      <a:pt x="160" y="373"/>
                    </a:lnTo>
                    <a:lnTo>
                      <a:pt x="159" y="374"/>
                    </a:lnTo>
                    <a:lnTo>
                      <a:pt x="159" y="374"/>
                    </a:lnTo>
                    <a:lnTo>
                      <a:pt x="156" y="373"/>
                    </a:lnTo>
                    <a:lnTo>
                      <a:pt x="147" y="366"/>
                    </a:lnTo>
                    <a:lnTo>
                      <a:pt x="147" y="365"/>
                    </a:lnTo>
                    <a:lnTo>
                      <a:pt x="146" y="365"/>
                    </a:lnTo>
                    <a:lnTo>
                      <a:pt x="147" y="368"/>
                    </a:lnTo>
                    <a:lnTo>
                      <a:pt x="147" y="368"/>
                    </a:lnTo>
                    <a:lnTo>
                      <a:pt x="150" y="381"/>
                    </a:lnTo>
                    <a:lnTo>
                      <a:pt x="156" y="393"/>
                    </a:lnTo>
                    <a:lnTo>
                      <a:pt x="162" y="406"/>
                    </a:lnTo>
                    <a:lnTo>
                      <a:pt x="169" y="418"/>
                    </a:lnTo>
                    <a:lnTo>
                      <a:pt x="178" y="429"/>
                    </a:lnTo>
                    <a:lnTo>
                      <a:pt x="187" y="439"/>
                    </a:lnTo>
                    <a:lnTo>
                      <a:pt x="198" y="446"/>
                    </a:lnTo>
                    <a:lnTo>
                      <a:pt x="204" y="448"/>
                    </a:lnTo>
                    <a:lnTo>
                      <a:pt x="211" y="451"/>
                    </a:lnTo>
                    <a:lnTo>
                      <a:pt x="214" y="453"/>
                    </a:lnTo>
                    <a:lnTo>
                      <a:pt x="214" y="455"/>
                    </a:lnTo>
                    <a:lnTo>
                      <a:pt x="212" y="455"/>
                    </a:lnTo>
                    <a:lnTo>
                      <a:pt x="211" y="460"/>
                    </a:lnTo>
                    <a:lnTo>
                      <a:pt x="211" y="465"/>
                    </a:lnTo>
                    <a:lnTo>
                      <a:pt x="212" y="474"/>
                    </a:lnTo>
                    <a:lnTo>
                      <a:pt x="212" y="485"/>
                    </a:lnTo>
                    <a:lnTo>
                      <a:pt x="210" y="497"/>
                    </a:lnTo>
                    <a:lnTo>
                      <a:pt x="209" y="501"/>
                    </a:lnTo>
                    <a:lnTo>
                      <a:pt x="209" y="503"/>
                    </a:lnTo>
                    <a:lnTo>
                      <a:pt x="208" y="505"/>
                    </a:lnTo>
                    <a:lnTo>
                      <a:pt x="200" y="508"/>
                    </a:lnTo>
                    <a:lnTo>
                      <a:pt x="198" y="509"/>
                    </a:lnTo>
                    <a:lnTo>
                      <a:pt x="199" y="510"/>
                    </a:lnTo>
                    <a:lnTo>
                      <a:pt x="200" y="513"/>
                    </a:lnTo>
                    <a:lnTo>
                      <a:pt x="204" y="515"/>
                    </a:lnTo>
                    <a:lnTo>
                      <a:pt x="211" y="521"/>
                    </a:lnTo>
                    <a:lnTo>
                      <a:pt x="218" y="528"/>
                    </a:lnTo>
                    <a:lnTo>
                      <a:pt x="224" y="538"/>
                    </a:lnTo>
                    <a:lnTo>
                      <a:pt x="227" y="540"/>
                    </a:lnTo>
                    <a:lnTo>
                      <a:pt x="228" y="544"/>
                    </a:lnTo>
                    <a:lnTo>
                      <a:pt x="229" y="576"/>
                    </a:lnTo>
                    <a:lnTo>
                      <a:pt x="229" y="579"/>
                    </a:lnTo>
                    <a:lnTo>
                      <a:pt x="230" y="583"/>
                    </a:lnTo>
                    <a:lnTo>
                      <a:pt x="234" y="590"/>
                    </a:lnTo>
                    <a:lnTo>
                      <a:pt x="235" y="591"/>
                    </a:lnTo>
                    <a:lnTo>
                      <a:pt x="235" y="591"/>
                    </a:lnTo>
                    <a:lnTo>
                      <a:pt x="234" y="591"/>
                    </a:lnTo>
                    <a:lnTo>
                      <a:pt x="233" y="591"/>
                    </a:lnTo>
                    <a:lnTo>
                      <a:pt x="233" y="591"/>
                    </a:lnTo>
                    <a:lnTo>
                      <a:pt x="228" y="585"/>
                    </a:lnTo>
                    <a:lnTo>
                      <a:pt x="225" y="579"/>
                    </a:lnTo>
                    <a:lnTo>
                      <a:pt x="224" y="573"/>
                    </a:lnTo>
                    <a:lnTo>
                      <a:pt x="224" y="567"/>
                    </a:lnTo>
                    <a:lnTo>
                      <a:pt x="225" y="555"/>
                    </a:lnTo>
                    <a:lnTo>
                      <a:pt x="225" y="551"/>
                    </a:lnTo>
                    <a:lnTo>
                      <a:pt x="224" y="547"/>
                    </a:lnTo>
                    <a:lnTo>
                      <a:pt x="215" y="534"/>
                    </a:lnTo>
                    <a:lnTo>
                      <a:pt x="212" y="532"/>
                    </a:lnTo>
                    <a:lnTo>
                      <a:pt x="209" y="528"/>
                    </a:lnTo>
                    <a:lnTo>
                      <a:pt x="206" y="527"/>
                    </a:lnTo>
                    <a:lnTo>
                      <a:pt x="204" y="527"/>
                    </a:lnTo>
                    <a:lnTo>
                      <a:pt x="200" y="532"/>
                    </a:lnTo>
                    <a:lnTo>
                      <a:pt x="200" y="535"/>
                    </a:lnTo>
                    <a:lnTo>
                      <a:pt x="199" y="541"/>
                    </a:lnTo>
                    <a:lnTo>
                      <a:pt x="197" y="549"/>
                    </a:lnTo>
                    <a:lnTo>
                      <a:pt x="189" y="583"/>
                    </a:lnTo>
                    <a:lnTo>
                      <a:pt x="186" y="598"/>
                    </a:lnTo>
                    <a:lnTo>
                      <a:pt x="185" y="608"/>
                    </a:lnTo>
                    <a:lnTo>
                      <a:pt x="185" y="609"/>
                    </a:lnTo>
                    <a:lnTo>
                      <a:pt x="187" y="610"/>
                    </a:lnTo>
                    <a:lnTo>
                      <a:pt x="191" y="611"/>
                    </a:lnTo>
                    <a:lnTo>
                      <a:pt x="194" y="613"/>
                    </a:lnTo>
                    <a:lnTo>
                      <a:pt x="194" y="615"/>
                    </a:lnTo>
                    <a:lnTo>
                      <a:pt x="186" y="617"/>
                    </a:lnTo>
                    <a:lnTo>
                      <a:pt x="183" y="621"/>
                    </a:lnTo>
                    <a:lnTo>
                      <a:pt x="180" y="622"/>
                    </a:lnTo>
                    <a:lnTo>
                      <a:pt x="165" y="671"/>
                    </a:lnTo>
                    <a:lnTo>
                      <a:pt x="154" y="703"/>
                    </a:lnTo>
                    <a:lnTo>
                      <a:pt x="149" y="715"/>
                    </a:lnTo>
                    <a:lnTo>
                      <a:pt x="147" y="721"/>
                    </a:lnTo>
                    <a:lnTo>
                      <a:pt x="142" y="728"/>
                    </a:lnTo>
                    <a:lnTo>
                      <a:pt x="140" y="735"/>
                    </a:lnTo>
                    <a:lnTo>
                      <a:pt x="137" y="738"/>
                    </a:lnTo>
                    <a:lnTo>
                      <a:pt x="136" y="740"/>
                    </a:lnTo>
                    <a:lnTo>
                      <a:pt x="134" y="743"/>
                    </a:lnTo>
                    <a:lnTo>
                      <a:pt x="118" y="743"/>
                    </a:lnTo>
                    <a:lnTo>
                      <a:pt x="123" y="749"/>
                    </a:lnTo>
                    <a:lnTo>
                      <a:pt x="127" y="753"/>
                    </a:lnTo>
                    <a:lnTo>
                      <a:pt x="132" y="756"/>
                    </a:lnTo>
                    <a:lnTo>
                      <a:pt x="140" y="757"/>
                    </a:lnTo>
                    <a:lnTo>
                      <a:pt x="144" y="759"/>
                    </a:lnTo>
                    <a:lnTo>
                      <a:pt x="147" y="762"/>
                    </a:lnTo>
                    <a:lnTo>
                      <a:pt x="148" y="764"/>
                    </a:lnTo>
                    <a:lnTo>
                      <a:pt x="148" y="766"/>
                    </a:lnTo>
                    <a:lnTo>
                      <a:pt x="147" y="768"/>
                    </a:lnTo>
                    <a:lnTo>
                      <a:pt x="141" y="774"/>
                    </a:lnTo>
                    <a:lnTo>
                      <a:pt x="140" y="777"/>
                    </a:lnTo>
                    <a:lnTo>
                      <a:pt x="140" y="778"/>
                    </a:lnTo>
                    <a:lnTo>
                      <a:pt x="141" y="780"/>
                    </a:lnTo>
                    <a:lnTo>
                      <a:pt x="142" y="780"/>
                    </a:lnTo>
                    <a:lnTo>
                      <a:pt x="143" y="778"/>
                    </a:lnTo>
                    <a:lnTo>
                      <a:pt x="146" y="775"/>
                    </a:lnTo>
                    <a:lnTo>
                      <a:pt x="147" y="774"/>
                    </a:lnTo>
                    <a:lnTo>
                      <a:pt x="147" y="772"/>
                    </a:lnTo>
                    <a:lnTo>
                      <a:pt x="149" y="772"/>
                    </a:lnTo>
                    <a:lnTo>
                      <a:pt x="152" y="774"/>
                    </a:lnTo>
                    <a:lnTo>
                      <a:pt x="154" y="780"/>
                    </a:lnTo>
                    <a:lnTo>
                      <a:pt x="156" y="782"/>
                    </a:lnTo>
                    <a:lnTo>
                      <a:pt x="159" y="784"/>
                    </a:lnTo>
                    <a:lnTo>
                      <a:pt x="177" y="793"/>
                    </a:lnTo>
                    <a:lnTo>
                      <a:pt x="185" y="796"/>
                    </a:lnTo>
                    <a:lnTo>
                      <a:pt x="190" y="800"/>
                    </a:lnTo>
                    <a:lnTo>
                      <a:pt x="193" y="802"/>
                    </a:lnTo>
                    <a:lnTo>
                      <a:pt x="199" y="812"/>
                    </a:lnTo>
                    <a:lnTo>
                      <a:pt x="203" y="814"/>
                    </a:lnTo>
                    <a:lnTo>
                      <a:pt x="206" y="817"/>
                    </a:lnTo>
                    <a:lnTo>
                      <a:pt x="209" y="818"/>
                    </a:lnTo>
                    <a:lnTo>
                      <a:pt x="212" y="817"/>
                    </a:lnTo>
                    <a:lnTo>
                      <a:pt x="216" y="815"/>
                    </a:lnTo>
                    <a:lnTo>
                      <a:pt x="218" y="814"/>
                    </a:lnTo>
                    <a:lnTo>
                      <a:pt x="222" y="814"/>
                    </a:lnTo>
                    <a:lnTo>
                      <a:pt x="222" y="814"/>
                    </a:lnTo>
                    <a:lnTo>
                      <a:pt x="242" y="828"/>
                    </a:lnTo>
                    <a:lnTo>
                      <a:pt x="247" y="832"/>
                    </a:lnTo>
                    <a:lnTo>
                      <a:pt x="249" y="832"/>
                    </a:lnTo>
                    <a:lnTo>
                      <a:pt x="258" y="833"/>
                    </a:lnTo>
                    <a:lnTo>
                      <a:pt x="266" y="834"/>
                    </a:lnTo>
                    <a:lnTo>
                      <a:pt x="279" y="838"/>
                    </a:lnTo>
                    <a:lnTo>
                      <a:pt x="289" y="838"/>
                    </a:lnTo>
                    <a:lnTo>
                      <a:pt x="293" y="838"/>
                    </a:lnTo>
                    <a:lnTo>
                      <a:pt x="295" y="838"/>
                    </a:lnTo>
                    <a:lnTo>
                      <a:pt x="295" y="836"/>
                    </a:lnTo>
                    <a:lnTo>
                      <a:pt x="295" y="826"/>
                    </a:lnTo>
                    <a:lnTo>
                      <a:pt x="297" y="826"/>
                    </a:lnTo>
                    <a:lnTo>
                      <a:pt x="299" y="825"/>
                    </a:lnTo>
                    <a:lnTo>
                      <a:pt x="299" y="825"/>
                    </a:lnTo>
                    <a:lnTo>
                      <a:pt x="304" y="825"/>
                    </a:lnTo>
                    <a:lnTo>
                      <a:pt x="309" y="827"/>
                    </a:lnTo>
                    <a:lnTo>
                      <a:pt x="320" y="832"/>
                    </a:lnTo>
                    <a:lnTo>
                      <a:pt x="330" y="838"/>
                    </a:lnTo>
                    <a:lnTo>
                      <a:pt x="336" y="840"/>
                    </a:lnTo>
                    <a:lnTo>
                      <a:pt x="341" y="842"/>
                    </a:lnTo>
                    <a:lnTo>
                      <a:pt x="345" y="843"/>
                    </a:lnTo>
                    <a:lnTo>
                      <a:pt x="347" y="844"/>
                    </a:lnTo>
                    <a:lnTo>
                      <a:pt x="353" y="844"/>
                    </a:lnTo>
                    <a:lnTo>
                      <a:pt x="357" y="844"/>
                    </a:lnTo>
                    <a:lnTo>
                      <a:pt x="359" y="846"/>
                    </a:lnTo>
                    <a:lnTo>
                      <a:pt x="364" y="850"/>
                    </a:lnTo>
                    <a:lnTo>
                      <a:pt x="370" y="851"/>
                    </a:lnTo>
                    <a:lnTo>
                      <a:pt x="375" y="853"/>
                    </a:lnTo>
                    <a:lnTo>
                      <a:pt x="376" y="856"/>
                    </a:lnTo>
                    <a:lnTo>
                      <a:pt x="376" y="856"/>
                    </a:lnTo>
                    <a:lnTo>
                      <a:pt x="373" y="871"/>
                    </a:lnTo>
                    <a:lnTo>
                      <a:pt x="385" y="873"/>
                    </a:lnTo>
                    <a:lnTo>
                      <a:pt x="389" y="875"/>
                    </a:lnTo>
                    <a:lnTo>
                      <a:pt x="389" y="875"/>
                    </a:lnTo>
                    <a:lnTo>
                      <a:pt x="410" y="880"/>
                    </a:lnTo>
                    <a:lnTo>
                      <a:pt x="419" y="882"/>
                    </a:lnTo>
                    <a:lnTo>
                      <a:pt x="434" y="888"/>
                    </a:lnTo>
                    <a:lnTo>
                      <a:pt x="437" y="889"/>
                    </a:lnTo>
                    <a:lnTo>
                      <a:pt x="441" y="889"/>
                    </a:lnTo>
                    <a:lnTo>
                      <a:pt x="441" y="889"/>
                    </a:lnTo>
                    <a:lnTo>
                      <a:pt x="445" y="888"/>
                    </a:lnTo>
                    <a:lnTo>
                      <a:pt x="447" y="886"/>
                    </a:lnTo>
                    <a:lnTo>
                      <a:pt x="452" y="882"/>
                    </a:lnTo>
                    <a:lnTo>
                      <a:pt x="454" y="881"/>
                    </a:lnTo>
                    <a:lnTo>
                      <a:pt x="459" y="880"/>
                    </a:lnTo>
                    <a:lnTo>
                      <a:pt x="464" y="880"/>
                    </a:lnTo>
                    <a:lnTo>
                      <a:pt x="471" y="880"/>
                    </a:lnTo>
                    <a:lnTo>
                      <a:pt x="476" y="882"/>
                    </a:lnTo>
                    <a:lnTo>
                      <a:pt x="484" y="887"/>
                    </a:lnTo>
                    <a:lnTo>
                      <a:pt x="483" y="884"/>
                    </a:lnTo>
                    <a:lnTo>
                      <a:pt x="483" y="881"/>
                    </a:lnTo>
                    <a:lnTo>
                      <a:pt x="482" y="879"/>
                    </a:lnTo>
                    <a:lnTo>
                      <a:pt x="482" y="879"/>
                    </a:lnTo>
                    <a:lnTo>
                      <a:pt x="478" y="876"/>
                    </a:lnTo>
                    <a:lnTo>
                      <a:pt x="477" y="875"/>
                    </a:lnTo>
                    <a:lnTo>
                      <a:pt x="476" y="873"/>
                    </a:lnTo>
                    <a:lnTo>
                      <a:pt x="476" y="867"/>
                    </a:lnTo>
                    <a:lnTo>
                      <a:pt x="477" y="862"/>
                    </a:lnTo>
                    <a:lnTo>
                      <a:pt x="477" y="856"/>
                    </a:lnTo>
                    <a:lnTo>
                      <a:pt x="477" y="856"/>
                    </a:lnTo>
                    <a:lnTo>
                      <a:pt x="476" y="848"/>
                    </a:lnTo>
                    <a:lnTo>
                      <a:pt x="476" y="839"/>
                    </a:lnTo>
                    <a:lnTo>
                      <a:pt x="477" y="832"/>
                    </a:lnTo>
                    <a:lnTo>
                      <a:pt x="481" y="826"/>
                    </a:lnTo>
                    <a:lnTo>
                      <a:pt x="485" y="819"/>
                    </a:lnTo>
                    <a:lnTo>
                      <a:pt x="491" y="813"/>
                    </a:lnTo>
                    <a:lnTo>
                      <a:pt x="504" y="802"/>
                    </a:lnTo>
                    <a:lnTo>
                      <a:pt x="507" y="800"/>
                    </a:lnTo>
                    <a:lnTo>
                      <a:pt x="512" y="797"/>
                    </a:lnTo>
                    <a:lnTo>
                      <a:pt x="524" y="796"/>
                    </a:lnTo>
                    <a:lnTo>
                      <a:pt x="524" y="796"/>
                    </a:lnTo>
                    <a:lnTo>
                      <a:pt x="528" y="794"/>
                    </a:lnTo>
                    <a:lnTo>
                      <a:pt x="534" y="791"/>
                    </a:lnTo>
                    <a:lnTo>
                      <a:pt x="544" y="786"/>
                    </a:lnTo>
                    <a:lnTo>
                      <a:pt x="552" y="780"/>
                    </a:lnTo>
                    <a:lnTo>
                      <a:pt x="558" y="777"/>
                    </a:lnTo>
                    <a:lnTo>
                      <a:pt x="563" y="777"/>
                    </a:lnTo>
                    <a:lnTo>
                      <a:pt x="564" y="778"/>
                    </a:lnTo>
                    <a:lnTo>
                      <a:pt x="565" y="780"/>
                    </a:lnTo>
                    <a:lnTo>
                      <a:pt x="568" y="781"/>
                    </a:lnTo>
                    <a:lnTo>
                      <a:pt x="570" y="783"/>
                    </a:lnTo>
                    <a:lnTo>
                      <a:pt x="581" y="784"/>
                    </a:lnTo>
                    <a:lnTo>
                      <a:pt x="587" y="786"/>
                    </a:lnTo>
                    <a:lnTo>
                      <a:pt x="594" y="786"/>
                    </a:lnTo>
                    <a:lnTo>
                      <a:pt x="599" y="787"/>
                    </a:lnTo>
                    <a:lnTo>
                      <a:pt x="600" y="788"/>
                    </a:lnTo>
                    <a:lnTo>
                      <a:pt x="600" y="790"/>
                    </a:lnTo>
                    <a:lnTo>
                      <a:pt x="600" y="795"/>
                    </a:lnTo>
                    <a:lnTo>
                      <a:pt x="605" y="797"/>
                    </a:lnTo>
                    <a:lnTo>
                      <a:pt x="608" y="800"/>
                    </a:lnTo>
                    <a:lnTo>
                      <a:pt x="612" y="800"/>
                    </a:lnTo>
                    <a:lnTo>
                      <a:pt x="612" y="799"/>
                    </a:lnTo>
                    <a:lnTo>
                      <a:pt x="613" y="796"/>
                    </a:lnTo>
                    <a:lnTo>
                      <a:pt x="612" y="791"/>
                    </a:lnTo>
                    <a:lnTo>
                      <a:pt x="612" y="786"/>
                    </a:lnTo>
                    <a:lnTo>
                      <a:pt x="612" y="784"/>
                    </a:lnTo>
                    <a:lnTo>
                      <a:pt x="612" y="784"/>
                    </a:lnTo>
                    <a:lnTo>
                      <a:pt x="613" y="784"/>
                    </a:lnTo>
                    <a:lnTo>
                      <a:pt x="618" y="793"/>
                    </a:lnTo>
                    <a:lnTo>
                      <a:pt x="619" y="795"/>
                    </a:lnTo>
                    <a:lnTo>
                      <a:pt x="621" y="795"/>
                    </a:lnTo>
                    <a:lnTo>
                      <a:pt x="627" y="796"/>
                    </a:lnTo>
                    <a:lnTo>
                      <a:pt x="631" y="797"/>
                    </a:lnTo>
                    <a:lnTo>
                      <a:pt x="633" y="799"/>
                    </a:lnTo>
                    <a:lnTo>
                      <a:pt x="636" y="797"/>
                    </a:lnTo>
                    <a:lnTo>
                      <a:pt x="636" y="796"/>
                    </a:lnTo>
                    <a:lnTo>
                      <a:pt x="636" y="795"/>
                    </a:lnTo>
                    <a:lnTo>
                      <a:pt x="637" y="790"/>
                    </a:lnTo>
                    <a:lnTo>
                      <a:pt x="637" y="786"/>
                    </a:lnTo>
                    <a:lnTo>
                      <a:pt x="638" y="784"/>
                    </a:lnTo>
                    <a:lnTo>
                      <a:pt x="640" y="786"/>
                    </a:lnTo>
                    <a:lnTo>
                      <a:pt x="645" y="790"/>
                    </a:lnTo>
                    <a:lnTo>
                      <a:pt x="646" y="790"/>
                    </a:lnTo>
                    <a:lnTo>
                      <a:pt x="646" y="791"/>
                    </a:lnTo>
                    <a:lnTo>
                      <a:pt x="644" y="794"/>
                    </a:lnTo>
                    <a:lnTo>
                      <a:pt x="639" y="796"/>
                    </a:lnTo>
                    <a:lnTo>
                      <a:pt x="636" y="799"/>
                    </a:lnTo>
                    <a:lnTo>
                      <a:pt x="636" y="801"/>
                    </a:lnTo>
                    <a:lnTo>
                      <a:pt x="637" y="802"/>
                    </a:lnTo>
                    <a:lnTo>
                      <a:pt x="651" y="802"/>
                    </a:lnTo>
                    <a:lnTo>
                      <a:pt x="654" y="802"/>
                    </a:lnTo>
                    <a:lnTo>
                      <a:pt x="655" y="803"/>
                    </a:lnTo>
                    <a:lnTo>
                      <a:pt x="656" y="805"/>
                    </a:lnTo>
                    <a:lnTo>
                      <a:pt x="655" y="808"/>
                    </a:lnTo>
                    <a:lnTo>
                      <a:pt x="655" y="813"/>
                    </a:lnTo>
                    <a:lnTo>
                      <a:pt x="656" y="814"/>
                    </a:lnTo>
                    <a:lnTo>
                      <a:pt x="657" y="814"/>
                    </a:lnTo>
                    <a:lnTo>
                      <a:pt x="658" y="815"/>
                    </a:lnTo>
                    <a:lnTo>
                      <a:pt x="661" y="817"/>
                    </a:lnTo>
                    <a:lnTo>
                      <a:pt x="664" y="817"/>
                    </a:lnTo>
                    <a:lnTo>
                      <a:pt x="668" y="819"/>
                    </a:lnTo>
                    <a:lnTo>
                      <a:pt x="675" y="824"/>
                    </a:lnTo>
                    <a:lnTo>
                      <a:pt x="682" y="830"/>
                    </a:lnTo>
                    <a:lnTo>
                      <a:pt x="685" y="832"/>
                    </a:lnTo>
                    <a:lnTo>
                      <a:pt x="688" y="832"/>
                    </a:lnTo>
                    <a:lnTo>
                      <a:pt x="692" y="832"/>
                    </a:lnTo>
                    <a:lnTo>
                      <a:pt x="696" y="833"/>
                    </a:lnTo>
                    <a:lnTo>
                      <a:pt x="708" y="832"/>
                    </a:lnTo>
                    <a:lnTo>
                      <a:pt x="730" y="831"/>
                    </a:lnTo>
                    <a:lnTo>
                      <a:pt x="741" y="828"/>
                    </a:lnTo>
                    <a:lnTo>
                      <a:pt x="744" y="827"/>
                    </a:lnTo>
                    <a:lnTo>
                      <a:pt x="747" y="826"/>
                    </a:lnTo>
                    <a:lnTo>
                      <a:pt x="750" y="822"/>
                    </a:lnTo>
                    <a:lnTo>
                      <a:pt x="752" y="819"/>
                    </a:lnTo>
                    <a:lnTo>
                      <a:pt x="754" y="814"/>
                    </a:lnTo>
                    <a:lnTo>
                      <a:pt x="758" y="809"/>
                    </a:lnTo>
                    <a:lnTo>
                      <a:pt x="781" y="789"/>
                    </a:lnTo>
                    <a:lnTo>
                      <a:pt x="786" y="784"/>
                    </a:lnTo>
                    <a:lnTo>
                      <a:pt x="791" y="782"/>
                    </a:lnTo>
                    <a:lnTo>
                      <a:pt x="803" y="776"/>
                    </a:lnTo>
                    <a:lnTo>
                      <a:pt x="804" y="771"/>
                    </a:lnTo>
                    <a:lnTo>
                      <a:pt x="805" y="770"/>
                    </a:lnTo>
                    <a:lnTo>
                      <a:pt x="807" y="768"/>
                    </a:lnTo>
                    <a:lnTo>
                      <a:pt x="813" y="768"/>
                    </a:lnTo>
                    <a:lnTo>
                      <a:pt x="816" y="769"/>
                    </a:lnTo>
                    <a:lnTo>
                      <a:pt x="817" y="771"/>
                    </a:lnTo>
                    <a:lnTo>
                      <a:pt x="820" y="770"/>
                    </a:lnTo>
                    <a:lnTo>
                      <a:pt x="818" y="766"/>
                    </a:lnTo>
                    <a:lnTo>
                      <a:pt x="817" y="762"/>
                    </a:lnTo>
                    <a:lnTo>
                      <a:pt x="817" y="759"/>
                    </a:lnTo>
                    <a:lnTo>
                      <a:pt x="820" y="75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" name="Freeform 564"/>
              <p:cNvSpPr>
                <a:spLocks/>
              </p:cNvSpPr>
              <p:nvPr/>
            </p:nvSpPr>
            <p:spPr bwMode="auto">
              <a:xfrm>
                <a:off x="3970338" y="3895725"/>
                <a:ext cx="1403350" cy="1411288"/>
              </a:xfrm>
              <a:custGeom>
                <a:avLst/>
                <a:gdLst>
                  <a:gd name="T0" fmla="*/ 803 w 884"/>
                  <a:gd name="T1" fmla="*/ 722 h 889"/>
                  <a:gd name="T2" fmla="*/ 792 w 884"/>
                  <a:gd name="T3" fmla="*/ 671 h 889"/>
                  <a:gd name="T4" fmla="*/ 767 w 884"/>
                  <a:gd name="T5" fmla="*/ 625 h 889"/>
                  <a:gd name="T6" fmla="*/ 791 w 884"/>
                  <a:gd name="T7" fmla="*/ 585 h 889"/>
                  <a:gd name="T8" fmla="*/ 789 w 884"/>
                  <a:gd name="T9" fmla="*/ 540 h 889"/>
                  <a:gd name="T10" fmla="*/ 751 w 884"/>
                  <a:gd name="T11" fmla="*/ 497 h 889"/>
                  <a:gd name="T12" fmla="*/ 724 w 884"/>
                  <a:gd name="T13" fmla="*/ 509 h 889"/>
                  <a:gd name="T14" fmla="*/ 735 w 884"/>
                  <a:gd name="T15" fmla="*/ 468 h 889"/>
                  <a:gd name="T16" fmla="*/ 780 w 884"/>
                  <a:gd name="T17" fmla="*/ 414 h 889"/>
                  <a:gd name="T18" fmla="*/ 819 w 884"/>
                  <a:gd name="T19" fmla="*/ 387 h 889"/>
                  <a:gd name="T20" fmla="*/ 837 w 884"/>
                  <a:gd name="T21" fmla="*/ 350 h 889"/>
                  <a:gd name="T22" fmla="*/ 872 w 884"/>
                  <a:gd name="T23" fmla="*/ 254 h 889"/>
                  <a:gd name="T24" fmla="*/ 836 w 884"/>
                  <a:gd name="T25" fmla="*/ 211 h 889"/>
                  <a:gd name="T26" fmla="*/ 801 w 884"/>
                  <a:gd name="T27" fmla="*/ 206 h 889"/>
                  <a:gd name="T28" fmla="*/ 757 w 884"/>
                  <a:gd name="T29" fmla="*/ 178 h 889"/>
                  <a:gd name="T30" fmla="*/ 682 w 884"/>
                  <a:gd name="T31" fmla="*/ 149 h 889"/>
                  <a:gd name="T32" fmla="*/ 667 w 884"/>
                  <a:gd name="T33" fmla="*/ 107 h 889"/>
                  <a:gd name="T34" fmla="*/ 624 w 884"/>
                  <a:gd name="T35" fmla="*/ 111 h 889"/>
                  <a:gd name="T36" fmla="*/ 589 w 884"/>
                  <a:gd name="T37" fmla="*/ 75 h 889"/>
                  <a:gd name="T38" fmla="*/ 565 w 884"/>
                  <a:gd name="T39" fmla="*/ 43 h 889"/>
                  <a:gd name="T40" fmla="*/ 494 w 884"/>
                  <a:gd name="T41" fmla="*/ 3 h 889"/>
                  <a:gd name="T42" fmla="*/ 445 w 884"/>
                  <a:gd name="T43" fmla="*/ 87 h 889"/>
                  <a:gd name="T44" fmla="*/ 358 w 884"/>
                  <a:gd name="T45" fmla="*/ 123 h 889"/>
                  <a:gd name="T46" fmla="*/ 342 w 884"/>
                  <a:gd name="T47" fmla="*/ 153 h 889"/>
                  <a:gd name="T48" fmla="*/ 253 w 884"/>
                  <a:gd name="T49" fmla="*/ 126 h 889"/>
                  <a:gd name="T50" fmla="*/ 217 w 884"/>
                  <a:gd name="T51" fmla="*/ 102 h 889"/>
                  <a:gd name="T52" fmla="*/ 224 w 884"/>
                  <a:gd name="T53" fmla="*/ 183 h 889"/>
                  <a:gd name="T54" fmla="*/ 196 w 884"/>
                  <a:gd name="T55" fmla="*/ 201 h 889"/>
                  <a:gd name="T56" fmla="*/ 149 w 884"/>
                  <a:gd name="T57" fmla="*/ 209 h 889"/>
                  <a:gd name="T58" fmla="*/ 90 w 884"/>
                  <a:gd name="T59" fmla="*/ 174 h 889"/>
                  <a:gd name="T60" fmla="*/ 62 w 884"/>
                  <a:gd name="T61" fmla="*/ 180 h 889"/>
                  <a:gd name="T62" fmla="*/ 0 w 884"/>
                  <a:gd name="T63" fmla="*/ 193 h 889"/>
                  <a:gd name="T64" fmla="*/ 31 w 884"/>
                  <a:gd name="T65" fmla="*/ 210 h 889"/>
                  <a:gd name="T66" fmla="*/ 26 w 884"/>
                  <a:gd name="T67" fmla="*/ 232 h 889"/>
                  <a:gd name="T68" fmla="*/ 23 w 884"/>
                  <a:gd name="T69" fmla="*/ 263 h 889"/>
                  <a:gd name="T70" fmla="*/ 93 w 884"/>
                  <a:gd name="T71" fmla="*/ 291 h 889"/>
                  <a:gd name="T72" fmla="*/ 127 w 884"/>
                  <a:gd name="T73" fmla="*/ 299 h 889"/>
                  <a:gd name="T74" fmla="*/ 136 w 884"/>
                  <a:gd name="T75" fmla="*/ 327 h 889"/>
                  <a:gd name="T76" fmla="*/ 155 w 884"/>
                  <a:gd name="T77" fmla="*/ 347 h 889"/>
                  <a:gd name="T78" fmla="*/ 159 w 884"/>
                  <a:gd name="T79" fmla="*/ 374 h 889"/>
                  <a:gd name="T80" fmla="*/ 178 w 884"/>
                  <a:gd name="T81" fmla="*/ 429 h 889"/>
                  <a:gd name="T82" fmla="*/ 210 w 884"/>
                  <a:gd name="T83" fmla="*/ 497 h 889"/>
                  <a:gd name="T84" fmla="*/ 227 w 884"/>
                  <a:gd name="T85" fmla="*/ 540 h 889"/>
                  <a:gd name="T86" fmla="*/ 225 w 884"/>
                  <a:gd name="T87" fmla="*/ 579 h 889"/>
                  <a:gd name="T88" fmla="*/ 200 w 884"/>
                  <a:gd name="T89" fmla="*/ 535 h 889"/>
                  <a:gd name="T90" fmla="*/ 183 w 884"/>
                  <a:gd name="T91" fmla="*/ 621 h 889"/>
                  <a:gd name="T92" fmla="*/ 123 w 884"/>
                  <a:gd name="T93" fmla="*/ 749 h 889"/>
                  <a:gd name="T94" fmla="*/ 141 w 884"/>
                  <a:gd name="T95" fmla="*/ 780 h 889"/>
                  <a:gd name="T96" fmla="*/ 185 w 884"/>
                  <a:gd name="T97" fmla="*/ 796 h 889"/>
                  <a:gd name="T98" fmla="*/ 242 w 884"/>
                  <a:gd name="T99" fmla="*/ 828 h 889"/>
                  <a:gd name="T100" fmla="*/ 299 w 884"/>
                  <a:gd name="T101" fmla="*/ 825 h 889"/>
                  <a:gd name="T102" fmla="*/ 359 w 884"/>
                  <a:gd name="T103" fmla="*/ 846 h 889"/>
                  <a:gd name="T104" fmla="*/ 434 w 884"/>
                  <a:gd name="T105" fmla="*/ 888 h 889"/>
                  <a:gd name="T106" fmla="*/ 484 w 884"/>
                  <a:gd name="T107" fmla="*/ 887 h 889"/>
                  <a:gd name="T108" fmla="*/ 476 w 884"/>
                  <a:gd name="T109" fmla="*/ 848 h 889"/>
                  <a:gd name="T110" fmla="*/ 534 w 884"/>
                  <a:gd name="T111" fmla="*/ 791 h 889"/>
                  <a:gd name="T112" fmla="*/ 599 w 884"/>
                  <a:gd name="T113" fmla="*/ 787 h 889"/>
                  <a:gd name="T114" fmla="*/ 612 w 884"/>
                  <a:gd name="T115" fmla="*/ 784 h 889"/>
                  <a:gd name="T116" fmla="*/ 637 w 884"/>
                  <a:gd name="T117" fmla="*/ 786 h 889"/>
                  <a:gd name="T118" fmla="*/ 654 w 884"/>
                  <a:gd name="T119" fmla="*/ 802 h 889"/>
                  <a:gd name="T120" fmla="*/ 682 w 884"/>
                  <a:gd name="T121" fmla="*/ 830 h 889"/>
                  <a:gd name="T122" fmla="*/ 754 w 884"/>
                  <a:gd name="T123" fmla="*/ 814 h 889"/>
                  <a:gd name="T124" fmla="*/ 820 w 884"/>
                  <a:gd name="T125" fmla="*/ 770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4" h="889">
                    <a:moveTo>
                      <a:pt x="820" y="756"/>
                    </a:moveTo>
                    <a:lnTo>
                      <a:pt x="825" y="751"/>
                    </a:lnTo>
                    <a:lnTo>
                      <a:pt x="831" y="744"/>
                    </a:lnTo>
                    <a:lnTo>
                      <a:pt x="835" y="738"/>
                    </a:lnTo>
                    <a:lnTo>
                      <a:pt x="835" y="734"/>
                    </a:lnTo>
                    <a:lnTo>
                      <a:pt x="835" y="732"/>
                    </a:lnTo>
                    <a:lnTo>
                      <a:pt x="834" y="732"/>
                    </a:lnTo>
                    <a:lnTo>
                      <a:pt x="830" y="731"/>
                    </a:lnTo>
                    <a:lnTo>
                      <a:pt x="830" y="731"/>
                    </a:lnTo>
                    <a:lnTo>
                      <a:pt x="822" y="728"/>
                    </a:lnTo>
                    <a:lnTo>
                      <a:pt x="813" y="726"/>
                    </a:lnTo>
                    <a:lnTo>
                      <a:pt x="803" y="722"/>
                    </a:lnTo>
                    <a:lnTo>
                      <a:pt x="793" y="718"/>
                    </a:lnTo>
                    <a:lnTo>
                      <a:pt x="785" y="712"/>
                    </a:lnTo>
                    <a:lnTo>
                      <a:pt x="779" y="704"/>
                    </a:lnTo>
                    <a:lnTo>
                      <a:pt x="776" y="701"/>
                    </a:lnTo>
                    <a:lnTo>
                      <a:pt x="774" y="696"/>
                    </a:lnTo>
                    <a:lnTo>
                      <a:pt x="774" y="693"/>
                    </a:lnTo>
                    <a:lnTo>
                      <a:pt x="774" y="688"/>
                    </a:lnTo>
                    <a:lnTo>
                      <a:pt x="776" y="684"/>
                    </a:lnTo>
                    <a:lnTo>
                      <a:pt x="779" y="681"/>
                    </a:lnTo>
                    <a:lnTo>
                      <a:pt x="788" y="675"/>
                    </a:lnTo>
                    <a:lnTo>
                      <a:pt x="789" y="673"/>
                    </a:lnTo>
                    <a:lnTo>
                      <a:pt x="792" y="671"/>
                    </a:lnTo>
                    <a:lnTo>
                      <a:pt x="792" y="668"/>
                    </a:lnTo>
                    <a:lnTo>
                      <a:pt x="787" y="657"/>
                    </a:lnTo>
                    <a:lnTo>
                      <a:pt x="783" y="653"/>
                    </a:lnTo>
                    <a:lnTo>
                      <a:pt x="781" y="651"/>
                    </a:lnTo>
                    <a:lnTo>
                      <a:pt x="772" y="648"/>
                    </a:lnTo>
                    <a:lnTo>
                      <a:pt x="769" y="645"/>
                    </a:lnTo>
                    <a:lnTo>
                      <a:pt x="762" y="634"/>
                    </a:lnTo>
                    <a:lnTo>
                      <a:pt x="760" y="631"/>
                    </a:lnTo>
                    <a:lnTo>
                      <a:pt x="761" y="628"/>
                    </a:lnTo>
                    <a:lnTo>
                      <a:pt x="762" y="627"/>
                    </a:lnTo>
                    <a:lnTo>
                      <a:pt x="762" y="627"/>
                    </a:lnTo>
                    <a:lnTo>
                      <a:pt x="767" y="625"/>
                    </a:lnTo>
                    <a:lnTo>
                      <a:pt x="773" y="623"/>
                    </a:lnTo>
                    <a:lnTo>
                      <a:pt x="781" y="622"/>
                    </a:lnTo>
                    <a:lnTo>
                      <a:pt x="786" y="621"/>
                    </a:lnTo>
                    <a:lnTo>
                      <a:pt x="789" y="619"/>
                    </a:lnTo>
                    <a:lnTo>
                      <a:pt x="793" y="614"/>
                    </a:lnTo>
                    <a:lnTo>
                      <a:pt x="798" y="609"/>
                    </a:lnTo>
                    <a:lnTo>
                      <a:pt x="801" y="604"/>
                    </a:lnTo>
                    <a:lnTo>
                      <a:pt x="804" y="602"/>
                    </a:lnTo>
                    <a:lnTo>
                      <a:pt x="804" y="596"/>
                    </a:lnTo>
                    <a:lnTo>
                      <a:pt x="795" y="588"/>
                    </a:lnTo>
                    <a:lnTo>
                      <a:pt x="793" y="586"/>
                    </a:lnTo>
                    <a:lnTo>
                      <a:pt x="791" y="585"/>
                    </a:lnTo>
                    <a:lnTo>
                      <a:pt x="785" y="571"/>
                    </a:lnTo>
                    <a:lnTo>
                      <a:pt x="781" y="566"/>
                    </a:lnTo>
                    <a:lnTo>
                      <a:pt x="778" y="563"/>
                    </a:lnTo>
                    <a:lnTo>
                      <a:pt x="775" y="561"/>
                    </a:lnTo>
                    <a:lnTo>
                      <a:pt x="775" y="560"/>
                    </a:lnTo>
                    <a:lnTo>
                      <a:pt x="779" y="555"/>
                    </a:lnTo>
                    <a:lnTo>
                      <a:pt x="783" y="553"/>
                    </a:lnTo>
                    <a:lnTo>
                      <a:pt x="787" y="551"/>
                    </a:lnTo>
                    <a:lnTo>
                      <a:pt x="788" y="549"/>
                    </a:lnTo>
                    <a:lnTo>
                      <a:pt x="791" y="546"/>
                    </a:lnTo>
                    <a:lnTo>
                      <a:pt x="791" y="544"/>
                    </a:lnTo>
                    <a:lnTo>
                      <a:pt x="789" y="540"/>
                    </a:lnTo>
                    <a:lnTo>
                      <a:pt x="785" y="532"/>
                    </a:lnTo>
                    <a:lnTo>
                      <a:pt x="781" y="522"/>
                    </a:lnTo>
                    <a:lnTo>
                      <a:pt x="779" y="517"/>
                    </a:lnTo>
                    <a:lnTo>
                      <a:pt x="779" y="509"/>
                    </a:lnTo>
                    <a:lnTo>
                      <a:pt x="780" y="508"/>
                    </a:lnTo>
                    <a:lnTo>
                      <a:pt x="780" y="504"/>
                    </a:lnTo>
                    <a:lnTo>
                      <a:pt x="779" y="503"/>
                    </a:lnTo>
                    <a:lnTo>
                      <a:pt x="773" y="497"/>
                    </a:lnTo>
                    <a:lnTo>
                      <a:pt x="770" y="495"/>
                    </a:lnTo>
                    <a:lnTo>
                      <a:pt x="768" y="493"/>
                    </a:lnTo>
                    <a:lnTo>
                      <a:pt x="758" y="495"/>
                    </a:lnTo>
                    <a:lnTo>
                      <a:pt x="751" y="497"/>
                    </a:lnTo>
                    <a:lnTo>
                      <a:pt x="747" y="497"/>
                    </a:lnTo>
                    <a:lnTo>
                      <a:pt x="744" y="502"/>
                    </a:lnTo>
                    <a:lnTo>
                      <a:pt x="741" y="507"/>
                    </a:lnTo>
                    <a:lnTo>
                      <a:pt x="736" y="513"/>
                    </a:lnTo>
                    <a:lnTo>
                      <a:pt x="733" y="515"/>
                    </a:lnTo>
                    <a:lnTo>
                      <a:pt x="730" y="515"/>
                    </a:lnTo>
                    <a:lnTo>
                      <a:pt x="725" y="516"/>
                    </a:lnTo>
                    <a:lnTo>
                      <a:pt x="719" y="516"/>
                    </a:lnTo>
                    <a:lnTo>
                      <a:pt x="718" y="515"/>
                    </a:lnTo>
                    <a:lnTo>
                      <a:pt x="718" y="514"/>
                    </a:lnTo>
                    <a:lnTo>
                      <a:pt x="720" y="511"/>
                    </a:lnTo>
                    <a:lnTo>
                      <a:pt x="724" y="509"/>
                    </a:lnTo>
                    <a:lnTo>
                      <a:pt x="729" y="507"/>
                    </a:lnTo>
                    <a:lnTo>
                      <a:pt x="731" y="503"/>
                    </a:lnTo>
                    <a:lnTo>
                      <a:pt x="732" y="503"/>
                    </a:lnTo>
                    <a:lnTo>
                      <a:pt x="732" y="497"/>
                    </a:lnTo>
                    <a:lnTo>
                      <a:pt x="730" y="495"/>
                    </a:lnTo>
                    <a:lnTo>
                      <a:pt x="727" y="490"/>
                    </a:lnTo>
                    <a:lnTo>
                      <a:pt x="725" y="487"/>
                    </a:lnTo>
                    <a:lnTo>
                      <a:pt x="725" y="483"/>
                    </a:lnTo>
                    <a:lnTo>
                      <a:pt x="729" y="479"/>
                    </a:lnTo>
                    <a:lnTo>
                      <a:pt x="732" y="474"/>
                    </a:lnTo>
                    <a:lnTo>
                      <a:pt x="735" y="472"/>
                    </a:lnTo>
                    <a:lnTo>
                      <a:pt x="735" y="468"/>
                    </a:lnTo>
                    <a:lnTo>
                      <a:pt x="741" y="466"/>
                    </a:lnTo>
                    <a:lnTo>
                      <a:pt x="748" y="461"/>
                    </a:lnTo>
                    <a:lnTo>
                      <a:pt x="749" y="460"/>
                    </a:lnTo>
                    <a:lnTo>
                      <a:pt x="751" y="455"/>
                    </a:lnTo>
                    <a:lnTo>
                      <a:pt x="752" y="445"/>
                    </a:lnTo>
                    <a:lnTo>
                      <a:pt x="755" y="441"/>
                    </a:lnTo>
                    <a:lnTo>
                      <a:pt x="756" y="439"/>
                    </a:lnTo>
                    <a:lnTo>
                      <a:pt x="758" y="439"/>
                    </a:lnTo>
                    <a:lnTo>
                      <a:pt x="763" y="433"/>
                    </a:lnTo>
                    <a:lnTo>
                      <a:pt x="769" y="427"/>
                    </a:lnTo>
                    <a:lnTo>
                      <a:pt x="774" y="421"/>
                    </a:lnTo>
                    <a:lnTo>
                      <a:pt x="780" y="414"/>
                    </a:lnTo>
                    <a:lnTo>
                      <a:pt x="792" y="403"/>
                    </a:lnTo>
                    <a:lnTo>
                      <a:pt x="798" y="398"/>
                    </a:lnTo>
                    <a:lnTo>
                      <a:pt x="799" y="397"/>
                    </a:lnTo>
                    <a:lnTo>
                      <a:pt x="800" y="395"/>
                    </a:lnTo>
                    <a:lnTo>
                      <a:pt x="799" y="386"/>
                    </a:lnTo>
                    <a:lnTo>
                      <a:pt x="800" y="385"/>
                    </a:lnTo>
                    <a:lnTo>
                      <a:pt x="801" y="384"/>
                    </a:lnTo>
                    <a:lnTo>
                      <a:pt x="803" y="384"/>
                    </a:lnTo>
                    <a:lnTo>
                      <a:pt x="805" y="385"/>
                    </a:lnTo>
                    <a:lnTo>
                      <a:pt x="807" y="386"/>
                    </a:lnTo>
                    <a:lnTo>
                      <a:pt x="811" y="387"/>
                    </a:lnTo>
                    <a:lnTo>
                      <a:pt x="819" y="387"/>
                    </a:lnTo>
                    <a:lnTo>
                      <a:pt x="829" y="386"/>
                    </a:lnTo>
                    <a:lnTo>
                      <a:pt x="836" y="385"/>
                    </a:lnTo>
                    <a:lnTo>
                      <a:pt x="841" y="383"/>
                    </a:lnTo>
                    <a:lnTo>
                      <a:pt x="841" y="380"/>
                    </a:lnTo>
                    <a:lnTo>
                      <a:pt x="841" y="378"/>
                    </a:lnTo>
                    <a:lnTo>
                      <a:pt x="841" y="375"/>
                    </a:lnTo>
                    <a:lnTo>
                      <a:pt x="840" y="373"/>
                    </a:lnTo>
                    <a:lnTo>
                      <a:pt x="836" y="368"/>
                    </a:lnTo>
                    <a:lnTo>
                      <a:pt x="835" y="366"/>
                    </a:lnTo>
                    <a:lnTo>
                      <a:pt x="835" y="359"/>
                    </a:lnTo>
                    <a:lnTo>
                      <a:pt x="836" y="355"/>
                    </a:lnTo>
                    <a:lnTo>
                      <a:pt x="837" y="350"/>
                    </a:lnTo>
                    <a:lnTo>
                      <a:pt x="840" y="347"/>
                    </a:lnTo>
                    <a:lnTo>
                      <a:pt x="841" y="337"/>
                    </a:lnTo>
                    <a:lnTo>
                      <a:pt x="841" y="328"/>
                    </a:lnTo>
                    <a:lnTo>
                      <a:pt x="842" y="321"/>
                    </a:lnTo>
                    <a:lnTo>
                      <a:pt x="845" y="312"/>
                    </a:lnTo>
                    <a:lnTo>
                      <a:pt x="849" y="303"/>
                    </a:lnTo>
                    <a:lnTo>
                      <a:pt x="857" y="288"/>
                    </a:lnTo>
                    <a:lnTo>
                      <a:pt x="857" y="276"/>
                    </a:lnTo>
                    <a:lnTo>
                      <a:pt x="859" y="268"/>
                    </a:lnTo>
                    <a:lnTo>
                      <a:pt x="860" y="265"/>
                    </a:lnTo>
                    <a:lnTo>
                      <a:pt x="862" y="262"/>
                    </a:lnTo>
                    <a:lnTo>
                      <a:pt x="872" y="254"/>
                    </a:lnTo>
                    <a:lnTo>
                      <a:pt x="876" y="250"/>
                    </a:lnTo>
                    <a:lnTo>
                      <a:pt x="880" y="245"/>
                    </a:lnTo>
                    <a:lnTo>
                      <a:pt x="882" y="242"/>
                    </a:lnTo>
                    <a:lnTo>
                      <a:pt x="882" y="240"/>
                    </a:lnTo>
                    <a:lnTo>
                      <a:pt x="884" y="237"/>
                    </a:lnTo>
                    <a:lnTo>
                      <a:pt x="859" y="228"/>
                    </a:lnTo>
                    <a:lnTo>
                      <a:pt x="859" y="228"/>
                    </a:lnTo>
                    <a:lnTo>
                      <a:pt x="853" y="224"/>
                    </a:lnTo>
                    <a:lnTo>
                      <a:pt x="847" y="219"/>
                    </a:lnTo>
                    <a:lnTo>
                      <a:pt x="842" y="214"/>
                    </a:lnTo>
                    <a:lnTo>
                      <a:pt x="838" y="211"/>
                    </a:lnTo>
                    <a:lnTo>
                      <a:pt x="836" y="211"/>
                    </a:lnTo>
                    <a:lnTo>
                      <a:pt x="835" y="214"/>
                    </a:lnTo>
                    <a:lnTo>
                      <a:pt x="831" y="218"/>
                    </a:lnTo>
                    <a:lnTo>
                      <a:pt x="829" y="220"/>
                    </a:lnTo>
                    <a:lnTo>
                      <a:pt x="826" y="222"/>
                    </a:lnTo>
                    <a:lnTo>
                      <a:pt x="824" y="220"/>
                    </a:lnTo>
                    <a:lnTo>
                      <a:pt x="819" y="220"/>
                    </a:lnTo>
                    <a:lnTo>
                      <a:pt x="817" y="222"/>
                    </a:lnTo>
                    <a:lnTo>
                      <a:pt x="812" y="220"/>
                    </a:lnTo>
                    <a:lnTo>
                      <a:pt x="811" y="219"/>
                    </a:lnTo>
                    <a:lnTo>
                      <a:pt x="809" y="217"/>
                    </a:lnTo>
                    <a:lnTo>
                      <a:pt x="804" y="207"/>
                    </a:lnTo>
                    <a:lnTo>
                      <a:pt x="801" y="206"/>
                    </a:lnTo>
                    <a:lnTo>
                      <a:pt x="798" y="206"/>
                    </a:lnTo>
                    <a:lnTo>
                      <a:pt x="795" y="207"/>
                    </a:lnTo>
                    <a:lnTo>
                      <a:pt x="794" y="209"/>
                    </a:lnTo>
                    <a:lnTo>
                      <a:pt x="792" y="206"/>
                    </a:lnTo>
                    <a:lnTo>
                      <a:pt x="787" y="203"/>
                    </a:lnTo>
                    <a:lnTo>
                      <a:pt x="783" y="199"/>
                    </a:lnTo>
                    <a:lnTo>
                      <a:pt x="783" y="199"/>
                    </a:lnTo>
                    <a:lnTo>
                      <a:pt x="780" y="193"/>
                    </a:lnTo>
                    <a:lnTo>
                      <a:pt x="776" y="187"/>
                    </a:lnTo>
                    <a:lnTo>
                      <a:pt x="772" y="181"/>
                    </a:lnTo>
                    <a:lnTo>
                      <a:pt x="764" y="178"/>
                    </a:lnTo>
                    <a:lnTo>
                      <a:pt x="757" y="178"/>
                    </a:lnTo>
                    <a:lnTo>
                      <a:pt x="751" y="179"/>
                    </a:lnTo>
                    <a:lnTo>
                      <a:pt x="741" y="180"/>
                    </a:lnTo>
                    <a:lnTo>
                      <a:pt x="739" y="180"/>
                    </a:lnTo>
                    <a:lnTo>
                      <a:pt x="737" y="180"/>
                    </a:lnTo>
                    <a:lnTo>
                      <a:pt x="733" y="175"/>
                    </a:lnTo>
                    <a:lnTo>
                      <a:pt x="731" y="174"/>
                    </a:lnTo>
                    <a:lnTo>
                      <a:pt x="725" y="174"/>
                    </a:lnTo>
                    <a:lnTo>
                      <a:pt x="710" y="174"/>
                    </a:lnTo>
                    <a:lnTo>
                      <a:pt x="706" y="172"/>
                    </a:lnTo>
                    <a:lnTo>
                      <a:pt x="700" y="166"/>
                    </a:lnTo>
                    <a:lnTo>
                      <a:pt x="690" y="157"/>
                    </a:lnTo>
                    <a:lnTo>
                      <a:pt x="682" y="149"/>
                    </a:lnTo>
                    <a:lnTo>
                      <a:pt x="674" y="142"/>
                    </a:lnTo>
                    <a:lnTo>
                      <a:pt x="670" y="138"/>
                    </a:lnTo>
                    <a:lnTo>
                      <a:pt x="668" y="138"/>
                    </a:lnTo>
                    <a:lnTo>
                      <a:pt x="664" y="138"/>
                    </a:lnTo>
                    <a:lnTo>
                      <a:pt x="663" y="137"/>
                    </a:lnTo>
                    <a:lnTo>
                      <a:pt x="662" y="132"/>
                    </a:lnTo>
                    <a:lnTo>
                      <a:pt x="663" y="127"/>
                    </a:lnTo>
                    <a:lnTo>
                      <a:pt x="664" y="124"/>
                    </a:lnTo>
                    <a:lnTo>
                      <a:pt x="667" y="116"/>
                    </a:lnTo>
                    <a:lnTo>
                      <a:pt x="670" y="110"/>
                    </a:lnTo>
                    <a:lnTo>
                      <a:pt x="669" y="107"/>
                    </a:lnTo>
                    <a:lnTo>
                      <a:pt x="667" y="107"/>
                    </a:lnTo>
                    <a:lnTo>
                      <a:pt x="658" y="110"/>
                    </a:lnTo>
                    <a:lnTo>
                      <a:pt x="655" y="112"/>
                    </a:lnTo>
                    <a:lnTo>
                      <a:pt x="651" y="117"/>
                    </a:lnTo>
                    <a:lnTo>
                      <a:pt x="646" y="120"/>
                    </a:lnTo>
                    <a:lnTo>
                      <a:pt x="642" y="123"/>
                    </a:lnTo>
                    <a:lnTo>
                      <a:pt x="637" y="122"/>
                    </a:lnTo>
                    <a:lnTo>
                      <a:pt x="631" y="122"/>
                    </a:lnTo>
                    <a:lnTo>
                      <a:pt x="624" y="120"/>
                    </a:lnTo>
                    <a:lnTo>
                      <a:pt x="621" y="120"/>
                    </a:lnTo>
                    <a:lnTo>
                      <a:pt x="619" y="118"/>
                    </a:lnTo>
                    <a:lnTo>
                      <a:pt x="620" y="116"/>
                    </a:lnTo>
                    <a:lnTo>
                      <a:pt x="624" y="111"/>
                    </a:lnTo>
                    <a:lnTo>
                      <a:pt x="624" y="110"/>
                    </a:lnTo>
                    <a:lnTo>
                      <a:pt x="624" y="106"/>
                    </a:lnTo>
                    <a:lnTo>
                      <a:pt x="621" y="101"/>
                    </a:lnTo>
                    <a:lnTo>
                      <a:pt x="621" y="86"/>
                    </a:lnTo>
                    <a:lnTo>
                      <a:pt x="619" y="82"/>
                    </a:lnTo>
                    <a:lnTo>
                      <a:pt x="617" y="80"/>
                    </a:lnTo>
                    <a:lnTo>
                      <a:pt x="612" y="77"/>
                    </a:lnTo>
                    <a:lnTo>
                      <a:pt x="609" y="77"/>
                    </a:lnTo>
                    <a:lnTo>
                      <a:pt x="600" y="79"/>
                    </a:lnTo>
                    <a:lnTo>
                      <a:pt x="593" y="79"/>
                    </a:lnTo>
                    <a:lnTo>
                      <a:pt x="590" y="77"/>
                    </a:lnTo>
                    <a:lnTo>
                      <a:pt x="589" y="75"/>
                    </a:lnTo>
                    <a:lnTo>
                      <a:pt x="590" y="73"/>
                    </a:lnTo>
                    <a:lnTo>
                      <a:pt x="590" y="71"/>
                    </a:lnTo>
                    <a:lnTo>
                      <a:pt x="593" y="68"/>
                    </a:lnTo>
                    <a:lnTo>
                      <a:pt x="593" y="68"/>
                    </a:lnTo>
                    <a:lnTo>
                      <a:pt x="592" y="67"/>
                    </a:lnTo>
                    <a:lnTo>
                      <a:pt x="586" y="64"/>
                    </a:lnTo>
                    <a:lnTo>
                      <a:pt x="577" y="62"/>
                    </a:lnTo>
                    <a:lnTo>
                      <a:pt x="572" y="58"/>
                    </a:lnTo>
                    <a:lnTo>
                      <a:pt x="570" y="55"/>
                    </a:lnTo>
                    <a:lnTo>
                      <a:pt x="566" y="49"/>
                    </a:lnTo>
                    <a:lnTo>
                      <a:pt x="565" y="44"/>
                    </a:lnTo>
                    <a:lnTo>
                      <a:pt x="565" y="43"/>
                    </a:lnTo>
                    <a:lnTo>
                      <a:pt x="564" y="42"/>
                    </a:lnTo>
                    <a:lnTo>
                      <a:pt x="564" y="42"/>
                    </a:lnTo>
                    <a:lnTo>
                      <a:pt x="555" y="36"/>
                    </a:lnTo>
                    <a:lnTo>
                      <a:pt x="543" y="26"/>
                    </a:lnTo>
                    <a:lnTo>
                      <a:pt x="533" y="17"/>
                    </a:lnTo>
                    <a:lnTo>
                      <a:pt x="530" y="12"/>
                    </a:lnTo>
                    <a:lnTo>
                      <a:pt x="527" y="7"/>
                    </a:lnTo>
                    <a:lnTo>
                      <a:pt x="524" y="0"/>
                    </a:lnTo>
                    <a:lnTo>
                      <a:pt x="516" y="2"/>
                    </a:lnTo>
                    <a:lnTo>
                      <a:pt x="507" y="2"/>
                    </a:lnTo>
                    <a:lnTo>
                      <a:pt x="507" y="2"/>
                    </a:lnTo>
                    <a:lnTo>
                      <a:pt x="494" y="3"/>
                    </a:lnTo>
                    <a:lnTo>
                      <a:pt x="484" y="5"/>
                    </a:lnTo>
                    <a:lnTo>
                      <a:pt x="476" y="8"/>
                    </a:lnTo>
                    <a:lnTo>
                      <a:pt x="470" y="12"/>
                    </a:lnTo>
                    <a:lnTo>
                      <a:pt x="466" y="17"/>
                    </a:lnTo>
                    <a:lnTo>
                      <a:pt x="464" y="21"/>
                    </a:lnTo>
                    <a:lnTo>
                      <a:pt x="462" y="27"/>
                    </a:lnTo>
                    <a:lnTo>
                      <a:pt x="460" y="33"/>
                    </a:lnTo>
                    <a:lnTo>
                      <a:pt x="459" y="48"/>
                    </a:lnTo>
                    <a:lnTo>
                      <a:pt x="457" y="63"/>
                    </a:lnTo>
                    <a:lnTo>
                      <a:pt x="453" y="70"/>
                    </a:lnTo>
                    <a:lnTo>
                      <a:pt x="450" y="79"/>
                    </a:lnTo>
                    <a:lnTo>
                      <a:pt x="445" y="87"/>
                    </a:lnTo>
                    <a:lnTo>
                      <a:pt x="437" y="94"/>
                    </a:lnTo>
                    <a:lnTo>
                      <a:pt x="433" y="98"/>
                    </a:lnTo>
                    <a:lnTo>
                      <a:pt x="428" y="101"/>
                    </a:lnTo>
                    <a:lnTo>
                      <a:pt x="422" y="104"/>
                    </a:lnTo>
                    <a:lnTo>
                      <a:pt x="422" y="104"/>
                    </a:lnTo>
                    <a:lnTo>
                      <a:pt x="409" y="106"/>
                    </a:lnTo>
                    <a:lnTo>
                      <a:pt x="397" y="107"/>
                    </a:lnTo>
                    <a:lnTo>
                      <a:pt x="385" y="110"/>
                    </a:lnTo>
                    <a:lnTo>
                      <a:pt x="371" y="114"/>
                    </a:lnTo>
                    <a:lnTo>
                      <a:pt x="365" y="118"/>
                    </a:lnTo>
                    <a:lnTo>
                      <a:pt x="358" y="123"/>
                    </a:lnTo>
                    <a:lnTo>
                      <a:pt x="358" y="123"/>
                    </a:lnTo>
                    <a:lnTo>
                      <a:pt x="352" y="125"/>
                    </a:lnTo>
                    <a:lnTo>
                      <a:pt x="347" y="129"/>
                    </a:lnTo>
                    <a:lnTo>
                      <a:pt x="345" y="131"/>
                    </a:lnTo>
                    <a:lnTo>
                      <a:pt x="344" y="133"/>
                    </a:lnTo>
                    <a:lnTo>
                      <a:pt x="344" y="136"/>
                    </a:lnTo>
                    <a:lnTo>
                      <a:pt x="346" y="138"/>
                    </a:lnTo>
                    <a:lnTo>
                      <a:pt x="348" y="142"/>
                    </a:lnTo>
                    <a:lnTo>
                      <a:pt x="353" y="144"/>
                    </a:lnTo>
                    <a:lnTo>
                      <a:pt x="354" y="145"/>
                    </a:lnTo>
                    <a:lnTo>
                      <a:pt x="352" y="148"/>
                    </a:lnTo>
                    <a:lnTo>
                      <a:pt x="347" y="150"/>
                    </a:lnTo>
                    <a:lnTo>
                      <a:pt x="342" y="153"/>
                    </a:lnTo>
                    <a:lnTo>
                      <a:pt x="335" y="155"/>
                    </a:lnTo>
                    <a:lnTo>
                      <a:pt x="326" y="155"/>
                    </a:lnTo>
                    <a:lnTo>
                      <a:pt x="318" y="154"/>
                    </a:lnTo>
                    <a:lnTo>
                      <a:pt x="302" y="149"/>
                    </a:lnTo>
                    <a:lnTo>
                      <a:pt x="282" y="143"/>
                    </a:lnTo>
                    <a:lnTo>
                      <a:pt x="272" y="139"/>
                    </a:lnTo>
                    <a:lnTo>
                      <a:pt x="265" y="138"/>
                    </a:lnTo>
                    <a:lnTo>
                      <a:pt x="262" y="138"/>
                    </a:lnTo>
                    <a:lnTo>
                      <a:pt x="259" y="137"/>
                    </a:lnTo>
                    <a:lnTo>
                      <a:pt x="258" y="135"/>
                    </a:lnTo>
                    <a:lnTo>
                      <a:pt x="256" y="132"/>
                    </a:lnTo>
                    <a:lnTo>
                      <a:pt x="253" y="126"/>
                    </a:lnTo>
                    <a:lnTo>
                      <a:pt x="254" y="123"/>
                    </a:lnTo>
                    <a:lnTo>
                      <a:pt x="256" y="116"/>
                    </a:lnTo>
                    <a:lnTo>
                      <a:pt x="258" y="111"/>
                    </a:lnTo>
                    <a:lnTo>
                      <a:pt x="256" y="110"/>
                    </a:lnTo>
                    <a:lnTo>
                      <a:pt x="255" y="108"/>
                    </a:lnTo>
                    <a:lnTo>
                      <a:pt x="253" y="107"/>
                    </a:lnTo>
                    <a:lnTo>
                      <a:pt x="249" y="106"/>
                    </a:lnTo>
                    <a:lnTo>
                      <a:pt x="241" y="105"/>
                    </a:lnTo>
                    <a:lnTo>
                      <a:pt x="230" y="104"/>
                    </a:lnTo>
                    <a:lnTo>
                      <a:pt x="218" y="100"/>
                    </a:lnTo>
                    <a:lnTo>
                      <a:pt x="218" y="101"/>
                    </a:lnTo>
                    <a:lnTo>
                      <a:pt x="217" y="102"/>
                    </a:lnTo>
                    <a:lnTo>
                      <a:pt x="217" y="102"/>
                    </a:lnTo>
                    <a:lnTo>
                      <a:pt x="215" y="114"/>
                    </a:lnTo>
                    <a:lnTo>
                      <a:pt x="215" y="119"/>
                    </a:lnTo>
                    <a:lnTo>
                      <a:pt x="215" y="123"/>
                    </a:lnTo>
                    <a:lnTo>
                      <a:pt x="217" y="130"/>
                    </a:lnTo>
                    <a:lnTo>
                      <a:pt x="221" y="141"/>
                    </a:lnTo>
                    <a:lnTo>
                      <a:pt x="222" y="148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7" y="164"/>
                    </a:lnTo>
                    <a:lnTo>
                      <a:pt x="227" y="172"/>
                    </a:lnTo>
                    <a:lnTo>
                      <a:pt x="224" y="183"/>
                    </a:lnTo>
                    <a:lnTo>
                      <a:pt x="223" y="188"/>
                    </a:lnTo>
                    <a:lnTo>
                      <a:pt x="224" y="195"/>
                    </a:lnTo>
                    <a:lnTo>
                      <a:pt x="225" y="201"/>
                    </a:lnTo>
                    <a:lnTo>
                      <a:pt x="229" y="209"/>
                    </a:lnTo>
                    <a:lnTo>
                      <a:pt x="229" y="214"/>
                    </a:lnTo>
                    <a:lnTo>
                      <a:pt x="218" y="214"/>
                    </a:lnTo>
                    <a:lnTo>
                      <a:pt x="212" y="214"/>
                    </a:lnTo>
                    <a:lnTo>
                      <a:pt x="210" y="213"/>
                    </a:lnTo>
                    <a:lnTo>
                      <a:pt x="208" y="212"/>
                    </a:lnTo>
                    <a:lnTo>
                      <a:pt x="200" y="204"/>
                    </a:lnTo>
                    <a:lnTo>
                      <a:pt x="199" y="203"/>
                    </a:lnTo>
                    <a:lnTo>
                      <a:pt x="196" y="201"/>
                    </a:lnTo>
                    <a:lnTo>
                      <a:pt x="185" y="204"/>
                    </a:lnTo>
                    <a:lnTo>
                      <a:pt x="178" y="205"/>
                    </a:lnTo>
                    <a:lnTo>
                      <a:pt x="174" y="205"/>
                    </a:lnTo>
                    <a:lnTo>
                      <a:pt x="173" y="203"/>
                    </a:lnTo>
                    <a:lnTo>
                      <a:pt x="172" y="201"/>
                    </a:lnTo>
                    <a:lnTo>
                      <a:pt x="171" y="200"/>
                    </a:lnTo>
                    <a:lnTo>
                      <a:pt x="166" y="201"/>
                    </a:lnTo>
                    <a:lnTo>
                      <a:pt x="163" y="203"/>
                    </a:lnTo>
                    <a:lnTo>
                      <a:pt x="160" y="204"/>
                    </a:lnTo>
                    <a:lnTo>
                      <a:pt x="156" y="207"/>
                    </a:lnTo>
                    <a:lnTo>
                      <a:pt x="153" y="209"/>
                    </a:lnTo>
                    <a:lnTo>
                      <a:pt x="149" y="209"/>
                    </a:lnTo>
                    <a:lnTo>
                      <a:pt x="147" y="209"/>
                    </a:lnTo>
                    <a:lnTo>
                      <a:pt x="142" y="205"/>
                    </a:lnTo>
                    <a:lnTo>
                      <a:pt x="142" y="205"/>
                    </a:lnTo>
                    <a:lnTo>
                      <a:pt x="136" y="195"/>
                    </a:lnTo>
                    <a:lnTo>
                      <a:pt x="132" y="188"/>
                    </a:lnTo>
                    <a:lnTo>
                      <a:pt x="129" y="182"/>
                    </a:lnTo>
                    <a:lnTo>
                      <a:pt x="125" y="178"/>
                    </a:lnTo>
                    <a:lnTo>
                      <a:pt x="122" y="174"/>
                    </a:lnTo>
                    <a:lnTo>
                      <a:pt x="116" y="173"/>
                    </a:lnTo>
                    <a:lnTo>
                      <a:pt x="107" y="172"/>
                    </a:lnTo>
                    <a:lnTo>
                      <a:pt x="97" y="173"/>
                    </a:lnTo>
                    <a:lnTo>
                      <a:pt x="90" y="174"/>
                    </a:lnTo>
                    <a:lnTo>
                      <a:pt x="87" y="175"/>
                    </a:lnTo>
                    <a:lnTo>
                      <a:pt x="87" y="176"/>
                    </a:lnTo>
                    <a:lnTo>
                      <a:pt x="86" y="179"/>
                    </a:lnTo>
                    <a:lnTo>
                      <a:pt x="85" y="180"/>
                    </a:lnTo>
                    <a:lnTo>
                      <a:pt x="82" y="180"/>
                    </a:lnTo>
                    <a:lnTo>
                      <a:pt x="80" y="180"/>
                    </a:lnTo>
                    <a:lnTo>
                      <a:pt x="76" y="181"/>
                    </a:lnTo>
                    <a:lnTo>
                      <a:pt x="70" y="183"/>
                    </a:lnTo>
                    <a:lnTo>
                      <a:pt x="66" y="185"/>
                    </a:lnTo>
                    <a:lnTo>
                      <a:pt x="65" y="185"/>
                    </a:lnTo>
                    <a:lnTo>
                      <a:pt x="63" y="183"/>
                    </a:lnTo>
                    <a:lnTo>
                      <a:pt x="62" y="180"/>
                    </a:lnTo>
                    <a:lnTo>
                      <a:pt x="60" y="175"/>
                    </a:lnTo>
                    <a:lnTo>
                      <a:pt x="56" y="173"/>
                    </a:lnTo>
                    <a:lnTo>
                      <a:pt x="54" y="172"/>
                    </a:lnTo>
                    <a:lnTo>
                      <a:pt x="53" y="172"/>
                    </a:lnTo>
                    <a:lnTo>
                      <a:pt x="45" y="173"/>
                    </a:lnTo>
                    <a:lnTo>
                      <a:pt x="36" y="174"/>
                    </a:lnTo>
                    <a:lnTo>
                      <a:pt x="14" y="180"/>
                    </a:lnTo>
                    <a:lnTo>
                      <a:pt x="7" y="181"/>
                    </a:lnTo>
                    <a:lnTo>
                      <a:pt x="3" y="186"/>
                    </a:lnTo>
                    <a:lnTo>
                      <a:pt x="0" y="189"/>
                    </a:lnTo>
                    <a:lnTo>
                      <a:pt x="0" y="192"/>
                    </a:lnTo>
                    <a:lnTo>
                      <a:pt x="0" y="193"/>
                    </a:lnTo>
                    <a:lnTo>
                      <a:pt x="0" y="197"/>
                    </a:lnTo>
                    <a:lnTo>
                      <a:pt x="0" y="200"/>
                    </a:lnTo>
                    <a:lnTo>
                      <a:pt x="1" y="201"/>
                    </a:lnTo>
                    <a:lnTo>
                      <a:pt x="6" y="203"/>
                    </a:lnTo>
                    <a:lnTo>
                      <a:pt x="30" y="203"/>
                    </a:lnTo>
                    <a:lnTo>
                      <a:pt x="29" y="203"/>
                    </a:lnTo>
                    <a:lnTo>
                      <a:pt x="26" y="203"/>
                    </a:lnTo>
                    <a:lnTo>
                      <a:pt x="25" y="204"/>
                    </a:lnTo>
                    <a:lnTo>
                      <a:pt x="25" y="205"/>
                    </a:lnTo>
                    <a:lnTo>
                      <a:pt x="26" y="206"/>
                    </a:lnTo>
                    <a:lnTo>
                      <a:pt x="28" y="209"/>
                    </a:lnTo>
                    <a:lnTo>
                      <a:pt x="31" y="210"/>
                    </a:lnTo>
                    <a:lnTo>
                      <a:pt x="34" y="212"/>
                    </a:lnTo>
                    <a:lnTo>
                      <a:pt x="34" y="214"/>
                    </a:lnTo>
                    <a:lnTo>
                      <a:pt x="22" y="214"/>
                    </a:lnTo>
                    <a:lnTo>
                      <a:pt x="20" y="214"/>
                    </a:lnTo>
                    <a:lnTo>
                      <a:pt x="22" y="217"/>
                    </a:lnTo>
                    <a:lnTo>
                      <a:pt x="23" y="220"/>
                    </a:lnTo>
                    <a:lnTo>
                      <a:pt x="26" y="225"/>
                    </a:lnTo>
                    <a:lnTo>
                      <a:pt x="30" y="229"/>
                    </a:lnTo>
                    <a:lnTo>
                      <a:pt x="30" y="230"/>
                    </a:lnTo>
                    <a:lnTo>
                      <a:pt x="30" y="231"/>
                    </a:lnTo>
                    <a:lnTo>
                      <a:pt x="30" y="232"/>
                    </a:lnTo>
                    <a:lnTo>
                      <a:pt x="26" y="232"/>
                    </a:lnTo>
                    <a:lnTo>
                      <a:pt x="7" y="231"/>
                    </a:lnTo>
                    <a:lnTo>
                      <a:pt x="0" y="231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0" y="232"/>
                    </a:lnTo>
                    <a:lnTo>
                      <a:pt x="10" y="240"/>
                    </a:lnTo>
                    <a:lnTo>
                      <a:pt x="16" y="244"/>
                    </a:lnTo>
                    <a:lnTo>
                      <a:pt x="17" y="247"/>
                    </a:lnTo>
                    <a:lnTo>
                      <a:pt x="18" y="250"/>
                    </a:lnTo>
                    <a:lnTo>
                      <a:pt x="17" y="262"/>
                    </a:lnTo>
                    <a:lnTo>
                      <a:pt x="18" y="263"/>
                    </a:lnTo>
                    <a:lnTo>
                      <a:pt x="23" y="263"/>
                    </a:lnTo>
                    <a:lnTo>
                      <a:pt x="29" y="261"/>
                    </a:lnTo>
                    <a:lnTo>
                      <a:pt x="34" y="259"/>
                    </a:lnTo>
                    <a:lnTo>
                      <a:pt x="36" y="257"/>
                    </a:lnTo>
                    <a:lnTo>
                      <a:pt x="37" y="257"/>
                    </a:lnTo>
                    <a:lnTo>
                      <a:pt x="39" y="259"/>
                    </a:lnTo>
                    <a:lnTo>
                      <a:pt x="42" y="261"/>
                    </a:lnTo>
                    <a:lnTo>
                      <a:pt x="42" y="261"/>
                    </a:lnTo>
                    <a:lnTo>
                      <a:pt x="66" y="272"/>
                    </a:lnTo>
                    <a:lnTo>
                      <a:pt x="76" y="279"/>
                    </a:lnTo>
                    <a:lnTo>
                      <a:pt x="87" y="287"/>
                    </a:lnTo>
                    <a:lnTo>
                      <a:pt x="92" y="290"/>
                    </a:lnTo>
                    <a:lnTo>
                      <a:pt x="93" y="291"/>
                    </a:lnTo>
                    <a:lnTo>
                      <a:pt x="94" y="290"/>
                    </a:lnTo>
                    <a:lnTo>
                      <a:pt x="94" y="288"/>
                    </a:lnTo>
                    <a:lnTo>
                      <a:pt x="97" y="287"/>
                    </a:lnTo>
                    <a:lnTo>
                      <a:pt x="99" y="288"/>
                    </a:lnTo>
                    <a:lnTo>
                      <a:pt x="99" y="303"/>
                    </a:lnTo>
                    <a:lnTo>
                      <a:pt x="100" y="303"/>
                    </a:lnTo>
                    <a:lnTo>
                      <a:pt x="101" y="303"/>
                    </a:lnTo>
                    <a:lnTo>
                      <a:pt x="105" y="303"/>
                    </a:lnTo>
                    <a:lnTo>
                      <a:pt x="112" y="299"/>
                    </a:lnTo>
                    <a:lnTo>
                      <a:pt x="121" y="297"/>
                    </a:lnTo>
                    <a:lnTo>
                      <a:pt x="128" y="297"/>
                    </a:lnTo>
                    <a:lnTo>
                      <a:pt x="127" y="299"/>
                    </a:lnTo>
                    <a:lnTo>
                      <a:pt x="123" y="303"/>
                    </a:lnTo>
                    <a:lnTo>
                      <a:pt x="119" y="306"/>
                    </a:lnTo>
                    <a:lnTo>
                      <a:pt x="119" y="309"/>
                    </a:lnTo>
                    <a:lnTo>
                      <a:pt x="122" y="309"/>
                    </a:lnTo>
                    <a:lnTo>
                      <a:pt x="124" y="310"/>
                    </a:lnTo>
                    <a:lnTo>
                      <a:pt x="124" y="310"/>
                    </a:lnTo>
                    <a:lnTo>
                      <a:pt x="132" y="312"/>
                    </a:lnTo>
                    <a:lnTo>
                      <a:pt x="137" y="315"/>
                    </a:lnTo>
                    <a:lnTo>
                      <a:pt x="138" y="317"/>
                    </a:lnTo>
                    <a:lnTo>
                      <a:pt x="138" y="319"/>
                    </a:lnTo>
                    <a:lnTo>
                      <a:pt x="138" y="323"/>
                    </a:lnTo>
                    <a:lnTo>
                      <a:pt x="136" y="327"/>
                    </a:lnTo>
                    <a:lnTo>
                      <a:pt x="136" y="333"/>
                    </a:lnTo>
                    <a:lnTo>
                      <a:pt x="136" y="334"/>
                    </a:lnTo>
                    <a:lnTo>
                      <a:pt x="136" y="336"/>
                    </a:lnTo>
                    <a:lnTo>
                      <a:pt x="137" y="338"/>
                    </a:lnTo>
                    <a:lnTo>
                      <a:pt x="140" y="340"/>
                    </a:lnTo>
                    <a:lnTo>
                      <a:pt x="142" y="340"/>
                    </a:lnTo>
                    <a:lnTo>
                      <a:pt x="146" y="341"/>
                    </a:lnTo>
                    <a:lnTo>
                      <a:pt x="156" y="341"/>
                    </a:lnTo>
                    <a:lnTo>
                      <a:pt x="158" y="342"/>
                    </a:lnTo>
                    <a:lnTo>
                      <a:pt x="159" y="344"/>
                    </a:lnTo>
                    <a:lnTo>
                      <a:pt x="158" y="346"/>
                    </a:lnTo>
                    <a:lnTo>
                      <a:pt x="155" y="347"/>
                    </a:lnTo>
                    <a:lnTo>
                      <a:pt x="152" y="348"/>
                    </a:lnTo>
                    <a:lnTo>
                      <a:pt x="150" y="348"/>
                    </a:lnTo>
                    <a:lnTo>
                      <a:pt x="149" y="350"/>
                    </a:lnTo>
                    <a:lnTo>
                      <a:pt x="150" y="352"/>
                    </a:lnTo>
                    <a:lnTo>
                      <a:pt x="154" y="356"/>
                    </a:lnTo>
                    <a:lnTo>
                      <a:pt x="160" y="362"/>
                    </a:lnTo>
                    <a:lnTo>
                      <a:pt x="165" y="362"/>
                    </a:lnTo>
                    <a:lnTo>
                      <a:pt x="165" y="364"/>
                    </a:lnTo>
                    <a:lnTo>
                      <a:pt x="163" y="365"/>
                    </a:lnTo>
                    <a:lnTo>
                      <a:pt x="161" y="373"/>
                    </a:lnTo>
                    <a:lnTo>
                      <a:pt x="160" y="373"/>
                    </a:lnTo>
                    <a:lnTo>
                      <a:pt x="159" y="374"/>
                    </a:lnTo>
                    <a:lnTo>
                      <a:pt x="159" y="374"/>
                    </a:lnTo>
                    <a:lnTo>
                      <a:pt x="156" y="373"/>
                    </a:lnTo>
                    <a:lnTo>
                      <a:pt x="147" y="366"/>
                    </a:lnTo>
                    <a:lnTo>
                      <a:pt x="147" y="365"/>
                    </a:lnTo>
                    <a:lnTo>
                      <a:pt x="146" y="365"/>
                    </a:lnTo>
                    <a:lnTo>
                      <a:pt x="147" y="368"/>
                    </a:lnTo>
                    <a:lnTo>
                      <a:pt x="147" y="368"/>
                    </a:lnTo>
                    <a:lnTo>
                      <a:pt x="150" y="381"/>
                    </a:lnTo>
                    <a:lnTo>
                      <a:pt x="156" y="393"/>
                    </a:lnTo>
                    <a:lnTo>
                      <a:pt x="162" y="406"/>
                    </a:lnTo>
                    <a:lnTo>
                      <a:pt x="169" y="418"/>
                    </a:lnTo>
                    <a:lnTo>
                      <a:pt x="178" y="429"/>
                    </a:lnTo>
                    <a:lnTo>
                      <a:pt x="187" y="439"/>
                    </a:lnTo>
                    <a:lnTo>
                      <a:pt x="198" y="446"/>
                    </a:lnTo>
                    <a:lnTo>
                      <a:pt x="204" y="448"/>
                    </a:lnTo>
                    <a:lnTo>
                      <a:pt x="211" y="451"/>
                    </a:lnTo>
                    <a:lnTo>
                      <a:pt x="214" y="453"/>
                    </a:lnTo>
                    <a:lnTo>
                      <a:pt x="214" y="455"/>
                    </a:lnTo>
                    <a:lnTo>
                      <a:pt x="212" y="455"/>
                    </a:lnTo>
                    <a:lnTo>
                      <a:pt x="211" y="460"/>
                    </a:lnTo>
                    <a:lnTo>
                      <a:pt x="211" y="465"/>
                    </a:lnTo>
                    <a:lnTo>
                      <a:pt x="212" y="474"/>
                    </a:lnTo>
                    <a:lnTo>
                      <a:pt x="212" y="485"/>
                    </a:lnTo>
                    <a:lnTo>
                      <a:pt x="210" y="497"/>
                    </a:lnTo>
                    <a:lnTo>
                      <a:pt x="209" y="501"/>
                    </a:lnTo>
                    <a:lnTo>
                      <a:pt x="209" y="503"/>
                    </a:lnTo>
                    <a:lnTo>
                      <a:pt x="208" y="505"/>
                    </a:lnTo>
                    <a:lnTo>
                      <a:pt x="200" y="508"/>
                    </a:lnTo>
                    <a:lnTo>
                      <a:pt x="198" y="509"/>
                    </a:lnTo>
                    <a:lnTo>
                      <a:pt x="199" y="510"/>
                    </a:lnTo>
                    <a:lnTo>
                      <a:pt x="200" y="513"/>
                    </a:lnTo>
                    <a:lnTo>
                      <a:pt x="204" y="515"/>
                    </a:lnTo>
                    <a:lnTo>
                      <a:pt x="211" y="521"/>
                    </a:lnTo>
                    <a:lnTo>
                      <a:pt x="218" y="528"/>
                    </a:lnTo>
                    <a:lnTo>
                      <a:pt x="224" y="538"/>
                    </a:lnTo>
                    <a:lnTo>
                      <a:pt x="227" y="540"/>
                    </a:lnTo>
                    <a:lnTo>
                      <a:pt x="228" y="544"/>
                    </a:lnTo>
                    <a:lnTo>
                      <a:pt x="229" y="576"/>
                    </a:lnTo>
                    <a:lnTo>
                      <a:pt x="229" y="579"/>
                    </a:lnTo>
                    <a:lnTo>
                      <a:pt x="230" y="583"/>
                    </a:lnTo>
                    <a:lnTo>
                      <a:pt x="234" y="590"/>
                    </a:lnTo>
                    <a:lnTo>
                      <a:pt x="235" y="591"/>
                    </a:lnTo>
                    <a:lnTo>
                      <a:pt x="235" y="591"/>
                    </a:lnTo>
                    <a:lnTo>
                      <a:pt x="234" y="591"/>
                    </a:lnTo>
                    <a:lnTo>
                      <a:pt x="233" y="591"/>
                    </a:lnTo>
                    <a:lnTo>
                      <a:pt x="233" y="591"/>
                    </a:lnTo>
                    <a:lnTo>
                      <a:pt x="228" y="585"/>
                    </a:lnTo>
                    <a:lnTo>
                      <a:pt x="225" y="579"/>
                    </a:lnTo>
                    <a:lnTo>
                      <a:pt x="224" y="573"/>
                    </a:lnTo>
                    <a:lnTo>
                      <a:pt x="224" y="567"/>
                    </a:lnTo>
                    <a:lnTo>
                      <a:pt x="225" y="555"/>
                    </a:lnTo>
                    <a:lnTo>
                      <a:pt x="225" y="551"/>
                    </a:lnTo>
                    <a:lnTo>
                      <a:pt x="224" y="547"/>
                    </a:lnTo>
                    <a:lnTo>
                      <a:pt x="215" y="534"/>
                    </a:lnTo>
                    <a:lnTo>
                      <a:pt x="212" y="532"/>
                    </a:lnTo>
                    <a:lnTo>
                      <a:pt x="209" y="528"/>
                    </a:lnTo>
                    <a:lnTo>
                      <a:pt x="206" y="527"/>
                    </a:lnTo>
                    <a:lnTo>
                      <a:pt x="204" y="527"/>
                    </a:lnTo>
                    <a:lnTo>
                      <a:pt x="200" y="532"/>
                    </a:lnTo>
                    <a:lnTo>
                      <a:pt x="200" y="535"/>
                    </a:lnTo>
                    <a:lnTo>
                      <a:pt x="199" y="541"/>
                    </a:lnTo>
                    <a:lnTo>
                      <a:pt x="197" y="549"/>
                    </a:lnTo>
                    <a:lnTo>
                      <a:pt x="189" y="583"/>
                    </a:lnTo>
                    <a:lnTo>
                      <a:pt x="186" y="598"/>
                    </a:lnTo>
                    <a:lnTo>
                      <a:pt x="185" y="608"/>
                    </a:lnTo>
                    <a:lnTo>
                      <a:pt x="185" y="609"/>
                    </a:lnTo>
                    <a:lnTo>
                      <a:pt x="187" y="610"/>
                    </a:lnTo>
                    <a:lnTo>
                      <a:pt x="191" y="611"/>
                    </a:lnTo>
                    <a:lnTo>
                      <a:pt x="194" y="613"/>
                    </a:lnTo>
                    <a:lnTo>
                      <a:pt x="194" y="615"/>
                    </a:lnTo>
                    <a:lnTo>
                      <a:pt x="186" y="617"/>
                    </a:lnTo>
                    <a:lnTo>
                      <a:pt x="183" y="621"/>
                    </a:lnTo>
                    <a:lnTo>
                      <a:pt x="180" y="622"/>
                    </a:lnTo>
                    <a:lnTo>
                      <a:pt x="165" y="671"/>
                    </a:lnTo>
                    <a:lnTo>
                      <a:pt x="154" y="703"/>
                    </a:lnTo>
                    <a:lnTo>
                      <a:pt x="149" y="715"/>
                    </a:lnTo>
                    <a:lnTo>
                      <a:pt x="147" y="721"/>
                    </a:lnTo>
                    <a:lnTo>
                      <a:pt x="142" y="728"/>
                    </a:lnTo>
                    <a:lnTo>
                      <a:pt x="140" y="735"/>
                    </a:lnTo>
                    <a:lnTo>
                      <a:pt x="137" y="738"/>
                    </a:lnTo>
                    <a:lnTo>
                      <a:pt x="136" y="740"/>
                    </a:lnTo>
                    <a:lnTo>
                      <a:pt x="134" y="743"/>
                    </a:lnTo>
                    <a:lnTo>
                      <a:pt x="118" y="743"/>
                    </a:lnTo>
                    <a:lnTo>
                      <a:pt x="123" y="749"/>
                    </a:lnTo>
                    <a:lnTo>
                      <a:pt x="127" y="753"/>
                    </a:lnTo>
                    <a:lnTo>
                      <a:pt x="132" y="756"/>
                    </a:lnTo>
                    <a:lnTo>
                      <a:pt x="140" y="757"/>
                    </a:lnTo>
                    <a:lnTo>
                      <a:pt x="144" y="759"/>
                    </a:lnTo>
                    <a:lnTo>
                      <a:pt x="147" y="762"/>
                    </a:lnTo>
                    <a:lnTo>
                      <a:pt x="148" y="764"/>
                    </a:lnTo>
                    <a:lnTo>
                      <a:pt x="148" y="766"/>
                    </a:lnTo>
                    <a:lnTo>
                      <a:pt x="147" y="768"/>
                    </a:lnTo>
                    <a:lnTo>
                      <a:pt x="141" y="774"/>
                    </a:lnTo>
                    <a:lnTo>
                      <a:pt x="140" y="777"/>
                    </a:lnTo>
                    <a:lnTo>
                      <a:pt x="140" y="778"/>
                    </a:lnTo>
                    <a:lnTo>
                      <a:pt x="141" y="780"/>
                    </a:lnTo>
                    <a:lnTo>
                      <a:pt x="142" y="780"/>
                    </a:lnTo>
                    <a:lnTo>
                      <a:pt x="143" y="778"/>
                    </a:lnTo>
                    <a:lnTo>
                      <a:pt x="146" y="775"/>
                    </a:lnTo>
                    <a:lnTo>
                      <a:pt x="147" y="774"/>
                    </a:lnTo>
                    <a:lnTo>
                      <a:pt x="147" y="772"/>
                    </a:lnTo>
                    <a:lnTo>
                      <a:pt x="149" y="772"/>
                    </a:lnTo>
                    <a:lnTo>
                      <a:pt x="152" y="774"/>
                    </a:lnTo>
                    <a:lnTo>
                      <a:pt x="154" y="780"/>
                    </a:lnTo>
                    <a:lnTo>
                      <a:pt x="156" y="782"/>
                    </a:lnTo>
                    <a:lnTo>
                      <a:pt x="159" y="784"/>
                    </a:lnTo>
                    <a:lnTo>
                      <a:pt x="177" y="793"/>
                    </a:lnTo>
                    <a:lnTo>
                      <a:pt x="185" y="796"/>
                    </a:lnTo>
                    <a:lnTo>
                      <a:pt x="190" y="800"/>
                    </a:lnTo>
                    <a:lnTo>
                      <a:pt x="193" y="802"/>
                    </a:lnTo>
                    <a:lnTo>
                      <a:pt x="199" y="812"/>
                    </a:lnTo>
                    <a:lnTo>
                      <a:pt x="203" y="814"/>
                    </a:lnTo>
                    <a:lnTo>
                      <a:pt x="206" y="817"/>
                    </a:lnTo>
                    <a:lnTo>
                      <a:pt x="209" y="818"/>
                    </a:lnTo>
                    <a:lnTo>
                      <a:pt x="212" y="817"/>
                    </a:lnTo>
                    <a:lnTo>
                      <a:pt x="216" y="815"/>
                    </a:lnTo>
                    <a:lnTo>
                      <a:pt x="218" y="814"/>
                    </a:lnTo>
                    <a:lnTo>
                      <a:pt x="222" y="814"/>
                    </a:lnTo>
                    <a:lnTo>
                      <a:pt x="222" y="814"/>
                    </a:lnTo>
                    <a:lnTo>
                      <a:pt x="242" y="828"/>
                    </a:lnTo>
                    <a:lnTo>
                      <a:pt x="247" y="832"/>
                    </a:lnTo>
                    <a:lnTo>
                      <a:pt x="249" y="832"/>
                    </a:lnTo>
                    <a:lnTo>
                      <a:pt x="258" y="833"/>
                    </a:lnTo>
                    <a:lnTo>
                      <a:pt x="266" y="834"/>
                    </a:lnTo>
                    <a:lnTo>
                      <a:pt x="279" y="838"/>
                    </a:lnTo>
                    <a:lnTo>
                      <a:pt x="289" y="838"/>
                    </a:lnTo>
                    <a:lnTo>
                      <a:pt x="293" y="838"/>
                    </a:lnTo>
                    <a:lnTo>
                      <a:pt x="295" y="838"/>
                    </a:lnTo>
                    <a:lnTo>
                      <a:pt x="295" y="836"/>
                    </a:lnTo>
                    <a:lnTo>
                      <a:pt x="295" y="826"/>
                    </a:lnTo>
                    <a:lnTo>
                      <a:pt x="297" y="826"/>
                    </a:lnTo>
                    <a:lnTo>
                      <a:pt x="299" y="825"/>
                    </a:lnTo>
                    <a:lnTo>
                      <a:pt x="299" y="825"/>
                    </a:lnTo>
                    <a:lnTo>
                      <a:pt x="304" y="825"/>
                    </a:lnTo>
                    <a:lnTo>
                      <a:pt x="309" y="827"/>
                    </a:lnTo>
                    <a:lnTo>
                      <a:pt x="320" y="832"/>
                    </a:lnTo>
                    <a:lnTo>
                      <a:pt x="330" y="838"/>
                    </a:lnTo>
                    <a:lnTo>
                      <a:pt x="336" y="840"/>
                    </a:lnTo>
                    <a:lnTo>
                      <a:pt x="341" y="842"/>
                    </a:lnTo>
                    <a:lnTo>
                      <a:pt x="345" y="843"/>
                    </a:lnTo>
                    <a:lnTo>
                      <a:pt x="347" y="844"/>
                    </a:lnTo>
                    <a:lnTo>
                      <a:pt x="353" y="844"/>
                    </a:lnTo>
                    <a:lnTo>
                      <a:pt x="357" y="844"/>
                    </a:lnTo>
                    <a:lnTo>
                      <a:pt x="359" y="846"/>
                    </a:lnTo>
                    <a:lnTo>
                      <a:pt x="364" y="850"/>
                    </a:lnTo>
                    <a:lnTo>
                      <a:pt x="370" y="851"/>
                    </a:lnTo>
                    <a:lnTo>
                      <a:pt x="375" y="853"/>
                    </a:lnTo>
                    <a:lnTo>
                      <a:pt x="376" y="856"/>
                    </a:lnTo>
                    <a:lnTo>
                      <a:pt x="376" y="856"/>
                    </a:lnTo>
                    <a:lnTo>
                      <a:pt x="373" y="871"/>
                    </a:lnTo>
                    <a:lnTo>
                      <a:pt x="385" y="873"/>
                    </a:lnTo>
                    <a:lnTo>
                      <a:pt x="389" y="875"/>
                    </a:lnTo>
                    <a:lnTo>
                      <a:pt x="389" y="875"/>
                    </a:lnTo>
                    <a:lnTo>
                      <a:pt x="410" y="880"/>
                    </a:lnTo>
                    <a:lnTo>
                      <a:pt x="419" y="882"/>
                    </a:lnTo>
                    <a:lnTo>
                      <a:pt x="434" y="888"/>
                    </a:lnTo>
                    <a:lnTo>
                      <a:pt x="437" y="889"/>
                    </a:lnTo>
                    <a:lnTo>
                      <a:pt x="441" y="889"/>
                    </a:lnTo>
                    <a:lnTo>
                      <a:pt x="441" y="889"/>
                    </a:lnTo>
                    <a:lnTo>
                      <a:pt x="445" y="888"/>
                    </a:lnTo>
                    <a:lnTo>
                      <a:pt x="447" y="886"/>
                    </a:lnTo>
                    <a:lnTo>
                      <a:pt x="452" y="882"/>
                    </a:lnTo>
                    <a:lnTo>
                      <a:pt x="454" y="881"/>
                    </a:lnTo>
                    <a:lnTo>
                      <a:pt x="459" y="880"/>
                    </a:lnTo>
                    <a:lnTo>
                      <a:pt x="464" y="880"/>
                    </a:lnTo>
                    <a:lnTo>
                      <a:pt x="471" y="880"/>
                    </a:lnTo>
                    <a:lnTo>
                      <a:pt x="476" y="882"/>
                    </a:lnTo>
                    <a:lnTo>
                      <a:pt x="484" y="887"/>
                    </a:lnTo>
                    <a:lnTo>
                      <a:pt x="483" y="884"/>
                    </a:lnTo>
                    <a:lnTo>
                      <a:pt x="483" y="881"/>
                    </a:lnTo>
                    <a:lnTo>
                      <a:pt x="482" y="879"/>
                    </a:lnTo>
                    <a:lnTo>
                      <a:pt x="482" y="879"/>
                    </a:lnTo>
                    <a:lnTo>
                      <a:pt x="478" y="876"/>
                    </a:lnTo>
                    <a:lnTo>
                      <a:pt x="477" y="875"/>
                    </a:lnTo>
                    <a:lnTo>
                      <a:pt x="476" y="873"/>
                    </a:lnTo>
                    <a:lnTo>
                      <a:pt x="476" y="867"/>
                    </a:lnTo>
                    <a:lnTo>
                      <a:pt x="477" y="862"/>
                    </a:lnTo>
                    <a:lnTo>
                      <a:pt x="477" y="856"/>
                    </a:lnTo>
                    <a:lnTo>
                      <a:pt x="477" y="856"/>
                    </a:lnTo>
                    <a:lnTo>
                      <a:pt x="476" y="848"/>
                    </a:lnTo>
                    <a:lnTo>
                      <a:pt x="476" y="839"/>
                    </a:lnTo>
                    <a:lnTo>
                      <a:pt x="477" y="832"/>
                    </a:lnTo>
                    <a:lnTo>
                      <a:pt x="481" y="826"/>
                    </a:lnTo>
                    <a:lnTo>
                      <a:pt x="485" y="819"/>
                    </a:lnTo>
                    <a:lnTo>
                      <a:pt x="491" y="813"/>
                    </a:lnTo>
                    <a:lnTo>
                      <a:pt x="504" y="802"/>
                    </a:lnTo>
                    <a:lnTo>
                      <a:pt x="507" y="800"/>
                    </a:lnTo>
                    <a:lnTo>
                      <a:pt x="512" y="797"/>
                    </a:lnTo>
                    <a:lnTo>
                      <a:pt x="524" y="796"/>
                    </a:lnTo>
                    <a:lnTo>
                      <a:pt x="524" y="796"/>
                    </a:lnTo>
                    <a:lnTo>
                      <a:pt x="528" y="794"/>
                    </a:lnTo>
                    <a:lnTo>
                      <a:pt x="534" y="791"/>
                    </a:lnTo>
                    <a:lnTo>
                      <a:pt x="544" y="786"/>
                    </a:lnTo>
                    <a:lnTo>
                      <a:pt x="552" y="780"/>
                    </a:lnTo>
                    <a:lnTo>
                      <a:pt x="558" y="777"/>
                    </a:lnTo>
                    <a:lnTo>
                      <a:pt x="563" y="777"/>
                    </a:lnTo>
                    <a:lnTo>
                      <a:pt x="564" y="778"/>
                    </a:lnTo>
                    <a:lnTo>
                      <a:pt x="565" y="780"/>
                    </a:lnTo>
                    <a:lnTo>
                      <a:pt x="568" y="781"/>
                    </a:lnTo>
                    <a:lnTo>
                      <a:pt x="570" y="783"/>
                    </a:lnTo>
                    <a:lnTo>
                      <a:pt x="581" y="784"/>
                    </a:lnTo>
                    <a:lnTo>
                      <a:pt x="587" y="786"/>
                    </a:lnTo>
                    <a:lnTo>
                      <a:pt x="594" y="786"/>
                    </a:lnTo>
                    <a:lnTo>
                      <a:pt x="599" y="787"/>
                    </a:lnTo>
                    <a:lnTo>
                      <a:pt x="600" y="788"/>
                    </a:lnTo>
                    <a:lnTo>
                      <a:pt x="600" y="790"/>
                    </a:lnTo>
                    <a:lnTo>
                      <a:pt x="600" y="795"/>
                    </a:lnTo>
                    <a:lnTo>
                      <a:pt x="605" y="797"/>
                    </a:lnTo>
                    <a:lnTo>
                      <a:pt x="608" y="800"/>
                    </a:lnTo>
                    <a:lnTo>
                      <a:pt x="612" y="800"/>
                    </a:lnTo>
                    <a:lnTo>
                      <a:pt x="612" y="799"/>
                    </a:lnTo>
                    <a:lnTo>
                      <a:pt x="613" y="796"/>
                    </a:lnTo>
                    <a:lnTo>
                      <a:pt x="612" y="791"/>
                    </a:lnTo>
                    <a:lnTo>
                      <a:pt x="612" y="786"/>
                    </a:lnTo>
                    <a:lnTo>
                      <a:pt x="612" y="784"/>
                    </a:lnTo>
                    <a:lnTo>
                      <a:pt x="612" y="784"/>
                    </a:lnTo>
                    <a:lnTo>
                      <a:pt x="613" y="784"/>
                    </a:lnTo>
                    <a:lnTo>
                      <a:pt x="618" y="793"/>
                    </a:lnTo>
                    <a:lnTo>
                      <a:pt x="619" y="795"/>
                    </a:lnTo>
                    <a:lnTo>
                      <a:pt x="621" y="795"/>
                    </a:lnTo>
                    <a:lnTo>
                      <a:pt x="627" y="796"/>
                    </a:lnTo>
                    <a:lnTo>
                      <a:pt x="631" y="797"/>
                    </a:lnTo>
                    <a:lnTo>
                      <a:pt x="633" y="799"/>
                    </a:lnTo>
                    <a:lnTo>
                      <a:pt x="636" y="797"/>
                    </a:lnTo>
                    <a:lnTo>
                      <a:pt x="636" y="796"/>
                    </a:lnTo>
                    <a:lnTo>
                      <a:pt x="636" y="795"/>
                    </a:lnTo>
                    <a:lnTo>
                      <a:pt x="637" y="790"/>
                    </a:lnTo>
                    <a:lnTo>
                      <a:pt x="637" y="786"/>
                    </a:lnTo>
                    <a:lnTo>
                      <a:pt x="638" y="784"/>
                    </a:lnTo>
                    <a:lnTo>
                      <a:pt x="640" y="786"/>
                    </a:lnTo>
                    <a:lnTo>
                      <a:pt x="645" y="790"/>
                    </a:lnTo>
                    <a:lnTo>
                      <a:pt x="646" y="790"/>
                    </a:lnTo>
                    <a:lnTo>
                      <a:pt x="646" y="791"/>
                    </a:lnTo>
                    <a:lnTo>
                      <a:pt x="644" y="794"/>
                    </a:lnTo>
                    <a:lnTo>
                      <a:pt x="639" y="796"/>
                    </a:lnTo>
                    <a:lnTo>
                      <a:pt x="636" y="799"/>
                    </a:lnTo>
                    <a:lnTo>
                      <a:pt x="636" y="801"/>
                    </a:lnTo>
                    <a:lnTo>
                      <a:pt x="637" y="802"/>
                    </a:lnTo>
                    <a:lnTo>
                      <a:pt x="651" y="802"/>
                    </a:lnTo>
                    <a:lnTo>
                      <a:pt x="654" y="802"/>
                    </a:lnTo>
                    <a:lnTo>
                      <a:pt x="655" y="803"/>
                    </a:lnTo>
                    <a:lnTo>
                      <a:pt x="656" y="805"/>
                    </a:lnTo>
                    <a:lnTo>
                      <a:pt x="655" y="808"/>
                    </a:lnTo>
                    <a:lnTo>
                      <a:pt x="655" y="813"/>
                    </a:lnTo>
                    <a:lnTo>
                      <a:pt x="656" y="814"/>
                    </a:lnTo>
                    <a:lnTo>
                      <a:pt x="657" y="814"/>
                    </a:lnTo>
                    <a:lnTo>
                      <a:pt x="658" y="815"/>
                    </a:lnTo>
                    <a:lnTo>
                      <a:pt x="661" y="817"/>
                    </a:lnTo>
                    <a:lnTo>
                      <a:pt x="664" y="817"/>
                    </a:lnTo>
                    <a:lnTo>
                      <a:pt x="668" y="819"/>
                    </a:lnTo>
                    <a:lnTo>
                      <a:pt x="675" y="824"/>
                    </a:lnTo>
                    <a:lnTo>
                      <a:pt x="682" y="830"/>
                    </a:lnTo>
                    <a:lnTo>
                      <a:pt x="685" y="832"/>
                    </a:lnTo>
                    <a:lnTo>
                      <a:pt x="688" y="832"/>
                    </a:lnTo>
                    <a:lnTo>
                      <a:pt x="692" y="832"/>
                    </a:lnTo>
                    <a:lnTo>
                      <a:pt x="696" y="833"/>
                    </a:lnTo>
                    <a:lnTo>
                      <a:pt x="708" y="832"/>
                    </a:lnTo>
                    <a:lnTo>
                      <a:pt x="730" y="831"/>
                    </a:lnTo>
                    <a:lnTo>
                      <a:pt x="741" y="828"/>
                    </a:lnTo>
                    <a:lnTo>
                      <a:pt x="744" y="827"/>
                    </a:lnTo>
                    <a:lnTo>
                      <a:pt x="747" y="826"/>
                    </a:lnTo>
                    <a:lnTo>
                      <a:pt x="750" y="822"/>
                    </a:lnTo>
                    <a:lnTo>
                      <a:pt x="752" y="819"/>
                    </a:lnTo>
                    <a:lnTo>
                      <a:pt x="754" y="814"/>
                    </a:lnTo>
                    <a:lnTo>
                      <a:pt x="758" y="809"/>
                    </a:lnTo>
                    <a:lnTo>
                      <a:pt x="781" y="789"/>
                    </a:lnTo>
                    <a:lnTo>
                      <a:pt x="786" y="784"/>
                    </a:lnTo>
                    <a:lnTo>
                      <a:pt x="791" y="782"/>
                    </a:lnTo>
                    <a:lnTo>
                      <a:pt x="803" y="776"/>
                    </a:lnTo>
                    <a:lnTo>
                      <a:pt x="804" y="771"/>
                    </a:lnTo>
                    <a:lnTo>
                      <a:pt x="805" y="770"/>
                    </a:lnTo>
                    <a:lnTo>
                      <a:pt x="807" y="768"/>
                    </a:lnTo>
                    <a:lnTo>
                      <a:pt x="813" y="768"/>
                    </a:lnTo>
                    <a:lnTo>
                      <a:pt x="816" y="769"/>
                    </a:lnTo>
                    <a:lnTo>
                      <a:pt x="817" y="771"/>
                    </a:lnTo>
                    <a:lnTo>
                      <a:pt x="820" y="770"/>
                    </a:lnTo>
                    <a:lnTo>
                      <a:pt x="818" y="766"/>
                    </a:lnTo>
                    <a:lnTo>
                      <a:pt x="817" y="762"/>
                    </a:lnTo>
                    <a:lnTo>
                      <a:pt x="817" y="759"/>
                    </a:lnTo>
                    <a:lnTo>
                      <a:pt x="820" y="75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0" name="Freeform 565"/>
              <p:cNvSpPr>
                <a:spLocks/>
              </p:cNvSpPr>
              <p:nvPr/>
            </p:nvSpPr>
            <p:spPr bwMode="auto">
              <a:xfrm>
                <a:off x="3968751" y="3894138"/>
                <a:ext cx="1406525" cy="1412875"/>
              </a:xfrm>
              <a:custGeom>
                <a:avLst/>
                <a:gdLst>
                  <a:gd name="T0" fmla="*/ 793 w 886"/>
                  <a:gd name="T1" fmla="*/ 672 h 890"/>
                  <a:gd name="T2" fmla="*/ 792 w 886"/>
                  <a:gd name="T3" fmla="*/ 586 h 890"/>
                  <a:gd name="T4" fmla="*/ 759 w 886"/>
                  <a:gd name="T5" fmla="*/ 494 h 890"/>
                  <a:gd name="T6" fmla="*/ 750 w 886"/>
                  <a:gd name="T7" fmla="*/ 463 h 890"/>
                  <a:gd name="T8" fmla="*/ 843 w 886"/>
                  <a:gd name="T9" fmla="*/ 382 h 890"/>
                  <a:gd name="T10" fmla="*/ 881 w 886"/>
                  <a:gd name="T11" fmla="*/ 248 h 890"/>
                  <a:gd name="T12" fmla="*/ 802 w 886"/>
                  <a:gd name="T13" fmla="*/ 206 h 890"/>
                  <a:gd name="T14" fmla="*/ 672 w 886"/>
                  <a:gd name="T15" fmla="*/ 139 h 890"/>
                  <a:gd name="T16" fmla="*/ 621 w 886"/>
                  <a:gd name="T17" fmla="*/ 83 h 890"/>
                  <a:gd name="T18" fmla="*/ 556 w 886"/>
                  <a:gd name="T19" fmla="*/ 37 h 890"/>
                  <a:gd name="T20" fmla="*/ 423 w 886"/>
                  <a:gd name="T21" fmla="*/ 105 h 890"/>
                  <a:gd name="T22" fmla="*/ 303 w 886"/>
                  <a:gd name="T23" fmla="*/ 149 h 890"/>
                  <a:gd name="T24" fmla="*/ 217 w 886"/>
                  <a:gd name="T25" fmla="*/ 127 h 890"/>
                  <a:gd name="T26" fmla="*/ 197 w 886"/>
                  <a:gd name="T27" fmla="*/ 201 h 890"/>
                  <a:gd name="T28" fmla="*/ 98 w 886"/>
                  <a:gd name="T29" fmla="*/ 173 h 890"/>
                  <a:gd name="T30" fmla="*/ 0 w 886"/>
                  <a:gd name="T31" fmla="*/ 194 h 890"/>
                  <a:gd name="T32" fmla="*/ 31 w 886"/>
                  <a:gd name="T33" fmla="*/ 231 h 890"/>
                  <a:gd name="T34" fmla="*/ 77 w 886"/>
                  <a:gd name="T35" fmla="*/ 281 h 890"/>
                  <a:gd name="T36" fmla="*/ 136 w 886"/>
                  <a:gd name="T37" fmla="*/ 314 h 890"/>
                  <a:gd name="T38" fmla="*/ 164 w 886"/>
                  <a:gd name="T39" fmla="*/ 365 h 890"/>
                  <a:gd name="T40" fmla="*/ 211 w 886"/>
                  <a:gd name="T41" fmla="*/ 461 h 890"/>
                  <a:gd name="T42" fmla="*/ 234 w 886"/>
                  <a:gd name="T43" fmla="*/ 591 h 890"/>
                  <a:gd name="T44" fmla="*/ 188 w 886"/>
                  <a:gd name="T45" fmla="*/ 612 h 890"/>
                  <a:gd name="T46" fmla="*/ 139 w 886"/>
                  <a:gd name="T47" fmla="*/ 779 h 890"/>
                  <a:gd name="T48" fmla="*/ 219 w 886"/>
                  <a:gd name="T49" fmla="*/ 815 h 890"/>
                  <a:gd name="T50" fmla="*/ 337 w 886"/>
                  <a:gd name="T51" fmla="*/ 841 h 890"/>
                  <a:gd name="T52" fmla="*/ 446 w 886"/>
                  <a:gd name="T53" fmla="*/ 889 h 890"/>
                  <a:gd name="T54" fmla="*/ 478 w 886"/>
                  <a:gd name="T55" fmla="*/ 839 h 890"/>
                  <a:gd name="T56" fmla="*/ 600 w 886"/>
                  <a:gd name="T57" fmla="*/ 789 h 890"/>
                  <a:gd name="T58" fmla="*/ 639 w 886"/>
                  <a:gd name="T59" fmla="*/ 787 h 890"/>
                  <a:gd name="T60" fmla="*/ 688 w 886"/>
                  <a:gd name="T61" fmla="*/ 834 h 890"/>
                  <a:gd name="T62" fmla="*/ 819 w 886"/>
                  <a:gd name="T63" fmla="*/ 760 h 890"/>
                  <a:gd name="T64" fmla="*/ 697 w 886"/>
                  <a:gd name="T65" fmla="*/ 834 h 890"/>
                  <a:gd name="T66" fmla="*/ 647 w 886"/>
                  <a:gd name="T67" fmla="*/ 791 h 890"/>
                  <a:gd name="T68" fmla="*/ 606 w 886"/>
                  <a:gd name="T69" fmla="*/ 798 h 890"/>
                  <a:gd name="T70" fmla="*/ 504 w 886"/>
                  <a:gd name="T71" fmla="*/ 802 h 890"/>
                  <a:gd name="T72" fmla="*/ 463 w 886"/>
                  <a:gd name="T73" fmla="*/ 880 h 890"/>
                  <a:gd name="T74" fmla="*/ 358 w 886"/>
                  <a:gd name="T75" fmla="*/ 845 h 890"/>
                  <a:gd name="T76" fmla="*/ 253 w 886"/>
                  <a:gd name="T77" fmla="*/ 833 h 890"/>
                  <a:gd name="T78" fmla="*/ 141 w 886"/>
                  <a:gd name="T79" fmla="*/ 778 h 890"/>
                  <a:gd name="T80" fmla="*/ 195 w 886"/>
                  <a:gd name="T81" fmla="*/ 616 h 890"/>
                  <a:gd name="T82" fmla="*/ 234 w 886"/>
                  <a:gd name="T83" fmla="*/ 592 h 890"/>
                  <a:gd name="T84" fmla="*/ 213 w 886"/>
                  <a:gd name="T85" fmla="*/ 475 h 890"/>
                  <a:gd name="T86" fmla="*/ 161 w 886"/>
                  <a:gd name="T87" fmla="*/ 376 h 890"/>
                  <a:gd name="T88" fmla="*/ 137 w 886"/>
                  <a:gd name="T89" fmla="*/ 334 h 890"/>
                  <a:gd name="T90" fmla="*/ 94 w 886"/>
                  <a:gd name="T91" fmla="*/ 289 h 890"/>
                  <a:gd name="T92" fmla="*/ 1 w 886"/>
                  <a:gd name="T93" fmla="*/ 233 h 890"/>
                  <a:gd name="T94" fmla="*/ 7 w 886"/>
                  <a:gd name="T95" fmla="*/ 202 h 890"/>
                  <a:gd name="T96" fmla="*/ 87 w 886"/>
                  <a:gd name="T97" fmla="*/ 180 h 890"/>
                  <a:gd name="T98" fmla="*/ 175 w 886"/>
                  <a:gd name="T99" fmla="*/ 207 h 890"/>
                  <a:gd name="T100" fmla="*/ 222 w 886"/>
                  <a:gd name="T101" fmla="*/ 142 h 890"/>
                  <a:gd name="T102" fmla="*/ 266 w 886"/>
                  <a:gd name="T103" fmla="*/ 140 h 890"/>
                  <a:gd name="T104" fmla="*/ 386 w 886"/>
                  <a:gd name="T105" fmla="*/ 111 h 890"/>
                  <a:gd name="T106" fmla="*/ 527 w 886"/>
                  <a:gd name="T107" fmla="*/ 8 h 890"/>
                  <a:gd name="T108" fmla="*/ 616 w 886"/>
                  <a:gd name="T109" fmla="*/ 81 h 890"/>
                  <a:gd name="T110" fmla="*/ 665 w 886"/>
                  <a:gd name="T111" fmla="*/ 139 h 890"/>
                  <a:gd name="T112" fmla="*/ 793 w 886"/>
                  <a:gd name="T113" fmla="*/ 207 h 890"/>
                  <a:gd name="T114" fmla="*/ 885 w 886"/>
                  <a:gd name="T115" fmla="*/ 238 h 890"/>
                  <a:gd name="T116" fmla="*/ 842 w 886"/>
                  <a:gd name="T117" fmla="*/ 381 h 890"/>
                  <a:gd name="T118" fmla="*/ 740 w 886"/>
                  <a:gd name="T119" fmla="*/ 466 h 890"/>
                  <a:gd name="T120" fmla="*/ 745 w 886"/>
                  <a:gd name="T121" fmla="*/ 503 h 890"/>
                  <a:gd name="T122" fmla="*/ 796 w 886"/>
                  <a:gd name="T123" fmla="*/ 590 h 890"/>
                  <a:gd name="T124" fmla="*/ 776 w 886"/>
                  <a:gd name="T125" fmla="*/ 684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6" h="890">
                    <a:moveTo>
                      <a:pt x="821" y="758"/>
                    </a:moveTo>
                    <a:lnTo>
                      <a:pt x="826" y="753"/>
                    </a:lnTo>
                    <a:lnTo>
                      <a:pt x="833" y="746"/>
                    </a:lnTo>
                    <a:lnTo>
                      <a:pt x="836" y="739"/>
                    </a:lnTo>
                    <a:lnTo>
                      <a:pt x="837" y="735"/>
                    </a:lnTo>
                    <a:lnTo>
                      <a:pt x="837" y="735"/>
                    </a:lnTo>
                    <a:lnTo>
                      <a:pt x="837" y="733"/>
                    </a:lnTo>
                    <a:lnTo>
                      <a:pt x="837" y="733"/>
                    </a:lnTo>
                    <a:lnTo>
                      <a:pt x="835" y="732"/>
                    </a:lnTo>
                    <a:lnTo>
                      <a:pt x="835" y="732"/>
                    </a:lnTo>
                    <a:lnTo>
                      <a:pt x="831" y="730"/>
                    </a:lnTo>
                    <a:lnTo>
                      <a:pt x="831" y="730"/>
                    </a:lnTo>
                    <a:lnTo>
                      <a:pt x="831" y="730"/>
                    </a:lnTo>
                    <a:lnTo>
                      <a:pt x="831" y="730"/>
                    </a:lnTo>
                    <a:lnTo>
                      <a:pt x="814" y="727"/>
                    </a:lnTo>
                    <a:lnTo>
                      <a:pt x="806" y="723"/>
                    </a:lnTo>
                    <a:lnTo>
                      <a:pt x="796" y="719"/>
                    </a:lnTo>
                    <a:lnTo>
                      <a:pt x="796" y="719"/>
                    </a:lnTo>
                    <a:lnTo>
                      <a:pt x="788" y="714"/>
                    </a:lnTo>
                    <a:lnTo>
                      <a:pt x="781" y="707"/>
                    </a:lnTo>
                    <a:lnTo>
                      <a:pt x="777" y="700"/>
                    </a:lnTo>
                    <a:lnTo>
                      <a:pt x="776" y="696"/>
                    </a:lnTo>
                    <a:lnTo>
                      <a:pt x="775" y="692"/>
                    </a:lnTo>
                    <a:lnTo>
                      <a:pt x="775" y="692"/>
                    </a:lnTo>
                    <a:lnTo>
                      <a:pt x="775" y="689"/>
                    </a:lnTo>
                    <a:lnTo>
                      <a:pt x="775" y="689"/>
                    </a:lnTo>
                    <a:lnTo>
                      <a:pt x="775" y="689"/>
                    </a:lnTo>
                    <a:lnTo>
                      <a:pt x="777" y="685"/>
                    </a:lnTo>
                    <a:lnTo>
                      <a:pt x="780" y="683"/>
                    </a:lnTo>
                    <a:lnTo>
                      <a:pt x="789" y="677"/>
                    </a:lnTo>
                    <a:lnTo>
                      <a:pt x="792" y="674"/>
                    </a:lnTo>
                    <a:lnTo>
                      <a:pt x="793" y="672"/>
                    </a:lnTo>
                    <a:lnTo>
                      <a:pt x="793" y="672"/>
                    </a:lnTo>
                    <a:lnTo>
                      <a:pt x="793" y="669"/>
                    </a:lnTo>
                    <a:lnTo>
                      <a:pt x="793" y="667"/>
                    </a:lnTo>
                    <a:lnTo>
                      <a:pt x="788" y="658"/>
                    </a:lnTo>
                    <a:lnTo>
                      <a:pt x="786" y="654"/>
                    </a:lnTo>
                    <a:lnTo>
                      <a:pt x="782" y="652"/>
                    </a:lnTo>
                    <a:lnTo>
                      <a:pt x="782" y="652"/>
                    </a:lnTo>
                    <a:lnTo>
                      <a:pt x="773" y="648"/>
                    </a:lnTo>
                    <a:lnTo>
                      <a:pt x="770" y="646"/>
                    </a:lnTo>
                    <a:lnTo>
                      <a:pt x="763" y="635"/>
                    </a:lnTo>
                    <a:lnTo>
                      <a:pt x="762" y="632"/>
                    </a:lnTo>
                    <a:lnTo>
                      <a:pt x="762" y="629"/>
                    </a:lnTo>
                    <a:lnTo>
                      <a:pt x="763" y="629"/>
                    </a:lnTo>
                    <a:lnTo>
                      <a:pt x="763" y="628"/>
                    </a:lnTo>
                    <a:lnTo>
                      <a:pt x="763" y="629"/>
                    </a:lnTo>
                    <a:lnTo>
                      <a:pt x="763" y="629"/>
                    </a:lnTo>
                    <a:lnTo>
                      <a:pt x="769" y="627"/>
                    </a:lnTo>
                    <a:lnTo>
                      <a:pt x="774" y="626"/>
                    </a:lnTo>
                    <a:lnTo>
                      <a:pt x="782" y="623"/>
                    </a:lnTo>
                    <a:lnTo>
                      <a:pt x="782" y="623"/>
                    </a:lnTo>
                    <a:lnTo>
                      <a:pt x="787" y="622"/>
                    </a:lnTo>
                    <a:lnTo>
                      <a:pt x="790" y="620"/>
                    </a:lnTo>
                    <a:lnTo>
                      <a:pt x="795" y="616"/>
                    </a:lnTo>
                    <a:lnTo>
                      <a:pt x="799" y="610"/>
                    </a:lnTo>
                    <a:lnTo>
                      <a:pt x="799" y="610"/>
                    </a:lnTo>
                    <a:lnTo>
                      <a:pt x="799" y="610"/>
                    </a:lnTo>
                    <a:lnTo>
                      <a:pt x="804" y="607"/>
                    </a:lnTo>
                    <a:lnTo>
                      <a:pt x="805" y="603"/>
                    </a:lnTo>
                    <a:lnTo>
                      <a:pt x="805" y="603"/>
                    </a:lnTo>
                    <a:lnTo>
                      <a:pt x="805" y="597"/>
                    </a:lnTo>
                    <a:lnTo>
                      <a:pt x="805" y="596"/>
                    </a:lnTo>
                    <a:lnTo>
                      <a:pt x="796" y="589"/>
                    </a:lnTo>
                    <a:lnTo>
                      <a:pt x="794" y="587"/>
                    </a:lnTo>
                    <a:lnTo>
                      <a:pt x="792" y="586"/>
                    </a:lnTo>
                    <a:lnTo>
                      <a:pt x="786" y="572"/>
                    </a:lnTo>
                    <a:lnTo>
                      <a:pt x="782" y="566"/>
                    </a:lnTo>
                    <a:lnTo>
                      <a:pt x="780" y="564"/>
                    </a:lnTo>
                    <a:lnTo>
                      <a:pt x="780" y="564"/>
                    </a:lnTo>
                    <a:lnTo>
                      <a:pt x="776" y="562"/>
                    </a:lnTo>
                    <a:lnTo>
                      <a:pt x="776" y="561"/>
                    </a:lnTo>
                    <a:lnTo>
                      <a:pt x="780" y="558"/>
                    </a:lnTo>
                    <a:lnTo>
                      <a:pt x="784" y="554"/>
                    </a:lnTo>
                    <a:lnTo>
                      <a:pt x="788" y="553"/>
                    </a:lnTo>
                    <a:lnTo>
                      <a:pt x="790" y="552"/>
                    </a:lnTo>
                    <a:lnTo>
                      <a:pt x="790" y="552"/>
                    </a:lnTo>
                    <a:lnTo>
                      <a:pt x="792" y="547"/>
                    </a:lnTo>
                    <a:lnTo>
                      <a:pt x="793" y="547"/>
                    </a:lnTo>
                    <a:lnTo>
                      <a:pt x="793" y="545"/>
                    </a:lnTo>
                    <a:lnTo>
                      <a:pt x="793" y="545"/>
                    </a:lnTo>
                    <a:lnTo>
                      <a:pt x="792" y="541"/>
                    </a:lnTo>
                    <a:lnTo>
                      <a:pt x="792" y="541"/>
                    </a:lnTo>
                    <a:lnTo>
                      <a:pt x="786" y="531"/>
                    </a:lnTo>
                    <a:lnTo>
                      <a:pt x="782" y="523"/>
                    </a:lnTo>
                    <a:lnTo>
                      <a:pt x="781" y="518"/>
                    </a:lnTo>
                    <a:lnTo>
                      <a:pt x="781" y="511"/>
                    </a:lnTo>
                    <a:lnTo>
                      <a:pt x="781" y="509"/>
                    </a:lnTo>
                    <a:lnTo>
                      <a:pt x="781" y="509"/>
                    </a:lnTo>
                    <a:lnTo>
                      <a:pt x="781" y="505"/>
                    </a:lnTo>
                    <a:lnTo>
                      <a:pt x="781" y="505"/>
                    </a:lnTo>
                    <a:lnTo>
                      <a:pt x="781" y="503"/>
                    </a:lnTo>
                    <a:lnTo>
                      <a:pt x="780" y="503"/>
                    </a:lnTo>
                    <a:lnTo>
                      <a:pt x="774" y="497"/>
                    </a:lnTo>
                    <a:lnTo>
                      <a:pt x="773" y="496"/>
                    </a:lnTo>
                    <a:lnTo>
                      <a:pt x="773" y="494"/>
                    </a:lnTo>
                    <a:lnTo>
                      <a:pt x="769" y="494"/>
                    </a:lnTo>
                    <a:lnTo>
                      <a:pt x="769" y="494"/>
                    </a:lnTo>
                    <a:lnTo>
                      <a:pt x="759" y="494"/>
                    </a:lnTo>
                    <a:lnTo>
                      <a:pt x="752" y="497"/>
                    </a:lnTo>
                    <a:lnTo>
                      <a:pt x="748" y="498"/>
                    </a:lnTo>
                    <a:lnTo>
                      <a:pt x="748" y="498"/>
                    </a:lnTo>
                    <a:lnTo>
                      <a:pt x="745" y="502"/>
                    </a:lnTo>
                    <a:lnTo>
                      <a:pt x="740" y="508"/>
                    </a:lnTo>
                    <a:lnTo>
                      <a:pt x="737" y="514"/>
                    </a:lnTo>
                    <a:lnTo>
                      <a:pt x="734" y="515"/>
                    </a:lnTo>
                    <a:lnTo>
                      <a:pt x="731" y="516"/>
                    </a:lnTo>
                    <a:lnTo>
                      <a:pt x="726" y="517"/>
                    </a:lnTo>
                    <a:lnTo>
                      <a:pt x="720" y="517"/>
                    </a:lnTo>
                    <a:lnTo>
                      <a:pt x="720" y="516"/>
                    </a:lnTo>
                    <a:lnTo>
                      <a:pt x="720" y="515"/>
                    </a:lnTo>
                    <a:lnTo>
                      <a:pt x="721" y="512"/>
                    </a:lnTo>
                    <a:lnTo>
                      <a:pt x="726" y="510"/>
                    </a:lnTo>
                    <a:lnTo>
                      <a:pt x="730" y="508"/>
                    </a:lnTo>
                    <a:lnTo>
                      <a:pt x="730" y="508"/>
                    </a:lnTo>
                    <a:lnTo>
                      <a:pt x="733" y="505"/>
                    </a:lnTo>
                    <a:lnTo>
                      <a:pt x="733" y="504"/>
                    </a:lnTo>
                    <a:lnTo>
                      <a:pt x="733" y="504"/>
                    </a:lnTo>
                    <a:lnTo>
                      <a:pt x="733" y="498"/>
                    </a:lnTo>
                    <a:lnTo>
                      <a:pt x="733" y="497"/>
                    </a:lnTo>
                    <a:lnTo>
                      <a:pt x="732" y="496"/>
                    </a:lnTo>
                    <a:lnTo>
                      <a:pt x="728" y="490"/>
                    </a:lnTo>
                    <a:lnTo>
                      <a:pt x="727" y="488"/>
                    </a:lnTo>
                    <a:lnTo>
                      <a:pt x="727" y="484"/>
                    </a:lnTo>
                    <a:lnTo>
                      <a:pt x="730" y="481"/>
                    </a:lnTo>
                    <a:lnTo>
                      <a:pt x="730" y="481"/>
                    </a:lnTo>
                    <a:lnTo>
                      <a:pt x="733" y="477"/>
                    </a:lnTo>
                    <a:lnTo>
                      <a:pt x="736" y="473"/>
                    </a:lnTo>
                    <a:lnTo>
                      <a:pt x="736" y="473"/>
                    </a:lnTo>
                    <a:lnTo>
                      <a:pt x="737" y="471"/>
                    </a:lnTo>
                    <a:lnTo>
                      <a:pt x="742" y="467"/>
                    </a:lnTo>
                    <a:lnTo>
                      <a:pt x="750" y="463"/>
                    </a:lnTo>
                    <a:lnTo>
                      <a:pt x="751" y="461"/>
                    </a:lnTo>
                    <a:lnTo>
                      <a:pt x="752" y="457"/>
                    </a:lnTo>
                    <a:lnTo>
                      <a:pt x="752" y="457"/>
                    </a:lnTo>
                    <a:lnTo>
                      <a:pt x="755" y="447"/>
                    </a:lnTo>
                    <a:lnTo>
                      <a:pt x="757" y="442"/>
                    </a:lnTo>
                    <a:lnTo>
                      <a:pt x="757" y="441"/>
                    </a:lnTo>
                    <a:lnTo>
                      <a:pt x="759" y="440"/>
                    </a:lnTo>
                    <a:lnTo>
                      <a:pt x="759" y="440"/>
                    </a:lnTo>
                    <a:lnTo>
                      <a:pt x="764" y="435"/>
                    </a:lnTo>
                    <a:lnTo>
                      <a:pt x="770" y="429"/>
                    </a:lnTo>
                    <a:lnTo>
                      <a:pt x="775" y="422"/>
                    </a:lnTo>
                    <a:lnTo>
                      <a:pt x="781" y="415"/>
                    </a:lnTo>
                    <a:lnTo>
                      <a:pt x="793" y="405"/>
                    </a:lnTo>
                    <a:lnTo>
                      <a:pt x="799" y="400"/>
                    </a:lnTo>
                    <a:lnTo>
                      <a:pt x="800" y="398"/>
                    </a:lnTo>
                    <a:lnTo>
                      <a:pt x="801" y="396"/>
                    </a:lnTo>
                    <a:lnTo>
                      <a:pt x="801" y="396"/>
                    </a:lnTo>
                    <a:lnTo>
                      <a:pt x="800" y="387"/>
                    </a:lnTo>
                    <a:lnTo>
                      <a:pt x="801" y="386"/>
                    </a:lnTo>
                    <a:lnTo>
                      <a:pt x="802" y="385"/>
                    </a:lnTo>
                    <a:lnTo>
                      <a:pt x="804" y="385"/>
                    </a:lnTo>
                    <a:lnTo>
                      <a:pt x="806" y="387"/>
                    </a:lnTo>
                    <a:lnTo>
                      <a:pt x="806" y="387"/>
                    </a:lnTo>
                    <a:lnTo>
                      <a:pt x="808" y="388"/>
                    </a:lnTo>
                    <a:lnTo>
                      <a:pt x="808" y="388"/>
                    </a:lnTo>
                    <a:lnTo>
                      <a:pt x="812" y="390"/>
                    </a:lnTo>
                    <a:lnTo>
                      <a:pt x="812" y="390"/>
                    </a:lnTo>
                    <a:lnTo>
                      <a:pt x="820" y="390"/>
                    </a:lnTo>
                    <a:lnTo>
                      <a:pt x="831" y="388"/>
                    </a:lnTo>
                    <a:lnTo>
                      <a:pt x="837" y="386"/>
                    </a:lnTo>
                    <a:lnTo>
                      <a:pt x="842" y="384"/>
                    </a:lnTo>
                    <a:lnTo>
                      <a:pt x="842" y="384"/>
                    </a:lnTo>
                    <a:lnTo>
                      <a:pt x="843" y="382"/>
                    </a:lnTo>
                    <a:lnTo>
                      <a:pt x="843" y="381"/>
                    </a:lnTo>
                    <a:lnTo>
                      <a:pt x="843" y="379"/>
                    </a:lnTo>
                    <a:lnTo>
                      <a:pt x="843" y="379"/>
                    </a:lnTo>
                    <a:lnTo>
                      <a:pt x="842" y="376"/>
                    </a:lnTo>
                    <a:lnTo>
                      <a:pt x="841" y="374"/>
                    </a:lnTo>
                    <a:lnTo>
                      <a:pt x="841" y="373"/>
                    </a:lnTo>
                    <a:lnTo>
                      <a:pt x="838" y="369"/>
                    </a:lnTo>
                    <a:lnTo>
                      <a:pt x="836" y="367"/>
                    </a:lnTo>
                    <a:lnTo>
                      <a:pt x="836" y="360"/>
                    </a:lnTo>
                    <a:lnTo>
                      <a:pt x="838" y="356"/>
                    </a:lnTo>
                    <a:lnTo>
                      <a:pt x="838" y="356"/>
                    </a:lnTo>
                    <a:lnTo>
                      <a:pt x="839" y="353"/>
                    </a:lnTo>
                    <a:lnTo>
                      <a:pt x="841" y="348"/>
                    </a:lnTo>
                    <a:lnTo>
                      <a:pt x="841" y="348"/>
                    </a:lnTo>
                    <a:lnTo>
                      <a:pt x="842" y="338"/>
                    </a:lnTo>
                    <a:lnTo>
                      <a:pt x="842" y="338"/>
                    </a:lnTo>
                    <a:lnTo>
                      <a:pt x="842" y="338"/>
                    </a:lnTo>
                    <a:lnTo>
                      <a:pt x="843" y="329"/>
                    </a:lnTo>
                    <a:lnTo>
                      <a:pt x="842" y="329"/>
                    </a:lnTo>
                    <a:lnTo>
                      <a:pt x="843" y="329"/>
                    </a:lnTo>
                    <a:lnTo>
                      <a:pt x="844" y="322"/>
                    </a:lnTo>
                    <a:lnTo>
                      <a:pt x="846" y="313"/>
                    </a:lnTo>
                    <a:lnTo>
                      <a:pt x="846" y="313"/>
                    </a:lnTo>
                    <a:lnTo>
                      <a:pt x="846" y="313"/>
                    </a:lnTo>
                    <a:lnTo>
                      <a:pt x="851" y="304"/>
                    </a:lnTo>
                    <a:lnTo>
                      <a:pt x="858" y="289"/>
                    </a:lnTo>
                    <a:lnTo>
                      <a:pt x="858" y="277"/>
                    </a:lnTo>
                    <a:lnTo>
                      <a:pt x="860" y="270"/>
                    </a:lnTo>
                    <a:lnTo>
                      <a:pt x="862" y="266"/>
                    </a:lnTo>
                    <a:lnTo>
                      <a:pt x="863" y="264"/>
                    </a:lnTo>
                    <a:lnTo>
                      <a:pt x="874" y="255"/>
                    </a:lnTo>
                    <a:lnTo>
                      <a:pt x="879" y="251"/>
                    </a:lnTo>
                    <a:lnTo>
                      <a:pt x="881" y="248"/>
                    </a:lnTo>
                    <a:lnTo>
                      <a:pt x="883" y="243"/>
                    </a:lnTo>
                    <a:lnTo>
                      <a:pt x="883" y="243"/>
                    </a:lnTo>
                    <a:lnTo>
                      <a:pt x="885" y="241"/>
                    </a:lnTo>
                    <a:lnTo>
                      <a:pt x="885" y="241"/>
                    </a:lnTo>
                    <a:lnTo>
                      <a:pt x="886" y="238"/>
                    </a:lnTo>
                    <a:lnTo>
                      <a:pt x="886" y="237"/>
                    </a:lnTo>
                    <a:lnTo>
                      <a:pt x="860" y="229"/>
                    </a:lnTo>
                    <a:lnTo>
                      <a:pt x="860" y="229"/>
                    </a:lnTo>
                    <a:lnTo>
                      <a:pt x="860" y="229"/>
                    </a:lnTo>
                    <a:lnTo>
                      <a:pt x="860" y="229"/>
                    </a:lnTo>
                    <a:lnTo>
                      <a:pt x="854" y="224"/>
                    </a:lnTo>
                    <a:lnTo>
                      <a:pt x="849" y="219"/>
                    </a:lnTo>
                    <a:lnTo>
                      <a:pt x="849" y="219"/>
                    </a:lnTo>
                    <a:lnTo>
                      <a:pt x="844" y="214"/>
                    </a:lnTo>
                    <a:lnTo>
                      <a:pt x="839" y="212"/>
                    </a:lnTo>
                    <a:lnTo>
                      <a:pt x="839" y="212"/>
                    </a:lnTo>
                    <a:lnTo>
                      <a:pt x="837" y="212"/>
                    </a:lnTo>
                    <a:lnTo>
                      <a:pt x="837" y="212"/>
                    </a:lnTo>
                    <a:lnTo>
                      <a:pt x="835" y="214"/>
                    </a:lnTo>
                    <a:lnTo>
                      <a:pt x="832" y="219"/>
                    </a:lnTo>
                    <a:lnTo>
                      <a:pt x="829" y="221"/>
                    </a:lnTo>
                    <a:lnTo>
                      <a:pt x="827" y="223"/>
                    </a:lnTo>
                    <a:lnTo>
                      <a:pt x="826" y="221"/>
                    </a:lnTo>
                    <a:lnTo>
                      <a:pt x="825" y="221"/>
                    </a:lnTo>
                    <a:lnTo>
                      <a:pt x="820" y="221"/>
                    </a:lnTo>
                    <a:lnTo>
                      <a:pt x="820" y="221"/>
                    </a:lnTo>
                    <a:lnTo>
                      <a:pt x="818" y="223"/>
                    </a:lnTo>
                    <a:lnTo>
                      <a:pt x="814" y="221"/>
                    </a:lnTo>
                    <a:lnTo>
                      <a:pt x="812" y="219"/>
                    </a:lnTo>
                    <a:lnTo>
                      <a:pt x="810" y="218"/>
                    </a:lnTo>
                    <a:lnTo>
                      <a:pt x="805" y="207"/>
                    </a:lnTo>
                    <a:lnTo>
                      <a:pt x="802" y="207"/>
                    </a:lnTo>
                    <a:lnTo>
                      <a:pt x="802" y="206"/>
                    </a:lnTo>
                    <a:lnTo>
                      <a:pt x="799" y="206"/>
                    </a:lnTo>
                    <a:lnTo>
                      <a:pt x="799" y="206"/>
                    </a:lnTo>
                    <a:lnTo>
                      <a:pt x="796" y="207"/>
                    </a:lnTo>
                    <a:lnTo>
                      <a:pt x="795" y="208"/>
                    </a:lnTo>
                    <a:lnTo>
                      <a:pt x="793" y="207"/>
                    </a:lnTo>
                    <a:lnTo>
                      <a:pt x="793" y="207"/>
                    </a:lnTo>
                    <a:lnTo>
                      <a:pt x="788" y="202"/>
                    </a:lnTo>
                    <a:lnTo>
                      <a:pt x="786" y="200"/>
                    </a:lnTo>
                    <a:lnTo>
                      <a:pt x="784" y="200"/>
                    </a:lnTo>
                    <a:lnTo>
                      <a:pt x="786" y="200"/>
                    </a:lnTo>
                    <a:lnTo>
                      <a:pt x="786" y="200"/>
                    </a:lnTo>
                    <a:lnTo>
                      <a:pt x="782" y="194"/>
                    </a:lnTo>
                    <a:lnTo>
                      <a:pt x="777" y="187"/>
                    </a:lnTo>
                    <a:lnTo>
                      <a:pt x="773" y="182"/>
                    </a:lnTo>
                    <a:lnTo>
                      <a:pt x="767" y="177"/>
                    </a:lnTo>
                    <a:lnTo>
                      <a:pt x="767" y="177"/>
                    </a:lnTo>
                    <a:lnTo>
                      <a:pt x="758" y="177"/>
                    </a:lnTo>
                    <a:lnTo>
                      <a:pt x="752" y="179"/>
                    </a:lnTo>
                    <a:lnTo>
                      <a:pt x="742" y="181"/>
                    </a:lnTo>
                    <a:lnTo>
                      <a:pt x="740" y="181"/>
                    </a:lnTo>
                    <a:lnTo>
                      <a:pt x="738" y="180"/>
                    </a:lnTo>
                    <a:lnTo>
                      <a:pt x="734" y="176"/>
                    </a:lnTo>
                    <a:lnTo>
                      <a:pt x="732" y="175"/>
                    </a:lnTo>
                    <a:lnTo>
                      <a:pt x="732" y="175"/>
                    </a:lnTo>
                    <a:lnTo>
                      <a:pt x="726" y="174"/>
                    </a:lnTo>
                    <a:lnTo>
                      <a:pt x="711" y="174"/>
                    </a:lnTo>
                    <a:lnTo>
                      <a:pt x="707" y="171"/>
                    </a:lnTo>
                    <a:lnTo>
                      <a:pt x="701" y="167"/>
                    </a:lnTo>
                    <a:lnTo>
                      <a:pt x="691" y="158"/>
                    </a:lnTo>
                    <a:lnTo>
                      <a:pt x="684" y="149"/>
                    </a:lnTo>
                    <a:lnTo>
                      <a:pt x="675" y="143"/>
                    </a:lnTo>
                    <a:lnTo>
                      <a:pt x="672" y="139"/>
                    </a:lnTo>
                    <a:lnTo>
                      <a:pt x="672" y="139"/>
                    </a:lnTo>
                    <a:lnTo>
                      <a:pt x="669" y="138"/>
                    </a:lnTo>
                    <a:lnTo>
                      <a:pt x="669" y="138"/>
                    </a:lnTo>
                    <a:lnTo>
                      <a:pt x="666" y="138"/>
                    </a:lnTo>
                    <a:lnTo>
                      <a:pt x="664" y="137"/>
                    </a:lnTo>
                    <a:lnTo>
                      <a:pt x="663" y="133"/>
                    </a:lnTo>
                    <a:lnTo>
                      <a:pt x="664" y="128"/>
                    </a:lnTo>
                    <a:lnTo>
                      <a:pt x="665" y="125"/>
                    </a:lnTo>
                    <a:lnTo>
                      <a:pt x="669" y="117"/>
                    </a:lnTo>
                    <a:lnTo>
                      <a:pt x="671" y="111"/>
                    </a:lnTo>
                    <a:lnTo>
                      <a:pt x="670" y="108"/>
                    </a:lnTo>
                    <a:lnTo>
                      <a:pt x="670" y="107"/>
                    </a:lnTo>
                    <a:lnTo>
                      <a:pt x="668" y="107"/>
                    </a:lnTo>
                    <a:lnTo>
                      <a:pt x="668" y="107"/>
                    </a:lnTo>
                    <a:lnTo>
                      <a:pt x="659" y="109"/>
                    </a:lnTo>
                    <a:lnTo>
                      <a:pt x="656" y="113"/>
                    </a:lnTo>
                    <a:lnTo>
                      <a:pt x="651" y="118"/>
                    </a:lnTo>
                    <a:lnTo>
                      <a:pt x="646" y="121"/>
                    </a:lnTo>
                    <a:lnTo>
                      <a:pt x="643" y="124"/>
                    </a:lnTo>
                    <a:lnTo>
                      <a:pt x="638" y="123"/>
                    </a:lnTo>
                    <a:lnTo>
                      <a:pt x="638" y="123"/>
                    </a:lnTo>
                    <a:lnTo>
                      <a:pt x="632" y="123"/>
                    </a:lnTo>
                    <a:lnTo>
                      <a:pt x="625" y="121"/>
                    </a:lnTo>
                    <a:lnTo>
                      <a:pt x="622" y="120"/>
                    </a:lnTo>
                    <a:lnTo>
                      <a:pt x="621" y="119"/>
                    </a:lnTo>
                    <a:lnTo>
                      <a:pt x="621" y="117"/>
                    </a:lnTo>
                    <a:lnTo>
                      <a:pt x="625" y="112"/>
                    </a:lnTo>
                    <a:lnTo>
                      <a:pt x="626" y="111"/>
                    </a:lnTo>
                    <a:lnTo>
                      <a:pt x="626" y="111"/>
                    </a:lnTo>
                    <a:lnTo>
                      <a:pt x="625" y="107"/>
                    </a:lnTo>
                    <a:lnTo>
                      <a:pt x="625" y="107"/>
                    </a:lnTo>
                    <a:lnTo>
                      <a:pt x="622" y="102"/>
                    </a:lnTo>
                    <a:lnTo>
                      <a:pt x="622" y="86"/>
                    </a:lnTo>
                    <a:lnTo>
                      <a:pt x="621" y="83"/>
                    </a:lnTo>
                    <a:lnTo>
                      <a:pt x="621" y="83"/>
                    </a:lnTo>
                    <a:lnTo>
                      <a:pt x="618" y="80"/>
                    </a:lnTo>
                    <a:lnTo>
                      <a:pt x="618" y="80"/>
                    </a:lnTo>
                    <a:lnTo>
                      <a:pt x="614" y="77"/>
                    </a:lnTo>
                    <a:lnTo>
                      <a:pt x="614" y="77"/>
                    </a:lnTo>
                    <a:lnTo>
                      <a:pt x="610" y="77"/>
                    </a:lnTo>
                    <a:lnTo>
                      <a:pt x="610" y="77"/>
                    </a:lnTo>
                    <a:lnTo>
                      <a:pt x="601" y="78"/>
                    </a:lnTo>
                    <a:lnTo>
                      <a:pt x="594" y="78"/>
                    </a:lnTo>
                    <a:lnTo>
                      <a:pt x="591" y="78"/>
                    </a:lnTo>
                    <a:lnTo>
                      <a:pt x="591" y="76"/>
                    </a:lnTo>
                    <a:lnTo>
                      <a:pt x="593" y="74"/>
                    </a:lnTo>
                    <a:lnTo>
                      <a:pt x="593" y="74"/>
                    </a:lnTo>
                    <a:lnTo>
                      <a:pt x="593" y="72"/>
                    </a:lnTo>
                    <a:lnTo>
                      <a:pt x="594" y="70"/>
                    </a:lnTo>
                    <a:lnTo>
                      <a:pt x="594" y="70"/>
                    </a:lnTo>
                    <a:lnTo>
                      <a:pt x="594" y="69"/>
                    </a:lnTo>
                    <a:lnTo>
                      <a:pt x="594" y="68"/>
                    </a:lnTo>
                    <a:lnTo>
                      <a:pt x="593" y="66"/>
                    </a:lnTo>
                    <a:lnTo>
                      <a:pt x="593" y="66"/>
                    </a:lnTo>
                    <a:lnTo>
                      <a:pt x="587" y="65"/>
                    </a:lnTo>
                    <a:lnTo>
                      <a:pt x="579" y="62"/>
                    </a:lnTo>
                    <a:lnTo>
                      <a:pt x="573" y="59"/>
                    </a:lnTo>
                    <a:lnTo>
                      <a:pt x="571" y="56"/>
                    </a:lnTo>
                    <a:lnTo>
                      <a:pt x="569" y="50"/>
                    </a:lnTo>
                    <a:lnTo>
                      <a:pt x="567" y="45"/>
                    </a:lnTo>
                    <a:lnTo>
                      <a:pt x="567" y="44"/>
                    </a:lnTo>
                    <a:lnTo>
                      <a:pt x="567" y="44"/>
                    </a:lnTo>
                    <a:lnTo>
                      <a:pt x="565" y="43"/>
                    </a:lnTo>
                    <a:lnTo>
                      <a:pt x="565" y="43"/>
                    </a:lnTo>
                    <a:lnTo>
                      <a:pt x="565" y="43"/>
                    </a:lnTo>
                    <a:lnTo>
                      <a:pt x="565" y="43"/>
                    </a:lnTo>
                    <a:lnTo>
                      <a:pt x="556" y="37"/>
                    </a:lnTo>
                    <a:lnTo>
                      <a:pt x="545" y="27"/>
                    </a:lnTo>
                    <a:lnTo>
                      <a:pt x="545" y="27"/>
                    </a:lnTo>
                    <a:lnTo>
                      <a:pt x="534" y="18"/>
                    </a:lnTo>
                    <a:lnTo>
                      <a:pt x="531" y="13"/>
                    </a:lnTo>
                    <a:lnTo>
                      <a:pt x="528" y="8"/>
                    </a:lnTo>
                    <a:lnTo>
                      <a:pt x="528" y="8"/>
                    </a:lnTo>
                    <a:lnTo>
                      <a:pt x="526" y="0"/>
                    </a:lnTo>
                    <a:lnTo>
                      <a:pt x="517" y="2"/>
                    </a:lnTo>
                    <a:lnTo>
                      <a:pt x="508" y="2"/>
                    </a:lnTo>
                    <a:lnTo>
                      <a:pt x="508" y="2"/>
                    </a:lnTo>
                    <a:lnTo>
                      <a:pt x="508" y="2"/>
                    </a:lnTo>
                    <a:lnTo>
                      <a:pt x="495" y="3"/>
                    </a:lnTo>
                    <a:lnTo>
                      <a:pt x="485" y="6"/>
                    </a:lnTo>
                    <a:lnTo>
                      <a:pt x="477" y="8"/>
                    </a:lnTo>
                    <a:lnTo>
                      <a:pt x="471" y="13"/>
                    </a:lnTo>
                    <a:lnTo>
                      <a:pt x="471" y="13"/>
                    </a:lnTo>
                    <a:lnTo>
                      <a:pt x="467" y="16"/>
                    </a:lnTo>
                    <a:lnTo>
                      <a:pt x="465" y="20"/>
                    </a:lnTo>
                    <a:lnTo>
                      <a:pt x="463" y="28"/>
                    </a:lnTo>
                    <a:lnTo>
                      <a:pt x="460" y="38"/>
                    </a:lnTo>
                    <a:lnTo>
                      <a:pt x="459" y="49"/>
                    </a:lnTo>
                    <a:lnTo>
                      <a:pt x="459" y="49"/>
                    </a:lnTo>
                    <a:lnTo>
                      <a:pt x="458" y="59"/>
                    </a:lnTo>
                    <a:lnTo>
                      <a:pt x="454" y="71"/>
                    </a:lnTo>
                    <a:lnTo>
                      <a:pt x="452" y="77"/>
                    </a:lnTo>
                    <a:lnTo>
                      <a:pt x="448" y="83"/>
                    </a:lnTo>
                    <a:lnTo>
                      <a:pt x="443" y="89"/>
                    </a:lnTo>
                    <a:lnTo>
                      <a:pt x="438" y="95"/>
                    </a:lnTo>
                    <a:lnTo>
                      <a:pt x="438" y="95"/>
                    </a:lnTo>
                    <a:lnTo>
                      <a:pt x="434" y="99"/>
                    </a:lnTo>
                    <a:lnTo>
                      <a:pt x="429" y="101"/>
                    </a:lnTo>
                    <a:lnTo>
                      <a:pt x="423" y="103"/>
                    </a:lnTo>
                    <a:lnTo>
                      <a:pt x="423" y="105"/>
                    </a:lnTo>
                    <a:lnTo>
                      <a:pt x="423" y="103"/>
                    </a:lnTo>
                    <a:lnTo>
                      <a:pt x="423" y="103"/>
                    </a:lnTo>
                    <a:lnTo>
                      <a:pt x="410" y="106"/>
                    </a:lnTo>
                    <a:lnTo>
                      <a:pt x="398" y="108"/>
                    </a:lnTo>
                    <a:lnTo>
                      <a:pt x="386" y="109"/>
                    </a:lnTo>
                    <a:lnTo>
                      <a:pt x="372" y="114"/>
                    </a:lnTo>
                    <a:lnTo>
                      <a:pt x="372" y="114"/>
                    </a:lnTo>
                    <a:lnTo>
                      <a:pt x="365" y="119"/>
                    </a:lnTo>
                    <a:lnTo>
                      <a:pt x="358" y="124"/>
                    </a:lnTo>
                    <a:lnTo>
                      <a:pt x="359" y="124"/>
                    </a:lnTo>
                    <a:lnTo>
                      <a:pt x="359" y="124"/>
                    </a:lnTo>
                    <a:lnTo>
                      <a:pt x="359" y="124"/>
                    </a:lnTo>
                    <a:lnTo>
                      <a:pt x="349" y="127"/>
                    </a:lnTo>
                    <a:lnTo>
                      <a:pt x="349" y="127"/>
                    </a:lnTo>
                    <a:lnTo>
                      <a:pt x="346" y="131"/>
                    </a:lnTo>
                    <a:lnTo>
                      <a:pt x="345" y="133"/>
                    </a:lnTo>
                    <a:lnTo>
                      <a:pt x="343" y="136"/>
                    </a:lnTo>
                    <a:lnTo>
                      <a:pt x="343" y="136"/>
                    </a:lnTo>
                    <a:lnTo>
                      <a:pt x="345" y="138"/>
                    </a:lnTo>
                    <a:lnTo>
                      <a:pt x="346" y="140"/>
                    </a:lnTo>
                    <a:lnTo>
                      <a:pt x="346" y="140"/>
                    </a:lnTo>
                    <a:lnTo>
                      <a:pt x="349" y="143"/>
                    </a:lnTo>
                    <a:lnTo>
                      <a:pt x="349" y="143"/>
                    </a:lnTo>
                    <a:lnTo>
                      <a:pt x="354" y="146"/>
                    </a:lnTo>
                    <a:lnTo>
                      <a:pt x="354" y="146"/>
                    </a:lnTo>
                    <a:lnTo>
                      <a:pt x="352" y="149"/>
                    </a:lnTo>
                    <a:lnTo>
                      <a:pt x="352" y="149"/>
                    </a:lnTo>
                    <a:lnTo>
                      <a:pt x="348" y="151"/>
                    </a:lnTo>
                    <a:lnTo>
                      <a:pt x="343" y="154"/>
                    </a:lnTo>
                    <a:lnTo>
                      <a:pt x="336" y="155"/>
                    </a:lnTo>
                    <a:lnTo>
                      <a:pt x="327" y="155"/>
                    </a:lnTo>
                    <a:lnTo>
                      <a:pt x="319" y="154"/>
                    </a:lnTo>
                    <a:lnTo>
                      <a:pt x="303" y="149"/>
                    </a:lnTo>
                    <a:lnTo>
                      <a:pt x="283" y="143"/>
                    </a:lnTo>
                    <a:lnTo>
                      <a:pt x="273" y="140"/>
                    </a:lnTo>
                    <a:lnTo>
                      <a:pt x="266" y="139"/>
                    </a:lnTo>
                    <a:lnTo>
                      <a:pt x="263" y="139"/>
                    </a:lnTo>
                    <a:lnTo>
                      <a:pt x="261" y="137"/>
                    </a:lnTo>
                    <a:lnTo>
                      <a:pt x="259" y="136"/>
                    </a:lnTo>
                    <a:lnTo>
                      <a:pt x="257" y="133"/>
                    </a:lnTo>
                    <a:lnTo>
                      <a:pt x="255" y="127"/>
                    </a:lnTo>
                    <a:lnTo>
                      <a:pt x="256" y="124"/>
                    </a:lnTo>
                    <a:lnTo>
                      <a:pt x="257" y="117"/>
                    </a:lnTo>
                    <a:lnTo>
                      <a:pt x="259" y="112"/>
                    </a:lnTo>
                    <a:lnTo>
                      <a:pt x="259" y="112"/>
                    </a:lnTo>
                    <a:lnTo>
                      <a:pt x="257" y="109"/>
                    </a:lnTo>
                    <a:lnTo>
                      <a:pt x="257" y="109"/>
                    </a:lnTo>
                    <a:lnTo>
                      <a:pt x="256" y="108"/>
                    </a:lnTo>
                    <a:lnTo>
                      <a:pt x="256" y="108"/>
                    </a:lnTo>
                    <a:lnTo>
                      <a:pt x="255" y="107"/>
                    </a:lnTo>
                    <a:lnTo>
                      <a:pt x="255" y="107"/>
                    </a:lnTo>
                    <a:lnTo>
                      <a:pt x="250" y="107"/>
                    </a:lnTo>
                    <a:lnTo>
                      <a:pt x="250" y="107"/>
                    </a:lnTo>
                    <a:lnTo>
                      <a:pt x="242" y="106"/>
                    </a:lnTo>
                    <a:lnTo>
                      <a:pt x="231" y="103"/>
                    </a:lnTo>
                    <a:lnTo>
                      <a:pt x="219" y="100"/>
                    </a:lnTo>
                    <a:lnTo>
                      <a:pt x="218" y="102"/>
                    </a:lnTo>
                    <a:lnTo>
                      <a:pt x="217" y="102"/>
                    </a:lnTo>
                    <a:lnTo>
                      <a:pt x="217" y="102"/>
                    </a:lnTo>
                    <a:lnTo>
                      <a:pt x="217" y="103"/>
                    </a:lnTo>
                    <a:lnTo>
                      <a:pt x="217" y="103"/>
                    </a:lnTo>
                    <a:lnTo>
                      <a:pt x="216" y="112"/>
                    </a:lnTo>
                    <a:lnTo>
                      <a:pt x="215" y="118"/>
                    </a:lnTo>
                    <a:lnTo>
                      <a:pt x="215" y="118"/>
                    </a:lnTo>
                    <a:lnTo>
                      <a:pt x="216" y="123"/>
                    </a:lnTo>
                    <a:lnTo>
                      <a:pt x="217" y="127"/>
                    </a:lnTo>
                    <a:lnTo>
                      <a:pt x="217" y="127"/>
                    </a:lnTo>
                    <a:lnTo>
                      <a:pt x="219" y="133"/>
                    </a:lnTo>
                    <a:lnTo>
                      <a:pt x="222" y="142"/>
                    </a:lnTo>
                    <a:lnTo>
                      <a:pt x="222" y="142"/>
                    </a:lnTo>
                    <a:lnTo>
                      <a:pt x="222" y="142"/>
                    </a:lnTo>
                    <a:lnTo>
                      <a:pt x="222" y="149"/>
                    </a:lnTo>
                    <a:lnTo>
                      <a:pt x="225" y="158"/>
                    </a:lnTo>
                    <a:lnTo>
                      <a:pt x="225" y="158"/>
                    </a:lnTo>
                    <a:lnTo>
                      <a:pt x="225" y="158"/>
                    </a:lnTo>
                    <a:lnTo>
                      <a:pt x="226" y="164"/>
                    </a:lnTo>
                    <a:lnTo>
                      <a:pt x="228" y="170"/>
                    </a:lnTo>
                    <a:lnTo>
                      <a:pt x="228" y="170"/>
                    </a:lnTo>
                    <a:lnTo>
                      <a:pt x="226" y="176"/>
                    </a:lnTo>
                    <a:lnTo>
                      <a:pt x="225" y="181"/>
                    </a:lnTo>
                    <a:lnTo>
                      <a:pt x="224" y="187"/>
                    </a:lnTo>
                    <a:lnTo>
                      <a:pt x="224" y="193"/>
                    </a:lnTo>
                    <a:lnTo>
                      <a:pt x="224" y="193"/>
                    </a:lnTo>
                    <a:lnTo>
                      <a:pt x="224" y="196"/>
                    </a:lnTo>
                    <a:lnTo>
                      <a:pt x="225" y="201"/>
                    </a:lnTo>
                    <a:lnTo>
                      <a:pt x="228" y="206"/>
                    </a:lnTo>
                    <a:lnTo>
                      <a:pt x="230" y="211"/>
                    </a:lnTo>
                    <a:lnTo>
                      <a:pt x="230" y="210"/>
                    </a:lnTo>
                    <a:lnTo>
                      <a:pt x="230" y="210"/>
                    </a:lnTo>
                    <a:lnTo>
                      <a:pt x="230" y="214"/>
                    </a:lnTo>
                    <a:lnTo>
                      <a:pt x="219" y="215"/>
                    </a:lnTo>
                    <a:lnTo>
                      <a:pt x="213" y="214"/>
                    </a:lnTo>
                    <a:lnTo>
                      <a:pt x="211" y="213"/>
                    </a:lnTo>
                    <a:lnTo>
                      <a:pt x="210" y="213"/>
                    </a:lnTo>
                    <a:lnTo>
                      <a:pt x="203" y="205"/>
                    </a:lnTo>
                    <a:lnTo>
                      <a:pt x="200" y="202"/>
                    </a:lnTo>
                    <a:lnTo>
                      <a:pt x="200" y="202"/>
                    </a:lnTo>
                    <a:lnTo>
                      <a:pt x="197" y="201"/>
                    </a:lnTo>
                    <a:lnTo>
                      <a:pt x="197" y="201"/>
                    </a:lnTo>
                    <a:lnTo>
                      <a:pt x="186" y="205"/>
                    </a:lnTo>
                    <a:lnTo>
                      <a:pt x="179" y="206"/>
                    </a:lnTo>
                    <a:lnTo>
                      <a:pt x="175" y="206"/>
                    </a:lnTo>
                    <a:lnTo>
                      <a:pt x="175" y="204"/>
                    </a:lnTo>
                    <a:lnTo>
                      <a:pt x="175" y="204"/>
                    </a:lnTo>
                    <a:lnTo>
                      <a:pt x="174" y="202"/>
                    </a:lnTo>
                    <a:lnTo>
                      <a:pt x="174" y="201"/>
                    </a:lnTo>
                    <a:lnTo>
                      <a:pt x="172" y="201"/>
                    </a:lnTo>
                    <a:lnTo>
                      <a:pt x="172" y="200"/>
                    </a:lnTo>
                    <a:lnTo>
                      <a:pt x="167" y="201"/>
                    </a:lnTo>
                    <a:lnTo>
                      <a:pt x="167" y="201"/>
                    </a:lnTo>
                    <a:lnTo>
                      <a:pt x="164" y="202"/>
                    </a:lnTo>
                    <a:lnTo>
                      <a:pt x="164" y="202"/>
                    </a:lnTo>
                    <a:lnTo>
                      <a:pt x="161" y="205"/>
                    </a:lnTo>
                    <a:lnTo>
                      <a:pt x="161" y="205"/>
                    </a:lnTo>
                    <a:lnTo>
                      <a:pt x="157" y="207"/>
                    </a:lnTo>
                    <a:lnTo>
                      <a:pt x="154" y="210"/>
                    </a:lnTo>
                    <a:lnTo>
                      <a:pt x="150" y="210"/>
                    </a:lnTo>
                    <a:lnTo>
                      <a:pt x="148" y="208"/>
                    </a:lnTo>
                    <a:lnTo>
                      <a:pt x="144" y="206"/>
                    </a:lnTo>
                    <a:lnTo>
                      <a:pt x="143" y="206"/>
                    </a:lnTo>
                    <a:lnTo>
                      <a:pt x="144" y="206"/>
                    </a:lnTo>
                    <a:lnTo>
                      <a:pt x="144" y="206"/>
                    </a:lnTo>
                    <a:lnTo>
                      <a:pt x="135" y="190"/>
                    </a:lnTo>
                    <a:lnTo>
                      <a:pt x="129" y="180"/>
                    </a:lnTo>
                    <a:lnTo>
                      <a:pt x="129" y="180"/>
                    </a:lnTo>
                    <a:lnTo>
                      <a:pt x="125" y="176"/>
                    </a:lnTo>
                    <a:lnTo>
                      <a:pt x="122" y="174"/>
                    </a:lnTo>
                    <a:lnTo>
                      <a:pt x="116" y="173"/>
                    </a:lnTo>
                    <a:lnTo>
                      <a:pt x="108" y="173"/>
                    </a:lnTo>
                    <a:lnTo>
                      <a:pt x="108" y="173"/>
                    </a:lnTo>
                    <a:lnTo>
                      <a:pt x="98" y="173"/>
                    </a:lnTo>
                    <a:lnTo>
                      <a:pt x="98" y="173"/>
                    </a:lnTo>
                    <a:lnTo>
                      <a:pt x="91" y="175"/>
                    </a:lnTo>
                    <a:lnTo>
                      <a:pt x="88" y="176"/>
                    </a:lnTo>
                    <a:lnTo>
                      <a:pt x="87" y="176"/>
                    </a:lnTo>
                    <a:lnTo>
                      <a:pt x="87" y="177"/>
                    </a:lnTo>
                    <a:lnTo>
                      <a:pt x="87" y="179"/>
                    </a:lnTo>
                    <a:lnTo>
                      <a:pt x="86" y="180"/>
                    </a:lnTo>
                    <a:lnTo>
                      <a:pt x="83" y="181"/>
                    </a:lnTo>
                    <a:lnTo>
                      <a:pt x="81" y="181"/>
                    </a:lnTo>
                    <a:lnTo>
                      <a:pt x="81" y="181"/>
                    </a:lnTo>
                    <a:lnTo>
                      <a:pt x="77" y="182"/>
                    </a:lnTo>
                    <a:lnTo>
                      <a:pt x="76" y="182"/>
                    </a:lnTo>
                    <a:lnTo>
                      <a:pt x="70" y="183"/>
                    </a:lnTo>
                    <a:lnTo>
                      <a:pt x="67" y="184"/>
                    </a:lnTo>
                    <a:lnTo>
                      <a:pt x="66" y="184"/>
                    </a:lnTo>
                    <a:lnTo>
                      <a:pt x="64" y="184"/>
                    </a:lnTo>
                    <a:lnTo>
                      <a:pt x="63" y="180"/>
                    </a:lnTo>
                    <a:lnTo>
                      <a:pt x="63" y="180"/>
                    </a:lnTo>
                    <a:lnTo>
                      <a:pt x="62" y="176"/>
                    </a:lnTo>
                    <a:lnTo>
                      <a:pt x="62" y="176"/>
                    </a:lnTo>
                    <a:lnTo>
                      <a:pt x="57" y="173"/>
                    </a:lnTo>
                    <a:lnTo>
                      <a:pt x="56" y="171"/>
                    </a:lnTo>
                    <a:lnTo>
                      <a:pt x="55" y="171"/>
                    </a:lnTo>
                    <a:lnTo>
                      <a:pt x="54" y="171"/>
                    </a:lnTo>
                    <a:lnTo>
                      <a:pt x="54" y="171"/>
                    </a:lnTo>
                    <a:lnTo>
                      <a:pt x="46" y="173"/>
                    </a:lnTo>
                    <a:lnTo>
                      <a:pt x="36" y="175"/>
                    </a:lnTo>
                    <a:lnTo>
                      <a:pt x="15" y="180"/>
                    </a:lnTo>
                    <a:lnTo>
                      <a:pt x="8" y="182"/>
                    </a:lnTo>
                    <a:lnTo>
                      <a:pt x="4" y="186"/>
                    </a:lnTo>
                    <a:lnTo>
                      <a:pt x="1" y="190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4"/>
                    </a:lnTo>
                    <a:lnTo>
                      <a:pt x="0" y="194"/>
                    </a:lnTo>
                    <a:lnTo>
                      <a:pt x="1" y="198"/>
                    </a:lnTo>
                    <a:lnTo>
                      <a:pt x="1" y="201"/>
                    </a:lnTo>
                    <a:lnTo>
                      <a:pt x="1" y="201"/>
                    </a:lnTo>
                    <a:lnTo>
                      <a:pt x="2" y="202"/>
                    </a:lnTo>
                    <a:lnTo>
                      <a:pt x="2" y="202"/>
                    </a:lnTo>
                    <a:lnTo>
                      <a:pt x="7" y="204"/>
                    </a:lnTo>
                    <a:lnTo>
                      <a:pt x="7" y="204"/>
                    </a:lnTo>
                    <a:lnTo>
                      <a:pt x="31" y="204"/>
                    </a:lnTo>
                    <a:lnTo>
                      <a:pt x="31" y="202"/>
                    </a:lnTo>
                    <a:lnTo>
                      <a:pt x="30" y="202"/>
                    </a:lnTo>
                    <a:lnTo>
                      <a:pt x="30" y="202"/>
                    </a:lnTo>
                    <a:lnTo>
                      <a:pt x="27" y="204"/>
                    </a:lnTo>
                    <a:lnTo>
                      <a:pt x="27" y="204"/>
                    </a:lnTo>
                    <a:lnTo>
                      <a:pt x="26" y="205"/>
                    </a:lnTo>
                    <a:lnTo>
                      <a:pt x="26" y="205"/>
                    </a:lnTo>
                    <a:lnTo>
                      <a:pt x="26" y="206"/>
                    </a:lnTo>
                    <a:lnTo>
                      <a:pt x="26" y="206"/>
                    </a:lnTo>
                    <a:lnTo>
                      <a:pt x="27" y="207"/>
                    </a:lnTo>
                    <a:lnTo>
                      <a:pt x="27" y="210"/>
                    </a:lnTo>
                    <a:lnTo>
                      <a:pt x="29" y="210"/>
                    </a:lnTo>
                    <a:lnTo>
                      <a:pt x="32" y="212"/>
                    </a:lnTo>
                    <a:lnTo>
                      <a:pt x="33" y="213"/>
                    </a:lnTo>
                    <a:lnTo>
                      <a:pt x="33" y="214"/>
                    </a:lnTo>
                    <a:lnTo>
                      <a:pt x="23" y="214"/>
                    </a:lnTo>
                    <a:lnTo>
                      <a:pt x="21" y="215"/>
                    </a:lnTo>
                    <a:lnTo>
                      <a:pt x="20" y="215"/>
                    </a:lnTo>
                    <a:lnTo>
                      <a:pt x="21" y="218"/>
                    </a:lnTo>
                    <a:lnTo>
                      <a:pt x="23" y="221"/>
                    </a:lnTo>
                    <a:lnTo>
                      <a:pt x="23" y="221"/>
                    </a:lnTo>
                    <a:lnTo>
                      <a:pt x="27" y="226"/>
                    </a:lnTo>
                    <a:lnTo>
                      <a:pt x="30" y="230"/>
                    </a:lnTo>
                    <a:lnTo>
                      <a:pt x="31" y="231"/>
                    </a:lnTo>
                    <a:lnTo>
                      <a:pt x="31" y="232"/>
                    </a:lnTo>
                    <a:lnTo>
                      <a:pt x="30" y="232"/>
                    </a:lnTo>
                    <a:lnTo>
                      <a:pt x="27" y="232"/>
                    </a:lnTo>
                    <a:lnTo>
                      <a:pt x="8" y="231"/>
                    </a:lnTo>
                    <a:lnTo>
                      <a:pt x="1" y="231"/>
                    </a:lnTo>
                    <a:lnTo>
                      <a:pt x="0" y="232"/>
                    </a:lnTo>
                    <a:lnTo>
                      <a:pt x="0" y="233"/>
                    </a:lnTo>
                    <a:lnTo>
                      <a:pt x="1" y="235"/>
                    </a:lnTo>
                    <a:lnTo>
                      <a:pt x="1" y="235"/>
                    </a:lnTo>
                    <a:lnTo>
                      <a:pt x="1" y="235"/>
                    </a:lnTo>
                    <a:lnTo>
                      <a:pt x="1" y="235"/>
                    </a:lnTo>
                    <a:lnTo>
                      <a:pt x="14" y="244"/>
                    </a:lnTo>
                    <a:lnTo>
                      <a:pt x="14" y="244"/>
                    </a:lnTo>
                    <a:lnTo>
                      <a:pt x="17" y="248"/>
                    </a:lnTo>
                    <a:lnTo>
                      <a:pt x="18" y="252"/>
                    </a:lnTo>
                    <a:lnTo>
                      <a:pt x="18" y="252"/>
                    </a:lnTo>
                    <a:lnTo>
                      <a:pt x="17" y="262"/>
                    </a:lnTo>
                    <a:lnTo>
                      <a:pt x="17" y="263"/>
                    </a:lnTo>
                    <a:lnTo>
                      <a:pt x="18" y="264"/>
                    </a:lnTo>
                    <a:lnTo>
                      <a:pt x="18" y="266"/>
                    </a:lnTo>
                    <a:lnTo>
                      <a:pt x="24" y="266"/>
                    </a:lnTo>
                    <a:lnTo>
                      <a:pt x="24" y="266"/>
                    </a:lnTo>
                    <a:lnTo>
                      <a:pt x="30" y="262"/>
                    </a:lnTo>
                    <a:lnTo>
                      <a:pt x="35" y="261"/>
                    </a:lnTo>
                    <a:lnTo>
                      <a:pt x="37" y="260"/>
                    </a:lnTo>
                    <a:lnTo>
                      <a:pt x="38" y="260"/>
                    </a:lnTo>
                    <a:lnTo>
                      <a:pt x="40" y="261"/>
                    </a:lnTo>
                    <a:lnTo>
                      <a:pt x="43" y="262"/>
                    </a:lnTo>
                    <a:lnTo>
                      <a:pt x="43" y="262"/>
                    </a:lnTo>
                    <a:lnTo>
                      <a:pt x="43" y="262"/>
                    </a:lnTo>
                    <a:lnTo>
                      <a:pt x="43" y="262"/>
                    </a:lnTo>
                    <a:lnTo>
                      <a:pt x="67" y="274"/>
                    </a:lnTo>
                    <a:lnTo>
                      <a:pt x="77" y="281"/>
                    </a:lnTo>
                    <a:lnTo>
                      <a:pt x="87" y="289"/>
                    </a:lnTo>
                    <a:lnTo>
                      <a:pt x="87" y="289"/>
                    </a:lnTo>
                    <a:lnTo>
                      <a:pt x="93" y="291"/>
                    </a:lnTo>
                    <a:lnTo>
                      <a:pt x="93" y="292"/>
                    </a:lnTo>
                    <a:lnTo>
                      <a:pt x="94" y="292"/>
                    </a:lnTo>
                    <a:lnTo>
                      <a:pt x="95" y="291"/>
                    </a:lnTo>
                    <a:lnTo>
                      <a:pt x="97" y="289"/>
                    </a:lnTo>
                    <a:lnTo>
                      <a:pt x="98" y="289"/>
                    </a:lnTo>
                    <a:lnTo>
                      <a:pt x="99" y="289"/>
                    </a:lnTo>
                    <a:lnTo>
                      <a:pt x="99" y="304"/>
                    </a:lnTo>
                    <a:lnTo>
                      <a:pt x="100" y="305"/>
                    </a:lnTo>
                    <a:lnTo>
                      <a:pt x="100" y="305"/>
                    </a:lnTo>
                    <a:lnTo>
                      <a:pt x="102" y="305"/>
                    </a:lnTo>
                    <a:lnTo>
                      <a:pt x="102" y="305"/>
                    </a:lnTo>
                    <a:lnTo>
                      <a:pt x="106" y="304"/>
                    </a:lnTo>
                    <a:lnTo>
                      <a:pt x="106" y="304"/>
                    </a:lnTo>
                    <a:lnTo>
                      <a:pt x="114" y="301"/>
                    </a:lnTo>
                    <a:lnTo>
                      <a:pt x="122" y="299"/>
                    </a:lnTo>
                    <a:lnTo>
                      <a:pt x="128" y="299"/>
                    </a:lnTo>
                    <a:lnTo>
                      <a:pt x="128" y="300"/>
                    </a:lnTo>
                    <a:lnTo>
                      <a:pt x="123" y="303"/>
                    </a:lnTo>
                    <a:lnTo>
                      <a:pt x="120" y="307"/>
                    </a:lnTo>
                    <a:lnTo>
                      <a:pt x="120" y="310"/>
                    </a:lnTo>
                    <a:lnTo>
                      <a:pt x="120" y="310"/>
                    </a:lnTo>
                    <a:lnTo>
                      <a:pt x="123" y="311"/>
                    </a:lnTo>
                    <a:lnTo>
                      <a:pt x="123" y="311"/>
                    </a:lnTo>
                    <a:lnTo>
                      <a:pt x="125" y="312"/>
                    </a:lnTo>
                    <a:lnTo>
                      <a:pt x="125" y="312"/>
                    </a:lnTo>
                    <a:lnTo>
                      <a:pt x="125" y="312"/>
                    </a:lnTo>
                    <a:lnTo>
                      <a:pt x="125" y="312"/>
                    </a:lnTo>
                    <a:lnTo>
                      <a:pt x="131" y="313"/>
                    </a:lnTo>
                    <a:lnTo>
                      <a:pt x="136" y="314"/>
                    </a:lnTo>
                    <a:lnTo>
                      <a:pt x="136" y="314"/>
                    </a:lnTo>
                    <a:lnTo>
                      <a:pt x="138" y="317"/>
                    </a:lnTo>
                    <a:lnTo>
                      <a:pt x="139" y="320"/>
                    </a:lnTo>
                    <a:lnTo>
                      <a:pt x="139" y="320"/>
                    </a:lnTo>
                    <a:lnTo>
                      <a:pt x="138" y="324"/>
                    </a:lnTo>
                    <a:lnTo>
                      <a:pt x="137" y="328"/>
                    </a:lnTo>
                    <a:lnTo>
                      <a:pt x="137" y="328"/>
                    </a:lnTo>
                    <a:lnTo>
                      <a:pt x="136" y="332"/>
                    </a:lnTo>
                    <a:lnTo>
                      <a:pt x="136" y="334"/>
                    </a:lnTo>
                    <a:lnTo>
                      <a:pt x="136" y="335"/>
                    </a:lnTo>
                    <a:lnTo>
                      <a:pt x="136" y="335"/>
                    </a:lnTo>
                    <a:lnTo>
                      <a:pt x="137" y="337"/>
                    </a:lnTo>
                    <a:lnTo>
                      <a:pt x="138" y="339"/>
                    </a:lnTo>
                    <a:lnTo>
                      <a:pt x="138" y="339"/>
                    </a:lnTo>
                    <a:lnTo>
                      <a:pt x="139" y="342"/>
                    </a:lnTo>
                    <a:lnTo>
                      <a:pt x="141" y="342"/>
                    </a:lnTo>
                    <a:lnTo>
                      <a:pt x="143" y="342"/>
                    </a:lnTo>
                    <a:lnTo>
                      <a:pt x="147" y="343"/>
                    </a:lnTo>
                    <a:lnTo>
                      <a:pt x="147" y="343"/>
                    </a:lnTo>
                    <a:lnTo>
                      <a:pt x="157" y="343"/>
                    </a:lnTo>
                    <a:lnTo>
                      <a:pt x="157" y="343"/>
                    </a:lnTo>
                    <a:lnTo>
                      <a:pt x="159" y="345"/>
                    </a:lnTo>
                    <a:lnTo>
                      <a:pt x="157" y="347"/>
                    </a:lnTo>
                    <a:lnTo>
                      <a:pt x="156" y="348"/>
                    </a:lnTo>
                    <a:lnTo>
                      <a:pt x="153" y="348"/>
                    </a:lnTo>
                    <a:lnTo>
                      <a:pt x="151" y="348"/>
                    </a:lnTo>
                    <a:lnTo>
                      <a:pt x="151" y="348"/>
                    </a:lnTo>
                    <a:lnTo>
                      <a:pt x="150" y="350"/>
                    </a:lnTo>
                    <a:lnTo>
                      <a:pt x="150" y="351"/>
                    </a:lnTo>
                    <a:lnTo>
                      <a:pt x="151" y="353"/>
                    </a:lnTo>
                    <a:lnTo>
                      <a:pt x="151" y="353"/>
                    </a:lnTo>
                    <a:lnTo>
                      <a:pt x="155" y="357"/>
                    </a:lnTo>
                    <a:lnTo>
                      <a:pt x="161" y="363"/>
                    </a:lnTo>
                    <a:lnTo>
                      <a:pt x="164" y="365"/>
                    </a:lnTo>
                    <a:lnTo>
                      <a:pt x="164" y="365"/>
                    </a:lnTo>
                    <a:lnTo>
                      <a:pt x="163" y="366"/>
                    </a:lnTo>
                    <a:lnTo>
                      <a:pt x="163" y="366"/>
                    </a:lnTo>
                    <a:lnTo>
                      <a:pt x="162" y="373"/>
                    </a:lnTo>
                    <a:lnTo>
                      <a:pt x="161" y="374"/>
                    </a:lnTo>
                    <a:lnTo>
                      <a:pt x="160" y="375"/>
                    </a:lnTo>
                    <a:lnTo>
                      <a:pt x="160" y="375"/>
                    </a:lnTo>
                    <a:lnTo>
                      <a:pt x="157" y="374"/>
                    </a:lnTo>
                    <a:lnTo>
                      <a:pt x="149" y="366"/>
                    </a:lnTo>
                    <a:lnTo>
                      <a:pt x="148" y="366"/>
                    </a:lnTo>
                    <a:lnTo>
                      <a:pt x="148" y="366"/>
                    </a:lnTo>
                    <a:lnTo>
                      <a:pt x="147" y="366"/>
                    </a:lnTo>
                    <a:lnTo>
                      <a:pt x="145" y="366"/>
                    </a:lnTo>
                    <a:lnTo>
                      <a:pt x="147" y="369"/>
                    </a:lnTo>
                    <a:lnTo>
                      <a:pt x="147" y="369"/>
                    </a:lnTo>
                    <a:lnTo>
                      <a:pt x="147" y="369"/>
                    </a:lnTo>
                    <a:lnTo>
                      <a:pt x="147" y="369"/>
                    </a:lnTo>
                    <a:lnTo>
                      <a:pt x="151" y="382"/>
                    </a:lnTo>
                    <a:lnTo>
                      <a:pt x="156" y="396"/>
                    </a:lnTo>
                    <a:lnTo>
                      <a:pt x="163" y="407"/>
                    </a:lnTo>
                    <a:lnTo>
                      <a:pt x="170" y="419"/>
                    </a:lnTo>
                    <a:lnTo>
                      <a:pt x="179" y="430"/>
                    </a:lnTo>
                    <a:lnTo>
                      <a:pt x="188" y="440"/>
                    </a:lnTo>
                    <a:lnTo>
                      <a:pt x="199" y="447"/>
                    </a:lnTo>
                    <a:lnTo>
                      <a:pt x="205" y="450"/>
                    </a:lnTo>
                    <a:lnTo>
                      <a:pt x="212" y="453"/>
                    </a:lnTo>
                    <a:lnTo>
                      <a:pt x="212" y="452"/>
                    </a:lnTo>
                    <a:lnTo>
                      <a:pt x="211" y="453"/>
                    </a:lnTo>
                    <a:lnTo>
                      <a:pt x="215" y="454"/>
                    </a:lnTo>
                    <a:lnTo>
                      <a:pt x="215" y="455"/>
                    </a:lnTo>
                    <a:lnTo>
                      <a:pt x="213" y="456"/>
                    </a:lnTo>
                    <a:lnTo>
                      <a:pt x="213" y="456"/>
                    </a:lnTo>
                    <a:lnTo>
                      <a:pt x="211" y="461"/>
                    </a:lnTo>
                    <a:lnTo>
                      <a:pt x="211" y="461"/>
                    </a:lnTo>
                    <a:lnTo>
                      <a:pt x="211" y="466"/>
                    </a:lnTo>
                    <a:lnTo>
                      <a:pt x="211" y="466"/>
                    </a:lnTo>
                    <a:lnTo>
                      <a:pt x="212" y="475"/>
                    </a:lnTo>
                    <a:lnTo>
                      <a:pt x="212" y="486"/>
                    </a:lnTo>
                    <a:lnTo>
                      <a:pt x="210" y="497"/>
                    </a:lnTo>
                    <a:lnTo>
                      <a:pt x="210" y="502"/>
                    </a:lnTo>
                    <a:lnTo>
                      <a:pt x="210" y="502"/>
                    </a:lnTo>
                    <a:lnTo>
                      <a:pt x="210" y="504"/>
                    </a:lnTo>
                    <a:lnTo>
                      <a:pt x="209" y="506"/>
                    </a:lnTo>
                    <a:lnTo>
                      <a:pt x="200" y="508"/>
                    </a:lnTo>
                    <a:lnTo>
                      <a:pt x="199" y="510"/>
                    </a:lnTo>
                    <a:lnTo>
                      <a:pt x="198" y="510"/>
                    </a:lnTo>
                    <a:lnTo>
                      <a:pt x="199" y="512"/>
                    </a:lnTo>
                    <a:lnTo>
                      <a:pt x="200" y="514"/>
                    </a:lnTo>
                    <a:lnTo>
                      <a:pt x="200" y="514"/>
                    </a:lnTo>
                    <a:lnTo>
                      <a:pt x="205" y="517"/>
                    </a:lnTo>
                    <a:lnTo>
                      <a:pt x="211" y="523"/>
                    </a:lnTo>
                    <a:lnTo>
                      <a:pt x="212" y="522"/>
                    </a:lnTo>
                    <a:lnTo>
                      <a:pt x="211" y="523"/>
                    </a:lnTo>
                    <a:lnTo>
                      <a:pt x="219" y="530"/>
                    </a:lnTo>
                    <a:lnTo>
                      <a:pt x="225" y="539"/>
                    </a:lnTo>
                    <a:lnTo>
                      <a:pt x="228" y="541"/>
                    </a:lnTo>
                    <a:lnTo>
                      <a:pt x="228" y="545"/>
                    </a:lnTo>
                    <a:lnTo>
                      <a:pt x="229" y="577"/>
                    </a:lnTo>
                    <a:lnTo>
                      <a:pt x="229" y="580"/>
                    </a:lnTo>
                    <a:lnTo>
                      <a:pt x="229" y="581"/>
                    </a:lnTo>
                    <a:lnTo>
                      <a:pt x="231" y="584"/>
                    </a:lnTo>
                    <a:lnTo>
                      <a:pt x="234" y="591"/>
                    </a:lnTo>
                    <a:lnTo>
                      <a:pt x="235" y="592"/>
                    </a:lnTo>
                    <a:lnTo>
                      <a:pt x="235" y="592"/>
                    </a:lnTo>
                    <a:lnTo>
                      <a:pt x="235" y="592"/>
                    </a:lnTo>
                    <a:lnTo>
                      <a:pt x="234" y="591"/>
                    </a:lnTo>
                    <a:lnTo>
                      <a:pt x="234" y="591"/>
                    </a:lnTo>
                    <a:lnTo>
                      <a:pt x="234" y="591"/>
                    </a:lnTo>
                    <a:lnTo>
                      <a:pt x="234" y="591"/>
                    </a:lnTo>
                    <a:lnTo>
                      <a:pt x="230" y="587"/>
                    </a:lnTo>
                    <a:lnTo>
                      <a:pt x="228" y="583"/>
                    </a:lnTo>
                    <a:lnTo>
                      <a:pt x="226" y="577"/>
                    </a:lnTo>
                    <a:lnTo>
                      <a:pt x="226" y="572"/>
                    </a:lnTo>
                    <a:lnTo>
                      <a:pt x="226" y="572"/>
                    </a:lnTo>
                    <a:lnTo>
                      <a:pt x="228" y="554"/>
                    </a:lnTo>
                    <a:lnTo>
                      <a:pt x="228" y="554"/>
                    </a:lnTo>
                    <a:lnTo>
                      <a:pt x="228" y="550"/>
                    </a:lnTo>
                    <a:lnTo>
                      <a:pt x="226" y="548"/>
                    </a:lnTo>
                    <a:lnTo>
                      <a:pt x="226" y="548"/>
                    </a:lnTo>
                    <a:lnTo>
                      <a:pt x="216" y="535"/>
                    </a:lnTo>
                    <a:lnTo>
                      <a:pt x="213" y="531"/>
                    </a:lnTo>
                    <a:lnTo>
                      <a:pt x="213" y="531"/>
                    </a:lnTo>
                    <a:lnTo>
                      <a:pt x="210" y="529"/>
                    </a:lnTo>
                    <a:lnTo>
                      <a:pt x="210" y="529"/>
                    </a:lnTo>
                    <a:lnTo>
                      <a:pt x="207" y="528"/>
                    </a:lnTo>
                    <a:lnTo>
                      <a:pt x="207" y="528"/>
                    </a:lnTo>
                    <a:lnTo>
                      <a:pt x="205" y="528"/>
                    </a:lnTo>
                    <a:lnTo>
                      <a:pt x="205" y="528"/>
                    </a:lnTo>
                    <a:lnTo>
                      <a:pt x="201" y="531"/>
                    </a:lnTo>
                    <a:lnTo>
                      <a:pt x="200" y="536"/>
                    </a:lnTo>
                    <a:lnTo>
                      <a:pt x="200" y="536"/>
                    </a:lnTo>
                    <a:lnTo>
                      <a:pt x="199" y="542"/>
                    </a:lnTo>
                    <a:lnTo>
                      <a:pt x="198" y="550"/>
                    </a:lnTo>
                    <a:lnTo>
                      <a:pt x="190" y="584"/>
                    </a:lnTo>
                    <a:lnTo>
                      <a:pt x="186" y="599"/>
                    </a:lnTo>
                    <a:lnTo>
                      <a:pt x="186" y="609"/>
                    </a:lnTo>
                    <a:lnTo>
                      <a:pt x="186" y="610"/>
                    </a:lnTo>
                    <a:lnTo>
                      <a:pt x="186" y="611"/>
                    </a:lnTo>
                    <a:lnTo>
                      <a:pt x="188" y="612"/>
                    </a:lnTo>
                    <a:lnTo>
                      <a:pt x="188" y="612"/>
                    </a:lnTo>
                    <a:lnTo>
                      <a:pt x="192" y="612"/>
                    </a:lnTo>
                    <a:lnTo>
                      <a:pt x="194" y="614"/>
                    </a:lnTo>
                    <a:lnTo>
                      <a:pt x="194" y="615"/>
                    </a:lnTo>
                    <a:lnTo>
                      <a:pt x="187" y="618"/>
                    </a:lnTo>
                    <a:lnTo>
                      <a:pt x="182" y="621"/>
                    </a:lnTo>
                    <a:lnTo>
                      <a:pt x="181" y="623"/>
                    </a:lnTo>
                    <a:lnTo>
                      <a:pt x="180" y="623"/>
                    </a:lnTo>
                    <a:lnTo>
                      <a:pt x="166" y="672"/>
                    </a:lnTo>
                    <a:lnTo>
                      <a:pt x="155" y="704"/>
                    </a:lnTo>
                    <a:lnTo>
                      <a:pt x="150" y="716"/>
                    </a:lnTo>
                    <a:lnTo>
                      <a:pt x="147" y="722"/>
                    </a:lnTo>
                    <a:lnTo>
                      <a:pt x="143" y="729"/>
                    </a:lnTo>
                    <a:lnTo>
                      <a:pt x="139" y="736"/>
                    </a:lnTo>
                    <a:lnTo>
                      <a:pt x="138" y="739"/>
                    </a:lnTo>
                    <a:lnTo>
                      <a:pt x="138" y="739"/>
                    </a:lnTo>
                    <a:lnTo>
                      <a:pt x="137" y="741"/>
                    </a:lnTo>
                    <a:lnTo>
                      <a:pt x="135" y="742"/>
                    </a:lnTo>
                    <a:lnTo>
                      <a:pt x="118" y="742"/>
                    </a:lnTo>
                    <a:lnTo>
                      <a:pt x="123" y="750"/>
                    </a:lnTo>
                    <a:lnTo>
                      <a:pt x="128" y="754"/>
                    </a:lnTo>
                    <a:lnTo>
                      <a:pt x="133" y="758"/>
                    </a:lnTo>
                    <a:lnTo>
                      <a:pt x="141" y="759"/>
                    </a:lnTo>
                    <a:lnTo>
                      <a:pt x="145" y="760"/>
                    </a:lnTo>
                    <a:lnTo>
                      <a:pt x="148" y="763"/>
                    </a:lnTo>
                    <a:lnTo>
                      <a:pt x="149" y="765"/>
                    </a:lnTo>
                    <a:lnTo>
                      <a:pt x="149" y="766"/>
                    </a:lnTo>
                    <a:lnTo>
                      <a:pt x="148" y="767"/>
                    </a:lnTo>
                    <a:lnTo>
                      <a:pt x="148" y="767"/>
                    </a:lnTo>
                    <a:lnTo>
                      <a:pt x="141" y="775"/>
                    </a:lnTo>
                    <a:lnTo>
                      <a:pt x="139" y="778"/>
                    </a:lnTo>
                    <a:lnTo>
                      <a:pt x="139" y="778"/>
                    </a:lnTo>
                    <a:lnTo>
                      <a:pt x="139" y="779"/>
                    </a:lnTo>
                    <a:lnTo>
                      <a:pt x="139" y="779"/>
                    </a:lnTo>
                    <a:lnTo>
                      <a:pt x="141" y="781"/>
                    </a:lnTo>
                    <a:lnTo>
                      <a:pt x="141" y="781"/>
                    </a:lnTo>
                    <a:lnTo>
                      <a:pt x="143" y="781"/>
                    </a:lnTo>
                    <a:lnTo>
                      <a:pt x="144" y="781"/>
                    </a:lnTo>
                    <a:lnTo>
                      <a:pt x="145" y="779"/>
                    </a:lnTo>
                    <a:lnTo>
                      <a:pt x="145" y="779"/>
                    </a:lnTo>
                    <a:lnTo>
                      <a:pt x="147" y="776"/>
                    </a:lnTo>
                    <a:lnTo>
                      <a:pt x="147" y="776"/>
                    </a:lnTo>
                    <a:lnTo>
                      <a:pt x="148" y="775"/>
                    </a:lnTo>
                    <a:lnTo>
                      <a:pt x="149" y="773"/>
                    </a:lnTo>
                    <a:lnTo>
                      <a:pt x="150" y="773"/>
                    </a:lnTo>
                    <a:lnTo>
                      <a:pt x="151" y="776"/>
                    </a:lnTo>
                    <a:lnTo>
                      <a:pt x="155" y="781"/>
                    </a:lnTo>
                    <a:lnTo>
                      <a:pt x="157" y="783"/>
                    </a:lnTo>
                    <a:lnTo>
                      <a:pt x="157" y="783"/>
                    </a:lnTo>
                    <a:lnTo>
                      <a:pt x="159" y="785"/>
                    </a:lnTo>
                    <a:lnTo>
                      <a:pt x="159" y="785"/>
                    </a:lnTo>
                    <a:lnTo>
                      <a:pt x="176" y="795"/>
                    </a:lnTo>
                    <a:lnTo>
                      <a:pt x="186" y="798"/>
                    </a:lnTo>
                    <a:lnTo>
                      <a:pt x="191" y="801"/>
                    </a:lnTo>
                    <a:lnTo>
                      <a:pt x="193" y="804"/>
                    </a:lnTo>
                    <a:lnTo>
                      <a:pt x="199" y="813"/>
                    </a:lnTo>
                    <a:lnTo>
                      <a:pt x="204" y="816"/>
                    </a:lnTo>
                    <a:lnTo>
                      <a:pt x="206" y="819"/>
                    </a:lnTo>
                    <a:lnTo>
                      <a:pt x="206" y="819"/>
                    </a:lnTo>
                    <a:lnTo>
                      <a:pt x="210" y="819"/>
                    </a:lnTo>
                    <a:lnTo>
                      <a:pt x="210" y="819"/>
                    </a:lnTo>
                    <a:lnTo>
                      <a:pt x="213" y="819"/>
                    </a:lnTo>
                    <a:lnTo>
                      <a:pt x="215" y="819"/>
                    </a:lnTo>
                    <a:lnTo>
                      <a:pt x="217" y="818"/>
                    </a:lnTo>
                    <a:lnTo>
                      <a:pt x="217" y="818"/>
                    </a:lnTo>
                    <a:lnTo>
                      <a:pt x="219" y="815"/>
                    </a:lnTo>
                    <a:lnTo>
                      <a:pt x="223" y="816"/>
                    </a:lnTo>
                    <a:lnTo>
                      <a:pt x="223" y="815"/>
                    </a:lnTo>
                    <a:lnTo>
                      <a:pt x="223" y="816"/>
                    </a:lnTo>
                    <a:lnTo>
                      <a:pt x="223" y="816"/>
                    </a:lnTo>
                    <a:lnTo>
                      <a:pt x="244" y="832"/>
                    </a:lnTo>
                    <a:lnTo>
                      <a:pt x="244" y="832"/>
                    </a:lnTo>
                    <a:lnTo>
                      <a:pt x="249" y="834"/>
                    </a:lnTo>
                    <a:lnTo>
                      <a:pt x="253" y="834"/>
                    </a:lnTo>
                    <a:lnTo>
                      <a:pt x="254" y="834"/>
                    </a:lnTo>
                    <a:lnTo>
                      <a:pt x="254" y="834"/>
                    </a:lnTo>
                    <a:lnTo>
                      <a:pt x="262" y="834"/>
                    </a:lnTo>
                    <a:lnTo>
                      <a:pt x="280" y="839"/>
                    </a:lnTo>
                    <a:lnTo>
                      <a:pt x="280" y="839"/>
                    </a:lnTo>
                    <a:lnTo>
                      <a:pt x="290" y="840"/>
                    </a:lnTo>
                    <a:lnTo>
                      <a:pt x="294" y="839"/>
                    </a:lnTo>
                    <a:lnTo>
                      <a:pt x="296" y="839"/>
                    </a:lnTo>
                    <a:lnTo>
                      <a:pt x="296" y="839"/>
                    </a:lnTo>
                    <a:lnTo>
                      <a:pt x="297" y="837"/>
                    </a:lnTo>
                    <a:lnTo>
                      <a:pt x="297" y="837"/>
                    </a:lnTo>
                    <a:lnTo>
                      <a:pt x="297" y="828"/>
                    </a:lnTo>
                    <a:lnTo>
                      <a:pt x="298" y="827"/>
                    </a:lnTo>
                    <a:lnTo>
                      <a:pt x="298" y="827"/>
                    </a:lnTo>
                    <a:lnTo>
                      <a:pt x="300" y="826"/>
                    </a:lnTo>
                    <a:lnTo>
                      <a:pt x="300" y="826"/>
                    </a:lnTo>
                    <a:lnTo>
                      <a:pt x="300" y="826"/>
                    </a:lnTo>
                    <a:lnTo>
                      <a:pt x="300" y="826"/>
                    </a:lnTo>
                    <a:lnTo>
                      <a:pt x="300" y="826"/>
                    </a:lnTo>
                    <a:lnTo>
                      <a:pt x="305" y="827"/>
                    </a:lnTo>
                    <a:lnTo>
                      <a:pt x="310" y="828"/>
                    </a:lnTo>
                    <a:lnTo>
                      <a:pt x="321" y="834"/>
                    </a:lnTo>
                    <a:lnTo>
                      <a:pt x="321" y="834"/>
                    </a:lnTo>
                    <a:lnTo>
                      <a:pt x="331" y="839"/>
                    </a:lnTo>
                    <a:lnTo>
                      <a:pt x="337" y="841"/>
                    </a:lnTo>
                    <a:lnTo>
                      <a:pt x="342" y="843"/>
                    </a:lnTo>
                    <a:lnTo>
                      <a:pt x="342" y="843"/>
                    </a:lnTo>
                    <a:lnTo>
                      <a:pt x="342" y="843"/>
                    </a:lnTo>
                    <a:lnTo>
                      <a:pt x="346" y="844"/>
                    </a:lnTo>
                    <a:lnTo>
                      <a:pt x="348" y="845"/>
                    </a:lnTo>
                    <a:lnTo>
                      <a:pt x="348" y="845"/>
                    </a:lnTo>
                    <a:lnTo>
                      <a:pt x="354" y="845"/>
                    </a:lnTo>
                    <a:lnTo>
                      <a:pt x="358" y="846"/>
                    </a:lnTo>
                    <a:lnTo>
                      <a:pt x="359" y="847"/>
                    </a:lnTo>
                    <a:lnTo>
                      <a:pt x="359" y="847"/>
                    </a:lnTo>
                    <a:lnTo>
                      <a:pt x="365" y="851"/>
                    </a:lnTo>
                    <a:lnTo>
                      <a:pt x="371" y="853"/>
                    </a:lnTo>
                    <a:lnTo>
                      <a:pt x="374" y="854"/>
                    </a:lnTo>
                    <a:lnTo>
                      <a:pt x="376" y="857"/>
                    </a:lnTo>
                    <a:lnTo>
                      <a:pt x="376" y="857"/>
                    </a:lnTo>
                    <a:lnTo>
                      <a:pt x="373" y="872"/>
                    </a:lnTo>
                    <a:lnTo>
                      <a:pt x="386" y="875"/>
                    </a:lnTo>
                    <a:lnTo>
                      <a:pt x="390" y="877"/>
                    </a:lnTo>
                    <a:lnTo>
                      <a:pt x="390" y="877"/>
                    </a:lnTo>
                    <a:lnTo>
                      <a:pt x="390" y="877"/>
                    </a:lnTo>
                    <a:lnTo>
                      <a:pt x="390" y="877"/>
                    </a:lnTo>
                    <a:lnTo>
                      <a:pt x="411" y="881"/>
                    </a:lnTo>
                    <a:lnTo>
                      <a:pt x="411" y="881"/>
                    </a:lnTo>
                    <a:lnTo>
                      <a:pt x="420" y="883"/>
                    </a:lnTo>
                    <a:lnTo>
                      <a:pt x="435" y="889"/>
                    </a:lnTo>
                    <a:lnTo>
                      <a:pt x="435" y="889"/>
                    </a:lnTo>
                    <a:lnTo>
                      <a:pt x="438" y="890"/>
                    </a:lnTo>
                    <a:lnTo>
                      <a:pt x="438" y="890"/>
                    </a:lnTo>
                    <a:lnTo>
                      <a:pt x="442" y="890"/>
                    </a:lnTo>
                    <a:lnTo>
                      <a:pt x="442" y="890"/>
                    </a:lnTo>
                    <a:lnTo>
                      <a:pt x="442" y="890"/>
                    </a:lnTo>
                    <a:lnTo>
                      <a:pt x="442" y="890"/>
                    </a:lnTo>
                    <a:lnTo>
                      <a:pt x="446" y="889"/>
                    </a:lnTo>
                    <a:lnTo>
                      <a:pt x="448" y="888"/>
                    </a:lnTo>
                    <a:lnTo>
                      <a:pt x="452" y="884"/>
                    </a:lnTo>
                    <a:lnTo>
                      <a:pt x="452" y="884"/>
                    </a:lnTo>
                    <a:lnTo>
                      <a:pt x="457" y="882"/>
                    </a:lnTo>
                    <a:lnTo>
                      <a:pt x="459" y="881"/>
                    </a:lnTo>
                    <a:lnTo>
                      <a:pt x="463" y="881"/>
                    </a:lnTo>
                    <a:lnTo>
                      <a:pt x="463" y="881"/>
                    </a:lnTo>
                    <a:lnTo>
                      <a:pt x="471" y="882"/>
                    </a:lnTo>
                    <a:lnTo>
                      <a:pt x="472" y="881"/>
                    </a:lnTo>
                    <a:lnTo>
                      <a:pt x="471" y="882"/>
                    </a:lnTo>
                    <a:lnTo>
                      <a:pt x="477" y="883"/>
                    </a:lnTo>
                    <a:lnTo>
                      <a:pt x="486" y="889"/>
                    </a:lnTo>
                    <a:lnTo>
                      <a:pt x="485" y="885"/>
                    </a:lnTo>
                    <a:lnTo>
                      <a:pt x="485" y="882"/>
                    </a:lnTo>
                    <a:lnTo>
                      <a:pt x="485" y="882"/>
                    </a:lnTo>
                    <a:lnTo>
                      <a:pt x="484" y="880"/>
                    </a:lnTo>
                    <a:lnTo>
                      <a:pt x="484" y="880"/>
                    </a:lnTo>
                    <a:lnTo>
                      <a:pt x="483" y="878"/>
                    </a:lnTo>
                    <a:lnTo>
                      <a:pt x="483" y="878"/>
                    </a:lnTo>
                    <a:lnTo>
                      <a:pt x="479" y="877"/>
                    </a:lnTo>
                    <a:lnTo>
                      <a:pt x="479" y="876"/>
                    </a:lnTo>
                    <a:lnTo>
                      <a:pt x="478" y="874"/>
                    </a:lnTo>
                    <a:lnTo>
                      <a:pt x="478" y="868"/>
                    </a:lnTo>
                    <a:lnTo>
                      <a:pt x="479" y="863"/>
                    </a:lnTo>
                    <a:lnTo>
                      <a:pt x="479" y="863"/>
                    </a:lnTo>
                    <a:lnTo>
                      <a:pt x="479" y="857"/>
                    </a:lnTo>
                    <a:lnTo>
                      <a:pt x="479" y="857"/>
                    </a:lnTo>
                    <a:lnTo>
                      <a:pt x="479" y="857"/>
                    </a:lnTo>
                    <a:lnTo>
                      <a:pt x="479" y="857"/>
                    </a:lnTo>
                    <a:lnTo>
                      <a:pt x="477" y="851"/>
                    </a:lnTo>
                    <a:lnTo>
                      <a:pt x="477" y="845"/>
                    </a:lnTo>
                    <a:lnTo>
                      <a:pt x="477" y="845"/>
                    </a:lnTo>
                    <a:lnTo>
                      <a:pt x="478" y="839"/>
                    </a:lnTo>
                    <a:lnTo>
                      <a:pt x="479" y="833"/>
                    </a:lnTo>
                    <a:lnTo>
                      <a:pt x="482" y="828"/>
                    </a:lnTo>
                    <a:lnTo>
                      <a:pt x="485" y="822"/>
                    </a:lnTo>
                    <a:lnTo>
                      <a:pt x="495" y="813"/>
                    </a:lnTo>
                    <a:lnTo>
                      <a:pt x="505" y="803"/>
                    </a:lnTo>
                    <a:lnTo>
                      <a:pt x="505" y="803"/>
                    </a:lnTo>
                    <a:lnTo>
                      <a:pt x="505" y="803"/>
                    </a:lnTo>
                    <a:lnTo>
                      <a:pt x="509" y="801"/>
                    </a:lnTo>
                    <a:lnTo>
                      <a:pt x="513" y="800"/>
                    </a:lnTo>
                    <a:lnTo>
                      <a:pt x="525" y="797"/>
                    </a:lnTo>
                    <a:lnTo>
                      <a:pt x="525" y="797"/>
                    </a:lnTo>
                    <a:lnTo>
                      <a:pt x="525" y="797"/>
                    </a:lnTo>
                    <a:lnTo>
                      <a:pt x="525" y="797"/>
                    </a:lnTo>
                    <a:lnTo>
                      <a:pt x="529" y="796"/>
                    </a:lnTo>
                    <a:lnTo>
                      <a:pt x="535" y="794"/>
                    </a:lnTo>
                    <a:lnTo>
                      <a:pt x="545" y="788"/>
                    </a:lnTo>
                    <a:lnTo>
                      <a:pt x="545" y="788"/>
                    </a:lnTo>
                    <a:lnTo>
                      <a:pt x="554" y="782"/>
                    </a:lnTo>
                    <a:lnTo>
                      <a:pt x="559" y="779"/>
                    </a:lnTo>
                    <a:lnTo>
                      <a:pt x="564" y="778"/>
                    </a:lnTo>
                    <a:lnTo>
                      <a:pt x="564" y="778"/>
                    </a:lnTo>
                    <a:lnTo>
                      <a:pt x="564" y="778"/>
                    </a:lnTo>
                    <a:lnTo>
                      <a:pt x="565" y="779"/>
                    </a:lnTo>
                    <a:lnTo>
                      <a:pt x="566" y="781"/>
                    </a:lnTo>
                    <a:lnTo>
                      <a:pt x="569" y="783"/>
                    </a:lnTo>
                    <a:lnTo>
                      <a:pt x="569" y="783"/>
                    </a:lnTo>
                    <a:lnTo>
                      <a:pt x="571" y="784"/>
                    </a:lnTo>
                    <a:lnTo>
                      <a:pt x="571" y="784"/>
                    </a:lnTo>
                    <a:lnTo>
                      <a:pt x="582" y="787"/>
                    </a:lnTo>
                    <a:lnTo>
                      <a:pt x="588" y="788"/>
                    </a:lnTo>
                    <a:lnTo>
                      <a:pt x="595" y="788"/>
                    </a:lnTo>
                    <a:lnTo>
                      <a:pt x="600" y="789"/>
                    </a:lnTo>
                    <a:lnTo>
                      <a:pt x="600" y="789"/>
                    </a:lnTo>
                    <a:lnTo>
                      <a:pt x="601" y="791"/>
                    </a:lnTo>
                    <a:lnTo>
                      <a:pt x="601" y="796"/>
                    </a:lnTo>
                    <a:lnTo>
                      <a:pt x="601" y="796"/>
                    </a:lnTo>
                    <a:lnTo>
                      <a:pt x="604" y="800"/>
                    </a:lnTo>
                    <a:lnTo>
                      <a:pt x="609" y="801"/>
                    </a:lnTo>
                    <a:lnTo>
                      <a:pt x="609" y="801"/>
                    </a:lnTo>
                    <a:lnTo>
                      <a:pt x="613" y="801"/>
                    </a:lnTo>
                    <a:lnTo>
                      <a:pt x="614" y="801"/>
                    </a:lnTo>
                    <a:lnTo>
                      <a:pt x="614" y="800"/>
                    </a:lnTo>
                    <a:lnTo>
                      <a:pt x="615" y="798"/>
                    </a:lnTo>
                    <a:lnTo>
                      <a:pt x="615" y="798"/>
                    </a:lnTo>
                    <a:lnTo>
                      <a:pt x="614" y="792"/>
                    </a:lnTo>
                    <a:lnTo>
                      <a:pt x="613" y="787"/>
                    </a:lnTo>
                    <a:lnTo>
                      <a:pt x="613" y="785"/>
                    </a:lnTo>
                    <a:lnTo>
                      <a:pt x="613" y="785"/>
                    </a:lnTo>
                    <a:lnTo>
                      <a:pt x="614" y="787"/>
                    </a:lnTo>
                    <a:lnTo>
                      <a:pt x="618" y="794"/>
                    </a:lnTo>
                    <a:lnTo>
                      <a:pt x="620" y="796"/>
                    </a:lnTo>
                    <a:lnTo>
                      <a:pt x="620" y="796"/>
                    </a:lnTo>
                    <a:lnTo>
                      <a:pt x="622" y="796"/>
                    </a:lnTo>
                    <a:lnTo>
                      <a:pt x="628" y="797"/>
                    </a:lnTo>
                    <a:lnTo>
                      <a:pt x="632" y="800"/>
                    </a:lnTo>
                    <a:lnTo>
                      <a:pt x="634" y="801"/>
                    </a:lnTo>
                    <a:lnTo>
                      <a:pt x="634" y="801"/>
                    </a:lnTo>
                    <a:lnTo>
                      <a:pt x="637" y="800"/>
                    </a:lnTo>
                    <a:lnTo>
                      <a:pt x="637" y="800"/>
                    </a:lnTo>
                    <a:lnTo>
                      <a:pt x="638" y="798"/>
                    </a:lnTo>
                    <a:lnTo>
                      <a:pt x="638" y="798"/>
                    </a:lnTo>
                    <a:lnTo>
                      <a:pt x="638" y="796"/>
                    </a:lnTo>
                    <a:lnTo>
                      <a:pt x="639" y="791"/>
                    </a:lnTo>
                    <a:lnTo>
                      <a:pt x="639" y="791"/>
                    </a:lnTo>
                    <a:lnTo>
                      <a:pt x="639" y="788"/>
                    </a:lnTo>
                    <a:lnTo>
                      <a:pt x="639" y="787"/>
                    </a:lnTo>
                    <a:lnTo>
                      <a:pt x="640" y="788"/>
                    </a:lnTo>
                    <a:lnTo>
                      <a:pt x="645" y="791"/>
                    </a:lnTo>
                    <a:lnTo>
                      <a:pt x="646" y="792"/>
                    </a:lnTo>
                    <a:lnTo>
                      <a:pt x="646" y="792"/>
                    </a:lnTo>
                    <a:lnTo>
                      <a:pt x="645" y="795"/>
                    </a:lnTo>
                    <a:lnTo>
                      <a:pt x="640" y="797"/>
                    </a:lnTo>
                    <a:lnTo>
                      <a:pt x="637" y="800"/>
                    </a:lnTo>
                    <a:lnTo>
                      <a:pt x="637" y="800"/>
                    </a:lnTo>
                    <a:lnTo>
                      <a:pt x="637" y="802"/>
                    </a:lnTo>
                    <a:lnTo>
                      <a:pt x="637" y="802"/>
                    </a:lnTo>
                    <a:lnTo>
                      <a:pt x="638" y="803"/>
                    </a:lnTo>
                    <a:lnTo>
                      <a:pt x="638" y="803"/>
                    </a:lnTo>
                    <a:lnTo>
                      <a:pt x="652" y="803"/>
                    </a:lnTo>
                    <a:lnTo>
                      <a:pt x="655" y="804"/>
                    </a:lnTo>
                    <a:lnTo>
                      <a:pt x="656" y="806"/>
                    </a:lnTo>
                    <a:lnTo>
                      <a:pt x="656" y="806"/>
                    </a:lnTo>
                    <a:lnTo>
                      <a:pt x="656" y="809"/>
                    </a:lnTo>
                    <a:lnTo>
                      <a:pt x="656" y="809"/>
                    </a:lnTo>
                    <a:lnTo>
                      <a:pt x="656" y="814"/>
                    </a:lnTo>
                    <a:lnTo>
                      <a:pt x="656" y="814"/>
                    </a:lnTo>
                    <a:lnTo>
                      <a:pt x="657" y="815"/>
                    </a:lnTo>
                    <a:lnTo>
                      <a:pt x="657" y="816"/>
                    </a:lnTo>
                    <a:lnTo>
                      <a:pt x="658" y="816"/>
                    </a:lnTo>
                    <a:lnTo>
                      <a:pt x="659" y="818"/>
                    </a:lnTo>
                    <a:lnTo>
                      <a:pt x="662" y="819"/>
                    </a:lnTo>
                    <a:lnTo>
                      <a:pt x="662" y="819"/>
                    </a:lnTo>
                    <a:lnTo>
                      <a:pt x="665" y="819"/>
                    </a:lnTo>
                    <a:lnTo>
                      <a:pt x="669" y="820"/>
                    </a:lnTo>
                    <a:lnTo>
                      <a:pt x="675" y="825"/>
                    </a:lnTo>
                    <a:lnTo>
                      <a:pt x="682" y="831"/>
                    </a:lnTo>
                    <a:lnTo>
                      <a:pt x="686" y="833"/>
                    </a:lnTo>
                    <a:lnTo>
                      <a:pt x="686" y="833"/>
                    </a:lnTo>
                    <a:lnTo>
                      <a:pt x="688" y="834"/>
                    </a:lnTo>
                    <a:lnTo>
                      <a:pt x="688" y="834"/>
                    </a:lnTo>
                    <a:lnTo>
                      <a:pt x="693" y="834"/>
                    </a:lnTo>
                    <a:lnTo>
                      <a:pt x="697" y="835"/>
                    </a:lnTo>
                    <a:lnTo>
                      <a:pt x="697" y="835"/>
                    </a:lnTo>
                    <a:lnTo>
                      <a:pt x="709" y="834"/>
                    </a:lnTo>
                    <a:lnTo>
                      <a:pt x="731" y="832"/>
                    </a:lnTo>
                    <a:lnTo>
                      <a:pt x="742" y="831"/>
                    </a:lnTo>
                    <a:lnTo>
                      <a:pt x="745" y="829"/>
                    </a:lnTo>
                    <a:lnTo>
                      <a:pt x="745" y="829"/>
                    </a:lnTo>
                    <a:lnTo>
                      <a:pt x="749" y="827"/>
                    </a:lnTo>
                    <a:lnTo>
                      <a:pt x="749" y="827"/>
                    </a:lnTo>
                    <a:lnTo>
                      <a:pt x="751" y="823"/>
                    </a:lnTo>
                    <a:lnTo>
                      <a:pt x="751" y="823"/>
                    </a:lnTo>
                    <a:lnTo>
                      <a:pt x="753" y="820"/>
                    </a:lnTo>
                    <a:lnTo>
                      <a:pt x="756" y="816"/>
                    </a:lnTo>
                    <a:lnTo>
                      <a:pt x="759" y="812"/>
                    </a:lnTo>
                    <a:lnTo>
                      <a:pt x="782" y="790"/>
                    </a:lnTo>
                    <a:lnTo>
                      <a:pt x="787" y="787"/>
                    </a:lnTo>
                    <a:lnTo>
                      <a:pt x="792" y="783"/>
                    </a:lnTo>
                    <a:lnTo>
                      <a:pt x="804" y="777"/>
                    </a:lnTo>
                    <a:lnTo>
                      <a:pt x="805" y="772"/>
                    </a:lnTo>
                    <a:lnTo>
                      <a:pt x="807" y="771"/>
                    </a:lnTo>
                    <a:lnTo>
                      <a:pt x="807" y="771"/>
                    </a:lnTo>
                    <a:lnTo>
                      <a:pt x="808" y="770"/>
                    </a:lnTo>
                    <a:lnTo>
                      <a:pt x="814" y="770"/>
                    </a:lnTo>
                    <a:lnTo>
                      <a:pt x="817" y="771"/>
                    </a:lnTo>
                    <a:lnTo>
                      <a:pt x="818" y="772"/>
                    </a:lnTo>
                    <a:lnTo>
                      <a:pt x="818" y="772"/>
                    </a:lnTo>
                    <a:lnTo>
                      <a:pt x="821" y="772"/>
                    </a:lnTo>
                    <a:lnTo>
                      <a:pt x="823" y="771"/>
                    </a:lnTo>
                    <a:lnTo>
                      <a:pt x="820" y="767"/>
                    </a:lnTo>
                    <a:lnTo>
                      <a:pt x="819" y="763"/>
                    </a:lnTo>
                    <a:lnTo>
                      <a:pt x="819" y="760"/>
                    </a:lnTo>
                    <a:lnTo>
                      <a:pt x="821" y="758"/>
                    </a:lnTo>
                    <a:lnTo>
                      <a:pt x="821" y="757"/>
                    </a:lnTo>
                    <a:lnTo>
                      <a:pt x="818" y="760"/>
                    </a:lnTo>
                    <a:lnTo>
                      <a:pt x="818" y="760"/>
                    </a:lnTo>
                    <a:lnTo>
                      <a:pt x="818" y="763"/>
                    </a:lnTo>
                    <a:lnTo>
                      <a:pt x="818" y="763"/>
                    </a:lnTo>
                    <a:lnTo>
                      <a:pt x="819" y="767"/>
                    </a:lnTo>
                    <a:lnTo>
                      <a:pt x="819" y="767"/>
                    </a:lnTo>
                    <a:lnTo>
                      <a:pt x="820" y="771"/>
                    </a:lnTo>
                    <a:lnTo>
                      <a:pt x="819" y="771"/>
                    </a:lnTo>
                    <a:lnTo>
                      <a:pt x="817" y="770"/>
                    </a:lnTo>
                    <a:lnTo>
                      <a:pt x="817" y="770"/>
                    </a:lnTo>
                    <a:lnTo>
                      <a:pt x="814" y="769"/>
                    </a:lnTo>
                    <a:lnTo>
                      <a:pt x="814" y="769"/>
                    </a:lnTo>
                    <a:lnTo>
                      <a:pt x="808" y="769"/>
                    </a:lnTo>
                    <a:lnTo>
                      <a:pt x="808" y="769"/>
                    </a:lnTo>
                    <a:lnTo>
                      <a:pt x="806" y="771"/>
                    </a:lnTo>
                    <a:lnTo>
                      <a:pt x="805" y="771"/>
                    </a:lnTo>
                    <a:lnTo>
                      <a:pt x="804" y="772"/>
                    </a:lnTo>
                    <a:lnTo>
                      <a:pt x="804" y="777"/>
                    </a:lnTo>
                    <a:lnTo>
                      <a:pt x="792" y="783"/>
                    </a:lnTo>
                    <a:lnTo>
                      <a:pt x="787" y="785"/>
                    </a:lnTo>
                    <a:lnTo>
                      <a:pt x="781" y="789"/>
                    </a:lnTo>
                    <a:lnTo>
                      <a:pt x="758" y="810"/>
                    </a:lnTo>
                    <a:lnTo>
                      <a:pt x="755" y="815"/>
                    </a:lnTo>
                    <a:lnTo>
                      <a:pt x="752" y="820"/>
                    </a:lnTo>
                    <a:lnTo>
                      <a:pt x="751" y="823"/>
                    </a:lnTo>
                    <a:lnTo>
                      <a:pt x="748" y="826"/>
                    </a:lnTo>
                    <a:lnTo>
                      <a:pt x="745" y="828"/>
                    </a:lnTo>
                    <a:lnTo>
                      <a:pt x="742" y="829"/>
                    </a:lnTo>
                    <a:lnTo>
                      <a:pt x="731" y="831"/>
                    </a:lnTo>
                    <a:lnTo>
                      <a:pt x="709" y="833"/>
                    </a:lnTo>
                    <a:lnTo>
                      <a:pt x="697" y="834"/>
                    </a:lnTo>
                    <a:lnTo>
                      <a:pt x="693" y="833"/>
                    </a:lnTo>
                    <a:lnTo>
                      <a:pt x="693" y="833"/>
                    </a:lnTo>
                    <a:lnTo>
                      <a:pt x="689" y="833"/>
                    </a:lnTo>
                    <a:lnTo>
                      <a:pt x="686" y="832"/>
                    </a:lnTo>
                    <a:lnTo>
                      <a:pt x="683" y="831"/>
                    </a:lnTo>
                    <a:lnTo>
                      <a:pt x="676" y="825"/>
                    </a:lnTo>
                    <a:lnTo>
                      <a:pt x="669" y="819"/>
                    </a:lnTo>
                    <a:lnTo>
                      <a:pt x="665" y="818"/>
                    </a:lnTo>
                    <a:lnTo>
                      <a:pt x="665" y="818"/>
                    </a:lnTo>
                    <a:lnTo>
                      <a:pt x="662" y="818"/>
                    </a:lnTo>
                    <a:lnTo>
                      <a:pt x="660" y="816"/>
                    </a:lnTo>
                    <a:lnTo>
                      <a:pt x="658" y="815"/>
                    </a:lnTo>
                    <a:lnTo>
                      <a:pt x="657" y="814"/>
                    </a:lnTo>
                    <a:lnTo>
                      <a:pt x="657" y="815"/>
                    </a:lnTo>
                    <a:lnTo>
                      <a:pt x="657" y="814"/>
                    </a:lnTo>
                    <a:lnTo>
                      <a:pt x="657" y="814"/>
                    </a:lnTo>
                    <a:lnTo>
                      <a:pt x="657" y="810"/>
                    </a:lnTo>
                    <a:lnTo>
                      <a:pt x="657" y="806"/>
                    </a:lnTo>
                    <a:lnTo>
                      <a:pt x="658" y="806"/>
                    </a:lnTo>
                    <a:lnTo>
                      <a:pt x="656" y="804"/>
                    </a:lnTo>
                    <a:lnTo>
                      <a:pt x="656" y="803"/>
                    </a:lnTo>
                    <a:lnTo>
                      <a:pt x="656" y="803"/>
                    </a:lnTo>
                    <a:lnTo>
                      <a:pt x="652" y="802"/>
                    </a:lnTo>
                    <a:lnTo>
                      <a:pt x="652" y="802"/>
                    </a:lnTo>
                    <a:lnTo>
                      <a:pt x="638" y="802"/>
                    </a:lnTo>
                    <a:lnTo>
                      <a:pt x="638" y="802"/>
                    </a:lnTo>
                    <a:lnTo>
                      <a:pt x="638" y="800"/>
                    </a:lnTo>
                    <a:lnTo>
                      <a:pt x="640" y="798"/>
                    </a:lnTo>
                    <a:lnTo>
                      <a:pt x="645" y="795"/>
                    </a:lnTo>
                    <a:lnTo>
                      <a:pt x="647" y="794"/>
                    </a:lnTo>
                    <a:lnTo>
                      <a:pt x="647" y="794"/>
                    </a:lnTo>
                    <a:lnTo>
                      <a:pt x="647" y="791"/>
                    </a:lnTo>
                    <a:lnTo>
                      <a:pt x="647" y="791"/>
                    </a:lnTo>
                    <a:lnTo>
                      <a:pt x="646" y="790"/>
                    </a:lnTo>
                    <a:lnTo>
                      <a:pt x="646" y="790"/>
                    </a:lnTo>
                    <a:lnTo>
                      <a:pt x="641" y="787"/>
                    </a:lnTo>
                    <a:lnTo>
                      <a:pt x="639" y="785"/>
                    </a:lnTo>
                    <a:lnTo>
                      <a:pt x="639" y="785"/>
                    </a:lnTo>
                    <a:lnTo>
                      <a:pt x="638" y="787"/>
                    </a:lnTo>
                    <a:lnTo>
                      <a:pt x="638" y="787"/>
                    </a:lnTo>
                    <a:lnTo>
                      <a:pt x="638" y="791"/>
                    </a:lnTo>
                    <a:lnTo>
                      <a:pt x="637" y="796"/>
                    </a:lnTo>
                    <a:lnTo>
                      <a:pt x="637" y="796"/>
                    </a:lnTo>
                    <a:lnTo>
                      <a:pt x="637" y="797"/>
                    </a:lnTo>
                    <a:lnTo>
                      <a:pt x="635" y="798"/>
                    </a:lnTo>
                    <a:lnTo>
                      <a:pt x="634" y="800"/>
                    </a:lnTo>
                    <a:lnTo>
                      <a:pt x="632" y="798"/>
                    </a:lnTo>
                    <a:lnTo>
                      <a:pt x="628" y="796"/>
                    </a:lnTo>
                    <a:lnTo>
                      <a:pt x="628" y="796"/>
                    </a:lnTo>
                    <a:lnTo>
                      <a:pt x="622" y="795"/>
                    </a:lnTo>
                    <a:lnTo>
                      <a:pt x="620" y="795"/>
                    </a:lnTo>
                    <a:lnTo>
                      <a:pt x="619" y="794"/>
                    </a:lnTo>
                    <a:lnTo>
                      <a:pt x="615" y="785"/>
                    </a:lnTo>
                    <a:lnTo>
                      <a:pt x="614" y="784"/>
                    </a:lnTo>
                    <a:lnTo>
                      <a:pt x="614" y="784"/>
                    </a:lnTo>
                    <a:lnTo>
                      <a:pt x="613" y="784"/>
                    </a:lnTo>
                    <a:lnTo>
                      <a:pt x="612" y="784"/>
                    </a:lnTo>
                    <a:lnTo>
                      <a:pt x="612" y="787"/>
                    </a:lnTo>
                    <a:lnTo>
                      <a:pt x="612" y="787"/>
                    </a:lnTo>
                    <a:lnTo>
                      <a:pt x="613" y="792"/>
                    </a:lnTo>
                    <a:lnTo>
                      <a:pt x="614" y="797"/>
                    </a:lnTo>
                    <a:lnTo>
                      <a:pt x="613" y="800"/>
                    </a:lnTo>
                    <a:lnTo>
                      <a:pt x="613" y="800"/>
                    </a:lnTo>
                    <a:lnTo>
                      <a:pt x="613" y="800"/>
                    </a:lnTo>
                    <a:lnTo>
                      <a:pt x="609" y="800"/>
                    </a:lnTo>
                    <a:lnTo>
                      <a:pt x="606" y="798"/>
                    </a:lnTo>
                    <a:lnTo>
                      <a:pt x="602" y="796"/>
                    </a:lnTo>
                    <a:lnTo>
                      <a:pt x="602" y="791"/>
                    </a:lnTo>
                    <a:lnTo>
                      <a:pt x="602" y="791"/>
                    </a:lnTo>
                    <a:lnTo>
                      <a:pt x="601" y="789"/>
                    </a:lnTo>
                    <a:lnTo>
                      <a:pt x="601" y="789"/>
                    </a:lnTo>
                    <a:lnTo>
                      <a:pt x="600" y="788"/>
                    </a:lnTo>
                    <a:lnTo>
                      <a:pt x="600" y="788"/>
                    </a:lnTo>
                    <a:lnTo>
                      <a:pt x="595" y="787"/>
                    </a:lnTo>
                    <a:lnTo>
                      <a:pt x="595" y="787"/>
                    </a:lnTo>
                    <a:lnTo>
                      <a:pt x="588" y="787"/>
                    </a:lnTo>
                    <a:lnTo>
                      <a:pt x="582" y="785"/>
                    </a:lnTo>
                    <a:lnTo>
                      <a:pt x="572" y="783"/>
                    </a:lnTo>
                    <a:lnTo>
                      <a:pt x="569" y="782"/>
                    </a:lnTo>
                    <a:lnTo>
                      <a:pt x="567" y="779"/>
                    </a:lnTo>
                    <a:lnTo>
                      <a:pt x="566" y="778"/>
                    </a:lnTo>
                    <a:lnTo>
                      <a:pt x="566" y="778"/>
                    </a:lnTo>
                    <a:lnTo>
                      <a:pt x="564" y="777"/>
                    </a:lnTo>
                    <a:lnTo>
                      <a:pt x="564" y="777"/>
                    </a:lnTo>
                    <a:lnTo>
                      <a:pt x="564" y="777"/>
                    </a:lnTo>
                    <a:lnTo>
                      <a:pt x="564" y="777"/>
                    </a:lnTo>
                    <a:lnTo>
                      <a:pt x="558" y="778"/>
                    </a:lnTo>
                    <a:lnTo>
                      <a:pt x="553" y="781"/>
                    </a:lnTo>
                    <a:lnTo>
                      <a:pt x="544" y="787"/>
                    </a:lnTo>
                    <a:lnTo>
                      <a:pt x="544" y="787"/>
                    </a:lnTo>
                    <a:lnTo>
                      <a:pt x="534" y="792"/>
                    </a:lnTo>
                    <a:lnTo>
                      <a:pt x="529" y="795"/>
                    </a:lnTo>
                    <a:lnTo>
                      <a:pt x="525" y="796"/>
                    </a:lnTo>
                    <a:lnTo>
                      <a:pt x="523" y="796"/>
                    </a:lnTo>
                    <a:lnTo>
                      <a:pt x="511" y="798"/>
                    </a:lnTo>
                    <a:lnTo>
                      <a:pt x="508" y="801"/>
                    </a:lnTo>
                    <a:lnTo>
                      <a:pt x="508" y="801"/>
                    </a:lnTo>
                    <a:lnTo>
                      <a:pt x="504" y="802"/>
                    </a:lnTo>
                    <a:lnTo>
                      <a:pt x="504" y="802"/>
                    </a:lnTo>
                    <a:lnTo>
                      <a:pt x="504" y="802"/>
                    </a:lnTo>
                    <a:lnTo>
                      <a:pt x="504" y="802"/>
                    </a:lnTo>
                    <a:lnTo>
                      <a:pt x="494" y="812"/>
                    </a:lnTo>
                    <a:lnTo>
                      <a:pt x="485" y="822"/>
                    </a:lnTo>
                    <a:lnTo>
                      <a:pt x="482" y="827"/>
                    </a:lnTo>
                    <a:lnTo>
                      <a:pt x="478" y="833"/>
                    </a:lnTo>
                    <a:lnTo>
                      <a:pt x="477" y="839"/>
                    </a:lnTo>
                    <a:lnTo>
                      <a:pt x="476" y="845"/>
                    </a:lnTo>
                    <a:lnTo>
                      <a:pt x="476" y="845"/>
                    </a:lnTo>
                    <a:lnTo>
                      <a:pt x="476" y="851"/>
                    </a:lnTo>
                    <a:lnTo>
                      <a:pt x="478" y="858"/>
                    </a:lnTo>
                    <a:lnTo>
                      <a:pt x="478" y="857"/>
                    </a:lnTo>
                    <a:lnTo>
                      <a:pt x="478" y="857"/>
                    </a:lnTo>
                    <a:lnTo>
                      <a:pt x="478" y="862"/>
                    </a:lnTo>
                    <a:lnTo>
                      <a:pt x="477" y="868"/>
                    </a:lnTo>
                    <a:lnTo>
                      <a:pt x="477" y="868"/>
                    </a:lnTo>
                    <a:lnTo>
                      <a:pt x="477" y="875"/>
                    </a:lnTo>
                    <a:lnTo>
                      <a:pt x="478" y="876"/>
                    </a:lnTo>
                    <a:lnTo>
                      <a:pt x="478" y="876"/>
                    </a:lnTo>
                    <a:lnTo>
                      <a:pt x="479" y="877"/>
                    </a:lnTo>
                    <a:lnTo>
                      <a:pt x="479" y="877"/>
                    </a:lnTo>
                    <a:lnTo>
                      <a:pt x="482" y="880"/>
                    </a:lnTo>
                    <a:lnTo>
                      <a:pt x="483" y="881"/>
                    </a:lnTo>
                    <a:lnTo>
                      <a:pt x="484" y="882"/>
                    </a:lnTo>
                    <a:lnTo>
                      <a:pt x="484" y="885"/>
                    </a:lnTo>
                    <a:lnTo>
                      <a:pt x="484" y="885"/>
                    </a:lnTo>
                    <a:lnTo>
                      <a:pt x="484" y="887"/>
                    </a:lnTo>
                    <a:lnTo>
                      <a:pt x="478" y="882"/>
                    </a:lnTo>
                    <a:lnTo>
                      <a:pt x="472" y="881"/>
                    </a:lnTo>
                    <a:lnTo>
                      <a:pt x="472" y="881"/>
                    </a:lnTo>
                    <a:lnTo>
                      <a:pt x="472" y="881"/>
                    </a:lnTo>
                    <a:lnTo>
                      <a:pt x="463" y="880"/>
                    </a:lnTo>
                    <a:lnTo>
                      <a:pt x="463" y="880"/>
                    </a:lnTo>
                    <a:lnTo>
                      <a:pt x="459" y="880"/>
                    </a:lnTo>
                    <a:lnTo>
                      <a:pt x="455" y="881"/>
                    </a:lnTo>
                    <a:lnTo>
                      <a:pt x="452" y="884"/>
                    </a:lnTo>
                    <a:lnTo>
                      <a:pt x="452" y="884"/>
                    </a:lnTo>
                    <a:lnTo>
                      <a:pt x="447" y="887"/>
                    </a:lnTo>
                    <a:lnTo>
                      <a:pt x="445" y="889"/>
                    </a:lnTo>
                    <a:lnTo>
                      <a:pt x="441" y="889"/>
                    </a:lnTo>
                    <a:lnTo>
                      <a:pt x="442" y="890"/>
                    </a:lnTo>
                    <a:lnTo>
                      <a:pt x="442" y="889"/>
                    </a:lnTo>
                    <a:lnTo>
                      <a:pt x="438" y="889"/>
                    </a:lnTo>
                    <a:lnTo>
                      <a:pt x="435" y="888"/>
                    </a:lnTo>
                    <a:lnTo>
                      <a:pt x="435" y="889"/>
                    </a:lnTo>
                    <a:lnTo>
                      <a:pt x="435" y="889"/>
                    </a:lnTo>
                    <a:lnTo>
                      <a:pt x="435" y="889"/>
                    </a:lnTo>
                    <a:lnTo>
                      <a:pt x="420" y="882"/>
                    </a:lnTo>
                    <a:lnTo>
                      <a:pt x="411" y="880"/>
                    </a:lnTo>
                    <a:lnTo>
                      <a:pt x="411" y="880"/>
                    </a:lnTo>
                    <a:lnTo>
                      <a:pt x="390" y="876"/>
                    </a:lnTo>
                    <a:lnTo>
                      <a:pt x="390" y="876"/>
                    </a:lnTo>
                    <a:lnTo>
                      <a:pt x="391" y="876"/>
                    </a:lnTo>
                    <a:lnTo>
                      <a:pt x="386" y="874"/>
                    </a:lnTo>
                    <a:lnTo>
                      <a:pt x="386" y="874"/>
                    </a:lnTo>
                    <a:lnTo>
                      <a:pt x="376" y="871"/>
                    </a:lnTo>
                    <a:lnTo>
                      <a:pt x="377" y="857"/>
                    </a:lnTo>
                    <a:lnTo>
                      <a:pt x="377" y="857"/>
                    </a:lnTo>
                    <a:lnTo>
                      <a:pt x="377" y="856"/>
                    </a:lnTo>
                    <a:lnTo>
                      <a:pt x="376" y="854"/>
                    </a:lnTo>
                    <a:lnTo>
                      <a:pt x="376" y="853"/>
                    </a:lnTo>
                    <a:lnTo>
                      <a:pt x="371" y="852"/>
                    </a:lnTo>
                    <a:lnTo>
                      <a:pt x="365" y="850"/>
                    </a:lnTo>
                    <a:lnTo>
                      <a:pt x="360" y="847"/>
                    </a:lnTo>
                    <a:lnTo>
                      <a:pt x="358" y="845"/>
                    </a:lnTo>
                    <a:lnTo>
                      <a:pt x="358" y="845"/>
                    </a:lnTo>
                    <a:lnTo>
                      <a:pt x="355" y="844"/>
                    </a:lnTo>
                    <a:lnTo>
                      <a:pt x="354" y="844"/>
                    </a:lnTo>
                    <a:lnTo>
                      <a:pt x="348" y="844"/>
                    </a:lnTo>
                    <a:lnTo>
                      <a:pt x="346" y="843"/>
                    </a:lnTo>
                    <a:lnTo>
                      <a:pt x="343" y="841"/>
                    </a:lnTo>
                    <a:lnTo>
                      <a:pt x="343" y="841"/>
                    </a:lnTo>
                    <a:lnTo>
                      <a:pt x="343" y="841"/>
                    </a:lnTo>
                    <a:lnTo>
                      <a:pt x="343" y="841"/>
                    </a:lnTo>
                    <a:lnTo>
                      <a:pt x="337" y="840"/>
                    </a:lnTo>
                    <a:lnTo>
                      <a:pt x="331" y="838"/>
                    </a:lnTo>
                    <a:lnTo>
                      <a:pt x="321" y="833"/>
                    </a:lnTo>
                    <a:lnTo>
                      <a:pt x="321" y="833"/>
                    </a:lnTo>
                    <a:lnTo>
                      <a:pt x="311" y="827"/>
                    </a:lnTo>
                    <a:lnTo>
                      <a:pt x="306" y="826"/>
                    </a:lnTo>
                    <a:lnTo>
                      <a:pt x="300" y="825"/>
                    </a:lnTo>
                    <a:lnTo>
                      <a:pt x="300" y="825"/>
                    </a:lnTo>
                    <a:lnTo>
                      <a:pt x="300" y="825"/>
                    </a:lnTo>
                    <a:lnTo>
                      <a:pt x="298" y="826"/>
                    </a:lnTo>
                    <a:lnTo>
                      <a:pt x="296" y="827"/>
                    </a:lnTo>
                    <a:lnTo>
                      <a:pt x="296" y="827"/>
                    </a:lnTo>
                    <a:lnTo>
                      <a:pt x="296" y="837"/>
                    </a:lnTo>
                    <a:lnTo>
                      <a:pt x="294" y="838"/>
                    </a:lnTo>
                    <a:lnTo>
                      <a:pt x="294" y="838"/>
                    </a:lnTo>
                    <a:lnTo>
                      <a:pt x="294" y="838"/>
                    </a:lnTo>
                    <a:lnTo>
                      <a:pt x="290" y="839"/>
                    </a:lnTo>
                    <a:lnTo>
                      <a:pt x="280" y="838"/>
                    </a:lnTo>
                    <a:lnTo>
                      <a:pt x="280" y="839"/>
                    </a:lnTo>
                    <a:lnTo>
                      <a:pt x="280" y="838"/>
                    </a:lnTo>
                    <a:lnTo>
                      <a:pt x="280" y="838"/>
                    </a:lnTo>
                    <a:lnTo>
                      <a:pt x="262" y="833"/>
                    </a:lnTo>
                    <a:lnTo>
                      <a:pt x="254" y="833"/>
                    </a:lnTo>
                    <a:lnTo>
                      <a:pt x="253" y="833"/>
                    </a:lnTo>
                    <a:lnTo>
                      <a:pt x="253" y="833"/>
                    </a:lnTo>
                    <a:lnTo>
                      <a:pt x="249" y="833"/>
                    </a:lnTo>
                    <a:lnTo>
                      <a:pt x="244" y="831"/>
                    </a:lnTo>
                    <a:lnTo>
                      <a:pt x="244" y="831"/>
                    </a:lnTo>
                    <a:lnTo>
                      <a:pt x="223" y="815"/>
                    </a:lnTo>
                    <a:lnTo>
                      <a:pt x="223" y="815"/>
                    </a:lnTo>
                    <a:lnTo>
                      <a:pt x="221" y="814"/>
                    </a:lnTo>
                    <a:lnTo>
                      <a:pt x="219" y="814"/>
                    </a:lnTo>
                    <a:lnTo>
                      <a:pt x="217" y="816"/>
                    </a:lnTo>
                    <a:lnTo>
                      <a:pt x="213" y="818"/>
                    </a:lnTo>
                    <a:lnTo>
                      <a:pt x="210" y="818"/>
                    </a:lnTo>
                    <a:lnTo>
                      <a:pt x="207" y="818"/>
                    </a:lnTo>
                    <a:lnTo>
                      <a:pt x="204" y="815"/>
                    </a:lnTo>
                    <a:lnTo>
                      <a:pt x="200" y="813"/>
                    </a:lnTo>
                    <a:lnTo>
                      <a:pt x="194" y="803"/>
                    </a:lnTo>
                    <a:lnTo>
                      <a:pt x="192" y="801"/>
                    </a:lnTo>
                    <a:lnTo>
                      <a:pt x="192" y="801"/>
                    </a:lnTo>
                    <a:lnTo>
                      <a:pt x="186" y="797"/>
                    </a:lnTo>
                    <a:lnTo>
                      <a:pt x="178" y="794"/>
                    </a:lnTo>
                    <a:lnTo>
                      <a:pt x="160" y="784"/>
                    </a:lnTo>
                    <a:lnTo>
                      <a:pt x="157" y="783"/>
                    </a:lnTo>
                    <a:lnTo>
                      <a:pt x="156" y="779"/>
                    </a:lnTo>
                    <a:lnTo>
                      <a:pt x="153" y="775"/>
                    </a:lnTo>
                    <a:lnTo>
                      <a:pt x="150" y="772"/>
                    </a:lnTo>
                    <a:lnTo>
                      <a:pt x="150" y="772"/>
                    </a:lnTo>
                    <a:lnTo>
                      <a:pt x="148" y="772"/>
                    </a:lnTo>
                    <a:lnTo>
                      <a:pt x="148" y="772"/>
                    </a:lnTo>
                    <a:lnTo>
                      <a:pt x="147" y="773"/>
                    </a:lnTo>
                    <a:lnTo>
                      <a:pt x="147" y="773"/>
                    </a:lnTo>
                    <a:lnTo>
                      <a:pt x="145" y="776"/>
                    </a:lnTo>
                    <a:lnTo>
                      <a:pt x="144" y="778"/>
                    </a:lnTo>
                    <a:lnTo>
                      <a:pt x="143" y="779"/>
                    </a:lnTo>
                    <a:lnTo>
                      <a:pt x="142" y="779"/>
                    </a:lnTo>
                    <a:lnTo>
                      <a:pt x="141" y="778"/>
                    </a:lnTo>
                    <a:lnTo>
                      <a:pt x="141" y="778"/>
                    </a:lnTo>
                    <a:lnTo>
                      <a:pt x="142" y="776"/>
                    </a:lnTo>
                    <a:lnTo>
                      <a:pt x="149" y="769"/>
                    </a:lnTo>
                    <a:lnTo>
                      <a:pt x="148" y="769"/>
                    </a:lnTo>
                    <a:lnTo>
                      <a:pt x="149" y="769"/>
                    </a:lnTo>
                    <a:lnTo>
                      <a:pt x="150" y="767"/>
                    </a:lnTo>
                    <a:lnTo>
                      <a:pt x="150" y="767"/>
                    </a:lnTo>
                    <a:lnTo>
                      <a:pt x="150" y="765"/>
                    </a:lnTo>
                    <a:lnTo>
                      <a:pt x="150" y="765"/>
                    </a:lnTo>
                    <a:lnTo>
                      <a:pt x="149" y="761"/>
                    </a:lnTo>
                    <a:lnTo>
                      <a:pt x="149" y="761"/>
                    </a:lnTo>
                    <a:lnTo>
                      <a:pt x="145" y="759"/>
                    </a:lnTo>
                    <a:lnTo>
                      <a:pt x="145" y="759"/>
                    </a:lnTo>
                    <a:lnTo>
                      <a:pt x="141" y="758"/>
                    </a:lnTo>
                    <a:lnTo>
                      <a:pt x="133" y="757"/>
                    </a:lnTo>
                    <a:lnTo>
                      <a:pt x="128" y="753"/>
                    </a:lnTo>
                    <a:lnTo>
                      <a:pt x="124" y="748"/>
                    </a:lnTo>
                    <a:lnTo>
                      <a:pt x="120" y="744"/>
                    </a:lnTo>
                    <a:lnTo>
                      <a:pt x="135" y="744"/>
                    </a:lnTo>
                    <a:lnTo>
                      <a:pt x="138" y="741"/>
                    </a:lnTo>
                    <a:lnTo>
                      <a:pt x="138" y="741"/>
                    </a:lnTo>
                    <a:lnTo>
                      <a:pt x="139" y="740"/>
                    </a:lnTo>
                    <a:lnTo>
                      <a:pt x="141" y="736"/>
                    </a:lnTo>
                    <a:lnTo>
                      <a:pt x="141" y="736"/>
                    </a:lnTo>
                    <a:lnTo>
                      <a:pt x="144" y="729"/>
                    </a:lnTo>
                    <a:lnTo>
                      <a:pt x="148" y="723"/>
                    </a:lnTo>
                    <a:lnTo>
                      <a:pt x="151" y="717"/>
                    </a:lnTo>
                    <a:lnTo>
                      <a:pt x="156" y="704"/>
                    </a:lnTo>
                    <a:lnTo>
                      <a:pt x="167" y="672"/>
                    </a:lnTo>
                    <a:lnTo>
                      <a:pt x="181" y="623"/>
                    </a:lnTo>
                    <a:lnTo>
                      <a:pt x="184" y="622"/>
                    </a:lnTo>
                    <a:lnTo>
                      <a:pt x="187" y="618"/>
                    </a:lnTo>
                    <a:lnTo>
                      <a:pt x="195" y="616"/>
                    </a:lnTo>
                    <a:lnTo>
                      <a:pt x="195" y="614"/>
                    </a:lnTo>
                    <a:lnTo>
                      <a:pt x="195" y="612"/>
                    </a:lnTo>
                    <a:lnTo>
                      <a:pt x="192" y="612"/>
                    </a:lnTo>
                    <a:lnTo>
                      <a:pt x="192" y="612"/>
                    </a:lnTo>
                    <a:lnTo>
                      <a:pt x="188" y="611"/>
                    </a:lnTo>
                    <a:lnTo>
                      <a:pt x="187" y="610"/>
                    </a:lnTo>
                    <a:lnTo>
                      <a:pt x="187" y="609"/>
                    </a:lnTo>
                    <a:lnTo>
                      <a:pt x="187" y="599"/>
                    </a:lnTo>
                    <a:lnTo>
                      <a:pt x="191" y="584"/>
                    </a:lnTo>
                    <a:lnTo>
                      <a:pt x="199" y="552"/>
                    </a:lnTo>
                    <a:lnTo>
                      <a:pt x="200" y="542"/>
                    </a:lnTo>
                    <a:lnTo>
                      <a:pt x="201" y="536"/>
                    </a:lnTo>
                    <a:lnTo>
                      <a:pt x="203" y="533"/>
                    </a:lnTo>
                    <a:lnTo>
                      <a:pt x="205" y="529"/>
                    </a:lnTo>
                    <a:lnTo>
                      <a:pt x="206" y="529"/>
                    </a:lnTo>
                    <a:lnTo>
                      <a:pt x="210" y="530"/>
                    </a:lnTo>
                    <a:lnTo>
                      <a:pt x="212" y="533"/>
                    </a:lnTo>
                    <a:lnTo>
                      <a:pt x="213" y="533"/>
                    </a:lnTo>
                    <a:lnTo>
                      <a:pt x="212" y="533"/>
                    </a:lnTo>
                    <a:lnTo>
                      <a:pt x="216" y="536"/>
                    </a:lnTo>
                    <a:lnTo>
                      <a:pt x="225" y="548"/>
                    </a:lnTo>
                    <a:lnTo>
                      <a:pt x="225" y="548"/>
                    </a:lnTo>
                    <a:lnTo>
                      <a:pt x="225" y="548"/>
                    </a:lnTo>
                    <a:lnTo>
                      <a:pt x="225" y="548"/>
                    </a:lnTo>
                    <a:lnTo>
                      <a:pt x="226" y="550"/>
                    </a:lnTo>
                    <a:lnTo>
                      <a:pt x="226" y="554"/>
                    </a:lnTo>
                    <a:lnTo>
                      <a:pt x="226" y="554"/>
                    </a:lnTo>
                    <a:lnTo>
                      <a:pt x="225" y="572"/>
                    </a:lnTo>
                    <a:lnTo>
                      <a:pt x="225" y="572"/>
                    </a:lnTo>
                    <a:lnTo>
                      <a:pt x="225" y="578"/>
                    </a:lnTo>
                    <a:lnTo>
                      <a:pt x="226" y="583"/>
                    </a:lnTo>
                    <a:lnTo>
                      <a:pt x="229" y="587"/>
                    </a:lnTo>
                    <a:lnTo>
                      <a:pt x="234" y="592"/>
                    </a:lnTo>
                    <a:lnTo>
                      <a:pt x="234" y="592"/>
                    </a:lnTo>
                    <a:lnTo>
                      <a:pt x="234" y="592"/>
                    </a:lnTo>
                    <a:lnTo>
                      <a:pt x="234" y="593"/>
                    </a:lnTo>
                    <a:lnTo>
                      <a:pt x="235" y="593"/>
                    </a:lnTo>
                    <a:lnTo>
                      <a:pt x="236" y="593"/>
                    </a:lnTo>
                    <a:lnTo>
                      <a:pt x="236" y="593"/>
                    </a:lnTo>
                    <a:lnTo>
                      <a:pt x="236" y="592"/>
                    </a:lnTo>
                    <a:lnTo>
                      <a:pt x="236" y="591"/>
                    </a:lnTo>
                    <a:lnTo>
                      <a:pt x="235" y="590"/>
                    </a:lnTo>
                    <a:lnTo>
                      <a:pt x="232" y="584"/>
                    </a:lnTo>
                    <a:lnTo>
                      <a:pt x="230" y="580"/>
                    </a:lnTo>
                    <a:lnTo>
                      <a:pt x="230" y="577"/>
                    </a:lnTo>
                    <a:lnTo>
                      <a:pt x="230" y="577"/>
                    </a:lnTo>
                    <a:lnTo>
                      <a:pt x="229" y="545"/>
                    </a:lnTo>
                    <a:lnTo>
                      <a:pt x="228" y="541"/>
                    </a:lnTo>
                    <a:lnTo>
                      <a:pt x="228" y="541"/>
                    </a:lnTo>
                    <a:lnTo>
                      <a:pt x="226" y="537"/>
                    </a:lnTo>
                    <a:lnTo>
                      <a:pt x="221" y="529"/>
                    </a:lnTo>
                    <a:lnTo>
                      <a:pt x="212" y="522"/>
                    </a:lnTo>
                    <a:lnTo>
                      <a:pt x="205" y="516"/>
                    </a:lnTo>
                    <a:lnTo>
                      <a:pt x="201" y="514"/>
                    </a:lnTo>
                    <a:lnTo>
                      <a:pt x="200" y="511"/>
                    </a:lnTo>
                    <a:lnTo>
                      <a:pt x="200" y="511"/>
                    </a:lnTo>
                    <a:lnTo>
                      <a:pt x="200" y="510"/>
                    </a:lnTo>
                    <a:lnTo>
                      <a:pt x="201" y="509"/>
                    </a:lnTo>
                    <a:lnTo>
                      <a:pt x="210" y="506"/>
                    </a:lnTo>
                    <a:lnTo>
                      <a:pt x="210" y="505"/>
                    </a:lnTo>
                    <a:lnTo>
                      <a:pt x="211" y="505"/>
                    </a:lnTo>
                    <a:lnTo>
                      <a:pt x="211" y="502"/>
                    </a:lnTo>
                    <a:lnTo>
                      <a:pt x="211" y="498"/>
                    </a:lnTo>
                    <a:lnTo>
                      <a:pt x="211" y="498"/>
                    </a:lnTo>
                    <a:lnTo>
                      <a:pt x="213" y="486"/>
                    </a:lnTo>
                    <a:lnTo>
                      <a:pt x="213" y="475"/>
                    </a:lnTo>
                    <a:lnTo>
                      <a:pt x="212" y="466"/>
                    </a:lnTo>
                    <a:lnTo>
                      <a:pt x="212" y="461"/>
                    </a:lnTo>
                    <a:lnTo>
                      <a:pt x="215" y="457"/>
                    </a:lnTo>
                    <a:lnTo>
                      <a:pt x="216" y="456"/>
                    </a:lnTo>
                    <a:lnTo>
                      <a:pt x="216" y="456"/>
                    </a:lnTo>
                    <a:lnTo>
                      <a:pt x="216" y="454"/>
                    </a:lnTo>
                    <a:lnTo>
                      <a:pt x="216" y="454"/>
                    </a:lnTo>
                    <a:lnTo>
                      <a:pt x="212" y="452"/>
                    </a:lnTo>
                    <a:lnTo>
                      <a:pt x="212" y="452"/>
                    </a:lnTo>
                    <a:lnTo>
                      <a:pt x="212" y="452"/>
                    </a:lnTo>
                    <a:lnTo>
                      <a:pt x="212" y="452"/>
                    </a:lnTo>
                    <a:lnTo>
                      <a:pt x="205" y="449"/>
                    </a:lnTo>
                    <a:lnTo>
                      <a:pt x="199" y="446"/>
                    </a:lnTo>
                    <a:lnTo>
                      <a:pt x="188" y="438"/>
                    </a:lnTo>
                    <a:lnTo>
                      <a:pt x="179" y="429"/>
                    </a:lnTo>
                    <a:lnTo>
                      <a:pt x="170" y="418"/>
                    </a:lnTo>
                    <a:lnTo>
                      <a:pt x="163" y="407"/>
                    </a:lnTo>
                    <a:lnTo>
                      <a:pt x="157" y="394"/>
                    </a:lnTo>
                    <a:lnTo>
                      <a:pt x="153" y="382"/>
                    </a:lnTo>
                    <a:lnTo>
                      <a:pt x="148" y="369"/>
                    </a:lnTo>
                    <a:lnTo>
                      <a:pt x="148" y="369"/>
                    </a:lnTo>
                    <a:lnTo>
                      <a:pt x="148" y="369"/>
                    </a:lnTo>
                    <a:lnTo>
                      <a:pt x="147" y="367"/>
                    </a:lnTo>
                    <a:lnTo>
                      <a:pt x="148" y="367"/>
                    </a:lnTo>
                    <a:lnTo>
                      <a:pt x="148" y="366"/>
                    </a:lnTo>
                    <a:lnTo>
                      <a:pt x="147" y="366"/>
                    </a:lnTo>
                    <a:lnTo>
                      <a:pt x="148" y="367"/>
                    </a:lnTo>
                    <a:lnTo>
                      <a:pt x="148" y="367"/>
                    </a:lnTo>
                    <a:lnTo>
                      <a:pt x="157" y="375"/>
                    </a:lnTo>
                    <a:lnTo>
                      <a:pt x="159" y="376"/>
                    </a:lnTo>
                    <a:lnTo>
                      <a:pt x="160" y="376"/>
                    </a:lnTo>
                    <a:lnTo>
                      <a:pt x="160" y="376"/>
                    </a:lnTo>
                    <a:lnTo>
                      <a:pt x="161" y="376"/>
                    </a:lnTo>
                    <a:lnTo>
                      <a:pt x="162" y="375"/>
                    </a:lnTo>
                    <a:lnTo>
                      <a:pt x="162" y="374"/>
                    </a:lnTo>
                    <a:lnTo>
                      <a:pt x="163" y="374"/>
                    </a:lnTo>
                    <a:lnTo>
                      <a:pt x="164" y="366"/>
                    </a:lnTo>
                    <a:lnTo>
                      <a:pt x="166" y="366"/>
                    </a:lnTo>
                    <a:lnTo>
                      <a:pt x="166" y="365"/>
                    </a:lnTo>
                    <a:lnTo>
                      <a:pt x="166" y="363"/>
                    </a:lnTo>
                    <a:lnTo>
                      <a:pt x="166" y="363"/>
                    </a:lnTo>
                    <a:lnTo>
                      <a:pt x="162" y="362"/>
                    </a:lnTo>
                    <a:lnTo>
                      <a:pt x="156" y="356"/>
                    </a:lnTo>
                    <a:lnTo>
                      <a:pt x="151" y="353"/>
                    </a:lnTo>
                    <a:lnTo>
                      <a:pt x="151" y="351"/>
                    </a:lnTo>
                    <a:lnTo>
                      <a:pt x="151" y="349"/>
                    </a:lnTo>
                    <a:lnTo>
                      <a:pt x="153" y="349"/>
                    </a:lnTo>
                    <a:lnTo>
                      <a:pt x="153" y="349"/>
                    </a:lnTo>
                    <a:lnTo>
                      <a:pt x="156" y="349"/>
                    </a:lnTo>
                    <a:lnTo>
                      <a:pt x="156" y="349"/>
                    </a:lnTo>
                    <a:lnTo>
                      <a:pt x="159" y="348"/>
                    </a:lnTo>
                    <a:lnTo>
                      <a:pt x="159" y="348"/>
                    </a:lnTo>
                    <a:lnTo>
                      <a:pt x="160" y="345"/>
                    </a:lnTo>
                    <a:lnTo>
                      <a:pt x="160" y="345"/>
                    </a:lnTo>
                    <a:lnTo>
                      <a:pt x="159" y="343"/>
                    </a:lnTo>
                    <a:lnTo>
                      <a:pt x="159" y="343"/>
                    </a:lnTo>
                    <a:lnTo>
                      <a:pt x="157" y="342"/>
                    </a:lnTo>
                    <a:lnTo>
                      <a:pt x="157" y="342"/>
                    </a:lnTo>
                    <a:lnTo>
                      <a:pt x="147" y="342"/>
                    </a:lnTo>
                    <a:lnTo>
                      <a:pt x="143" y="341"/>
                    </a:lnTo>
                    <a:lnTo>
                      <a:pt x="143" y="341"/>
                    </a:lnTo>
                    <a:lnTo>
                      <a:pt x="141" y="341"/>
                    </a:lnTo>
                    <a:lnTo>
                      <a:pt x="139" y="338"/>
                    </a:lnTo>
                    <a:lnTo>
                      <a:pt x="138" y="337"/>
                    </a:lnTo>
                    <a:lnTo>
                      <a:pt x="137" y="335"/>
                    </a:lnTo>
                    <a:lnTo>
                      <a:pt x="137" y="334"/>
                    </a:lnTo>
                    <a:lnTo>
                      <a:pt x="138" y="329"/>
                    </a:lnTo>
                    <a:lnTo>
                      <a:pt x="137" y="328"/>
                    </a:lnTo>
                    <a:lnTo>
                      <a:pt x="138" y="329"/>
                    </a:lnTo>
                    <a:lnTo>
                      <a:pt x="138" y="329"/>
                    </a:lnTo>
                    <a:lnTo>
                      <a:pt x="139" y="324"/>
                    </a:lnTo>
                    <a:lnTo>
                      <a:pt x="141" y="320"/>
                    </a:lnTo>
                    <a:lnTo>
                      <a:pt x="141" y="320"/>
                    </a:lnTo>
                    <a:lnTo>
                      <a:pt x="139" y="317"/>
                    </a:lnTo>
                    <a:lnTo>
                      <a:pt x="136" y="314"/>
                    </a:lnTo>
                    <a:lnTo>
                      <a:pt x="136" y="314"/>
                    </a:lnTo>
                    <a:lnTo>
                      <a:pt x="131" y="312"/>
                    </a:lnTo>
                    <a:lnTo>
                      <a:pt x="125" y="311"/>
                    </a:lnTo>
                    <a:lnTo>
                      <a:pt x="125" y="311"/>
                    </a:lnTo>
                    <a:lnTo>
                      <a:pt x="126" y="311"/>
                    </a:lnTo>
                    <a:lnTo>
                      <a:pt x="123" y="310"/>
                    </a:lnTo>
                    <a:lnTo>
                      <a:pt x="122" y="308"/>
                    </a:lnTo>
                    <a:lnTo>
                      <a:pt x="122" y="307"/>
                    </a:lnTo>
                    <a:lnTo>
                      <a:pt x="124" y="304"/>
                    </a:lnTo>
                    <a:lnTo>
                      <a:pt x="128" y="300"/>
                    </a:lnTo>
                    <a:lnTo>
                      <a:pt x="129" y="299"/>
                    </a:lnTo>
                    <a:lnTo>
                      <a:pt x="130" y="298"/>
                    </a:lnTo>
                    <a:lnTo>
                      <a:pt x="122" y="298"/>
                    </a:lnTo>
                    <a:lnTo>
                      <a:pt x="113" y="300"/>
                    </a:lnTo>
                    <a:lnTo>
                      <a:pt x="106" y="303"/>
                    </a:lnTo>
                    <a:lnTo>
                      <a:pt x="102" y="304"/>
                    </a:lnTo>
                    <a:lnTo>
                      <a:pt x="101" y="304"/>
                    </a:lnTo>
                    <a:lnTo>
                      <a:pt x="100" y="303"/>
                    </a:lnTo>
                    <a:lnTo>
                      <a:pt x="100" y="289"/>
                    </a:lnTo>
                    <a:lnTo>
                      <a:pt x="98" y="288"/>
                    </a:lnTo>
                    <a:lnTo>
                      <a:pt x="98" y="288"/>
                    </a:lnTo>
                    <a:lnTo>
                      <a:pt x="95" y="289"/>
                    </a:lnTo>
                    <a:lnTo>
                      <a:pt x="95" y="289"/>
                    </a:lnTo>
                    <a:lnTo>
                      <a:pt x="94" y="289"/>
                    </a:lnTo>
                    <a:lnTo>
                      <a:pt x="94" y="291"/>
                    </a:lnTo>
                    <a:lnTo>
                      <a:pt x="93" y="289"/>
                    </a:lnTo>
                    <a:lnTo>
                      <a:pt x="93" y="289"/>
                    </a:lnTo>
                    <a:lnTo>
                      <a:pt x="88" y="288"/>
                    </a:lnTo>
                    <a:lnTo>
                      <a:pt x="88" y="288"/>
                    </a:lnTo>
                    <a:lnTo>
                      <a:pt x="88" y="288"/>
                    </a:lnTo>
                    <a:lnTo>
                      <a:pt x="88" y="288"/>
                    </a:lnTo>
                    <a:lnTo>
                      <a:pt x="79" y="280"/>
                    </a:lnTo>
                    <a:lnTo>
                      <a:pt x="67" y="273"/>
                    </a:lnTo>
                    <a:lnTo>
                      <a:pt x="44" y="261"/>
                    </a:lnTo>
                    <a:lnTo>
                      <a:pt x="43" y="262"/>
                    </a:lnTo>
                    <a:lnTo>
                      <a:pt x="44" y="261"/>
                    </a:lnTo>
                    <a:lnTo>
                      <a:pt x="40" y="260"/>
                    </a:lnTo>
                    <a:lnTo>
                      <a:pt x="40" y="260"/>
                    </a:lnTo>
                    <a:lnTo>
                      <a:pt x="38" y="258"/>
                    </a:lnTo>
                    <a:lnTo>
                      <a:pt x="38" y="258"/>
                    </a:lnTo>
                    <a:lnTo>
                      <a:pt x="37" y="258"/>
                    </a:lnTo>
                    <a:lnTo>
                      <a:pt x="36" y="258"/>
                    </a:lnTo>
                    <a:lnTo>
                      <a:pt x="35" y="260"/>
                    </a:lnTo>
                    <a:lnTo>
                      <a:pt x="30" y="261"/>
                    </a:lnTo>
                    <a:lnTo>
                      <a:pt x="24" y="264"/>
                    </a:lnTo>
                    <a:lnTo>
                      <a:pt x="19" y="264"/>
                    </a:lnTo>
                    <a:lnTo>
                      <a:pt x="18" y="262"/>
                    </a:lnTo>
                    <a:lnTo>
                      <a:pt x="18" y="263"/>
                    </a:lnTo>
                    <a:lnTo>
                      <a:pt x="18" y="263"/>
                    </a:lnTo>
                    <a:lnTo>
                      <a:pt x="18" y="263"/>
                    </a:lnTo>
                    <a:lnTo>
                      <a:pt x="19" y="252"/>
                    </a:lnTo>
                    <a:lnTo>
                      <a:pt x="19" y="252"/>
                    </a:lnTo>
                    <a:lnTo>
                      <a:pt x="18" y="246"/>
                    </a:lnTo>
                    <a:lnTo>
                      <a:pt x="15" y="243"/>
                    </a:lnTo>
                    <a:lnTo>
                      <a:pt x="15" y="243"/>
                    </a:lnTo>
                    <a:lnTo>
                      <a:pt x="2" y="233"/>
                    </a:lnTo>
                    <a:lnTo>
                      <a:pt x="1" y="233"/>
                    </a:lnTo>
                    <a:lnTo>
                      <a:pt x="2" y="233"/>
                    </a:lnTo>
                    <a:lnTo>
                      <a:pt x="1" y="233"/>
                    </a:lnTo>
                    <a:lnTo>
                      <a:pt x="2" y="232"/>
                    </a:lnTo>
                    <a:lnTo>
                      <a:pt x="8" y="232"/>
                    </a:lnTo>
                    <a:lnTo>
                      <a:pt x="27" y="233"/>
                    </a:lnTo>
                    <a:lnTo>
                      <a:pt x="31" y="233"/>
                    </a:lnTo>
                    <a:lnTo>
                      <a:pt x="31" y="233"/>
                    </a:lnTo>
                    <a:lnTo>
                      <a:pt x="32" y="232"/>
                    </a:lnTo>
                    <a:lnTo>
                      <a:pt x="32" y="232"/>
                    </a:lnTo>
                    <a:lnTo>
                      <a:pt x="32" y="231"/>
                    </a:lnTo>
                    <a:lnTo>
                      <a:pt x="32" y="231"/>
                    </a:lnTo>
                    <a:lnTo>
                      <a:pt x="31" y="230"/>
                    </a:lnTo>
                    <a:lnTo>
                      <a:pt x="27" y="225"/>
                    </a:lnTo>
                    <a:lnTo>
                      <a:pt x="24" y="220"/>
                    </a:lnTo>
                    <a:lnTo>
                      <a:pt x="23" y="218"/>
                    </a:lnTo>
                    <a:lnTo>
                      <a:pt x="23" y="218"/>
                    </a:lnTo>
                    <a:lnTo>
                      <a:pt x="23" y="217"/>
                    </a:lnTo>
                    <a:lnTo>
                      <a:pt x="23" y="215"/>
                    </a:lnTo>
                    <a:lnTo>
                      <a:pt x="35" y="215"/>
                    </a:lnTo>
                    <a:lnTo>
                      <a:pt x="35" y="213"/>
                    </a:lnTo>
                    <a:lnTo>
                      <a:pt x="35" y="213"/>
                    </a:lnTo>
                    <a:lnTo>
                      <a:pt x="33" y="211"/>
                    </a:lnTo>
                    <a:lnTo>
                      <a:pt x="33" y="211"/>
                    </a:lnTo>
                    <a:lnTo>
                      <a:pt x="29" y="208"/>
                    </a:lnTo>
                    <a:lnTo>
                      <a:pt x="29" y="207"/>
                    </a:lnTo>
                    <a:lnTo>
                      <a:pt x="27" y="207"/>
                    </a:lnTo>
                    <a:lnTo>
                      <a:pt x="27" y="206"/>
                    </a:lnTo>
                    <a:lnTo>
                      <a:pt x="27" y="206"/>
                    </a:lnTo>
                    <a:lnTo>
                      <a:pt x="27" y="205"/>
                    </a:lnTo>
                    <a:lnTo>
                      <a:pt x="30" y="204"/>
                    </a:lnTo>
                    <a:lnTo>
                      <a:pt x="31" y="204"/>
                    </a:lnTo>
                    <a:lnTo>
                      <a:pt x="31" y="202"/>
                    </a:lnTo>
                    <a:lnTo>
                      <a:pt x="7" y="202"/>
                    </a:lnTo>
                    <a:lnTo>
                      <a:pt x="4" y="201"/>
                    </a:lnTo>
                    <a:lnTo>
                      <a:pt x="2" y="201"/>
                    </a:lnTo>
                    <a:lnTo>
                      <a:pt x="2" y="198"/>
                    </a:lnTo>
                    <a:lnTo>
                      <a:pt x="2" y="198"/>
                    </a:lnTo>
                    <a:lnTo>
                      <a:pt x="1" y="194"/>
                    </a:lnTo>
                    <a:lnTo>
                      <a:pt x="1" y="193"/>
                    </a:lnTo>
                    <a:lnTo>
                      <a:pt x="2" y="190"/>
                    </a:lnTo>
                    <a:lnTo>
                      <a:pt x="5" y="187"/>
                    </a:lnTo>
                    <a:lnTo>
                      <a:pt x="9" y="183"/>
                    </a:lnTo>
                    <a:lnTo>
                      <a:pt x="15" y="181"/>
                    </a:lnTo>
                    <a:lnTo>
                      <a:pt x="37" y="176"/>
                    </a:lnTo>
                    <a:lnTo>
                      <a:pt x="46" y="174"/>
                    </a:lnTo>
                    <a:lnTo>
                      <a:pt x="54" y="173"/>
                    </a:lnTo>
                    <a:lnTo>
                      <a:pt x="55" y="173"/>
                    </a:lnTo>
                    <a:lnTo>
                      <a:pt x="57" y="174"/>
                    </a:lnTo>
                    <a:lnTo>
                      <a:pt x="61" y="177"/>
                    </a:lnTo>
                    <a:lnTo>
                      <a:pt x="63" y="181"/>
                    </a:lnTo>
                    <a:lnTo>
                      <a:pt x="63" y="184"/>
                    </a:lnTo>
                    <a:lnTo>
                      <a:pt x="63" y="184"/>
                    </a:lnTo>
                    <a:lnTo>
                      <a:pt x="64" y="186"/>
                    </a:lnTo>
                    <a:lnTo>
                      <a:pt x="64" y="186"/>
                    </a:lnTo>
                    <a:lnTo>
                      <a:pt x="67" y="186"/>
                    </a:lnTo>
                    <a:lnTo>
                      <a:pt x="67" y="186"/>
                    </a:lnTo>
                    <a:lnTo>
                      <a:pt x="71" y="184"/>
                    </a:lnTo>
                    <a:lnTo>
                      <a:pt x="71" y="184"/>
                    </a:lnTo>
                    <a:lnTo>
                      <a:pt x="77" y="183"/>
                    </a:lnTo>
                    <a:lnTo>
                      <a:pt x="81" y="182"/>
                    </a:lnTo>
                    <a:lnTo>
                      <a:pt x="83" y="182"/>
                    </a:lnTo>
                    <a:lnTo>
                      <a:pt x="85" y="182"/>
                    </a:lnTo>
                    <a:lnTo>
                      <a:pt x="86" y="181"/>
                    </a:lnTo>
                    <a:lnTo>
                      <a:pt x="86" y="181"/>
                    </a:lnTo>
                    <a:lnTo>
                      <a:pt x="87" y="180"/>
                    </a:lnTo>
                    <a:lnTo>
                      <a:pt x="87" y="180"/>
                    </a:lnTo>
                    <a:lnTo>
                      <a:pt x="88" y="177"/>
                    </a:lnTo>
                    <a:lnTo>
                      <a:pt x="88" y="177"/>
                    </a:lnTo>
                    <a:lnTo>
                      <a:pt x="88" y="177"/>
                    </a:lnTo>
                    <a:lnTo>
                      <a:pt x="91" y="176"/>
                    </a:lnTo>
                    <a:lnTo>
                      <a:pt x="98" y="174"/>
                    </a:lnTo>
                    <a:lnTo>
                      <a:pt x="98" y="174"/>
                    </a:lnTo>
                    <a:lnTo>
                      <a:pt x="98" y="174"/>
                    </a:lnTo>
                    <a:lnTo>
                      <a:pt x="98" y="174"/>
                    </a:lnTo>
                    <a:lnTo>
                      <a:pt x="108" y="174"/>
                    </a:lnTo>
                    <a:lnTo>
                      <a:pt x="108" y="174"/>
                    </a:lnTo>
                    <a:lnTo>
                      <a:pt x="116" y="174"/>
                    </a:lnTo>
                    <a:lnTo>
                      <a:pt x="120" y="175"/>
                    </a:lnTo>
                    <a:lnTo>
                      <a:pt x="124" y="177"/>
                    </a:lnTo>
                    <a:lnTo>
                      <a:pt x="128" y="181"/>
                    </a:lnTo>
                    <a:lnTo>
                      <a:pt x="128" y="181"/>
                    </a:lnTo>
                    <a:lnTo>
                      <a:pt x="133" y="190"/>
                    </a:lnTo>
                    <a:lnTo>
                      <a:pt x="143" y="206"/>
                    </a:lnTo>
                    <a:lnTo>
                      <a:pt x="143" y="207"/>
                    </a:lnTo>
                    <a:lnTo>
                      <a:pt x="147" y="210"/>
                    </a:lnTo>
                    <a:lnTo>
                      <a:pt x="150" y="211"/>
                    </a:lnTo>
                    <a:lnTo>
                      <a:pt x="150" y="211"/>
                    </a:lnTo>
                    <a:lnTo>
                      <a:pt x="154" y="211"/>
                    </a:lnTo>
                    <a:lnTo>
                      <a:pt x="155" y="211"/>
                    </a:lnTo>
                    <a:lnTo>
                      <a:pt x="157" y="208"/>
                    </a:lnTo>
                    <a:lnTo>
                      <a:pt x="157" y="208"/>
                    </a:lnTo>
                    <a:lnTo>
                      <a:pt x="162" y="206"/>
                    </a:lnTo>
                    <a:lnTo>
                      <a:pt x="164" y="204"/>
                    </a:lnTo>
                    <a:lnTo>
                      <a:pt x="167" y="202"/>
                    </a:lnTo>
                    <a:lnTo>
                      <a:pt x="172" y="202"/>
                    </a:lnTo>
                    <a:lnTo>
                      <a:pt x="173" y="202"/>
                    </a:lnTo>
                    <a:lnTo>
                      <a:pt x="174" y="205"/>
                    </a:lnTo>
                    <a:lnTo>
                      <a:pt x="174" y="206"/>
                    </a:lnTo>
                    <a:lnTo>
                      <a:pt x="175" y="207"/>
                    </a:lnTo>
                    <a:lnTo>
                      <a:pt x="179" y="207"/>
                    </a:lnTo>
                    <a:lnTo>
                      <a:pt x="179" y="207"/>
                    </a:lnTo>
                    <a:lnTo>
                      <a:pt x="186" y="206"/>
                    </a:lnTo>
                    <a:lnTo>
                      <a:pt x="197" y="202"/>
                    </a:lnTo>
                    <a:lnTo>
                      <a:pt x="199" y="204"/>
                    </a:lnTo>
                    <a:lnTo>
                      <a:pt x="201" y="206"/>
                    </a:lnTo>
                    <a:lnTo>
                      <a:pt x="209" y="213"/>
                    </a:lnTo>
                    <a:lnTo>
                      <a:pt x="211" y="214"/>
                    </a:lnTo>
                    <a:lnTo>
                      <a:pt x="211" y="214"/>
                    </a:lnTo>
                    <a:lnTo>
                      <a:pt x="213" y="215"/>
                    </a:lnTo>
                    <a:lnTo>
                      <a:pt x="213" y="215"/>
                    </a:lnTo>
                    <a:lnTo>
                      <a:pt x="219" y="217"/>
                    </a:lnTo>
                    <a:lnTo>
                      <a:pt x="231" y="215"/>
                    </a:lnTo>
                    <a:lnTo>
                      <a:pt x="231" y="210"/>
                    </a:lnTo>
                    <a:lnTo>
                      <a:pt x="231" y="210"/>
                    </a:lnTo>
                    <a:lnTo>
                      <a:pt x="231" y="210"/>
                    </a:lnTo>
                    <a:lnTo>
                      <a:pt x="231" y="210"/>
                    </a:lnTo>
                    <a:lnTo>
                      <a:pt x="228" y="205"/>
                    </a:lnTo>
                    <a:lnTo>
                      <a:pt x="226" y="200"/>
                    </a:lnTo>
                    <a:lnTo>
                      <a:pt x="225" y="193"/>
                    </a:lnTo>
                    <a:lnTo>
                      <a:pt x="225" y="193"/>
                    </a:lnTo>
                    <a:lnTo>
                      <a:pt x="225" y="187"/>
                    </a:lnTo>
                    <a:lnTo>
                      <a:pt x="226" y="182"/>
                    </a:lnTo>
                    <a:lnTo>
                      <a:pt x="228" y="176"/>
                    </a:lnTo>
                    <a:lnTo>
                      <a:pt x="229" y="170"/>
                    </a:lnTo>
                    <a:lnTo>
                      <a:pt x="229" y="170"/>
                    </a:lnTo>
                    <a:lnTo>
                      <a:pt x="228" y="164"/>
                    </a:lnTo>
                    <a:lnTo>
                      <a:pt x="226" y="157"/>
                    </a:lnTo>
                    <a:lnTo>
                      <a:pt x="225" y="157"/>
                    </a:lnTo>
                    <a:lnTo>
                      <a:pt x="226" y="157"/>
                    </a:lnTo>
                    <a:lnTo>
                      <a:pt x="223" y="149"/>
                    </a:lnTo>
                    <a:lnTo>
                      <a:pt x="223" y="142"/>
                    </a:lnTo>
                    <a:lnTo>
                      <a:pt x="222" y="142"/>
                    </a:lnTo>
                    <a:lnTo>
                      <a:pt x="222" y="142"/>
                    </a:lnTo>
                    <a:lnTo>
                      <a:pt x="221" y="133"/>
                    </a:lnTo>
                    <a:lnTo>
                      <a:pt x="218" y="127"/>
                    </a:lnTo>
                    <a:lnTo>
                      <a:pt x="218" y="127"/>
                    </a:lnTo>
                    <a:lnTo>
                      <a:pt x="217" y="123"/>
                    </a:lnTo>
                    <a:lnTo>
                      <a:pt x="216" y="118"/>
                    </a:lnTo>
                    <a:lnTo>
                      <a:pt x="216" y="118"/>
                    </a:lnTo>
                    <a:lnTo>
                      <a:pt x="217" y="112"/>
                    </a:lnTo>
                    <a:lnTo>
                      <a:pt x="218" y="103"/>
                    </a:lnTo>
                    <a:lnTo>
                      <a:pt x="218" y="103"/>
                    </a:lnTo>
                    <a:lnTo>
                      <a:pt x="218" y="103"/>
                    </a:lnTo>
                    <a:lnTo>
                      <a:pt x="219" y="102"/>
                    </a:lnTo>
                    <a:lnTo>
                      <a:pt x="219" y="102"/>
                    </a:lnTo>
                    <a:lnTo>
                      <a:pt x="221" y="102"/>
                    </a:lnTo>
                    <a:lnTo>
                      <a:pt x="231" y="105"/>
                    </a:lnTo>
                    <a:lnTo>
                      <a:pt x="242" y="107"/>
                    </a:lnTo>
                    <a:lnTo>
                      <a:pt x="250" y="108"/>
                    </a:lnTo>
                    <a:lnTo>
                      <a:pt x="254" y="108"/>
                    </a:lnTo>
                    <a:lnTo>
                      <a:pt x="256" y="109"/>
                    </a:lnTo>
                    <a:lnTo>
                      <a:pt x="257" y="111"/>
                    </a:lnTo>
                    <a:lnTo>
                      <a:pt x="257" y="112"/>
                    </a:lnTo>
                    <a:lnTo>
                      <a:pt x="256" y="115"/>
                    </a:lnTo>
                    <a:lnTo>
                      <a:pt x="255" y="124"/>
                    </a:lnTo>
                    <a:lnTo>
                      <a:pt x="254" y="127"/>
                    </a:lnTo>
                    <a:lnTo>
                      <a:pt x="254" y="128"/>
                    </a:lnTo>
                    <a:lnTo>
                      <a:pt x="256" y="134"/>
                    </a:lnTo>
                    <a:lnTo>
                      <a:pt x="257" y="136"/>
                    </a:lnTo>
                    <a:lnTo>
                      <a:pt x="257" y="136"/>
                    </a:lnTo>
                    <a:lnTo>
                      <a:pt x="260" y="138"/>
                    </a:lnTo>
                    <a:lnTo>
                      <a:pt x="260" y="138"/>
                    </a:lnTo>
                    <a:lnTo>
                      <a:pt x="263" y="140"/>
                    </a:lnTo>
                    <a:lnTo>
                      <a:pt x="263" y="140"/>
                    </a:lnTo>
                    <a:lnTo>
                      <a:pt x="266" y="140"/>
                    </a:lnTo>
                    <a:lnTo>
                      <a:pt x="273" y="142"/>
                    </a:lnTo>
                    <a:lnTo>
                      <a:pt x="283" y="144"/>
                    </a:lnTo>
                    <a:lnTo>
                      <a:pt x="303" y="150"/>
                    </a:lnTo>
                    <a:lnTo>
                      <a:pt x="319" y="155"/>
                    </a:lnTo>
                    <a:lnTo>
                      <a:pt x="327" y="156"/>
                    </a:lnTo>
                    <a:lnTo>
                      <a:pt x="336" y="156"/>
                    </a:lnTo>
                    <a:lnTo>
                      <a:pt x="343" y="155"/>
                    </a:lnTo>
                    <a:lnTo>
                      <a:pt x="349" y="152"/>
                    </a:lnTo>
                    <a:lnTo>
                      <a:pt x="353" y="149"/>
                    </a:lnTo>
                    <a:lnTo>
                      <a:pt x="356" y="148"/>
                    </a:lnTo>
                    <a:lnTo>
                      <a:pt x="356" y="146"/>
                    </a:lnTo>
                    <a:lnTo>
                      <a:pt x="355" y="145"/>
                    </a:lnTo>
                    <a:lnTo>
                      <a:pt x="355" y="145"/>
                    </a:lnTo>
                    <a:lnTo>
                      <a:pt x="350" y="143"/>
                    </a:lnTo>
                    <a:lnTo>
                      <a:pt x="347" y="139"/>
                    </a:lnTo>
                    <a:lnTo>
                      <a:pt x="347" y="139"/>
                    </a:lnTo>
                    <a:lnTo>
                      <a:pt x="347" y="139"/>
                    </a:lnTo>
                    <a:lnTo>
                      <a:pt x="347" y="139"/>
                    </a:lnTo>
                    <a:lnTo>
                      <a:pt x="346" y="137"/>
                    </a:lnTo>
                    <a:lnTo>
                      <a:pt x="345" y="136"/>
                    </a:lnTo>
                    <a:lnTo>
                      <a:pt x="345" y="136"/>
                    </a:lnTo>
                    <a:lnTo>
                      <a:pt x="346" y="133"/>
                    </a:lnTo>
                    <a:lnTo>
                      <a:pt x="347" y="132"/>
                    </a:lnTo>
                    <a:lnTo>
                      <a:pt x="350" y="128"/>
                    </a:lnTo>
                    <a:lnTo>
                      <a:pt x="350" y="128"/>
                    </a:lnTo>
                    <a:lnTo>
                      <a:pt x="359" y="125"/>
                    </a:lnTo>
                    <a:lnTo>
                      <a:pt x="359" y="125"/>
                    </a:lnTo>
                    <a:lnTo>
                      <a:pt x="366" y="119"/>
                    </a:lnTo>
                    <a:lnTo>
                      <a:pt x="373" y="115"/>
                    </a:lnTo>
                    <a:lnTo>
                      <a:pt x="372" y="115"/>
                    </a:lnTo>
                    <a:lnTo>
                      <a:pt x="373" y="115"/>
                    </a:lnTo>
                    <a:lnTo>
                      <a:pt x="373" y="115"/>
                    </a:lnTo>
                    <a:lnTo>
                      <a:pt x="386" y="111"/>
                    </a:lnTo>
                    <a:lnTo>
                      <a:pt x="398" y="109"/>
                    </a:lnTo>
                    <a:lnTo>
                      <a:pt x="410" y="107"/>
                    </a:lnTo>
                    <a:lnTo>
                      <a:pt x="423" y="105"/>
                    </a:lnTo>
                    <a:lnTo>
                      <a:pt x="423" y="105"/>
                    </a:lnTo>
                    <a:lnTo>
                      <a:pt x="429" y="102"/>
                    </a:lnTo>
                    <a:lnTo>
                      <a:pt x="434" y="100"/>
                    </a:lnTo>
                    <a:lnTo>
                      <a:pt x="439" y="95"/>
                    </a:lnTo>
                    <a:lnTo>
                      <a:pt x="438" y="95"/>
                    </a:lnTo>
                    <a:lnTo>
                      <a:pt x="439" y="95"/>
                    </a:lnTo>
                    <a:lnTo>
                      <a:pt x="439" y="95"/>
                    </a:lnTo>
                    <a:lnTo>
                      <a:pt x="446" y="88"/>
                    </a:lnTo>
                    <a:lnTo>
                      <a:pt x="452" y="80"/>
                    </a:lnTo>
                    <a:lnTo>
                      <a:pt x="455" y="72"/>
                    </a:lnTo>
                    <a:lnTo>
                      <a:pt x="458" y="64"/>
                    </a:lnTo>
                    <a:lnTo>
                      <a:pt x="460" y="49"/>
                    </a:lnTo>
                    <a:lnTo>
                      <a:pt x="463" y="35"/>
                    </a:lnTo>
                    <a:lnTo>
                      <a:pt x="463" y="35"/>
                    </a:lnTo>
                    <a:lnTo>
                      <a:pt x="464" y="28"/>
                    </a:lnTo>
                    <a:lnTo>
                      <a:pt x="465" y="22"/>
                    </a:lnTo>
                    <a:lnTo>
                      <a:pt x="467" y="18"/>
                    </a:lnTo>
                    <a:lnTo>
                      <a:pt x="472" y="13"/>
                    </a:lnTo>
                    <a:lnTo>
                      <a:pt x="472" y="13"/>
                    </a:lnTo>
                    <a:lnTo>
                      <a:pt x="478" y="9"/>
                    </a:lnTo>
                    <a:lnTo>
                      <a:pt x="485" y="7"/>
                    </a:lnTo>
                    <a:lnTo>
                      <a:pt x="496" y="4"/>
                    </a:lnTo>
                    <a:lnTo>
                      <a:pt x="508" y="3"/>
                    </a:lnTo>
                    <a:lnTo>
                      <a:pt x="508" y="3"/>
                    </a:lnTo>
                    <a:lnTo>
                      <a:pt x="508" y="3"/>
                    </a:lnTo>
                    <a:lnTo>
                      <a:pt x="517" y="3"/>
                    </a:lnTo>
                    <a:lnTo>
                      <a:pt x="525" y="2"/>
                    </a:lnTo>
                    <a:lnTo>
                      <a:pt x="527" y="8"/>
                    </a:lnTo>
                    <a:lnTo>
                      <a:pt x="528" y="8"/>
                    </a:lnTo>
                    <a:lnTo>
                      <a:pt x="527" y="8"/>
                    </a:lnTo>
                    <a:lnTo>
                      <a:pt x="527" y="8"/>
                    </a:lnTo>
                    <a:lnTo>
                      <a:pt x="529" y="13"/>
                    </a:lnTo>
                    <a:lnTo>
                      <a:pt x="533" y="18"/>
                    </a:lnTo>
                    <a:lnTo>
                      <a:pt x="544" y="28"/>
                    </a:lnTo>
                    <a:lnTo>
                      <a:pt x="544" y="28"/>
                    </a:lnTo>
                    <a:lnTo>
                      <a:pt x="556" y="37"/>
                    </a:lnTo>
                    <a:lnTo>
                      <a:pt x="564" y="43"/>
                    </a:lnTo>
                    <a:lnTo>
                      <a:pt x="564" y="43"/>
                    </a:lnTo>
                    <a:lnTo>
                      <a:pt x="566" y="44"/>
                    </a:lnTo>
                    <a:lnTo>
                      <a:pt x="566" y="45"/>
                    </a:lnTo>
                    <a:lnTo>
                      <a:pt x="566" y="45"/>
                    </a:lnTo>
                    <a:lnTo>
                      <a:pt x="567" y="50"/>
                    </a:lnTo>
                    <a:lnTo>
                      <a:pt x="567" y="50"/>
                    </a:lnTo>
                    <a:lnTo>
                      <a:pt x="570" y="56"/>
                    </a:lnTo>
                    <a:lnTo>
                      <a:pt x="573" y="61"/>
                    </a:lnTo>
                    <a:lnTo>
                      <a:pt x="578" y="63"/>
                    </a:lnTo>
                    <a:lnTo>
                      <a:pt x="587" y="66"/>
                    </a:lnTo>
                    <a:lnTo>
                      <a:pt x="593" y="68"/>
                    </a:lnTo>
                    <a:lnTo>
                      <a:pt x="593" y="69"/>
                    </a:lnTo>
                    <a:lnTo>
                      <a:pt x="593" y="69"/>
                    </a:lnTo>
                    <a:lnTo>
                      <a:pt x="591" y="72"/>
                    </a:lnTo>
                    <a:lnTo>
                      <a:pt x="591" y="72"/>
                    </a:lnTo>
                    <a:lnTo>
                      <a:pt x="591" y="74"/>
                    </a:lnTo>
                    <a:lnTo>
                      <a:pt x="590" y="76"/>
                    </a:lnTo>
                    <a:lnTo>
                      <a:pt x="590" y="76"/>
                    </a:lnTo>
                    <a:lnTo>
                      <a:pt x="591" y="78"/>
                    </a:lnTo>
                    <a:lnTo>
                      <a:pt x="591" y="78"/>
                    </a:lnTo>
                    <a:lnTo>
                      <a:pt x="594" y="80"/>
                    </a:lnTo>
                    <a:lnTo>
                      <a:pt x="594" y="80"/>
                    </a:lnTo>
                    <a:lnTo>
                      <a:pt x="601" y="80"/>
                    </a:lnTo>
                    <a:lnTo>
                      <a:pt x="610" y="78"/>
                    </a:lnTo>
                    <a:lnTo>
                      <a:pt x="613" y="78"/>
                    </a:lnTo>
                    <a:lnTo>
                      <a:pt x="616" y="81"/>
                    </a:lnTo>
                    <a:lnTo>
                      <a:pt x="620" y="83"/>
                    </a:lnTo>
                    <a:lnTo>
                      <a:pt x="621" y="87"/>
                    </a:lnTo>
                    <a:lnTo>
                      <a:pt x="621" y="102"/>
                    </a:lnTo>
                    <a:lnTo>
                      <a:pt x="624" y="107"/>
                    </a:lnTo>
                    <a:lnTo>
                      <a:pt x="625" y="109"/>
                    </a:lnTo>
                    <a:lnTo>
                      <a:pt x="624" y="112"/>
                    </a:lnTo>
                    <a:lnTo>
                      <a:pt x="621" y="115"/>
                    </a:lnTo>
                    <a:lnTo>
                      <a:pt x="620" y="119"/>
                    </a:lnTo>
                    <a:lnTo>
                      <a:pt x="620" y="119"/>
                    </a:lnTo>
                    <a:lnTo>
                      <a:pt x="622" y="121"/>
                    </a:lnTo>
                    <a:lnTo>
                      <a:pt x="622" y="121"/>
                    </a:lnTo>
                    <a:lnTo>
                      <a:pt x="625" y="123"/>
                    </a:lnTo>
                    <a:lnTo>
                      <a:pt x="625" y="123"/>
                    </a:lnTo>
                    <a:lnTo>
                      <a:pt x="632" y="124"/>
                    </a:lnTo>
                    <a:lnTo>
                      <a:pt x="638" y="124"/>
                    </a:lnTo>
                    <a:lnTo>
                      <a:pt x="643" y="125"/>
                    </a:lnTo>
                    <a:lnTo>
                      <a:pt x="643" y="125"/>
                    </a:lnTo>
                    <a:lnTo>
                      <a:pt x="647" y="123"/>
                    </a:lnTo>
                    <a:lnTo>
                      <a:pt x="647" y="123"/>
                    </a:lnTo>
                    <a:lnTo>
                      <a:pt x="652" y="119"/>
                    </a:lnTo>
                    <a:lnTo>
                      <a:pt x="656" y="113"/>
                    </a:lnTo>
                    <a:lnTo>
                      <a:pt x="660" y="111"/>
                    </a:lnTo>
                    <a:lnTo>
                      <a:pt x="668" y="108"/>
                    </a:lnTo>
                    <a:lnTo>
                      <a:pt x="669" y="108"/>
                    </a:lnTo>
                    <a:lnTo>
                      <a:pt x="670" y="111"/>
                    </a:lnTo>
                    <a:lnTo>
                      <a:pt x="668" y="115"/>
                    </a:lnTo>
                    <a:lnTo>
                      <a:pt x="664" y="125"/>
                    </a:lnTo>
                    <a:lnTo>
                      <a:pt x="663" y="128"/>
                    </a:lnTo>
                    <a:lnTo>
                      <a:pt x="662" y="133"/>
                    </a:lnTo>
                    <a:lnTo>
                      <a:pt x="662" y="133"/>
                    </a:lnTo>
                    <a:lnTo>
                      <a:pt x="663" y="138"/>
                    </a:lnTo>
                    <a:lnTo>
                      <a:pt x="663" y="138"/>
                    </a:lnTo>
                    <a:lnTo>
                      <a:pt x="665" y="139"/>
                    </a:lnTo>
                    <a:lnTo>
                      <a:pt x="665" y="139"/>
                    </a:lnTo>
                    <a:lnTo>
                      <a:pt x="669" y="139"/>
                    </a:lnTo>
                    <a:lnTo>
                      <a:pt x="671" y="140"/>
                    </a:lnTo>
                    <a:lnTo>
                      <a:pt x="675" y="143"/>
                    </a:lnTo>
                    <a:lnTo>
                      <a:pt x="675" y="143"/>
                    </a:lnTo>
                    <a:lnTo>
                      <a:pt x="683" y="150"/>
                    </a:lnTo>
                    <a:lnTo>
                      <a:pt x="691" y="159"/>
                    </a:lnTo>
                    <a:lnTo>
                      <a:pt x="700" y="167"/>
                    </a:lnTo>
                    <a:lnTo>
                      <a:pt x="706" y="173"/>
                    </a:lnTo>
                    <a:lnTo>
                      <a:pt x="711" y="175"/>
                    </a:lnTo>
                    <a:lnTo>
                      <a:pt x="711" y="175"/>
                    </a:lnTo>
                    <a:lnTo>
                      <a:pt x="726" y="175"/>
                    </a:lnTo>
                    <a:lnTo>
                      <a:pt x="732" y="176"/>
                    </a:lnTo>
                    <a:lnTo>
                      <a:pt x="734" y="177"/>
                    </a:lnTo>
                    <a:lnTo>
                      <a:pt x="738" y="181"/>
                    </a:lnTo>
                    <a:lnTo>
                      <a:pt x="740" y="182"/>
                    </a:lnTo>
                    <a:lnTo>
                      <a:pt x="740" y="182"/>
                    </a:lnTo>
                    <a:lnTo>
                      <a:pt x="742" y="182"/>
                    </a:lnTo>
                    <a:lnTo>
                      <a:pt x="743" y="182"/>
                    </a:lnTo>
                    <a:lnTo>
                      <a:pt x="752" y="180"/>
                    </a:lnTo>
                    <a:lnTo>
                      <a:pt x="758" y="179"/>
                    </a:lnTo>
                    <a:lnTo>
                      <a:pt x="765" y="179"/>
                    </a:lnTo>
                    <a:lnTo>
                      <a:pt x="765" y="179"/>
                    </a:lnTo>
                    <a:lnTo>
                      <a:pt x="765" y="179"/>
                    </a:lnTo>
                    <a:lnTo>
                      <a:pt x="765" y="179"/>
                    </a:lnTo>
                    <a:lnTo>
                      <a:pt x="771" y="183"/>
                    </a:lnTo>
                    <a:lnTo>
                      <a:pt x="776" y="188"/>
                    </a:lnTo>
                    <a:lnTo>
                      <a:pt x="781" y="194"/>
                    </a:lnTo>
                    <a:lnTo>
                      <a:pt x="784" y="200"/>
                    </a:lnTo>
                    <a:lnTo>
                      <a:pt x="784" y="200"/>
                    </a:lnTo>
                    <a:lnTo>
                      <a:pt x="787" y="204"/>
                    </a:lnTo>
                    <a:lnTo>
                      <a:pt x="787" y="204"/>
                    </a:lnTo>
                    <a:lnTo>
                      <a:pt x="793" y="207"/>
                    </a:lnTo>
                    <a:lnTo>
                      <a:pt x="794" y="210"/>
                    </a:lnTo>
                    <a:lnTo>
                      <a:pt x="794" y="210"/>
                    </a:lnTo>
                    <a:lnTo>
                      <a:pt x="796" y="208"/>
                    </a:lnTo>
                    <a:lnTo>
                      <a:pt x="799" y="207"/>
                    </a:lnTo>
                    <a:lnTo>
                      <a:pt x="802" y="207"/>
                    </a:lnTo>
                    <a:lnTo>
                      <a:pt x="804" y="208"/>
                    </a:lnTo>
                    <a:lnTo>
                      <a:pt x="810" y="218"/>
                    </a:lnTo>
                    <a:lnTo>
                      <a:pt x="811" y="220"/>
                    </a:lnTo>
                    <a:lnTo>
                      <a:pt x="813" y="223"/>
                    </a:lnTo>
                    <a:lnTo>
                      <a:pt x="813" y="223"/>
                    </a:lnTo>
                    <a:lnTo>
                      <a:pt x="818" y="224"/>
                    </a:lnTo>
                    <a:lnTo>
                      <a:pt x="818" y="224"/>
                    </a:lnTo>
                    <a:lnTo>
                      <a:pt x="820" y="223"/>
                    </a:lnTo>
                    <a:lnTo>
                      <a:pt x="825" y="223"/>
                    </a:lnTo>
                    <a:lnTo>
                      <a:pt x="827" y="224"/>
                    </a:lnTo>
                    <a:lnTo>
                      <a:pt x="827" y="224"/>
                    </a:lnTo>
                    <a:lnTo>
                      <a:pt x="830" y="223"/>
                    </a:lnTo>
                    <a:lnTo>
                      <a:pt x="830" y="223"/>
                    </a:lnTo>
                    <a:lnTo>
                      <a:pt x="832" y="219"/>
                    </a:lnTo>
                    <a:lnTo>
                      <a:pt x="832" y="219"/>
                    </a:lnTo>
                    <a:lnTo>
                      <a:pt x="836" y="215"/>
                    </a:lnTo>
                    <a:lnTo>
                      <a:pt x="838" y="213"/>
                    </a:lnTo>
                    <a:lnTo>
                      <a:pt x="839" y="213"/>
                    </a:lnTo>
                    <a:lnTo>
                      <a:pt x="839" y="212"/>
                    </a:lnTo>
                    <a:lnTo>
                      <a:pt x="839" y="213"/>
                    </a:lnTo>
                    <a:lnTo>
                      <a:pt x="839" y="213"/>
                    </a:lnTo>
                    <a:lnTo>
                      <a:pt x="843" y="215"/>
                    </a:lnTo>
                    <a:lnTo>
                      <a:pt x="848" y="220"/>
                    </a:lnTo>
                    <a:lnTo>
                      <a:pt x="848" y="220"/>
                    </a:lnTo>
                    <a:lnTo>
                      <a:pt x="852" y="225"/>
                    </a:lnTo>
                    <a:lnTo>
                      <a:pt x="858" y="230"/>
                    </a:lnTo>
                    <a:lnTo>
                      <a:pt x="858" y="230"/>
                    </a:lnTo>
                    <a:lnTo>
                      <a:pt x="885" y="238"/>
                    </a:lnTo>
                    <a:lnTo>
                      <a:pt x="883" y="241"/>
                    </a:lnTo>
                    <a:lnTo>
                      <a:pt x="882" y="243"/>
                    </a:lnTo>
                    <a:lnTo>
                      <a:pt x="883" y="243"/>
                    </a:lnTo>
                    <a:lnTo>
                      <a:pt x="882" y="243"/>
                    </a:lnTo>
                    <a:lnTo>
                      <a:pt x="880" y="246"/>
                    </a:lnTo>
                    <a:lnTo>
                      <a:pt x="877" y="250"/>
                    </a:lnTo>
                    <a:lnTo>
                      <a:pt x="873" y="255"/>
                    </a:lnTo>
                    <a:lnTo>
                      <a:pt x="863" y="263"/>
                    </a:lnTo>
                    <a:lnTo>
                      <a:pt x="861" y="266"/>
                    </a:lnTo>
                    <a:lnTo>
                      <a:pt x="861" y="266"/>
                    </a:lnTo>
                    <a:lnTo>
                      <a:pt x="858" y="269"/>
                    </a:lnTo>
                    <a:lnTo>
                      <a:pt x="858" y="269"/>
                    </a:lnTo>
                    <a:lnTo>
                      <a:pt x="857" y="277"/>
                    </a:lnTo>
                    <a:lnTo>
                      <a:pt x="857" y="289"/>
                    </a:lnTo>
                    <a:lnTo>
                      <a:pt x="850" y="303"/>
                    </a:lnTo>
                    <a:lnTo>
                      <a:pt x="845" y="313"/>
                    </a:lnTo>
                    <a:lnTo>
                      <a:pt x="843" y="320"/>
                    </a:lnTo>
                    <a:lnTo>
                      <a:pt x="842" y="329"/>
                    </a:lnTo>
                    <a:lnTo>
                      <a:pt x="841" y="338"/>
                    </a:lnTo>
                    <a:lnTo>
                      <a:pt x="839" y="348"/>
                    </a:lnTo>
                    <a:lnTo>
                      <a:pt x="838" y="351"/>
                    </a:lnTo>
                    <a:lnTo>
                      <a:pt x="838" y="351"/>
                    </a:lnTo>
                    <a:lnTo>
                      <a:pt x="837" y="356"/>
                    </a:lnTo>
                    <a:lnTo>
                      <a:pt x="835" y="360"/>
                    </a:lnTo>
                    <a:lnTo>
                      <a:pt x="835" y="360"/>
                    </a:lnTo>
                    <a:lnTo>
                      <a:pt x="835" y="367"/>
                    </a:lnTo>
                    <a:lnTo>
                      <a:pt x="837" y="370"/>
                    </a:lnTo>
                    <a:lnTo>
                      <a:pt x="837" y="370"/>
                    </a:lnTo>
                    <a:lnTo>
                      <a:pt x="839" y="374"/>
                    </a:lnTo>
                    <a:lnTo>
                      <a:pt x="841" y="376"/>
                    </a:lnTo>
                    <a:lnTo>
                      <a:pt x="841" y="376"/>
                    </a:lnTo>
                    <a:lnTo>
                      <a:pt x="842" y="379"/>
                    </a:lnTo>
                    <a:lnTo>
                      <a:pt x="842" y="381"/>
                    </a:lnTo>
                    <a:lnTo>
                      <a:pt x="841" y="384"/>
                    </a:lnTo>
                    <a:lnTo>
                      <a:pt x="837" y="385"/>
                    </a:lnTo>
                    <a:lnTo>
                      <a:pt x="830" y="387"/>
                    </a:lnTo>
                    <a:lnTo>
                      <a:pt x="820" y="388"/>
                    </a:lnTo>
                    <a:lnTo>
                      <a:pt x="813" y="388"/>
                    </a:lnTo>
                    <a:lnTo>
                      <a:pt x="808" y="387"/>
                    </a:lnTo>
                    <a:lnTo>
                      <a:pt x="807" y="386"/>
                    </a:lnTo>
                    <a:lnTo>
                      <a:pt x="804" y="384"/>
                    </a:lnTo>
                    <a:lnTo>
                      <a:pt x="804" y="384"/>
                    </a:lnTo>
                    <a:lnTo>
                      <a:pt x="802" y="384"/>
                    </a:lnTo>
                    <a:lnTo>
                      <a:pt x="802" y="384"/>
                    </a:lnTo>
                    <a:lnTo>
                      <a:pt x="800" y="385"/>
                    </a:lnTo>
                    <a:lnTo>
                      <a:pt x="800" y="385"/>
                    </a:lnTo>
                    <a:lnTo>
                      <a:pt x="799" y="387"/>
                    </a:lnTo>
                    <a:lnTo>
                      <a:pt x="799" y="387"/>
                    </a:lnTo>
                    <a:lnTo>
                      <a:pt x="800" y="396"/>
                    </a:lnTo>
                    <a:lnTo>
                      <a:pt x="799" y="397"/>
                    </a:lnTo>
                    <a:lnTo>
                      <a:pt x="798" y="399"/>
                    </a:lnTo>
                    <a:lnTo>
                      <a:pt x="793" y="404"/>
                    </a:lnTo>
                    <a:lnTo>
                      <a:pt x="781" y="413"/>
                    </a:lnTo>
                    <a:lnTo>
                      <a:pt x="775" y="421"/>
                    </a:lnTo>
                    <a:lnTo>
                      <a:pt x="769" y="428"/>
                    </a:lnTo>
                    <a:lnTo>
                      <a:pt x="763" y="434"/>
                    </a:lnTo>
                    <a:lnTo>
                      <a:pt x="758" y="438"/>
                    </a:lnTo>
                    <a:lnTo>
                      <a:pt x="757" y="440"/>
                    </a:lnTo>
                    <a:lnTo>
                      <a:pt x="757" y="440"/>
                    </a:lnTo>
                    <a:lnTo>
                      <a:pt x="756" y="442"/>
                    </a:lnTo>
                    <a:lnTo>
                      <a:pt x="753" y="446"/>
                    </a:lnTo>
                    <a:lnTo>
                      <a:pt x="753" y="446"/>
                    </a:lnTo>
                    <a:lnTo>
                      <a:pt x="751" y="456"/>
                    </a:lnTo>
                    <a:lnTo>
                      <a:pt x="750" y="461"/>
                    </a:lnTo>
                    <a:lnTo>
                      <a:pt x="749" y="462"/>
                    </a:lnTo>
                    <a:lnTo>
                      <a:pt x="740" y="466"/>
                    </a:lnTo>
                    <a:lnTo>
                      <a:pt x="736" y="469"/>
                    </a:lnTo>
                    <a:lnTo>
                      <a:pt x="734" y="473"/>
                    </a:lnTo>
                    <a:lnTo>
                      <a:pt x="733" y="475"/>
                    </a:lnTo>
                    <a:lnTo>
                      <a:pt x="728" y="480"/>
                    </a:lnTo>
                    <a:lnTo>
                      <a:pt x="726" y="484"/>
                    </a:lnTo>
                    <a:lnTo>
                      <a:pt x="726" y="484"/>
                    </a:lnTo>
                    <a:lnTo>
                      <a:pt x="726" y="488"/>
                    </a:lnTo>
                    <a:lnTo>
                      <a:pt x="726" y="488"/>
                    </a:lnTo>
                    <a:lnTo>
                      <a:pt x="727" y="491"/>
                    </a:lnTo>
                    <a:lnTo>
                      <a:pt x="731" y="496"/>
                    </a:lnTo>
                    <a:lnTo>
                      <a:pt x="732" y="498"/>
                    </a:lnTo>
                    <a:lnTo>
                      <a:pt x="732" y="503"/>
                    </a:lnTo>
                    <a:lnTo>
                      <a:pt x="732" y="504"/>
                    </a:lnTo>
                    <a:lnTo>
                      <a:pt x="728" y="506"/>
                    </a:lnTo>
                    <a:lnTo>
                      <a:pt x="725" y="509"/>
                    </a:lnTo>
                    <a:lnTo>
                      <a:pt x="725" y="509"/>
                    </a:lnTo>
                    <a:lnTo>
                      <a:pt x="721" y="512"/>
                    </a:lnTo>
                    <a:lnTo>
                      <a:pt x="719" y="514"/>
                    </a:lnTo>
                    <a:lnTo>
                      <a:pt x="719" y="515"/>
                    </a:lnTo>
                    <a:lnTo>
                      <a:pt x="719" y="516"/>
                    </a:lnTo>
                    <a:lnTo>
                      <a:pt x="719" y="517"/>
                    </a:lnTo>
                    <a:lnTo>
                      <a:pt x="720" y="518"/>
                    </a:lnTo>
                    <a:lnTo>
                      <a:pt x="720" y="518"/>
                    </a:lnTo>
                    <a:lnTo>
                      <a:pt x="726" y="518"/>
                    </a:lnTo>
                    <a:lnTo>
                      <a:pt x="726" y="518"/>
                    </a:lnTo>
                    <a:lnTo>
                      <a:pt x="731" y="517"/>
                    </a:lnTo>
                    <a:lnTo>
                      <a:pt x="731" y="517"/>
                    </a:lnTo>
                    <a:lnTo>
                      <a:pt x="734" y="516"/>
                    </a:lnTo>
                    <a:lnTo>
                      <a:pt x="734" y="516"/>
                    </a:lnTo>
                    <a:lnTo>
                      <a:pt x="738" y="514"/>
                    </a:lnTo>
                    <a:lnTo>
                      <a:pt x="738" y="514"/>
                    </a:lnTo>
                    <a:lnTo>
                      <a:pt x="742" y="508"/>
                    </a:lnTo>
                    <a:lnTo>
                      <a:pt x="745" y="503"/>
                    </a:lnTo>
                    <a:lnTo>
                      <a:pt x="749" y="499"/>
                    </a:lnTo>
                    <a:lnTo>
                      <a:pt x="752" y="498"/>
                    </a:lnTo>
                    <a:lnTo>
                      <a:pt x="752" y="498"/>
                    </a:lnTo>
                    <a:lnTo>
                      <a:pt x="759" y="496"/>
                    </a:lnTo>
                    <a:lnTo>
                      <a:pt x="769" y="496"/>
                    </a:lnTo>
                    <a:lnTo>
                      <a:pt x="771" y="496"/>
                    </a:lnTo>
                    <a:lnTo>
                      <a:pt x="774" y="498"/>
                    </a:lnTo>
                    <a:lnTo>
                      <a:pt x="780" y="504"/>
                    </a:lnTo>
                    <a:lnTo>
                      <a:pt x="780" y="505"/>
                    </a:lnTo>
                    <a:lnTo>
                      <a:pt x="780" y="509"/>
                    </a:lnTo>
                    <a:lnTo>
                      <a:pt x="780" y="510"/>
                    </a:lnTo>
                    <a:lnTo>
                      <a:pt x="780" y="510"/>
                    </a:lnTo>
                    <a:lnTo>
                      <a:pt x="780" y="518"/>
                    </a:lnTo>
                    <a:lnTo>
                      <a:pt x="781" y="523"/>
                    </a:lnTo>
                    <a:lnTo>
                      <a:pt x="786" y="533"/>
                    </a:lnTo>
                    <a:lnTo>
                      <a:pt x="790" y="541"/>
                    </a:lnTo>
                    <a:lnTo>
                      <a:pt x="792" y="546"/>
                    </a:lnTo>
                    <a:lnTo>
                      <a:pt x="792" y="547"/>
                    </a:lnTo>
                    <a:lnTo>
                      <a:pt x="789" y="550"/>
                    </a:lnTo>
                    <a:lnTo>
                      <a:pt x="787" y="552"/>
                    </a:lnTo>
                    <a:lnTo>
                      <a:pt x="787" y="552"/>
                    </a:lnTo>
                    <a:lnTo>
                      <a:pt x="784" y="554"/>
                    </a:lnTo>
                    <a:lnTo>
                      <a:pt x="780" y="556"/>
                    </a:lnTo>
                    <a:lnTo>
                      <a:pt x="775" y="561"/>
                    </a:lnTo>
                    <a:lnTo>
                      <a:pt x="775" y="562"/>
                    </a:lnTo>
                    <a:lnTo>
                      <a:pt x="775" y="564"/>
                    </a:lnTo>
                    <a:lnTo>
                      <a:pt x="779" y="565"/>
                    </a:lnTo>
                    <a:lnTo>
                      <a:pt x="781" y="567"/>
                    </a:lnTo>
                    <a:lnTo>
                      <a:pt x="786" y="572"/>
                    </a:lnTo>
                    <a:lnTo>
                      <a:pt x="792" y="587"/>
                    </a:lnTo>
                    <a:lnTo>
                      <a:pt x="793" y="589"/>
                    </a:lnTo>
                    <a:lnTo>
                      <a:pt x="794" y="589"/>
                    </a:lnTo>
                    <a:lnTo>
                      <a:pt x="796" y="590"/>
                    </a:lnTo>
                    <a:lnTo>
                      <a:pt x="804" y="597"/>
                    </a:lnTo>
                    <a:lnTo>
                      <a:pt x="804" y="603"/>
                    </a:lnTo>
                    <a:lnTo>
                      <a:pt x="802" y="605"/>
                    </a:lnTo>
                    <a:lnTo>
                      <a:pt x="798" y="609"/>
                    </a:lnTo>
                    <a:lnTo>
                      <a:pt x="798" y="609"/>
                    </a:lnTo>
                    <a:lnTo>
                      <a:pt x="798" y="609"/>
                    </a:lnTo>
                    <a:lnTo>
                      <a:pt x="794" y="615"/>
                    </a:lnTo>
                    <a:lnTo>
                      <a:pt x="790" y="618"/>
                    </a:lnTo>
                    <a:lnTo>
                      <a:pt x="786" y="621"/>
                    </a:lnTo>
                    <a:lnTo>
                      <a:pt x="782" y="622"/>
                    </a:lnTo>
                    <a:lnTo>
                      <a:pt x="782" y="622"/>
                    </a:lnTo>
                    <a:lnTo>
                      <a:pt x="774" y="624"/>
                    </a:lnTo>
                    <a:lnTo>
                      <a:pt x="768" y="626"/>
                    </a:lnTo>
                    <a:lnTo>
                      <a:pt x="763" y="628"/>
                    </a:lnTo>
                    <a:lnTo>
                      <a:pt x="763" y="628"/>
                    </a:lnTo>
                    <a:lnTo>
                      <a:pt x="762" y="629"/>
                    </a:lnTo>
                    <a:lnTo>
                      <a:pt x="762" y="629"/>
                    </a:lnTo>
                    <a:lnTo>
                      <a:pt x="761" y="632"/>
                    </a:lnTo>
                    <a:lnTo>
                      <a:pt x="761" y="632"/>
                    </a:lnTo>
                    <a:lnTo>
                      <a:pt x="762" y="635"/>
                    </a:lnTo>
                    <a:lnTo>
                      <a:pt x="762" y="635"/>
                    </a:lnTo>
                    <a:lnTo>
                      <a:pt x="769" y="647"/>
                    </a:lnTo>
                    <a:lnTo>
                      <a:pt x="773" y="649"/>
                    </a:lnTo>
                    <a:lnTo>
                      <a:pt x="773" y="649"/>
                    </a:lnTo>
                    <a:lnTo>
                      <a:pt x="781" y="653"/>
                    </a:lnTo>
                    <a:lnTo>
                      <a:pt x="784" y="654"/>
                    </a:lnTo>
                    <a:lnTo>
                      <a:pt x="787" y="659"/>
                    </a:lnTo>
                    <a:lnTo>
                      <a:pt x="792" y="669"/>
                    </a:lnTo>
                    <a:lnTo>
                      <a:pt x="792" y="672"/>
                    </a:lnTo>
                    <a:lnTo>
                      <a:pt x="790" y="673"/>
                    </a:lnTo>
                    <a:lnTo>
                      <a:pt x="788" y="676"/>
                    </a:lnTo>
                    <a:lnTo>
                      <a:pt x="780" y="682"/>
                    </a:lnTo>
                    <a:lnTo>
                      <a:pt x="776" y="684"/>
                    </a:lnTo>
                    <a:lnTo>
                      <a:pt x="776" y="684"/>
                    </a:lnTo>
                    <a:lnTo>
                      <a:pt x="774" y="689"/>
                    </a:lnTo>
                    <a:lnTo>
                      <a:pt x="774" y="689"/>
                    </a:lnTo>
                    <a:lnTo>
                      <a:pt x="774" y="689"/>
                    </a:lnTo>
                    <a:lnTo>
                      <a:pt x="774" y="689"/>
                    </a:lnTo>
                    <a:lnTo>
                      <a:pt x="774" y="692"/>
                    </a:lnTo>
                    <a:lnTo>
                      <a:pt x="774" y="692"/>
                    </a:lnTo>
                    <a:lnTo>
                      <a:pt x="775" y="696"/>
                    </a:lnTo>
                    <a:lnTo>
                      <a:pt x="776" y="701"/>
                    </a:lnTo>
                    <a:lnTo>
                      <a:pt x="781" y="708"/>
                    </a:lnTo>
                    <a:lnTo>
                      <a:pt x="787" y="714"/>
                    </a:lnTo>
                    <a:lnTo>
                      <a:pt x="795" y="720"/>
                    </a:lnTo>
                    <a:lnTo>
                      <a:pt x="795" y="720"/>
                    </a:lnTo>
                    <a:lnTo>
                      <a:pt x="805" y="725"/>
                    </a:lnTo>
                    <a:lnTo>
                      <a:pt x="814" y="728"/>
                    </a:lnTo>
                    <a:lnTo>
                      <a:pt x="831" y="732"/>
                    </a:lnTo>
                    <a:lnTo>
                      <a:pt x="831" y="732"/>
                    </a:lnTo>
                    <a:lnTo>
                      <a:pt x="831" y="732"/>
                    </a:lnTo>
                    <a:lnTo>
                      <a:pt x="835" y="733"/>
                    </a:lnTo>
                    <a:lnTo>
                      <a:pt x="836" y="734"/>
                    </a:lnTo>
                    <a:lnTo>
                      <a:pt x="836" y="735"/>
                    </a:lnTo>
                    <a:lnTo>
                      <a:pt x="835" y="738"/>
                    </a:lnTo>
                    <a:lnTo>
                      <a:pt x="832" y="745"/>
                    </a:lnTo>
                    <a:lnTo>
                      <a:pt x="826" y="752"/>
                    </a:lnTo>
                    <a:lnTo>
                      <a:pt x="821" y="757"/>
                    </a:lnTo>
                    <a:lnTo>
                      <a:pt x="821" y="7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1" name="Freeform 566"/>
              <p:cNvSpPr>
                <a:spLocks/>
              </p:cNvSpPr>
              <p:nvPr/>
            </p:nvSpPr>
            <p:spPr bwMode="auto">
              <a:xfrm>
                <a:off x="3251201" y="4872038"/>
                <a:ext cx="1495425" cy="1308100"/>
              </a:xfrm>
              <a:custGeom>
                <a:avLst/>
                <a:gdLst>
                  <a:gd name="T0" fmla="*/ 845 w 942"/>
                  <a:gd name="T1" fmla="*/ 261 h 824"/>
                  <a:gd name="T2" fmla="*/ 801 w 942"/>
                  <a:gd name="T3" fmla="*/ 228 h 824"/>
                  <a:gd name="T4" fmla="*/ 748 w 942"/>
                  <a:gd name="T5" fmla="*/ 211 h 824"/>
                  <a:gd name="T6" fmla="*/ 693 w 942"/>
                  <a:gd name="T7" fmla="*/ 212 h 824"/>
                  <a:gd name="T8" fmla="*/ 652 w 942"/>
                  <a:gd name="T9" fmla="*/ 197 h 824"/>
                  <a:gd name="T10" fmla="*/ 601 w 942"/>
                  <a:gd name="T11" fmla="*/ 157 h 824"/>
                  <a:gd name="T12" fmla="*/ 601 w 942"/>
                  <a:gd name="T13" fmla="*/ 151 h 824"/>
                  <a:gd name="T14" fmla="*/ 560 w 942"/>
                  <a:gd name="T15" fmla="*/ 128 h 824"/>
                  <a:gd name="T16" fmla="*/ 490 w 942"/>
                  <a:gd name="T17" fmla="*/ 105 h 824"/>
                  <a:gd name="T18" fmla="*/ 445 w 942"/>
                  <a:gd name="T19" fmla="*/ 97 h 824"/>
                  <a:gd name="T20" fmla="*/ 330 w 942"/>
                  <a:gd name="T21" fmla="*/ 69 h 824"/>
                  <a:gd name="T22" fmla="*/ 277 w 942"/>
                  <a:gd name="T23" fmla="*/ 39 h 824"/>
                  <a:gd name="T24" fmla="*/ 168 w 942"/>
                  <a:gd name="T25" fmla="*/ 27 h 824"/>
                  <a:gd name="T26" fmla="*/ 129 w 942"/>
                  <a:gd name="T27" fmla="*/ 5 h 824"/>
                  <a:gd name="T28" fmla="*/ 89 w 942"/>
                  <a:gd name="T29" fmla="*/ 16 h 824"/>
                  <a:gd name="T30" fmla="*/ 89 w 942"/>
                  <a:gd name="T31" fmla="*/ 32 h 824"/>
                  <a:gd name="T32" fmla="*/ 38 w 942"/>
                  <a:gd name="T33" fmla="*/ 25 h 824"/>
                  <a:gd name="T34" fmla="*/ 12 w 942"/>
                  <a:gd name="T35" fmla="*/ 57 h 824"/>
                  <a:gd name="T36" fmla="*/ 13 w 942"/>
                  <a:gd name="T37" fmla="*/ 91 h 824"/>
                  <a:gd name="T38" fmla="*/ 32 w 942"/>
                  <a:gd name="T39" fmla="*/ 87 h 824"/>
                  <a:gd name="T40" fmla="*/ 25 w 942"/>
                  <a:gd name="T41" fmla="*/ 122 h 824"/>
                  <a:gd name="T42" fmla="*/ 36 w 942"/>
                  <a:gd name="T43" fmla="*/ 130 h 824"/>
                  <a:gd name="T44" fmla="*/ 54 w 942"/>
                  <a:gd name="T45" fmla="*/ 151 h 824"/>
                  <a:gd name="T46" fmla="*/ 60 w 942"/>
                  <a:gd name="T47" fmla="*/ 176 h 824"/>
                  <a:gd name="T48" fmla="*/ 78 w 942"/>
                  <a:gd name="T49" fmla="*/ 181 h 824"/>
                  <a:gd name="T50" fmla="*/ 135 w 942"/>
                  <a:gd name="T51" fmla="*/ 193 h 824"/>
                  <a:gd name="T52" fmla="*/ 180 w 942"/>
                  <a:gd name="T53" fmla="*/ 205 h 824"/>
                  <a:gd name="T54" fmla="*/ 184 w 942"/>
                  <a:gd name="T55" fmla="*/ 233 h 824"/>
                  <a:gd name="T56" fmla="*/ 190 w 942"/>
                  <a:gd name="T57" fmla="*/ 258 h 824"/>
                  <a:gd name="T58" fmla="*/ 135 w 942"/>
                  <a:gd name="T59" fmla="*/ 290 h 824"/>
                  <a:gd name="T60" fmla="*/ 125 w 942"/>
                  <a:gd name="T61" fmla="*/ 346 h 824"/>
                  <a:gd name="T62" fmla="*/ 109 w 942"/>
                  <a:gd name="T63" fmla="*/ 367 h 824"/>
                  <a:gd name="T64" fmla="*/ 103 w 942"/>
                  <a:gd name="T65" fmla="*/ 405 h 824"/>
                  <a:gd name="T66" fmla="*/ 66 w 942"/>
                  <a:gd name="T67" fmla="*/ 421 h 824"/>
                  <a:gd name="T68" fmla="*/ 62 w 942"/>
                  <a:gd name="T69" fmla="*/ 451 h 824"/>
                  <a:gd name="T70" fmla="*/ 79 w 942"/>
                  <a:gd name="T71" fmla="*/ 495 h 824"/>
                  <a:gd name="T72" fmla="*/ 48 w 942"/>
                  <a:gd name="T73" fmla="*/ 528 h 824"/>
                  <a:gd name="T74" fmla="*/ 60 w 942"/>
                  <a:gd name="T75" fmla="*/ 577 h 824"/>
                  <a:gd name="T76" fmla="*/ 24 w 942"/>
                  <a:gd name="T77" fmla="*/ 604 h 824"/>
                  <a:gd name="T78" fmla="*/ 30 w 942"/>
                  <a:gd name="T79" fmla="*/ 678 h 824"/>
                  <a:gd name="T80" fmla="*/ 74 w 942"/>
                  <a:gd name="T81" fmla="*/ 730 h 824"/>
                  <a:gd name="T82" fmla="*/ 82 w 942"/>
                  <a:gd name="T83" fmla="*/ 769 h 824"/>
                  <a:gd name="T84" fmla="*/ 132 w 942"/>
                  <a:gd name="T85" fmla="*/ 810 h 824"/>
                  <a:gd name="T86" fmla="*/ 178 w 942"/>
                  <a:gd name="T87" fmla="*/ 790 h 824"/>
                  <a:gd name="T88" fmla="*/ 271 w 942"/>
                  <a:gd name="T89" fmla="*/ 779 h 824"/>
                  <a:gd name="T90" fmla="*/ 353 w 942"/>
                  <a:gd name="T91" fmla="*/ 790 h 824"/>
                  <a:gd name="T92" fmla="*/ 409 w 942"/>
                  <a:gd name="T93" fmla="*/ 792 h 824"/>
                  <a:gd name="T94" fmla="*/ 444 w 942"/>
                  <a:gd name="T95" fmla="*/ 799 h 824"/>
                  <a:gd name="T96" fmla="*/ 500 w 942"/>
                  <a:gd name="T97" fmla="*/ 738 h 824"/>
                  <a:gd name="T98" fmla="*/ 565 w 942"/>
                  <a:gd name="T99" fmla="*/ 727 h 824"/>
                  <a:gd name="T100" fmla="*/ 577 w 942"/>
                  <a:gd name="T101" fmla="*/ 686 h 824"/>
                  <a:gd name="T102" fmla="*/ 631 w 942"/>
                  <a:gd name="T103" fmla="*/ 640 h 824"/>
                  <a:gd name="T104" fmla="*/ 642 w 942"/>
                  <a:gd name="T105" fmla="*/ 604 h 824"/>
                  <a:gd name="T106" fmla="*/ 656 w 942"/>
                  <a:gd name="T107" fmla="*/ 501 h 824"/>
                  <a:gd name="T108" fmla="*/ 735 w 942"/>
                  <a:gd name="T109" fmla="*/ 432 h 824"/>
                  <a:gd name="T110" fmla="*/ 738 w 942"/>
                  <a:gd name="T111" fmla="*/ 405 h 824"/>
                  <a:gd name="T112" fmla="*/ 847 w 942"/>
                  <a:gd name="T113" fmla="*/ 378 h 824"/>
                  <a:gd name="T114" fmla="*/ 931 w 942"/>
                  <a:gd name="T115" fmla="*/ 324 h 824"/>
                  <a:gd name="T116" fmla="*/ 934 w 942"/>
                  <a:gd name="T117" fmla="*/ 292 h 824"/>
                  <a:gd name="T118" fmla="*/ 916 w 942"/>
                  <a:gd name="T119" fmla="*/ 264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42" h="824">
                    <a:moveTo>
                      <a:pt x="894" y="274"/>
                    </a:moveTo>
                    <a:lnTo>
                      <a:pt x="890" y="274"/>
                    </a:lnTo>
                    <a:lnTo>
                      <a:pt x="881" y="271"/>
                    </a:lnTo>
                    <a:lnTo>
                      <a:pt x="875" y="268"/>
                    </a:lnTo>
                    <a:lnTo>
                      <a:pt x="867" y="265"/>
                    </a:lnTo>
                    <a:lnTo>
                      <a:pt x="860" y="264"/>
                    </a:lnTo>
                    <a:lnTo>
                      <a:pt x="853" y="262"/>
                    </a:lnTo>
                    <a:lnTo>
                      <a:pt x="848" y="262"/>
                    </a:lnTo>
                    <a:lnTo>
                      <a:pt x="845" y="261"/>
                    </a:lnTo>
                    <a:lnTo>
                      <a:pt x="845" y="261"/>
                    </a:lnTo>
                    <a:lnTo>
                      <a:pt x="833" y="258"/>
                    </a:lnTo>
                    <a:lnTo>
                      <a:pt x="823" y="256"/>
                    </a:lnTo>
                    <a:lnTo>
                      <a:pt x="820" y="255"/>
                    </a:lnTo>
                    <a:lnTo>
                      <a:pt x="818" y="252"/>
                    </a:lnTo>
                    <a:lnTo>
                      <a:pt x="814" y="247"/>
                    </a:lnTo>
                    <a:lnTo>
                      <a:pt x="811" y="244"/>
                    </a:lnTo>
                    <a:lnTo>
                      <a:pt x="807" y="242"/>
                    </a:lnTo>
                    <a:lnTo>
                      <a:pt x="806" y="240"/>
                    </a:lnTo>
                    <a:lnTo>
                      <a:pt x="802" y="230"/>
                    </a:lnTo>
                    <a:lnTo>
                      <a:pt x="801" y="228"/>
                    </a:lnTo>
                    <a:lnTo>
                      <a:pt x="800" y="228"/>
                    </a:lnTo>
                    <a:lnTo>
                      <a:pt x="795" y="227"/>
                    </a:lnTo>
                    <a:lnTo>
                      <a:pt x="792" y="227"/>
                    </a:lnTo>
                    <a:lnTo>
                      <a:pt x="785" y="223"/>
                    </a:lnTo>
                    <a:lnTo>
                      <a:pt x="770" y="216"/>
                    </a:lnTo>
                    <a:lnTo>
                      <a:pt x="762" y="211"/>
                    </a:lnTo>
                    <a:lnTo>
                      <a:pt x="755" y="210"/>
                    </a:lnTo>
                    <a:lnTo>
                      <a:pt x="752" y="210"/>
                    </a:lnTo>
                    <a:lnTo>
                      <a:pt x="750" y="210"/>
                    </a:lnTo>
                    <a:lnTo>
                      <a:pt x="748" y="211"/>
                    </a:lnTo>
                    <a:lnTo>
                      <a:pt x="748" y="221"/>
                    </a:lnTo>
                    <a:lnTo>
                      <a:pt x="748" y="222"/>
                    </a:lnTo>
                    <a:lnTo>
                      <a:pt x="746" y="222"/>
                    </a:lnTo>
                    <a:lnTo>
                      <a:pt x="742" y="223"/>
                    </a:lnTo>
                    <a:lnTo>
                      <a:pt x="732" y="222"/>
                    </a:lnTo>
                    <a:lnTo>
                      <a:pt x="719" y="219"/>
                    </a:lnTo>
                    <a:lnTo>
                      <a:pt x="712" y="217"/>
                    </a:lnTo>
                    <a:lnTo>
                      <a:pt x="702" y="217"/>
                    </a:lnTo>
                    <a:lnTo>
                      <a:pt x="700" y="216"/>
                    </a:lnTo>
                    <a:lnTo>
                      <a:pt x="693" y="212"/>
                    </a:lnTo>
                    <a:lnTo>
                      <a:pt x="686" y="207"/>
                    </a:lnTo>
                    <a:lnTo>
                      <a:pt x="680" y="203"/>
                    </a:lnTo>
                    <a:lnTo>
                      <a:pt x="675" y="199"/>
                    </a:lnTo>
                    <a:lnTo>
                      <a:pt x="671" y="199"/>
                    </a:lnTo>
                    <a:lnTo>
                      <a:pt x="669" y="200"/>
                    </a:lnTo>
                    <a:lnTo>
                      <a:pt x="665" y="202"/>
                    </a:lnTo>
                    <a:lnTo>
                      <a:pt x="662" y="203"/>
                    </a:lnTo>
                    <a:lnTo>
                      <a:pt x="659" y="202"/>
                    </a:lnTo>
                    <a:lnTo>
                      <a:pt x="656" y="199"/>
                    </a:lnTo>
                    <a:lnTo>
                      <a:pt x="652" y="197"/>
                    </a:lnTo>
                    <a:lnTo>
                      <a:pt x="646" y="187"/>
                    </a:lnTo>
                    <a:lnTo>
                      <a:pt x="643" y="185"/>
                    </a:lnTo>
                    <a:lnTo>
                      <a:pt x="638" y="181"/>
                    </a:lnTo>
                    <a:lnTo>
                      <a:pt x="630" y="178"/>
                    </a:lnTo>
                    <a:lnTo>
                      <a:pt x="612" y="169"/>
                    </a:lnTo>
                    <a:lnTo>
                      <a:pt x="609" y="167"/>
                    </a:lnTo>
                    <a:lnTo>
                      <a:pt x="607" y="163"/>
                    </a:lnTo>
                    <a:lnTo>
                      <a:pt x="605" y="159"/>
                    </a:lnTo>
                    <a:lnTo>
                      <a:pt x="602" y="157"/>
                    </a:lnTo>
                    <a:lnTo>
                      <a:pt x="601" y="157"/>
                    </a:lnTo>
                    <a:lnTo>
                      <a:pt x="600" y="157"/>
                    </a:lnTo>
                    <a:lnTo>
                      <a:pt x="599" y="160"/>
                    </a:lnTo>
                    <a:lnTo>
                      <a:pt x="596" y="163"/>
                    </a:lnTo>
                    <a:lnTo>
                      <a:pt x="595" y="163"/>
                    </a:lnTo>
                    <a:lnTo>
                      <a:pt x="594" y="163"/>
                    </a:lnTo>
                    <a:lnTo>
                      <a:pt x="593" y="163"/>
                    </a:lnTo>
                    <a:lnTo>
                      <a:pt x="593" y="162"/>
                    </a:lnTo>
                    <a:lnTo>
                      <a:pt x="594" y="159"/>
                    </a:lnTo>
                    <a:lnTo>
                      <a:pt x="601" y="151"/>
                    </a:lnTo>
                    <a:lnTo>
                      <a:pt x="601" y="151"/>
                    </a:lnTo>
                    <a:lnTo>
                      <a:pt x="601" y="149"/>
                    </a:lnTo>
                    <a:lnTo>
                      <a:pt x="601" y="145"/>
                    </a:lnTo>
                    <a:lnTo>
                      <a:pt x="597" y="144"/>
                    </a:lnTo>
                    <a:lnTo>
                      <a:pt x="593" y="142"/>
                    </a:lnTo>
                    <a:lnTo>
                      <a:pt x="585" y="141"/>
                    </a:lnTo>
                    <a:lnTo>
                      <a:pt x="580" y="138"/>
                    </a:lnTo>
                    <a:lnTo>
                      <a:pt x="576" y="134"/>
                    </a:lnTo>
                    <a:lnTo>
                      <a:pt x="571" y="128"/>
                    </a:lnTo>
                    <a:lnTo>
                      <a:pt x="564" y="126"/>
                    </a:lnTo>
                    <a:lnTo>
                      <a:pt x="560" y="128"/>
                    </a:lnTo>
                    <a:lnTo>
                      <a:pt x="556" y="130"/>
                    </a:lnTo>
                    <a:lnTo>
                      <a:pt x="549" y="131"/>
                    </a:lnTo>
                    <a:lnTo>
                      <a:pt x="545" y="131"/>
                    </a:lnTo>
                    <a:lnTo>
                      <a:pt x="541" y="130"/>
                    </a:lnTo>
                    <a:lnTo>
                      <a:pt x="533" y="128"/>
                    </a:lnTo>
                    <a:lnTo>
                      <a:pt x="526" y="123"/>
                    </a:lnTo>
                    <a:lnTo>
                      <a:pt x="519" y="119"/>
                    </a:lnTo>
                    <a:lnTo>
                      <a:pt x="507" y="111"/>
                    </a:lnTo>
                    <a:lnTo>
                      <a:pt x="500" y="109"/>
                    </a:lnTo>
                    <a:lnTo>
                      <a:pt x="490" y="105"/>
                    </a:lnTo>
                    <a:lnTo>
                      <a:pt x="489" y="106"/>
                    </a:lnTo>
                    <a:lnTo>
                      <a:pt x="485" y="109"/>
                    </a:lnTo>
                    <a:lnTo>
                      <a:pt x="482" y="110"/>
                    </a:lnTo>
                    <a:lnTo>
                      <a:pt x="478" y="111"/>
                    </a:lnTo>
                    <a:lnTo>
                      <a:pt x="472" y="111"/>
                    </a:lnTo>
                    <a:lnTo>
                      <a:pt x="469" y="110"/>
                    </a:lnTo>
                    <a:lnTo>
                      <a:pt x="459" y="105"/>
                    </a:lnTo>
                    <a:lnTo>
                      <a:pt x="452" y="103"/>
                    </a:lnTo>
                    <a:lnTo>
                      <a:pt x="447" y="99"/>
                    </a:lnTo>
                    <a:lnTo>
                      <a:pt x="445" y="97"/>
                    </a:lnTo>
                    <a:lnTo>
                      <a:pt x="441" y="94"/>
                    </a:lnTo>
                    <a:lnTo>
                      <a:pt x="436" y="93"/>
                    </a:lnTo>
                    <a:lnTo>
                      <a:pt x="401" y="93"/>
                    </a:lnTo>
                    <a:lnTo>
                      <a:pt x="394" y="93"/>
                    </a:lnTo>
                    <a:lnTo>
                      <a:pt x="383" y="91"/>
                    </a:lnTo>
                    <a:lnTo>
                      <a:pt x="371" y="87"/>
                    </a:lnTo>
                    <a:lnTo>
                      <a:pt x="365" y="86"/>
                    </a:lnTo>
                    <a:lnTo>
                      <a:pt x="359" y="82"/>
                    </a:lnTo>
                    <a:lnTo>
                      <a:pt x="346" y="76"/>
                    </a:lnTo>
                    <a:lnTo>
                      <a:pt x="330" y="69"/>
                    </a:lnTo>
                    <a:lnTo>
                      <a:pt x="317" y="64"/>
                    </a:lnTo>
                    <a:lnTo>
                      <a:pt x="306" y="62"/>
                    </a:lnTo>
                    <a:lnTo>
                      <a:pt x="295" y="58"/>
                    </a:lnTo>
                    <a:lnTo>
                      <a:pt x="289" y="56"/>
                    </a:lnTo>
                    <a:lnTo>
                      <a:pt x="285" y="51"/>
                    </a:lnTo>
                    <a:lnTo>
                      <a:pt x="283" y="47"/>
                    </a:lnTo>
                    <a:lnTo>
                      <a:pt x="280" y="43"/>
                    </a:lnTo>
                    <a:lnTo>
                      <a:pt x="279" y="41"/>
                    </a:lnTo>
                    <a:lnTo>
                      <a:pt x="278" y="39"/>
                    </a:lnTo>
                    <a:lnTo>
                      <a:pt x="277" y="39"/>
                    </a:lnTo>
                    <a:lnTo>
                      <a:pt x="274" y="41"/>
                    </a:lnTo>
                    <a:lnTo>
                      <a:pt x="270" y="43"/>
                    </a:lnTo>
                    <a:lnTo>
                      <a:pt x="266" y="45"/>
                    </a:lnTo>
                    <a:lnTo>
                      <a:pt x="261" y="45"/>
                    </a:lnTo>
                    <a:lnTo>
                      <a:pt x="253" y="45"/>
                    </a:lnTo>
                    <a:lnTo>
                      <a:pt x="206" y="37"/>
                    </a:lnTo>
                    <a:lnTo>
                      <a:pt x="181" y="32"/>
                    </a:lnTo>
                    <a:lnTo>
                      <a:pt x="172" y="30"/>
                    </a:lnTo>
                    <a:lnTo>
                      <a:pt x="171" y="29"/>
                    </a:lnTo>
                    <a:lnTo>
                      <a:pt x="168" y="27"/>
                    </a:lnTo>
                    <a:lnTo>
                      <a:pt x="166" y="23"/>
                    </a:lnTo>
                    <a:lnTo>
                      <a:pt x="162" y="17"/>
                    </a:lnTo>
                    <a:lnTo>
                      <a:pt x="160" y="11"/>
                    </a:lnTo>
                    <a:lnTo>
                      <a:pt x="154" y="7"/>
                    </a:lnTo>
                    <a:lnTo>
                      <a:pt x="150" y="5"/>
                    </a:lnTo>
                    <a:lnTo>
                      <a:pt x="142" y="5"/>
                    </a:lnTo>
                    <a:lnTo>
                      <a:pt x="137" y="6"/>
                    </a:lnTo>
                    <a:lnTo>
                      <a:pt x="132" y="6"/>
                    </a:lnTo>
                    <a:lnTo>
                      <a:pt x="130" y="5"/>
                    </a:lnTo>
                    <a:lnTo>
                      <a:pt x="129" y="5"/>
                    </a:lnTo>
                    <a:lnTo>
                      <a:pt x="128" y="1"/>
                    </a:lnTo>
                    <a:lnTo>
                      <a:pt x="126" y="0"/>
                    </a:lnTo>
                    <a:lnTo>
                      <a:pt x="123" y="0"/>
                    </a:lnTo>
                    <a:lnTo>
                      <a:pt x="116" y="4"/>
                    </a:lnTo>
                    <a:lnTo>
                      <a:pt x="110" y="7"/>
                    </a:lnTo>
                    <a:lnTo>
                      <a:pt x="104" y="11"/>
                    </a:lnTo>
                    <a:lnTo>
                      <a:pt x="99" y="11"/>
                    </a:lnTo>
                    <a:lnTo>
                      <a:pt x="91" y="13"/>
                    </a:lnTo>
                    <a:lnTo>
                      <a:pt x="89" y="14"/>
                    </a:lnTo>
                    <a:lnTo>
                      <a:pt x="89" y="16"/>
                    </a:lnTo>
                    <a:lnTo>
                      <a:pt x="93" y="16"/>
                    </a:lnTo>
                    <a:lnTo>
                      <a:pt x="95" y="17"/>
                    </a:lnTo>
                    <a:lnTo>
                      <a:pt x="98" y="17"/>
                    </a:lnTo>
                    <a:lnTo>
                      <a:pt x="98" y="19"/>
                    </a:lnTo>
                    <a:lnTo>
                      <a:pt x="97" y="22"/>
                    </a:lnTo>
                    <a:lnTo>
                      <a:pt x="97" y="22"/>
                    </a:lnTo>
                    <a:lnTo>
                      <a:pt x="94" y="27"/>
                    </a:lnTo>
                    <a:lnTo>
                      <a:pt x="93" y="30"/>
                    </a:lnTo>
                    <a:lnTo>
                      <a:pt x="91" y="32"/>
                    </a:lnTo>
                    <a:lnTo>
                      <a:pt x="89" y="32"/>
                    </a:lnTo>
                    <a:lnTo>
                      <a:pt x="86" y="31"/>
                    </a:lnTo>
                    <a:lnTo>
                      <a:pt x="86" y="31"/>
                    </a:lnTo>
                    <a:lnTo>
                      <a:pt x="76" y="29"/>
                    </a:lnTo>
                    <a:lnTo>
                      <a:pt x="72" y="29"/>
                    </a:lnTo>
                    <a:lnTo>
                      <a:pt x="67" y="30"/>
                    </a:lnTo>
                    <a:lnTo>
                      <a:pt x="60" y="30"/>
                    </a:lnTo>
                    <a:lnTo>
                      <a:pt x="54" y="27"/>
                    </a:lnTo>
                    <a:lnTo>
                      <a:pt x="49" y="25"/>
                    </a:lnTo>
                    <a:lnTo>
                      <a:pt x="43" y="24"/>
                    </a:lnTo>
                    <a:lnTo>
                      <a:pt x="38" y="25"/>
                    </a:lnTo>
                    <a:lnTo>
                      <a:pt x="38" y="25"/>
                    </a:lnTo>
                    <a:lnTo>
                      <a:pt x="32" y="29"/>
                    </a:lnTo>
                    <a:lnTo>
                      <a:pt x="27" y="31"/>
                    </a:lnTo>
                    <a:lnTo>
                      <a:pt x="22" y="32"/>
                    </a:lnTo>
                    <a:lnTo>
                      <a:pt x="14" y="33"/>
                    </a:lnTo>
                    <a:lnTo>
                      <a:pt x="11" y="37"/>
                    </a:lnTo>
                    <a:lnTo>
                      <a:pt x="10" y="38"/>
                    </a:lnTo>
                    <a:lnTo>
                      <a:pt x="8" y="39"/>
                    </a:lnTo>
                    <a:lnTo>
                      <a:pt x="10" y="47"/>
                    </a:lnTo>
                    <a:lnTo>
                      <a:pt x="12" y="57"/>
                    </a:lnTo>
                    <a:lnTo>
                      <a:pt x="13" y="64"/>
                    </a:lnTo>
                    <a:lnTo>
                      <a:pt x="14" y="72"/>
                    </a:lnTo>
                    <a:lnTo>
                      <a:pt x="18" y="76"/>
                    </a:lnTo>
                    <a:lnTo>
                      <a:pt x="19" y="78"/>
                    </a:lnTo>
                    <a:lnTo>
                      <a:pt x="20" y="79"/>
                    </a:lnTo>
                    <a:lnTo>
                      <a:pt x="22" y="79"/>
                    </a:lnTo>
                    <a:lnTo>
                      <a:pt x="20" y="80"/>
                    </a:lnTo>
                    <a:lnTo>
                      <a:pt x="18" y="84"/>
                    </a:lnTo>
                    <a:lnTo>
                      <a:pt x="13" y="88"/>
                    </a:lnTo>
                    <a:lnTo>
                      <a:pt x="13" y="91"/>
                    </a:lnTo>
                    <a:lnTo>
                      <a:pt x="12" y="93"/>
                    </a:lnTo>
                    <a:lnTo>
                      <a:pt x="12" y="94"/>
                    </a:lnTo>
                    <a:lnTo>
                      <a:pt x="13" y="95"/>
                    </a:lnTo>
                    <a:lnTo>
                      <a:pt x="13" y="95"/>
                    </a:lnTo>
                    <a:lnTo>
                      <a:pt x="19" y="93"/>
                    </a:lnTo>
                    <a:lnTo>
                      <a:pt x="30" y="87"/>
                    </a:lnTo>
                    <a:lnTo>
                      <a:pt x="31" y="86"/>
                    </a:lnTo>
                    <a:lnTo>
                      <a:pt x="32" y="86"/>
                    </a:lnTo>
                    <a:lnTo>
                      <a:pt x="32" y="87"/>
                    </a:lnTo>
                    <a:lnTo>
                      <a:pt x="32" y="87"/>
                    </a:lnTo>
                    <a:lnTo>
                      <a:pt x="31" y="92"/>
                    </a:lnTo>
                    <a:lnTo>
                      <a:pt x="29" y="95"/>
                    </a:lnTo>
                    <a:lnTo>
                      <a:pt x="24" y="103"/>
                    </a:lnTo>
                    <a:lnTo>
                      <a:pt x="23" y="106"/>
                    </a:lnTo>
                    <a:lnTo>
                      <a:pt x="22" y="109"/>
                    </a:lnTo>
                    <a:lnTo>
                      <a:pt x="23" y="113"/>
                    </a:lnTo>
                    <a:lnTo>
                      <a:pt x="25" y="117"/>
                    </a:lnTo>
                    <a:lnTo>
                      <a:pt x="27" y="118"/>
                    </a:lnTo>
                    <a:lnTo>
                      <a:pt x="27" y="119"/>
                    </a:lnTo>
                    <a:lnTo>
                      <a:pt x="25" y="122"/>
                    </a:lnTo>
                    <a:lnTo>
                      <a:pt x="25" y="122"/>
                    </a:lnTo>
                    <a:lnTo>
                      <a:pt x="23" y="124"/>
                    </a:lnTo>
                    <a:lnTo>
                      <a:pt x="23" y="126"/>
                    </a:lnTo>
                    <a:lnTo>
                      <a:pt x="23" y="129"/>
                    </a:lnTo>
                    <a:lnTo>
                      <a:pt x="24" y="130"/>
                    </a:lnTo>
                    <a:lnTo>
                      <a:pt x="29" y="130"/>
                    </a:lnTo>
                    <a:lnTo>
                      <a:pt x="35" y="129"/>
                    </a:lnTo>
                    <a:lnTo>
                      <a:pt x="36" y="129"/>
                    </a:lnTo>
                    <a:lnTo>
                      <a:pt x="36" y="130"/>
                    </a:lnTo>
                    <a:lnTo>
                      <a:pt x="36" y="130"/>
                    </a:lnTo>
                    <a:lnTo>
                      <a:pt x="27" y="136"/>
                    </a:lnTo>
                    <a:lnTo>
                      <a:pt x="19" y="143"/>
                    </a:lnTo>
                    <a:lnTo>
                      <a:pt x="13" y="151"/>
                    </a:lnTo>
                    <a:lnTo>
                      <a:pt x="7" y="160"/>
                    </a:lnTo>
                    <a:lnTo>
                      <a:pt x="6" y="167"/>
                    </a:lnTo>
                    <a:lnTo>
                      <a:pt x="19" y="159"/>
                    </a:lnTo>
                    <a:lnTo>
                      <a:pt x="25" y="155"/>
                    </a:lnTo>
                    <a:lnTo>
                      <a:pt x="30" y="154"/>
                    </a:lnTo>
                    <a:lnTo>
                      <a:pt x="49" y="154"/>
                    </a:lnTo>
                    <a:lnTo>
                      <a:pt x="54" y="151"/>
                    </a:lnTo>
                    <a:lnTo>
                      <a:pt x="60" y="151"/>
                    </a:lnTo>
                    <a:lnTo>
                      <a:pt x="61" y="153"/>
                    </a:lnTo>
                    <a:lnTo>
                      <a:pt x="64" y="156"/>
                    </a:lnTo>
                    <a:lnTo>
                      <a:pt x="66" y="159"/>
                    </a:lnTo>
                    <a:lnTo>
                      <a:pt x="66" y="159"/>
                    </a:lnTo>
                    <a:lnTo>
                      <a:pt x="68" y="165"/>
                    </a:lnTo>
                    <a:lnTo>
                      <a:pt x="68" y="168"/>
                    </a:lnTo>
                    <a:lnTo>
                      <a:pt x="66" y="172"/>
                    </a:lnTo>
                    <a:lnTo>
                      <a:pt x="61" y="175"/>
                    </a:lnTo>
                    <a:lnTo>
                      <a:pt x="60" y="176"/>
                    </a:lnTo>
                    <a:lnTo>
                      <a:pt x="60" y="178"/>
                    </a:lnTo>
                    <a:lnTo>
                      <a:pt x="58" y="184"/>
                    </a:lnTo>
                    <a:lnTo>
                      <a:pt x="60" y="186"/>
                    </a:lnTo>
                    <a:lnTo>
                      <a:pt x="63" y="187"/>
                    </a:lnTo>
                    <a:lnTo>
                      <a:pt x="66" y="187"/>
                    </a:lnTo>
                    <a:lnTo>
                      <a:pt x="67" y="186"/>
                    </a:lnTo>
                    <a:lnTo>
                      <a:pt x="72" y="184"/>
                    </a:lnTo>
                    <a:lnTo>
                      <a:pt x="73" y="181"/>
                    </a:lnTo>
                    <a:lnTo>
                      <a:pt x="76" y="181"/>
                    </a:lnTo>
                    <a:lnTo>
                      <a:pt x="78" y="181"/>
                    </a:lnTo>
                    <a:lnTo>
                      <a:pt x="81" y="182"/>
                    </a:lnTo>
                    <a:lnTo>
                      <a:pt x="81" y="182"/>
                    </a:lnTo>
                    <a:lnTo>
                      <a:pt x="92" y="188"/>
                    </a:lnTo>
                    <a:lnTo>
                      <a:pt x="105" y="194"/>
                    </a:lnTo>
                    <a:lnTo>
                      <a:pt x="111" y="197"/>
                    </a:lnTo>
                    <a:lnTo>
                      <a:pt x="117" y="198"/>
                    </a:lnTo>
                    <a:lnTo>
                      <a:pt x="123" y="199"/>
                    </a:lnTo>
                    <a:lnTo>
                      <a:pt x="130" y="199"/>
                    </a:lnTo>
                    <a:lnTo>
                      <a:pt x="134" y="196"/>
                    </a:lnTo>
                    <a:lnTo>
                      <a:pt x="135" y="193"/>
                    </a:lnTo>
                    <a:lnTo>
                      <a:pt x="136" y="192"/>
                    </a:lnTo>
                    <a:lnTo>
                      <a:pt x="136" y="187"/>
                    </a:lnTo>
                    <a:lnTo>
                      <a:pt x="136" y="187"/>
                    </a:lnTo>
                    <a:lnTo>
                      <a:pt x="137" y="187"/>
                    </a:lnTo>
                    <a:lnTo>
                      <a:pt x="137" y="187"/>
                    </a:lnTo>
                    <a:lnTo>
                      <a:pt x="150" y="194"/>
                    </a:lnTo>
                    <a:lnTo>
                      <a:pt x="159" y="197"/>
                    </a:lnTo>
                    <a:lnTo>
                      <a:pt x="166" y="199"/>
                    </a:lnTo>
                    <a:lnTo>
                      <a:pt x="177" y="204"/>
                    </a:lnTo>
                    <a:lnTo>
                      <a:pt x="180" y="205"/>
                    </a:lnTo>
                    <a:lnTo>
                      <a:pt x="181" y="207"/>
                    </a:lnTo>
                    <a:lnTo>
                      <a:pt x="181" y="209"/>
                    </a:lnTo>
                    <a:lnTo>
                      <a:pt x="180" y="212"/>
                    </a:lnTo>
                    <a:lnTo>
                      <a:pt x="178" y="216"/>
                    </a:lnTo>
                    <a:lnTo>
                      <a:pt x="178" y="221"/>
                    </a:lnTo>
                    <a:lnTo>
                      <a:pt x="177" y="223"/>
                    </a:lnTo>
                    <a:lnTo>
                      <a:pt x="177" y="225"/>
                    </a:lnTo>
                    <a:lnTo>
                      <a:pt x="178" y="228"/>
                    </a:lnTo>
                    <a:lnTo>
                      <a:pt x="179" y="229"/>
                    </a:lnTo>
                    <a:lnTo>
                      <a:pt x="184" y="233"/>
                    </a:lnTo>
                    <a:lnTo>
                      <a:pt x="187" y="234"/>
                    </a:lnTo>
                    <a:lnTo>
                      <a:pt x="193" y="234"/>
                    </a:lnTo>
                    <a:lnTo>
                      <a:pt x="194" y="235"/>
                    </a:lnTo>
                    <a:lnTo>
                      <a:pt x="197" y="240"/>
                    </a:lnTo>
                    <a:lnTo>
                      <a:pt x="199" y="243"/>
                    </a:lnTo>
                    <a:lnTo>
                      <a:pt x="199" y="246"/>
                    </a:lnTo>
                    <a:lnTo>
                      <a:pt x="198" y="248"/>
                    </a:lnTo>
                    <a:lnTo>
                      <a:pt x="196" y="252"/>
                    </a:lnTo>
                    <a:lnTo>
                      <a:pt x="193" y="254"/>
                    </a:lnTo>
                    <a:lnTo>
                      <a:pt x="190" y="258"/>
                    </a:lnTo>
                    <a:lnTo>
                      <a:pt x="188" y="261"/>
                    </a:lnTo>
                    <a:lnTo>
                      <a:pt x="185" y="264"/>
                    </a:lnTo>
                    <a:lnTo>
                      <a:pt x="178" y="266"/>
                    </a:lnTo>
                    <a:lnTo>
                      <a:pt x="169" y="271"/>
                    </a:lnTo>
                    <a:lnTo>
                      <a:pt x="160" y="277"/>
                    </a:lnTo>
                    <a:lnTo>
                      <a:pt x="150" y="284"/>
                    </a:lnTo>
                    <a:lnTo>
                      <a:pt x="147" y="286"/>
                    </a:lnTo>
                    <a:lnTo>
                      <a:pt x="142" y="289"/>
                    </a:lnTo>
                    <a:lnTo>
                      <a:pt x="135" y="289"/>
                    </a:lnTo>
                    <a:lnTo>
                      <a:pt x="135" y="290"/>
                    </a:lnTo>
                    <a:lnTo>
                      <a:pt x="134" y="291"/>
                    </a:lnTo>
                    <a:lnTo>
                      <a:pt x="136" y="298"/>
                    </a:lnTo>
                    <a:lnTo>
                      <a:pt x="136" y="304"/>
                    </a:lnTo>
                    <a:lnTo>
                      <a:pt x="136" y="310"/>
                    </a:lnTo>
                    <a:lnTo>
                      <a:pt x="134" y="317"/>
                    </a:lnTo>
                    <a:lnTo>
                      <a:pt x="132" y="326"/>
                    </a:lnTo>
                    <a:lnTo>
                      <a:pt x="131" y="333"/>
                    </a:lnTo>
                    <a:lnTo>
                      <a:pt x="130" y="336"/>
                    </a:lnTo>
                    <a:lnTo>
                      <a:pt x="126" y="342"/>
                    </a:lnTo>
                    <a:lnTo>
                      <a:pt x="125" y="346"/>
                    </a:lnTo>
                    <a:lnTo>
                      <a:pt x="124" y="352"/>
                    </a:lnTo>
                    <a:lnTo>
                      <a:pt x="125" y="355"/>
                    </a:lnTo>
                    <a:lnTo>
                      <a:pt x="126" y="358"/>
                    </a:lnTo>
                    <a:lnTo>
                      <a:pt x="128" y="361"/>
                    </a:lnTo>
                    <a:lnTo>
                      <a:pt x="125" y="362"/>
                    </a:lnTo>
                    <a:lnTo>
                      <a:pt x="122" y="364"/>
                    </a:lnTo>
                    <a:lnTo>
                      <a:pt x="116" y="364"/>
                    </a:lnTo>
                    <a:lnTo>
                      <a:pt x="112" y="365"/>
                    </a:lnTo>
                    <a:lnTo>
                      <a:pt x="110" y="366"/>
                    </a:lnTo>
                    <a:lnTo>
                      <a:pt x="109" y="367"/>
                    </a:lnTo>
                    <a:lnTo>
                      <a:pt x="107" y="371"/>
                    </a:lnTo>
                    <a:lnTo>
                      <a:pt x="107" y="379"/>
                    </a:lnTo>
                    <a:lnTo>
                      <a:pt x="107" y="382"/>
                    </a:lnTo>
                    <a:lnTo>
                      <a:pt x="110" y="386"/>
                    </a:lnTo>
                    <a:lnTo>
                      <a:pt x="111" y="390"/>
                    </a:lnTo>
                    <a:lnTo>
                      <a:pt x="111" y="395"/>
                    </a:lnTo>
                    <a:lnTo>
                      <a:pt x="110" y="398"/>
                    </a:lnTo>
                    <a:lnTo>
                      <a:pt x="107" y="399"/>
                    </a:lnTo>
                    <a:lnTo>
                      <a:pt x="105" y="403"/>
                    </a:lnTo>
                    <a:lnTo>
                      <a:pt x="103" y="405"/>
                    </a:lnTo>
                    <a:lnTo>
                      <a:pt x="98" y="414"/>
                    </a:lnTo>
                    <a:lnTo>
                      <a:pt x="94" y="421"/>
                    </a:lnTo>
                    <a:lnTo>
                      <a:pt x="92" y="423"/>
                    </a:lnTo>
                    <a:lnTo>
                      <a:pt x="89" y="424"/>
                    </a:lnTo>
                    <a:lnTo>
                      <a:pt x="85" y="424"/>
                    </a:lnTo>
                    <a:lnTo>
                      <a:pt x="81" y="423"/>
                    </a:lnTo>
                    <a:lnTo>
                      <a:pt x="76" y="422"/>
                    </a:lnTo>
                    <a:lnTo>
                      <a:pt x="70" y="422"/>
                    </a:lnTo>
                    <a:lnTo>
                      <a:pt x="68" y="422"/>
                    </a:lnTo>
                    <a:lnTo>
                      <a:pt x="66" y="421"/>
                    </a:lnTo>
                    <a:lnTo>
                      <a:pt x="60" y="417"/>
                    </a:lnTo>
                    <a:lnTo>
                      <a:pt x="54" y="416"/>
                    </a:lnTo>
                    <a:lnTo>
                      <a:pt x="54" y="416"/>
                    </a:lnTo>
                    <a:lnTo>
                      <a:pt x="54" y="418"/>
                    </a:lnTo>
                    <a:lnTo>
                      <a:pt x="55" y="423"/>
                    </a:lnTo>
                    <a:lnTo>
                      <a:pt x="57" y="428"/>
                    </a:lnTo>
                    <a:lnTo>
                      <a:pt x="60" y="434"/>
                    </a:lnTo>
                    <a:lnTo>
                      <a:pt x="63" y="439"/>
                    </a:lnTo>
                    <a:lnTo>
                      <a:pt x="63" y="444"/>
                    </a:lnTo>
                    <a:lnTo>
                      <a:pt x="62" y="451"/>
                    </a:lnTo>
                    <a:lnTo>
                      <a:pt x="62" y="457"/>
                    </a:lnTo>
                    <a:lnTo>
                      <a:pt x="63" y="461"/>
                    </a:lnTo>
                    <a:lnTo>
                      <a:pt x="66" y="466"/>
                    </a:lnTo>
                    <a:lnTo>
                      <a:pt x="69" y="472"/>
                    </a:lnTo>
                    <a:lnTo>
                      <a:pt x="72" y="477"/>
                    </a:lnTo>
                    <a:lnTo>
                      <a:pt x="78" y="483"/>
                    </a:lnTo>
                    <a:lnTo>
                      <a:pt x="79" y="486"/>
                    </a:lnTo>
                    <a:lnTo>
                      <a:pt x="81" y="488"/>
                    </a:lnTo>
                    <a:lnTo>
                      <a:pt x="81" y="491"/>
                    </a:lnTo>
                    <a:lnTo>
                      <a:pt x="79" y="495"/>
                    </a:lnTo>
                    <a:lnTo>
                      <a:pt x="76" y="501"/>
                    </a:lnTo>
                    <a:lnTo>
                      <a:pt x="72" y="506"/>
                    </a:lnTo>
                    <a:lnTo>
                      <a:pt x="68" y="509"/>
                    </a:lnTo>
                    <a:lnTo>
                      <a:pt x="63" y="510"/>
                    </a:lnTo>
                    <a:lnTo>
                      <a:pt x="58" y="511"/>
                    </a:lnTo>
                    <a:lnTo>
                      <a:pt x="54" y="515"/>
                    </a:lnTo>
                    <a:lnTo>
                      <a:pt x="51" y="517"/>
                    </a:lnTo>
                    <a:lnTo>
                      <a:pt x="50" y="522"/>
                    </a:lnTo>
                    <a:lnTo>
                      <a:pt x="49" y="526"/>
                    </a:lnTo>
                    <a:lnTo>
                      <a:pt x="48" y="528"/>
                    </a:lnTo>
                    <a:lnTo>
                      <a:pt x="42" y="535"/>
                    </a:lnTo>
                    <a:lnTo>
                      <a:pt x="42" y="538"/>
                    </a:lnTo>
                    <a:lnTo>
                      <a:pt x="42" y="539"/>
                    </a:lnTo>
                    <a:lnTo>
                      <a:pt x="42" y="547"/>
                    </a:lnTo>
                    <a:lnTo>
                      <a:pt x="47" y="563"/>
                    </a:lnTo>
                    <a:lnTo>
                      <a:pt x="48" y="568"/>
                    </a:lnTo>
                    <a:lnTo>
                      <a:pt x="49" y="571"/>
                    </a:lnTo>
                    <a:lnTo>
                      <a:pt x="53" y="575"/>
                    </a:lnTo>
                    <a:lnTo>
                      <a:pt x="56" y="575"/>
                    </a:lnTo>
                    <a:lnTo>
                      <a:pt x="60" y="577"/>
                    </a:lnTo>
                    <a:lnTo>
                      <a:pt x="61" y="578"/>
                    </a:lnTo>
                    <a:lnTo>
                      <a:pt x="61" y="579"/>
                    </a:lnTo>
                    <a:lnTo>
                      <a:pt x="60" y="582"/>
                    </a:lnTo>
                    <a:lnTo>
                      <a:pt x="56" y="584"/>
                    </a:lnTo>
                    <a:lnTo>
                      <a:pt x="47" y="588"/>
                    </a:lnTo>
                    <a:lnTo>
                      <a:pt x="41" y="590"/>
                    </a:lnTo>
                    <a:lnTo>
                      <a:pt x="36" y="593"/>
                    </a:lnTo>
                    <a:lnTo>
                      <a:pt x="30" y="596"/>
                    </a:lnTo>
                    <a:lnTo>
                      <a:pt x="27" y="600"/>
                    </a:lnTo>
                    <a:lnTo>
                      <a:pt x="24" y="604"/>
                    </a:lnTo>
                    <a:lnTo>
                      <a:pt x="19" y="610"/>
                    </a:lnTo>
                    <a:lnTo>
                      <a:pt x="7" y="620"/>
                    </a:lnTo>
                    <a:lnTo>
                      <a:pt x="2" y="626"/>
                    </a:lnTo>
                    <a:lnTo>
                      <a:pt x="1" y="627"/>
                    </a:lnTo>
                    <a:lnTo>
                      <a:pt x="1" y="630"/>
                    </a:lnTo>
                    <a:lnTo>
                      <a:pt x="1" y="661"/>
                    </a:lnTo>
                    <a:lnTo>
                      <a:pt x="0" y="674"/>
                    </a:lnTo>
                    <a:lnTo>
                      <a:pt x="25" y="678"/>
                    </a:lnTo>
                    <a:lnTo>
                      <a:pt x="30" y="678"/>
                    </a:lnTo>
                    <a:lnTo>
                      <a:pt x="30" y="678"/>
                    </a:lnTo>
                    <a:lnTo>
                      <a:pt x="38" y="680"/>
                    </a:lnTo>
                    <a:lnTo>
                      <a:pt x="43" y="681"/>
                    </a:lnTo>
                    <a:lnTo>
                      <a:pt x="48" y="683"/>
                    </a:lnTo>
                    <a:lnTo>
                      <a:pt x="50" y="687"/>
                    </a:lnTo>
                    <a:lnTo>
                      <a:pt x="56" y="695"/>
                    </a:lnTo>
                    <a:lnTo>
                      <a:pt x="66" y="708"/>
                    </a:lnTo>
                    <a:lnTo>
                      <a:pt x="72" y="718"/>
                    </a:lnTo>
                    <a:lnTo>
                      <a:pt x="74" y="721"/>
                    </a:lnTo>
                    <a:lnTo>
                      <a:pt x="75" y="725"/>
                    </a:lnTo>
                    <a:lnTo>
                      <a:pt x="74" y="730"/>
                    </a:lnTo>
                    <a:lnTo>
                      <a:pt x="73" y="736"/>
                    </a:lnTo>
                    <a:lnTo>
                      <a:pt x="72" y="742"/>
                    </a:lnTo>
                    <a:lnTo>
                      <a:pt x="72" y="745"/>
                    </a:lnTo>
                    <a:lnTo>
                      <a:pt x="75" y="749"/>
                    </a:lnTo>
                    <a:lnTo>
                      <a:pt x="80" y="752"/>
                    </a:lnTo>
                    <a:lnTo>
                      <a:pt x="84" y="757"/>
                    </a:lnTo>
                    <a:lnTo>
                      <a:pt x="84" y="758"/>
                    </a:lnTo>
                    <a:lnTo>
                      <a:pt x="84" y="761"/>
                    </a:lnTo>
                    <a:lnTo>
                      <a:pt x="82" y="764"/>
                    </a:lnTo>
                    <a:lnTo>
                      <a:pt x="82" y="769"/>
                    </a:lnTo>
                    <a:lnTo>
                      <a:pt x="84" y="776"/>
                    </a:lnTo>
                    <a:lnTo>
                      <a:pt x="85" y="782"/>
                    </a:lnTo>
                    <a:lnTo>
                      <a:pt x="88" y="790"/>
                    </a:lnTo>
                    <a:lnTo>
                      <a:pt x="92" y="798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109" y="813"/>
                    </a:lnTo>
                    <a:lnTo>
                      <a:pt x="124" y="824"/>
                    </a:lnTo>
                    <a:lnTo>
                      <a:pt x="132" y="824"/>
                    </a:lnTo>
                    <a:lnTo>
                      <a:pt x="132" y="810"/>
                    </a:lnTo>
                    <a:lnTo>
                      <a:pt x="135" y="805"/>
                    </a:lnTo>
                    <a:lnTo>
                      <a:pt x="137" y="802"/>
                    </a:lnTo>
                    <a:lnTo>
                      <a:pt x="140" y="801"/>
                    </a:lnTo>
                    <a:lnTo>
                      <a:pt x="142" y="801"/>
                    </a:lnTo>
                    <a:lnTo>
                      <a:pt x="148" y="802"/>
                    </a:lnTo>
                    <a:lnTo>
                      <a:pt x="157" y="806"/>
                    </a:lnTo>
                    <a:lnTo>
                      <a:pt x="161" y="801"/>
                    </a:lnTo>
                    <a:lnTo>
                      <a:pt x="167" y="796"/>
                    </a:lnTo>
                    <a:lnTo>
                      <a:pt x="174" y="792"/>
                    </a:lnTo>
                    <a:lnTo>
                      <a:pt x="178" y="790"/>
                    </a:lnTo>
                    <a:lnTo>
                      <a:pt x="182" y="789"/>
                    </a:lnTo>
                    <a:lnTo>
                      <a:pt x="187" y="788"/>
                    </a:lnTo>
                    <a:lnTo>
                      <a:pt x="203" y="792"/>
                    </a:lnTo>
                    <a:lnTo>
                      <a:pt x="206" y="792"/>
                    </a:lnTo>
                    <a:lnTo>
                      <a:pt x="212" y="792"/>
                    </a:lnTo>
                    <a:lnTo>
                      <a:pt x="218" y="789"/>
                    </a:lnTo>
                    <a:lnTo>
                      <a:pt x="230" y="784"/>
                    </a:lnTo>
                    <a:lnTo>
                      <a:pt x="239" y="780"/>
                    </a:lnTo>
                    <a:lnTo>
                      <a:pt x="248" y="779"/>
                    </a:lnTo>
                    <a:lnTo>
                      <a:pt x="271" y="779"/>
                    </a:lnTo>
                    <a:lnTo>
                      <a:pt x="283" y="780"/>
                    </a:lnTo>
                    <a:lnTo>
                      <a:pt x="296" y="781"/>
                    </a:lnTo>
                    <a:lnTo>
                      <a:pt x="306" y="784"/>
                    </a:lnTo>
                    <a:lnTo>
                      <a:pt x="318" y="789"/>
                    </a:lnTo>
                    <a:lnTo>
                      <a:pt x="323" y="790"/>
                    </a:lnTo>
                    <a:lnTo>
                      <a:pt x="329" y="789"/>
                    </a:lnTo>
                    <a:lnTo>
                      <a:pt x="333" y="788"/>
                    </a:lnTo>
                    <a:lnTo>
                      <a:pt x="333" y="788"/>
                    </a:lnTo>
                    <a:lnTo>
                      <a:pt x="342" y="789"/>
                    </a:lnTo>
                    <a:lnTo>
                      <a:pt x="353" y="790"/>
                    </a:lnTo>
                    <a:lnTo>
                      <a:pt x="364" y="794"/>
                    </a:lnTo>
                    <a:lnTo>
                      <a:pt x="373" y="798"/>
                    </a:lnTo>
                    <a:lnTo>
                      <a:pt x="379" y="802"/>
                    </a:lnTo>
                    <a:lnTo>
                      <a:pt x="383" y="802"/>
                    </a:lnTo>
                    <a:lnTo>
                      <a:pt x="388" y="801"/>
                    </a:lnTo>
                    <a:lnTo>
                      <a:pt x="392" y="798"/>
                    </a:lnTo>
                    <a:lnTo>
                      <a:pt x="397" y="794"/>
                    </a:lnTo>
                    <a:lnTo>
                      <a:pt x="397" y="794"/>
                    </a:lnTo>
                    <a:lnTo>
                      <a:pt x="404" y="793"/>
                    </a:lnTo>
                    <a:lnTo>
                      <a:pt x="409" y="792"/>
                    </a:lnTo>
                    <a:lnTo>
                      <a:pt x="414" y="792"/>
                    </a:lnTo>
                    <a:lnTo>
                      <a:pt x="416" y="794"/>
                    </a:lnTo>
                    <a:lnTo>
                      <a:pt x="422" y="798"/>
                    </a:lnTo>
                    <a:lnTo>
                      <a:pt x="426" y="802"/>
                    </a:lnTo>
                    <a:lnTo>
                      <a:pt x="427" y="805"/>
                    </a:lnTo>
                    <a:lnTo>
                      <a:pt x="429" y="806"/>
                    </a:lnTo>
                    <a:lnTo>
                      <a:pt x="432" y="806"/>
                    </a:lnTo>
                    <a:lnTo>
                      <a:pt x="435" y="805"/>
                    </a:lnTo>
                    <a:lnTo>
                      <a:pt x="439" y="804"/>
                    </a:lnTo>
                    <a:lnTo>
                      <a:pt x="444" y="799"/>
                    </a:lnTo>
                    <a:lnTo>
                      <a:pt x="456" y="786"/>
                    </a:lnTo>
                    <a:lnTo>
                      <a:pt x="460" y="779"/>
                    </a:lnTo>
                    <a:lnTo>
                      <a:pt x="465" y="770"/>
                    </a:lnTo>
                    <a:lnTo>
                      <a:pt x="470" y="763"/>
                    </a:lnTo>
                    <a:lnTo>
                      <a:pt x="473" y="755"/>
                    </a:lnTo>
                    <a:lnTo>
                      <a:pt x="476" y="751"/>
                    </a:lnTo>
                    <a:lnTo>
                      <a:pt x="477" y="749"/>
                    </a:lnTo>
                    <a:lnTo>
                      <a:pt x="485" y="745"/>
                    </a:lnTo>
                    <a:lnTo>
                      <a:pt x="495" y="742"/>
                    </a:lnTo>
                    <a:lnTo>
                      <a:pt x="500" y="738"/>
                    </a:lnTo>
                    <a:lnTo>
                      <a:pt x="504" y="736"/>
                    </a:lnTo>
                    <a:lnTo>
                      <a:pt x="512" y="733"/>
                    </a:lnTo>
                    <a:lnTo>
                      <a:pt x="520" y="733"/>
                    </a:lnTo>
                    <a:lnTo>
                      <a:pt x="529" y="733"/>
                    </a:lnTo>
                    <a:lnTo>
                      <a:pt x="550" y="734"/>
                    </a:lnTo>
                    <a:lnTo>
                      <a:pt x="564" y="734"/>
                    </a:lnTo>
                    <a:lnTo>
                      <a:pt x="565" y="733"/>
                    </a:lnTo>
                    <a:lnTo>
                      <a:pt x="566" y="733"/>
                    </a:lnTo>
                    <a:lnTo>
                      <a:pt x="566" y="730"/>
                    </a:lnTo>
                    <a:lnTo>
                      <a:pt x="565" y="727"/>
                    </a:lnTo>
                    <a:lnTo>
                      <a:pt x="563" y="726"/>
                    </a:lnTo>
                    <a:lnTo>
                      <a:pt x="557" y="726"/>
                    </a:lnTo>
                    <a:lnTo>
                      <a:pt x="554" y="725"/>
                    </a:lnTo>
                    <a:lnTo>
                      <a:pt x="553" y="725"/>
                    </a:lnTo>
                    <a:lnTo>
                      <a:pt x="553" y="722"/>
                    </a:lnTo>
                    <a:lnTo>
                      <a:pt x="556" y="721"/>
                    </a:lnTo>
                    <a:lnTo>
                      <a:pt x="559" y="717"/>
                    </a:lnTo>
                    <a:lnTo>
                      <a:pt x="563" y="713"/>
                    </a:lnTo>
                    <a:lnTo>
                      <a:pt x="569" y="703"/>
                    </a:lnTo>
                    <a:lnTo>
                      <a:pt x="577" y="686"/>
                    </a:lnTo>
                    <a:lnTo>
                      <a:pt x="581" y="681"/>
                    </a:lnTo>
                    <a:lnTo>
                      <a:pt x="583" y="678"/>
                    </a:lnTo>
                    <a:lnTo>
                      <a:pt x="589" y="674"/>
                    </a:lnTo>
                    <a:lnTo>
                      <a:pt x="591" y="669"/>
                    </a:lnTo>
                    <a:lnTo>
                      <a:pt x="594" y="665"/>
                    </a:lnTo>
                    <a:lnTo>
                      <a:pt x="596" y="661"/>
                    </a:lnTo>
                    <a:lnTo>
                      <a:pt x="601" y="656"/>
                    </a:lnTo>
                    <a:lnTo>
                      <a:pt x="618" y="647"/>
                    </a:lnTo>
                    <a:lnTo>
                      <a:pt x="625" y="645"/>
                    </a:lnTo>
                    <a:lnTo>
                      <a:pt x="631" y="640"/>
                    </a:lnTo>
                    <a:lnTo>
                      <a:pt x="639" y="637"/>
                    </a:lnTo>
                    <a:lnTo>
                      <a:pt x="650" y="632"/>
                    </a:lnTo>
                    <a:lnTo>
                      <a:pt x="658" y="627"/>
                    </a:lnTo>
                    <a:lnTo>
                      <a:pt x="661" y="626"/>
                    </a:lnTo>
                    <a:lnTo>
                      <a:pt x="661" y="624"/>
                    </a:lnTo>
                    <a:lnTo>
                      <a:pt x="659" y="621"/>
                    </a:lnTo>
                    <a:lnTo>
                      <a:pt x="656" y="618"/>
                    </a:lnTo>
                    <a:lnTo>
                      <a:pt x="647" y="610"/>
                    </a:lnTo>
                    <a:lnTo>
                      <a:pt x="644" y="609"/>
                    </a:lnTo>
                    <a:lnTo>
                      <a:pt x="642" y="604"/>
                    </a:lnTo>
                    <a:lnTo>
                      <a:pt x="636" y="593"/>
                    </a:lnTo>
                    <a:lnTo>
                      <a:pt x="630" y="581"/>
                    </a:lnTo>
                    <a:lnTo>
                      <a:pt x="627" y="571"/>
                    </a:lnTo>
                    <a:lnTo>
                      <a:pt x="626" y="563"/>
                    </a:lnTo>
                    <a:lnTo>
                      <a:pt x="624" y="557"/>
                    </a:lnTo>
                    <a:lnTo>
                      <a:pt x="624" y="546"/>
                    </a:lnTo>
                    <a:lnTo>
                      <a:pt x="624" y="546"/>
                    </a:lnTo>
                    <a:lnTo>
                      <a:pt x="634" y="529"/>
                    </a:lnTo>
                    <a:lnTo>
                      <a:pt x="645" y="515"/>
                    </a:lnTo>
                    <a:lnTo>
                      <a:pt x="656" y="501"/>
                    </a:lnTo>
                    <a:lnTo>
                      <a:pt x="667" y="488"/>
                    </a:lnTo>
                    <a:lnTo>
                      <a:pt x="690" y="463"/>
                    </a:lnTo>
                    <a:lnTo>
                      <a:pt x="717" y="435"/>
                    </a:lnTo>
                    <a:lnTo>
                      <a:pt x="718" y="435"/>
                    </a:lnTo>
                    <a:lnTo>
                      <a:pt x="719" y="441"/>
                    </a:lnTo>
                    <a:lnTo>
                      <a:pt x="720" y="444"/>
                    </a:lnTo>
                    <a:lnTo>
                      <a:pt x="723" y="442"/>
                    </a:lnTo>
                    <a:lnTo>
                      <a:pt x="723" y="442"/>
                    </a:lnTo>
                    <a:lnTo>
                      <a:pt x="730" y="436"/>
                    </a:lnTo>
                    <a:lnTo>
                      <a:pt x="735" y="432"/>
                    </a:lnTo>
                    <a:lnTo>
                      <a:pt x="736" y="429"/>
                    </a:lnTo>
                    <a:lnTo>
                      <a:pt x="736" y="427"/>
                    </a:lnTo>
                    <a:lnTo>
                      <a:pt x="735" y="423"/>
                    </a:lnTo>
                    <a:lnTo>
                      <a:pt x="730" y="420"/>
                    </a:lnTo>
                    <a:lnTo>
                      <a:pt x="729" y="418"/>
                    </a:lnTo>
                    <a:lnTo>
                      <a:pt x="729" y="416"/>
                    </a:lnTo>
                    <a:lnTo>
                      <a:pt x="730" y="416"/>
                    </a:lnTo>
                    <a:lnTo>
                      <a:pt x="733" y="410"/>
                    </a:lnTo>
                    <a:lnTo>
                      <a:pt x="733" y="410"/>
                    </a:lnTo>
                    <a:lnTo>
                      <a:pt x="738" y="405"/>
                    </a:lnTo>
                    <a:lnTo>
                      <a:pt x="743" y="401"/>
                    </a:lnTo>
                    <a:lnTo>
                      <a:pt x="749" y="398"/>
                    </a:lnTo>
                    <a:lnTo>
                      <a:pt x="755" y="395"/>
                    </a:lnTo>
                    <a:lnTo>
                      <a:pt x="768" y="391"/>
                    </a:lnTo>
                    <a:lnTo>
                      <a:pt x="782" y="390"/>
                    </a:lnTo>
                    <a:lnTo>
                      <a:pt x="811" y="387"/>
                    </a:lnTo>
                    <a:lnTo>
                      <a:pt x="826" y="385"/>
                    </a:lnTo>
                    <a:lnTo>
                      <a:pt x="841" y="380"/>
                    </a:lnTo>
                    <a:lnTo>
                      <a:pt x="843" y="380"/>
                    </a:lnTo>
                    <a:lnTo>
                      <a:pt x="847" y="378"/>
                    </a:lnTo>
                    <a:lnTo>
                      <a:pt x="850" y="372"/>
                    </a:lnTo>
                    <a:lnTo>
                      <a:pt x="853" y="368"/>
                    </a:lnTo>
                    <a:lnTo>
                      <a:pt x="854" y="365"/>
                    </a:lnTo>
                    <a:lnTo>
                      <a:pt x="859" y="362"/>
                    </a:lnTo>
                    <a:lnTo>
                      <a:pt x="870" y="358"/>
                    </a:lnTo>
                    <a:lnTo>
                      <a:pt x="888" y="351"/>
                    </a:lnTo>
                    <a:lnTo>
                      <a:pt x="907" y="341"/>
                    </a:lnTo>
                    <a:lnTo>
                      <a:pt x="917" y="336"/>
                    </a:lnTo>
                    <a:lnTo>
                      <a:pt x="923" y="333"/>
                    </a:lnTo>
                    <a:lnTo>
                      <a:pt x="931" y="324"/>
                    </a:lnTo>
                    <a:lnTo>
                      <a:pt x="937" y="320"/>
                    </a:lnTo>
                    <a:lnTo>
                      <a:pt x="940" y="317"/>
                    </a:lnTo>
                    <a:lnTo>
                      <a:pt x="940" y="316"/>
                    </a:lnTo>
                    <a:lnTo>
                      <a:pt x="940" y="316"/>
                    </a:lnTo>
                    <a:lnTo>
                      <a:pt x="938" y="311"/>
                    </a:lnTo>
                    <a:lnTo>
                      <a:pt x="936" y="308"/>
                    </a:lnTo>
                    <a:lnTo>
                      <a:pt x="931" y="300"/>
                    </a:lnTo>
                    <a:lnTo>
                      <a:pt x="930" y="298"/>
                    </a:lnTo>
                    <a:lnTo>
                      <a:pt x="931" y="296"/>
                    </a:lnTo>
                    <a:lnTo>
                      <a:pt x="934" y="292"/>
                    </a:lnTo>
                    <a:lnTo>
                      <a:pt x="941" y="290"/>
                    </a:lnTo>
                    <a:lnTo>
                      <a:pt x="942" y="287"/>
                    </a:lnTo>
                    <a:lnTo>
                      <a:pt x="942" y="285"/>
                    </a:lnTo>
                    <a:lnTo>
                      <a:pt x="942" y="285"/>
                    </a:lnTo>
                    <a:lnTo>
                      <a:pt x="941" y="279"/>
                    </a:lnTo>
                    <a:lnTo>
                      <a:pt x="938" y="273"/>
                    </a:lnTo>
                    <a:lnTo>
                      <a:pt x="934" y="269"/>
                    </a:lnTo>
                    <a:lnTo>
                      <a:pt x="928" y="266"/>
                    </a:lnTo>
                    <a:lnTo>
                      <a:pt x="922" y="265"/>
                    </a:lnTo>
                    <a:lnTo>
                      <a:pt x="916" y="264"/>
                    </a:lnTo>
                    <a:lnTo>
                      <a:pt x="909" y="265"/>
                    </a:lnTo>
                    <a:lnTo>
                      <a:pt x="904" y="268"/>
                    </a:lnTo>
                    <a:lnTo>
                      <a:pt x="900" y="272"/>
                    </a:lnTo>
                    <a:lnTo>
                      <a:pt x="897" y="273"/>
                    </a:lnTo>
                    <a:lnTo>
                      <a:pt x="894" y="27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2" name="Freeform 567"/>
              <p:cNvSpPr>
                <a:spLocks/>
              </p:cNvSpPr>
              <p:nvPr/>
            </p:nvSpPr>
            <p:spPr bwMode="auto">
              <a:xfrm>
                <a:off x="3249613" y="4872038"/>
                <a:ext cx="1498600" cy="1309688"/>
              </a:xfrm>
              <a:custGeom>
                <a:avLst/>
                <a:gdLst>
                  <a:gd name="T0" fmla="*/ 803 w 944"/>
                  <a:gd name="T1" fmla="*/ 228 h 825"/>
                  <a:gd name="T2" fmla="*/ 687 w 944"/>
                  <a:gd name="T3" fmla="*/ 207 h 825"/>
                  <a:gd name="T4" fmla="*/ 598 w 944"/>
                  <a:gd name="T5" fmla="*/ 160 h 825"/>
                  <a:gd name="T6" fmla="*/ 542 w 944"/>
                  <a:gd name="T7" fmla="*/ 130 h 825"/>
                  <a:gd name="T8" fmla="*/ 372 w 944"/>
                  <a:gd name="T9" fmla="*/ 87 h 825"/>
                  <a:gd name="T10" fmla="*/ 172 w 944"/>
                  <a:gd name="T11" fmla="*/ 29 h 825"/>
                  <a:gd name="T12" fmla="*/ 89 w 944"/>
                  <a:gd name="T13" fmla="*/ 13 h 825"/>
                  <a:gd name="T14" fmla="*/ 61 w 944"/>
                  <a:gd name="T15" fmla="*/ 30 h 825"/>
                  <a:gd name="T16" fmla="*/ 18 w 944"/>
                  <a:gd name="T17" fmla="*/ 78 h 825"/>
                  <a:gd name="T18" fmla="*/ 33 w 944"/>
                  <a:gd name="T19" fmla="*/ 87 h 825"/>
                  <a:gd name="T20" fmla="*/ 36 w 944"/>
                  <a:gd name="T21" fmla="*/ 130 h 825"/>
                  <a:gd name="T22" fmla="*/ 67 w 944"/>
                  <a:gd name="T23" fmla="*/ 159 h 825"/>
                  <a:gd name="T24" fmla="*/ 79 w 944"/>
                  <a:gd name="T25" fmla="*/ 182 h 825"/>
                  <a:gd name="T26" fmla="*/ 167 w 944"/>
                  <a:gd name="T27" fmla="*/ 200 h 825"/>
                  <a:gd name="T28" fmla="*/ 199 w 944"/>
                  <a:gd name="T29" fmla="*/ 246 h 825"/>
                  <a:gd name="T30" fmla="*/ 126 w 944"/>
                  <a:gd name="T31" fmla="*/ 346 h 825"/>
                  <a:gd name="T32" fmla="*/ 111 w 944"/>
                  <a:gd name="T33" fmla="*/ 397 h 825"/>
                  <a:gd name="T34" fmla="*/ 57 w 944"/>
                  <a:gd name="T35" fmla="*/ 429 h 825"/>
                  <a:gd name="T36" fmla="*/ 52 w 944"/>
                  <a:gd name="T37" fmla="*/ 517 h 825"/>
                  <a:gd name="T38" fmla="*/ 28 w 944"/>
                  <a:gd name="T39" fmla="*/ 600 h 825"/>
                  <a:gd name="T40" fmla="*/ 75 w 944"/>
                  <a:gd name="T41" fmla="*/ 722 h 825"/>
                  <a:gd name="T42" fmla="*/ 95 w 944"/>
                  <a:gd name="T43" fmla="*/ 801 h 825"/>
                  <a:gd name="T44" fmla="*/ 272 w 944"/>
                  <a:gd name="T45" fmla="*/ 779 h 825"/>
                  <a:gd name="T46" fmla="*/ 398 w 944"/>
                  <a:gd name="T47" fmla="*/ 795 h 825"/>
                  <a:gd name="T48" fmla="*/ 477 w 944"/>
                  <a:gd name="T49" fmla="*/ 752 h 825"/>
                  <a:gd name="T50" fmla="*/ 557 w 944"/>
                  <a:gd name="T51" fmla="*/ 721 h 825"/>
                  <a:gd name="T52" fmla="*/ 648 w 944"/>
                  <a:gd name="T53" fmla="*/ 610 h 825"/>
                  <a:gd name="T54" fmla="*/ 724 w 944"/>
                  <a:gd name="T55" fmla="*/ 442 h 825"/>
                  <a:gd name="T56" fmla="*/ 842 w 944"/>
                  <a:gd name="T57" fmla="*/ 382 h 825"/>
                  <a:gd name="T58" fmla="*/ 939 w 944"/>
                  <a:gd name="T59" fmla="*/ 309 h 825"/>
                  <a:gd name="T60" fmla="*/ 911 w 944"/>
                  <a:gd name="T61" fmla="*/ 265 h 825"/>
                  <a:gd name="T62" fmla="*/ 938 w 944"/>
                  <a:gd name="T63" fmla="*/ 273 h 825"/>
                  <a:gd name="T64" fmla="*/ 923 w 944"/>
                  <a:gd name="T65" fmla="*/ 331 h 825"/>
                  <a:gd name="T66" fmla="*/ 728 w 944"/>
                  <a:gd name="T67" fmla="*/ 416 h 825"/>
                  <a:gd name="T68" fmla="*/ 657 w 944"/>
                  <a:gd name="T69" fmla="*/ 501 h 825"/>
                  <a:gd name="T70" fmla="*/ 592 w 944"/>
                  <a:gd name="T71" fmla="*/ 669 h 825"/>
                  <a:gd name="T72" fmla="*/ 513 w 944"/>
                  <a:gd name="T73" fmla="*/ 733 h 825"/>
                  <a:gd name="T74" fmla="*/ 417 w 944"/>
                  <a:gd name="T75" fmla="*/ 793 h 825"/>
                  <a:gd name="T76" fmla="*/ 285 w 944"/>
                  <a:gd name="T77" fmla="*/ 779 h 825"/>
                  <a:gd name="T78" fmla="*/ 135 w 944"/>
                  <a:gd name="T79" fmla="*/ 805 h 825"/>
                  <a:gd name="T80" fmla="*/ 74 w 944"/>
                  <a:gd name="T81" fmla="*/ 742 h 825"/>
                  <a:gd name="T82" fmla="*/ 5 w 944"/>
                  <a:gd name="T83" fmla="*/ 626 h 825"/>
                  <a:gd name="T84" fmla="*/ 43 w 944"/>
                  <a:gd name="T85" fmla="*/ 539 h 825"/>
                  <a:gd name="T86" fmla="*/ 64 w 944"/>
                  <a:gd name="T87" fmla="*/ 461 h 825"/>
                  <a:gd name="T88" fmla="*/ 95 w 944"/>
                  <a:gd name="T89" fmla="*/ 421 h 825"/>
                  <a:gd name="T90" fmla="*/ 129 w 944"/>
                  <a:gd name="T91" fmla="*/ 358 h 825"/>
                  <a:gd name="T92" fmla="*/ 186 w 944"/>
                  <a:gd name="T93" fmla="*/ 264 h 825"/>
                  <a:gd name="T94" fmla="*/ 180 w 944"/>
                  <a:gd name="T95" fmla="*/ 217 h 825"/>
                  <a:gd name="T96" fmla="*/ 135 w 944"/>
                  <a:gd name="T97" fmla="*/ 196 h 825"/>
                  <a:gd name="T98" fmla="*/ 62 w 944"/>
                  <a:gd name="T99" fmla="*/ 178 h 825"/>
                  <a:gd name="T100" fmla="*/ 8 w 944"/>
                  <a:gd name="T101" fmla="*/ 166 h 825"/>
                  <a:gd name="T102" fmla="*/ 26 w 944"/>
                  <a:gd name="T103" fmla="*/ 122 h 825"/>
                  <a:gd name="T104" fmla="*/ 14 w 944"/>
                  <a:gd name="T105" fmla="*/ 95 h 825"/>
                  <a:gd name="T106" fmla="*/ 28 w 944"/>
                  <a:gd name="T107" fmla="*/ 31 h 825"/>
                  <a:gd name="T108" fmla="*/ 93 w 944"/>
                  <a:gd name="T109" fmla="*/ 32 h 825"/>
                  <a:gd name="T110" fmla="*/ 131 w 944"/>
                  <a:gd name="T111" fmla="*/ 6 h 825"/>
                  <a:gd name="T112" fmla="*/ 280 w 944"/>
                  <a:gd name="T113" fmla="*/ 42 h 825"/>
                  <a:gd name="T114" fmla="*/ 473 w 944"/>
                  <a:gd name="T115" fmla="*/ 112 h 825"/>
                  <a:gd name="T116" fmla="*/ 594 w 944"/>
                  <a:gd name="T117" fmla="*/ 143 h 825"/>
                  <a:gd name="T118" fmla="*/ 612 w 944"/>
                  <a:gd name="T119" fmla="*/ 169 h 825"/>
                  <a:gd name="T120" fmla="*/ 733 w 944"/>
                  <a:gd name="T121" fmla="*/ 223 h 825"/>
                  <a:gd name="T122" fmla="*/ 824 w 944"/>
                  <a:gd name="T123" fmla="*/ 256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4" h="825">
                    <a:moveTo>
                      <a:pt x="895" y="274"/>
                    </a:moveTo>
                    <a:lnTo>
                      <a:pt x="895" y="273"/>
                    </a:lnTo>
                    <a:lnTo>
                      <a:pt x="891" y="273"/>
                    </a:lnTo>
                    <a:lnTo>
                      <a:pt x="882" y="271"/>
                    </a:lnTo>
                    <a:lnTo>
                      <a:pt x="876" y="267"/>
                    </a:lnTo>
                    <a:lnTo>
                      <a:pt x="868" y="265"/>
                    </a:lnTo>
                    <a:lnTo>
                      <a:pt x="861" y="262"/>
                    </a:lnTo>
                    <a:lnTo>
                      <a:pt x="854" y="261"/>
                    </a:lnTo>
                    <a:lnTo>
                      <a:pt x="849" y="261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36" y="256"/>
                    </a:lnTo>
                    <a:lnTo>
                      <a:pt x="824" y="255"/>
                    </a:lnTo>
                    <a:lnTo>
                      <a:pt x="824" y="256"/>
                    </a:lnTo>
                    <a:lnTo>
                      <a:pt x="824" y="255"/>
                    </a:lnTo>
                    <a:lnTo>
                      <a:pt x="821" y="254"/>
                    </a:lnTo>
                    <a:lnTo>
                      <a:pt x="819" y="250"/>
                    </a:lnTo>
                    <a:lnTo>
                      <a:pt x="815" y="247"/>
                    </a:lnTo>
                    <a:lnTo>
                      <a:pt x="812" y="243"/>
                    </a:lnTo>
                    <a:lnTo>
                      <a:pt x="809" y="242"/>
                    </a:lnTo>
                    <a:lnTo>
                      <a:pt x="807" y="238"/>
                    </a:lnTo>
                    <a:lnTo>
                      <a:pt x="805" y="230"/>
                    </a:lnTo>
                    <a:lnTo>
                      <a:pt x="803" y="228"/>
                    </a:lnTo>
                    <a:lnTo>
                      <a:pt x="803" y="228"/>
                    </a:lnTo>
                    <a:lnTo>
                      <a:pt x="801" y="227"/>
                    </a:lnTo>
                    <a:lnTo>
                      <a:pt x="801" y="227"/>
                    </a:lnTo>
                    <a:lnTo>
                      <a:pt x="796" y="225"/>
                    </a:lnTo>
                    <a:lnTo>
                      <a:pt x="796" y="225"/>
                    </a:lnTo>
                    <a:lnTo>
                      <a:pt x="793" y="225"/>
                    </a:lnTo>
                    <a:lnTo>
                      <a:pt x="786" y="223"/>
                    </a:lnTo>
                    <a:lnTo>
                      <a:pt x="771" y="215"/>
                    </a:lnTo>
                    <a:lnTo>
                      <a:pt x="763" y="211"/>
                    </a:lnTo>
                    <a:lnTo>
                      <a:pt x="756" y="209"/>
                    </a:lnTo>
                    <a:lnTo>
                      <a:pt x="753" y="209"/>
                    </a:lnTo>
                    <a:lnTo>
                      <a:pt x="753" y="209"/>
                    </a:lnTo>
                    <a:lnTo>
                      <a:pt x="751" y="210"/>
                    </a:lnTo>
                    <a:lnTo>
                      <a:pt x="749" y="211"/>
                    </a:lnTo>
                    <a:lnTo>
                      <a:pt x="749" y="211"/>
                    </a:lnTo>
                    <a:lnTo>
                      <a:pt x="749" y="221"/>
                    </a:lnTo>
                    <a:lnTo>
                      <a:pt x="747" y="222"/>
                    </a:lnTo>
                    <a:lnTo>
                      <a:pt x="747" y="222"/>
                    </a:lnTo>
                    <a:lnTo>
                      <a:pt x="747" y="222"/>
                    </a:lnTo>
                    <a:lnTo>
                      <a:pt x="743" y="223"/>
                    </a:lnTo>
                    <a:lnTo>
                      <a:pt x="733" y="222"/>
                    </a:lnTo>
                    <a:lnTo>
                      <a:pt x="720" y="218"/>
                    </a:lnTo>
                    <a:lnTo>
                      <a:pt x="714" y="217"/>
                    </a:lnTo>
                    <a:lnTo>
                      <a:pt x="703" y="217"/>
                    </a:lnTo>
                    <a:lnTo>
                      <a:pt x="701" y="216"/>
                    </a:lnTo>
                    <a:lnTo>
                      <a:pt x="694" y="212"/>
                    </a:lnTo>
                    <a:lnTo>
                      <a:pt x="687" y="207"/>
                    </a:lnTo>
                    <a:lnTo>
                      <a:pt x="681" y="202"/>
                    </a:lnTo>
                    <a:lnTo>
                      <a:pt x="676" y="199"/>
                    </a:lnTo>
                    <a:lnTo>
                      <a:pt x="674" y="198"/>
                    </a:lnTo>
                    <a:lnTo>
                      <a:pt x="672" y="198"/>
                    </a:lnTo>
                    <a:lnTo>
                      <a:pt x="670" y="200"/>
                    </a:lnTo>
                    <a:lnTo>
                      <a:pt x="666" y="200"/>
                    </a:lnTo>
                    <a:lnTo>
                      <a:pt x="663" y="202"/>
                    </a:lnTo>
                    <a:lnTo>
                      <a:pt x="660" y="202"/>
                    </a:lnTo>
                    <a:lnTo>
                      <a:pt x="657" y="199"/>
                    </a:lnTo>
                    <a:lnTo>
                      <a:pt x="653" y="196"/>
                    </a:lnTo>
                    <a:lnTo>
                      <a:pt x="647" y="187"/>
                    </a:lnTo>
                    <a:lnTo>
                      <a:pt x="645" y="185"/>
                    </a:lnTo>
                    <a:lnTo>
                      <a:pt x="645" y="184"/>
                    </a:lnTo>
                    <a:lnTo>
                      <a:pt x="639" y="181"/>
                    </a:lnTo>
                    <a:lnTo>
                      <a:pt x="631" y="178"/>
                    </a:lnTo>
                    <a:lnTo>
                      <a:pt x="613" y="168"/>
                    </a:lnTo>
                    <a:lnTo>
                      <a:pt x="610" y="167"/>
                    </a:lnTo>
                    <a:lnTo>
                      <a:pt x="609" y="163"/>
                    </a:lnTo>
                    <a:lnTo>
                      <a:pt x="606" y="159"/>
                    </a:lnTo>
                    <a:lnTo>
                      <a:pt x="604" y="156"/>
                    </a:lnTo>
                    <a:lnTo>
                      <a:pt x="603" y="156"/>
                    </a:lnTo>
                    <a:lnTo>
                      <a:pt x="602" y="156"/>
                    </a:lnTo>
                    <a:lnTo>
                      <a:pt x="601" y="156"/>
                    </a:lnTo>
                    <a:lnTo>
                      <a:pt x="600" y="157"/>
                    </a:lnTo>
                    <a:lnTo>
                      <a:pt x="600" y="157"/>
                    </a:lnTo>
                    <a:lnTo>
                      <a:pt x="598" y="160"/>
                    </a:lnTo>
                    <a:lnTo>
                      <a:pt x="597" y="162"/>
                    </a:lnTo>
                    <a:lnTo>
                      <a:pt x="596" y="163"/>
                    </a:lnTo>
                    <a:lnTo>
                      <a:pt x="595" y="163"/>
                    </a:lnTo>
                    <a:lnTo>
                      <a:pt x="594" y="162"/>
                    </a:lnTo>
                    <a:lnTo>
                      <a:pt x="594" y="162"/>
                    </a:lnTo>
                    <a:lnTo>
                      <a:pt x="595" y="160"/>
                    </a:lnTo>
                    <a:lnTo>
                      <a:pt x="602" y="153"/>
                    </a:lnTo>
                    <a:lnTo>
                      <a:pt x="603" y="151"/>
                    </a:lnTo>
                    <a:lnTo>
                      <a:pt x="603" y="151"/>
                    </a:lnTo>
                    <a:lnTo>
                      <a:pt x="603" y="149"/>
                    </a:lnTo>
                    <a:lnTo>
                      <a:pt x="603" y="149"/>
                    </a:lnTo>
                    <a:lnTo>
                      <a:pt x="602" y="145"/>
                    </a:lnTo>
                    <a:lnTo>
                      <a:pt x="602" y="145"/>
                    </a:lnTo>
                    <a:lnTo>
                      <a:pt x="598" y="143"/>
                    </a:lnTo>
                    <a:lnTo>
                      <a:pt x="598" y="143"/>
                    </a:lnTo>
                    <a:lnTo>
                      <a:pt x="594" y="142"/>
                    </a:lnTo>
                    <a:lnTo>
                      <a:pt x="586" y="141"/>
                    </a:lnTo>
                    <a:lnTo>
                      <a:pt x="581" y="137"/>
                    </a:lnTo>
                    <a:lnTo>
                      <a:pt x="577" y="132"/>
                    </a:lnTo>
                    <a:lnTo>
                      <a:pt x="573" y="126"/>
                    </a:lnTo>
                    <a:lnTo>
                      <a:pt x="565" y="125"/>
                    </a:lnTo>
                    <a:lnTo>
                      <a:pt x="561" y="128"/>
                    </a:lnTo>
                    <a:lnTo>
                      <a:pt x="557" y="130"/>
                    </a:lnTo>
                    <a:lnTo>
                      <a:pt x="550" y="130"/>
                    </a:lnTo>
                    <a:lnTo>
                      <a:pt x="546" y="130"/>
                    </a:lnTo>
                    <a:lnTo>
                      <a:pt x="542" y="130"/>
                    </a:lnTo>
                    <a:lnTo>
                      <a:pt x="534" y="126"/>
                    </a:lnTo>
                    <a:lnTo>
                      <a:pt x="527" y="123"/>
                    </a:lnTo>
                    <a:lnTo>
                      <a:pt x="521" y="119"/>
                    </a:lnTo>
                    <a:lnTo>
                      <a:pt x="509" y="111"/>
                    </a:lnTo>
                    <a:lnTo>
                      <a:pt x="501" y="107"/>
                    </a:lnTo>
                    <a:lnTo>
                      <a:pt x="491" y="105"/>
                    </a:lnTo>
                    <a:lnTo>
                      <a:pt x="489" y="106"/>
                    </a:lnTo>
                    <a:lnTo>
                      <a:pt x="489" y="106"/>
                    </a:lnTo>
                    <a:lnTo>
                      <a:pt x="486" y="107"/>
                    </a:lnTo>
                    <a:lnTo>
                      <a:pt x="483" y="110"/>
                    </a:lnTo>
                    <a:lnTo>
                      <a:pt x="479" y="111"/>
                    </a:lnTo>
                    <a:lnTo>
                      <a:pt x="473" y="111"/>
                    </a:lnTo>
                    <a:lnTo>
                      <a:pt x="470" y="110"/>
                    </a:lnTo>
                    <a:lnTo>
                      <a:pt x="460" y="105"/>
                    </a:lnTo>
                    <a:lnTo>
                      <a:pt x="453" y="101"/>
                    </a:lnTo>
                    <a:lnTo>
                      <a:pt x="449" y="99"/>
                    </a:lnTo>
                    <a:lnTo>
                      <a:pt x="446" y="97"/>
                    </a:lnTo>
                    <a:lnTo>
                      <a:pt x="446" y="95"/>
                    </a:lnTo>
                    <a:lnTo>
                      <a:pt x="442" y="94"/>
                    </a:lnTo>
                    <a:lnTo>
                      <a:pt x="442" y="94"/>
                    </a:lnTo>
                    <a:lnTo>
                      <a:pt x="437" y="93"/>
                    </a:lnTo>
                    <a:lnTo>
                      <a:pt x="437" y="93"/>
                    </a:lnTo>
                    <a:lnTo>
                      <a:pt x="402" y="92"/>
                    </a:lnTo>
                    <a:lnTo>
                      <a:pt x="395" y="92"/>
                    </a:lnTo>
                    <a:lnTo>
                      <a:pt x="384" y="89"/>
                    </a:lnTo>
                    <a:lnTo>
                      <a:pt x="372" y="87"/>
                    </a:lnTo>
                    <a:lnTo>
                      <a:pt x="366" y="85"/>
                    </a:lnTo>
                    <a:lnTo>
                      <a:pt x="360" y="82"/>
                    </a:lnTo>
                    <a:lnTo>
                      <a:pt x="347" y="76"/>
                    </a:lnTo>
                    <a:lnTo>
                      <a:pt x="333" y="69"/>
                    </a:lnTo>
                    <a:lnTo>
                      <a:pt x="318" y="64"/>
                    </a:lnTo>
                    <a:lnTo>
                      <a:pt x="307" y="61"/>
                    </a:lnTo>
                    <a:lnTo>
                      <a:pt x="296" y="58"/>
                    </a:lnTo>
                    <a:lnTo>
                      <a:pt x="291" y="55"/>
                    </a:lnTo>
                    <a:lnTo>
                      <a:pt x="287" y="51"/>
                    </a:lnTo>
                    <a:lnTo>
                      <a:pt x="284" y="47"/>
                    </a:lnTo>
                    <a:lnTo>
                      <a:pt x="281" y="43"/>
                    </a:lnTo>
                    <a:lnTo>
                      <a:pt x="281" y="41"/>
                    </a:lnTo>
                    <a:lnTo>
                      <a:pt x="281" y="41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78" y="39"/>
                    </a:lnTo>
                    <a:lnTo>
                      <a:pt x="278" y="39"/>
                    </a:lnTo>
                    <a:lnTo>
                      <a:pt x="275" y="41"/>
                    </a:lnTo>
                    <a:lnTo>
                      <a:pt x="271" y="43"/>
                    </a:lnTo>
                    <a:lnTo>
                      <a:pt x="267" y="44"/>
                    </a:lnTo>
                    <a:lnTo>
                      <a:pt x="262" y="45"/>
                    </a:lnTo>
                    <a:lnTo>
                      <a:pt x="254" y="44"/>
                    </a:lnTo>
                    <a:lnTo>
                      <a:pt x="209" y="37"/>
                    </a:lnTo>
                    <a:lnTo>
                      <a:pt x="182" y="31"/>
                    </a:lnTo>
                    <a:lnTo>
                      <a:pt x="174" y="30"/>
                    </a:lnTo>
                    <a:lnTo>
                      <a:pt x="172" y="29"/>
                    </a:lnTo>
                    <a:lnTo>
                      <a:pt x="169" y="26"/>
                    </a:lnTo>
                    <a:lnTo>
                      <a:pt x="167" y="22"/>
                    </a:lnTo>
                    <a:lnTo>
                      <a:pt x="164" y="16"/>
                    </a:lnTo>
                    <a:lnTo>
                      <a:pt x="161" y="11"/>
                    </a:lnTo>
                    <a:lnTo>
                      <a:pt x="155" y="7"/>
                    </a:lnTo>
                    <a:lnTo>
                      <a:pt x="151" y="5"/>
                    </a:lnTo>
                    <a:lnTo>
                      <a:pt x="151" y="5"/>
                    </a:lnTo>
                    <a:lnTo>
                      <a:pt x="143" y="5"/>
                    </a:lnTo>
                    <a:lnTo>
                      <a:pt x="138" y="6"/>
                    </a:lnTo>
                    <a:lnTo>
                      <a:pt x="133" y="6"/>
                    </a:lnTo>
                    <a:lnTo>
                      <a:pt x="132" y="5"/>
                    </a:lnTo>
                    <a:lnTo>
                      <a:pt x="132" y="5"/>
                    </a:lnTo>
                    <a:lnTo>
                      <a:pt x="130" y="4"/>
                    </a:lnTo>
                    <a:lnTo>
                      <a:pt x="129" y="1"/>
                    </a:lnTo>
                    <a:lnTo>
                      <a:pt x="129" y="1"/>
                    </a:lnTo>
                    <a:lnTo>
                      <a:pt x="127" y="0"/>
                    </a:lnTo>
                    <a:lnTo>
                      <a:pt x="127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17" y="2"/>
                    </a:lnTo>
                    <a:lnTo>
                      <a:pt x="111" y="7"/>
                    </a:lnTo>
                    <a:lnTo>
                      <a:pt x="105" y="10"/>
                    </a:lnTo>
                    <a:lnTo>
                      <a:pt x="100" y="11"/>
                    </a:lnTo>
                    <a:lnTo>
                      <a:pt x="100" y="11"/>
                    </a:lnTo>
                    <a:lnTo>
                      <a:pt x="92" y="13"/>
                    </a:lnTo>
                    <a:lnTo>
                      <a:pt x="89" y="13"/>
                    </a:lnTo>
                    <a:lnTo>
                      <a:pt x="89" y="14"/>
                    </a:lnTo>
                    <a:lnTo>
                      <a:pt x="90" y="16"/>
                    </a:lnTo>
                    <a:lnTo>
                      <a:pt x="90" y="16"/>
                    </a:lnTo>
                    <a:lnTo>
                      <a:pt x="94" y="16"/>
                    </a:lnTo>
                    <a:lnTo>
                      <a:pt x="96" y="17"/>
                    </a:lnTo>
                    <a:lnTo>
                      <a:pt x="99" y="18"/>
                    </a:lnTo>
                    <a:lnTo>
                      <a:pt x="99" y="19"/>
                    </a:lnTo>
                    <a:lnTo>
                      <a:pt x="98" y="20"/>
                    </a:lnTo>
                    <a:lnTo>
                      <a:pt x="98" y="22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5" y="26"/>
                    </a:lnTo>
                    <a:lnTo>
                      <a:pt x="94" y="30"/>
                    </a:lnTo>
                    <a:lnTo>
                      <a:pt x="92" y="31"/>
                    </a:lnTo>
                    <a:lnTo>
                      <a:pt x="92" y="32"/>
                    </a:lnTo>
                    <a:lnTo>
                      <a:pt x="92" y="31"/>
                    </a:lnTo>
                    <a:lnTo>
                      <a:pt x="90" y="31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0" y="29"/>
                    </a:lnTo>
                    <a:lnTo>
                      <a:pt x="75" y="27"/>
                    </a:lnTo>
                    <a:lnTo>
                      <a:pt x="75" y="27"/>
                    </a:lnTo>
                    <a:lnTo>
                      <a:pt x="69" y="29"/>
                    </a:lnTo>
                    <a:lnTo>
                      <a:pt x="69" y="29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56" y="27"/>
                    </a:lnTo>
                    <a:lnTo>
                      <a:pt x="50" y="25"/>
                    </a:lnTo>
                    <a:lnTo>
                      <a:pt x="44" y="24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3" y="29"/>
                    </a:lnTo>
                    <a:lnTo>
                      <a:pt x="27" y="30"/>
                    </a:lnTo>
                    <a:lnTo>
                      <a:pt x="27" y="30"/>
                    </a:lnTo>
                    <a:lnTo>
                      <a:pt x="23" y="31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2" y="37"/>
                    </a:lnTo>
                    <a:lnTo>
                      <a:pt x="11" y="37"/>
                    </a:lnTo>
                    <a:lnTo>
                      <a:pt x="11" y="38"/>
                    </a:lnTo>
                    <a:lnTo>
                      <a:pt x="9" y="39"/>
                    </a:lnTo>
                    <a:lnTo>
                      <a:pt x="9" y="39"/>
                    </a:lnTo>
                    <a:lnTo>
                      <a:pt x="11" y="47"/>
                    </a:lnTo>
                    <a:lnTo>
                      <a:pt x="12" y="58"/>
                    </a:lnTo>
                    <a:lnTo>
                      <a:pt x="13" y="64"/>
                    </a:lnTo>
                    <a:lnTo>
                      <a:pt x="15" y="72"/>
                    </a:lnTo>
                    <a:lnTo>
                      <a:pt x="18" y="78"/>
                    </a:lnTo>
                    <a:lnTo>
                      <a:pt x="20" y="78"/>
                    </a:lnTo>
                    <a:lnTo>
                      <a:pt x="21" y="79"/>
                    </a:lnTo>
                    <a:lnTo>
                      <a:pt x="21" y="79"/>
                    </a:lnTo>
                    <a:lnTo>
                      <a:pt x="23" y="79"/>
                    </a:lnTo>
                    <a:lnTo>
                      <a:pt x="23" y="79"/>
                    </a:lnTo>
                    <a:lnTo>
                      <a:pt x="23" y="79"/>
                    </a:lnTo>
                    <a:lnTo>
                      <a:pt x="21" y="79"/>
                    </a:lnTo>
                    <a:lnTo>
                      <a:pt x="21" y="79"/>
                    </a:lnTo>
                    <a:lnTo>
                      <a:pt x="18" y="84"/>
                    </a:lnTo>
                    <a:lnTo>
                      <a:pt x="14" y="88"/>
                    </a:lnTo>
                    <a:lnTo>
                      <a:pt x="13" y="91"/>
                    </a:lnTo>
                    <a:lnTo>
                      <a:pt x="12" y="92"/>
                    </a:lnTo>
                    <a:lnTo>
                      <a:pt x="12" y="92"/>
                    </a:lnTo>
                    <a:lnTo>
                      <a:pt x="12" y="94"/>
                    </a:lnTo>
                    <a:lnTo>
                      <a:pt x="12" y="94"/>
                    </a:lnTo>
                    <a:lnTo>
                      <a:pt x="13" y="95"/>
                    </a:lnTo>
                    <a:lnTo>
                      <a:pt x="13" y="97"/>
                    </a:lnTo>
                    <a:lnTo>
                      <a:pt x="14" y="97"/>
                    </a:lnTo>
                    <a:lnTo>
                      <a:pt x="14" y="97"/>
                    </a:lnTo>
                    <a:lnTo>
                      <a:pt x="20" y="94"/>
                    </a:lnTo>
                    <a:lnTo>
                      <a:pt x="31" y="87"/>
                    </a:lnTo>
                    <a:lnTo>
                      <a:pt x="32" y="86"/>
                    </a:lnTo>
                    <a:lnTo>
                      <a:pt x="33" y="86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1" y="93"/>
                    </a:lnTo>
                    <a:lnTo>
                      <a:pt x="27" y="99"/>
                    </a:lnTo>
                    <a:lnTo>
                      <a:pt x="27" y="99"/>
                    </a:lnTo>
                    <a:lnTo>
                      <a:pt x="24" y="104"/>
                    </a:lnTo>
                    <a:lnTo>
                      <a:pt x="23" y="106"/>
                    </a:lnTo>
                    <a:lnTo>
                      <a:pt x="23" y="109"/>
                    </a:lnTo>
                    <a:lnTo>
                      <a:pt x="23" y="109"/>
                    </a:lnTo>
                    <a:lnTo>
                      <a:pt x="23" y="113"/>
                    </a:lnTo>
                    <a:lnTo>
                      <a:pt x="26" y="118"/>
                    </a:lnTo>
                    <a:lnTo>
                      <a:pt x="26" y="118"/>
                    </a:lnTo>
                    <a:lnTo>
                      <a:pt x="28" y="118"/>
                    </a:lnTo>
                    <a:lnTo>
                      <a:pt x="28" y="119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4" y="124"/>
                    </a:lnTo>
                    <a:lnTo>
                      <a:pt x="23" y="126"/>
                    </a:lnTo>
                    <a:lnTo>
                      <a:pt x="23" y="126"/>
                    </a:lnTo>
                    <a:lnTo>
                      <a:pt x="24" y="129"/>
                    </a:lnTo>
                    <a:lnTo>
                      <a:pt x="25" y="130"/>
                    </a:lnTo>
                    <a:lnTo>
                      <a:pt x="25" y="130"/>
                    </a:lnTo>
                    <a:lnTo>
                      <a:pt x="30" y="131"/>
                    </a:lnTo>
                    <a:lnTo>
                      <a:pt x="30" y="131"/>
                    </a:lnTo>
                    <a:lnTo>
                      <a:pt x="36" y="130"/>
                    </a:lnTo>
                    <a:lnTo>
                      <a:pt x="36" y="129"/>
                    </a:lnTo>
                    <a:lnTo>
                      <a:pt x="36" y="130"/>
                    </a:lnTo>
                    <a:lnTo>
                      <a:pt x="37" y="130"/>
                    </a:lnTo>
                    <a:lnTo>
                      <a:pt x="37" y="129"/>
                    </a:lnTo>
                    <a:lnTo>
                      <a:pt x="37" y="129"/>
                    </a:lnTo>
                    <a:lnTo>
                      <a:pt x="36" y="130"/>
                    </a:lnTo>
                    <a:lnTo>
                      <a:pt x="37" y="130"/>
                    </a:lnTo>
                    <a:lnTo>
                      <a:pt x="36" y="130"/>
                    </a:lnTo>
                    <a:lnTo>
                      <a:pt x="36" y="130"/>
                    </a:lnTo>
                    <a:lnTo>
                      <a:pt x="27" y="136"/>
                    </a:lnTo>
                    <a:lnTo>
                      <a:pt x="20" y="143"/>
                    </a:lnTo>
                    <a:lnTo>
                      <a:pt x="13" y="150"/>
                    </a:lnTo>
                    <a:lnTo>
                      <a:pt x="8" y="160"/>
                    </a:lnTo>
                    <a:lnTo>
                      <a:pt x="8" y="160"/>
                    </a:lnTo>
                    <a:lnTo>
                      <a:pt x="6" y="168"/>
                    </a:lnTo>
                    <a:lnTo>
                      <a:pt x="21" y="160"/>
                    </a:lnTo>
                    <a:lnTo>
                      <a:pt x="27" y="155"/>
                    </a:lnTo>
                    <a:lnTo>
                      <a:pt x="32" y="155"/>
                    </a:lnTo>
                    <a:lnTo>
                      <a:pt x="50" y="155"/>
                    </a:lnTo>
                    <a:lnTo>
                      <a:pt x="55" y="153"/>
                    </a:lnTo>
                    <a:lnTo>
                      <a:pt x="59" y="153"/>
                    </a:lnTo>
                    <a:lnTo>
                      <a:pt x="62" y="154"/>
                    </a:lnTo>
                    <a:lnTo>
                      <a:pt x="64" y="156"/>
                    </a:lnTo>
                    <a:lnTo>
                      <a:pt x="67" y="160"/>
                    </a:lnTo>
                    <a:lnTo>
                      <a:pt x="67" y="159"/>
                    </a:lnTo>
                    <a:lnTo>
                      <a:pt x="67" y="159"/>
                    </a:lnTo>
                    <a:lnTo>
                      <a:pt x="67" y="159"/>
                    </a:lnTo>
                    <a:lnTo>
                      <a:pt x="68" y="163"/>
                    </a:lnTo>
                    <a:lnTo>
                      <a:pt x="69" y="166"/>
                    </a:lnTo>
                    <a:lnTo>
                      <a:pt x="69" y="166"/>
                    </a:lnTo>
                    <a:lnTo>
                      <a:pt x="68" y="168"/>
                    </a:lnTo>
                    <a:lnTo>
                      <a:pt x="67" y="169"/>
                    </a:lnTo>
                    <a:lnTo>
                      <a:pt x="67" y="169"/>
                    </a:lnTo>
                    <a:lnTo>
                      <a:pt x="62" y="174"/>
                    </a:lnTo>
                    <a:lnTo>
                      <a:pt x="62" y="174"/>
                    </a:lnTo>
                    <a:lnTo>
                      <a:pt x="61" y="176"/>
                    </a:lnTo>
                    <a:lnTo>
                      <a:pt x="59" y="178"/>
                    </a:lnTo>
                    <a:lnTo>
                      <a:pt x="59" y="178"/>
                    </a:lnTo>
                    <a:lnTo>
                      <a:pt x="58" y="184"/>
                    </a:lnTo>
                    <a:lnTo>
                      <a:pt x="59" y="186"/>
                    </a:lnTo>
                    <a:lnTo>
                      <a:pt x="59" y="186"/>
                    </a:lnTo>
                    <a:lnTo>
                      <a:pt x="64" y="187"/>
                    </a:lnTo>
                    <a:lnTo>
                      <a:pt x="64" y="187"/>
                    </a:lnTo>
                    <a:lnTo>
                      <a:pt x="67" y="187"/>
                    </a:lnTo>
                    <a:lnTo>
                      <a:pt x="67" y="187"/>
                    </a:lnTo>
                    <a:lnTo>
                      <a:pt x="68" y="186"/>
                    </a:lnTo>
                    <a:lnTo>
                      <a:pt x="73" y="184"/>
                    </a:lnTo>
                    <a:lnTo>
                      <a:pt x="73" y="184"/>
                    </a:lnTo>
                    <a:lnTo>
                      <a:pt x="75" y="182"/>
                    </a:lnTo>
                    <a:lnTo>
                      <a:pt x="77" y="181"/>
                    </a:lnTo>
                    <a:lnTo>
                      <a:pt x="79" y="182"/>
                    </a:lnTo>
                    <a:lnTo>
                      <a:pt x="79" y="182"/>
                    </a:lnTo>
                    <a:lnTo>
                      <a:pt x="82" y="184"/>
                    </a:lnTo>
                    <a:lnTo>
                      <a:pt x="82" y="182"/>
                    </a:lnTo>
                    <a:lnTo>
                      <a:pt x="82" y="184"/>
                    </a:lnTo>
                    <a:lnTo>
                      <a:pt x="82" y="184"/>
                    </a:lnTo>
                    <a:lnTo>
                      <a:pt x="102" y="194"/>
                    </a:lnTo>
                    <a:lnTo>
                      <a:pt x="113" y="198"/>
                    </a:lnTo>
                    <a:lnTo>
                      <a:pt x="119" y="199"/>
                    </a:lnTo>
                    <a:lnTo>
                      <a:pt x="125" y="199"/>
                    </a:lnTo>
                    <a:lnTo>
                      <a:pt x="125" y="199"/>
                    </a:lnTo>
                    <a:lnTo>
                      <a:pt x="131" y="199"/>
                    </a:lnTo>
                    <a:lnTo>
                      <a:pt x="131" y="199"/>
                    </a:lnTo>
                    <a:lnTo>
                      <a:pt x="135" y="196"/>
                    </a:lnTo>
                    <a:lnTo>
                      <a:pt x="136" y="194"/>
                    </a:lnTo>
                    <a:lnTo>
                      <a:pt x="136" y="194"/>
                    </a:lnTo>
                    <a:lnTo>
                      <a:pt x="137" y="192"/>
                    </a:lnTo>
                    <a:lnTo>
                      <a:pt x="137" y="192"/>
                    </a:lnTo>
                    <a:lnTo>
                      <a:pt x="137" y="188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51" y="194"/>
                    </a:lnTo>
                    <a:lnTo>
                      <a:pt x="160" y="198"/>
                    </a:lnTo>
                    <a:lnTo>
                      <a:pt x="160" y="198"/>
                    </a:lnTo>
                    <a:lnTo>
                      <a:pt x="167" y="200"/>
                    </a:lnTo>
                    <a:lnTo>
                      <a:pt x="176" y="204"/>
                    </a:lnTo>
                    <a:lnTo>
                      <a:pt x="178" y="204"/>
                    </a:lnTo>
                    <a:lnTo>
                      <a:pt x="176" y="204"/>
                    </a:lnTo>
                    <a:lnTo>
                      <a:pt x="181" y="206"/>
                    </a:lnTo>
                    <a:lnTo>
                      <a:pt x="181" y="207"/>
                    </a:lnTo>
                    <a:lnTo>
                      <a:pt x="181" y="209"/>
                    </a:lnTo>
                    <a:lnTo>
                      <a:pt x="181" y="212"/>
                    </a:lnTo>
                    <a:lnTo>
                      <a:pt x="179" y="216"/>
                    </a:lnTo>
                    <a:lnTo>
                      <a:pt x="179" y="216"/>
                    </a:lnTo>
                    <a:lnTo>
                      <a:pt x="178" y="221"/>
                    </a:lnTo>
                    <a:lnTo>
                      <a:pt x="176" y="223"/>
                    </a:lnTo>
                    <a:lnTo>
                      <a:pt x="176" y="223"/>
                    </a:lnTo>
                    <a:lnTo>
                      <a:pt x="176" y="225"/>
                    </a:lnTo>
                    <a:lnTo>
                      <a:pt x="176" y="225"/>
                    </a:lnTo>
                    <a:lnTo>
                      <a:pt x="178" y="228"/>
                    </a:lnTo>
                    <a:lnTo>
                      <a:pt x="178" y="228"/>
                    </a:lnTo>
                    <a:lnTo>
                      <a:pt x="180" y="230"/>
                    </a:lnTo>
                    <a:lnTo>
                      <a:pt x="180" y="230"/>
                    </a:lnTo>
                    <a:lnTo>
                      <a:pt x="183" y="233"/>
                    </a:lnTo>
                    <a:lnTo>
                      <a:pt x="188" y="235"/>
                    </a:lnTo>
                    <a:lnTo>
                      <a:pt x="188" y="235"/>
                    </a:lnTo>
                    <a:lnTo>
                      <a:pt x="194" y="235"/>
                    </a:lnTo>
                    <a:lnTo>
                      <a:pt x="194" y="236"/>
                    </a:lnTo>
                    <a:lnTo>
                      <a:pt x="198" y="240"/>
                    </a:lnTo>
                    <a:lnTo>
                      <a:pt x="199" y="243"/>
                    </a:lnTo>
                    <a:lnTo>
                      <a:pt x="199" y="246"/>
                    </a:lnTo>
                    <a:lnTo>
                      <a:pt x="199" y="248"/>
                    </a:lnTo>
                    <a:lnTo>
                      <a:pt x="197" y="250"/>
                    </a:lnTo>
                    <a:lnTo>
                      <a:pt x="193" y="254"/>
                    </a:lnTo>
                    <a:lnTo>
                      <a:pt x="193" y="254"/>
                    </a:lnTo>
                    <a:lnTo>
                      <a:pt x="191" y="258"/>
                    </a:lnTo>
                    <a:lnTo>
                      <a:pt x="188" y="261"/>
                    </a:lnTo>
                    <a:lnTo>
                      <a:pt x="186" y="262"/>
                    </a:lnTo>
                    <a:lnTo>
                      <a:pt x="179" y="266"/>
                    </a:lnTo>
                    <a:lnTo>
                      <a:pt x="170" y="271"/>
                    </a:lnTo>
                    <a:lnTo>
                      <a:pt x="160" y="277"/>
                    </a:lnTo>
                    <a:lnTo>
                      <a:pt x="151" y="284"/>
                    </a:lnTo>
                    <a:lnTo>
                      <a:pt x="148" y="286"/>
                    </a:lnTo>
                    <a:lnTo>
                      <a:pt x="143" y="289"/>
                    </a:lnTo>
                    <a:lnTo>
                      <a:pt x="135" y="289"/>
                    </a:lnTo>
                    <a:lnTo>
                      <a:pt x="135" y="290"/>
                    </a:lnTo>
                    <a:lnTo>
                      <a:pt x="135" y="290"/>
                    </a:lnTo>
                    <a:lnTo>
                      <a:pt x="133" y="291"/>
                    </a:lnTo>
                    <a:lnTo>
                      <a:pt x="136" y="299"/>
                    </a:lnTo>
                    <a:lnTo>
                      <a:pt x="137" y="304"/>
                    </a:lnTo>
                    <a:lnTo>
                      <a:pt x="136" y="310"/>
                    </a:lnTo>
                    <a:lnTo>
                      <a:pt x="133" y="317"/>
                    </a:lnTo>
                    <a:lnTo>
                      <a:pt x="133" y="326"/>
                    </a:lnTo>
                    <a:lnTo>
                      <a:pt x="132" y="333"/>
                    </a:lnTo>
                    <a:lnTo>
                      <a:pt x="131" y="336"/>
                    </a:lnTo>
                    <a:lnTo>
                      <a:pt x="127" y="342"/>
                    </a:lnTo>
                    <a:lnTo>
                      <a:pt x="126" y="346"/>
                    </a:lnTo>
                    <a:lnTo>
                      <a:pt x="126" y="346"/>
                    </a:lnTo>
                    <a:lnTo>
                      <a:pt x="125" y="351"/>
                    </a:lnTo>
                    <a:lnTo>
                      <a:pt x="125" y="352"/>
                    </a:lnTo>
                    <a:lnTo>
                      <a:pt x="126" y="355"/>
                    </a:lnTo>
                    <a:lnTo>
                      <a:pt x="126" y="355"/>
                    </a:lnTo>
                    <a:lnTo>
                      <a:pt x="127" y="358"/>
                    </a:lnTo>
                    <a:lnTo>
                      <a:pt x="127" y="361"/>
                    </a:lnTo>
                    <a:lnTo>
                      <a:pt x="126" y="362"/>
                    </a:lnTo>
                    <a:lnTo>
                      <a:pt x="123" y="364"/>
                    </a:lnTo>
                    <a:lnTo>
                      <a:pt x="117" y="364"/>
                    </a:lnTo>
                    <a:lnTo>
                      <a:pt x="117" y="364"/>
                    </a:lnTo>
                    <a:lnTo>
                      <a:pt x="113" y="365"/>
                    </a:lnTo>
                    <a:lnTo>
                      <a:pt x="112" y="365"/>
                    </a:lnTo>
                    <a:lnTo>
                      <a:pt x="111" y="366"/>
                    </a:lnTo>
                    <a:lnTo>
                      <a:pt x="111" y="366"/>
                    </a:lnTo>
                    <a:lnTo>
                      <a:pt x="110" y="366"/>
                    </a:lnTo>
                    <a:lnTo>
                      <a:pt x="110" y="367"/>
                    </a:lnTo>
                    <a:lnTo>
                      <a:pt x="107" y="371"/>
                    </a:lnTo>
                    <a:lnTo>
                      <a:pt x="107" y="371"/>
                    </a:lnTo>
                    <a:lnTo>
                      <a:pt x="107" y="379"/>
                    </a:lnTo>
                    <a:lnTo>
                      <a:pt x="108" y="382"/>
                    </a:lnTo>
                    <a:lnTo>
                      <a:pt x="108" y="382"/>
                    </a:lnTo>
                    <a:lnTo>
                      <a:pt x="111" y="386"/>
                    </a:lnTo>
                    <a:lnTo>
                      <a:pt x="111" y="390"/>
                    </a:lnTo>
                    <a:lnTo>
                      <a:pt x="111" y="395"/>
                    </a:lnTo>
                    <a:lnTo>
                      <a:pt x="111" y="397"/>
                    </a:lnTo>
                    <a:lnTo>
                      <a:pt x="108" y="399"/>
                    </a:lnTo>
                    <a:lnTo>
                      <a:pt x="105" y="402"/>
                    </a:lnTo>
                    <a:lnTo>
                      <a:pt x="105" y="402"/>
                    </a:lnTo>
                    <a:lnTo>
                      <a:pt x="104" y="405"/>
                    </a:lnTo>
                    <a:lnTo>
                      <a:pt x="104" y="405"/>
                    </a:lnTo>
                    <a:lnTo>
                      <a:pt x="99" y="414"/>
                    </a:lnTo>
                    <a:lnTo>
                      <a:pt x="94" y="420"/>
                    </a:lnTo>
                    <a:lnTo>
                      <a:pt x="93" y="423"/>
                    </a:lnTo>
                    <a:lnTo>
                      <a:pt x="90" y="424"/>
                    </a:lnTo>
                    <a:lnTo>
                      <a:pt x="86" y="424"/>
                    </a:lnTo>
                    <a:lnTo>
                      <a:pt x="82" y="423"/>
                    </a:lnTo>
                    <a:lnTo>
                      <a:pt x="82" y="423"/>
                    </a:lnTo>
                    <a:lnTo>
                      <a:pt x="77" y="422"/>
                    </a:lnTo>
                    <a:lnTo>
                      <a:pt x="77" y="422"/>
                    </a:lnTo>
                    <a:lnTo>
                      <a:pt x="71" y="422"/>
                    </a:lnTo>
                    <a:lnTo>
                      <a:pt x="69" y="421"/>
                    </a:lnTo>
                    <a:lnTo>
                      <a:pt x="69" y="421"/>
                    </a:lnTo>
                    <a:lnTo>
                      <a:pt x="67" y="420"/>
                    </a:lnTo>
                    <a:lnTo>
                      <a:pt x="61" y="417"/>
                    </a:lnTo>
                    <a:lnTo>
                      <a:pt x="55" y="415"/>
                    </a:lnTo>
                    <a:lnTo>
                      <a:pt x="54" y="416"/>
                    </a:lnTo>
                    <a:lnTo>
                      <a:pt x="54" y="416"/>
                    </a:lnTo>
                    <a:lnTo>
                      <a:pt x="54" y="418"/>
                    </a:lnTo>
                    <a:lnTo>
                      <a:pt x="54" y="418"/>
                    </a:lnTo>
                    <a:lnTo>
                      <a:pt x="56" y="423"/>
                    </a:lnTo>
                    <a:lnTo>
                      <a:pt x="57" y="429"/>
                    </a:lnTo>
                    <a:lnTo>
                      <a:pt x="61" y="434"/>
                    </a:lnTo>
                    <a:lnTo>
                      <a:pt x="63" y="439"/>
                    </a:lnTo>
                    <a:lnTo>
                      <a:pt x="63" y="444"/>
                    </a:lnTo>
                    <a:lnTo>
                      <a:pt x="63" y="451"/>
                    </a:lnTo>
                    <a:lnTo>
                      <a:pt x="63" y="458"/>
                    </a:lnTo>
                    <a:lnTo>
                      <a:pt x="63" y="461"/>
                    </a:lnTo>
                    <a:lnTo>
                      <a:pt x="63" y="461"/>
                    </a:lnTo>
                    <a:lnTo>
                      <a:pt x="65" y="466"/>
                    </a:lnTo>
                    <a:lnTo>
                      <a:pt x="69" y="472"/>
                    </a:lnTo>
                    <a:lnTo>
                      <a:pt x="73" y="477"/>
                    </a:lnTo>
                    <a:lnTo>
                      <a:pt x="77" y="483"/>
                    </a:lnTo>
                    <a:lnTo>
                      <a:pt x="80" y="486"/>
                    </a:lnTo>
                    <a:lnTo>
                      <a:pt x="80" y="486"/>
                    </a:lnTo>
                    <a:lnTo>
                      <a:pt x="81" y="488"/>
                    </a:lnTo>
                    <a:lnTo>
                      <a:pt x="81" y="491"/>
                    </a:lnTo>
                    <a:lnTo>
                      <a:pt x="80" y="495"/>
                    </a:lnTo>
                    <a:lnTo>
                      <a:pt x="80" y="495"/>
                    </a:lnTo>
                    <a:lnTo>
                      <a:pt x="76" y="501"/>
                    </a:lnTo>
                    <a:lnTo>
                      <a:pt x="73" y="506"/>
                    </a:lnTo>
                    <a:lnTo>
                      <a:pt x="69" y="508"/>
                    </a:lnTo>
                    <a:lnTo>
                      <a:pt x="64" y="510"/>
                    </a:lnTo>
                    <a:lnTo>
                      <a:pt x="59" y="511"/>
                    </a:lnTo>
                    <a:lnTo>
                      <a:pt x="59" y="511"/>
                    </a:lnTo>
                    <a:lnTo>
                      <a:pt x="55" y="514"/>
                    </a:lnTo>
                    <a:lnTo>
                      <a:pt x="52" y="517"/>
                    </a:lnTo>
                    <a:lnTo>
                      <a:pt x="52" y="517"/>
                    </a:lnTo>
                    <a:lnTo>
                      <a:pt x="51" y="521"/>
                    </a:lnTo>
                    <a:lnTo>
                      <a:pt x="50" y="526"/>
                    </a:lnTo>
                    <a:lnTo>
                      <a:pt x="48" y="528"/>
                    </a:lnTo>
                    <a:lnTo>
                      <a:pt x="43" y="535"/>
                    </a:lnTo>
                    <a:lnTo>
                      <a:pt x="42" y="538"/>
                    </a:lnTo>
                    <a:lnTo>
                      <a:pt x="42" y="538"/>
                    </a:lnTo>
                    <a:lnTo>
                      <a:pt x="42" y="539"/>
                    </a:lnTo>
                    <a:lnTo>
                      <a:pt x="42" y="539"/>
                    </a:lnTo>
                    <a:lnTo>
                      <a:pt x="43" y="547"/>
                    </a:lnTo>
                    <a:lnTo>
                      <a:pt x="46" y="563"/>
                    </a:lnTo>
                    <a:lnTo>
                      <a:pt x="49" y="568"/>
                    </a:lnTo>
                    <a:lnTo>
                      <a:pt x="50" y="571"/>
                    </a:lnTo>
                    <a:lnTo>
                      <a:pt x="50" y="571"/>
                    </a:lnTo>
                    <a:lnTo>
                      <a:pt x="52" y="575"/>
                    </a:lnTo>
                    <a:lnTo>
                      <a:pt x="54" y="575"/>
                    </a:lnTo>
                    <a:lnTo>
                      <a:pt x="57" y="576"/>
                    </a:lnTo>
                    <a:lnTo>
                      <a:pt x="61" y="577"/>
                    </a:lnTo>
                    <a:lnTo>
                      <a:pt x="62" y="578"/>
                    </a:lnTo>
                    <a:lnTo>
                      <a:pt x="62" y="579"/>
                    </a:lnTo>
                    <a:lnTo>
                      <a:pt x="61" y="582"/>
                    </a:lnTo>
                    <a:lnTo>
                      <a:pt x="57" y="583"/>
                    </a:lnTo>
                    <a:lnTo>
                      <a:pt x="48" y="588"/>
                    </a:lnTo>
                    <a:lnTo>
                      <a:pt x="42" y="589"/>
                    </a:lnTo>
                    <a:lnTo>
                      <a:pt x="36" y="591"/>
                    </a:lnTo>
                    <a:lnTo>
                      <a:pt x="31" y="596"/>
                    </a:lnTo>
                    <a:lnTo>
                      <a:pt x="28" y="600"/>
                    </a:lnTo>
                    <a:lnTo>
                      <a:pt x="24" y="604"/>
                    </a:lnTo>
                    <a:lnTo>
                      <a:pt x="19" y="609"/>
                    </a:lnTo>
                    <a:lnTo>
                      <a:pt x="7" y="619"/>
                    </a:lnTo>
                    <a:lnTo>
                      <a:pt x="3" y="626"/>
                    </a:lnTo>
                    <a:lnTo>
                      <a:pt x="2" y="627"/>
                    </a:lnTo>
                    <a:lnTo>
                      <a:pt x="2" y="627"/>
                    </a:lnTo>
                    <a:lnTo>
                      <a:pt x="1" y="630"/>
                    </a:lnTo>
                    <a:lnTo>
                      <a:pt x="1" y="630"/>
                    </a:lnTo>
                    <a:lnTo>
                      <a:pt x="1" y="661"/>
                    </a:lnTo>
                    <a:lnTo>
                      <a:pt x="0" y="674"/>
                    </a:lnTo>
                    <a:lnTo>
                      <a:pt x="25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9" y="680"/>
                    </a:lnTo>
                    <a:lnTo>
                      <a:pt x="44" y="682"/>
                    </a:lnTo>
                    <a:lnTo>
                      <a:pt x="48" y="684"/>
                    </a:lnTo>
                    <a:lnTo>
                      <a:pt x="51" y="687"/>
                    </a:lnTo>
                    <a:lnTo>
                      <a:pt x="51" y="687"/>
                    </a:lnTo>
                    <a:lnTo>
                      <a:pt x="57" y="696"/>
                    </a:lnTo>
                    <a:lnTo>
                      <a:pt x="65" y="708"/>
                    </a:lnTo>
                    <a:lnTo>
                      <a:pt x="67" y="708"/>
                    </a:lnTo>
                    <a:lnTo>
                      <a:pt x="65" y="708"/>
                    </a:lnTo>
                    <a:lnTo>
                      <a:pt x="73" y="718"/>
                    </a:lnTo>
                    <a:lnTo>
                      <a:pt x="75" y="722"/>
                    </a:lnTo>
                    <a:lnTo>
                      <a:pt x="75" y="725"/>
                    </a:lnTo>
                    <a:lnTo>
                      <a:pt x="75" y="730"/>
                    </a:lnTo>
                    <a:lnTo>
                      <a:pt x="75" y="730"/>
                    </a:lnTo>
                    <a:lnTo>
                      <a:pt x="74" y="736"/>
                    </a:lnTo>
                    <a:lnTo>
                      <a:pt x="73" y="742"/>
                    </a:lnTo>
                    <a:lnTo>
                      <a:pt x="73" y="745"/>
                    </a:lnTo>
                    <a:lnTo>
                      <a:pt x="73" y="746"/>
                    </a:lnTo>
                    <a:lnTo>
                      <a:pt x="76" y="749"/>
                    </a:lnTo>
                    <a:lnTo>
                      <a:pt x="76" y="749"/>
                    </a:lnTo>
                    <a:lnTo>
                      <a:pt x="81" y="753"/>
                    </a:lnTo>
                    <a:lnTo>
                      <a:pt x="83" y="757"/>
                    </a:lnTo>
                    <a:lnTo>
                      <a:pt x="85" y="758"/>
                    </a:lnTo>
                    <a:lnTo>
                      <a:pt x="83" y="761"/>
                    </a:lnTo>
                    <a:lnTo>
                      <a:pt x="83" y="761"/>
                    </a:lnTo>
                    <a:lnTo>
                      <a:pt x="82" y="764"/>
                    </a:lnTo>
                    <a:lnTo>
                      <a:pt x="82" y="764"/>
                    </a:lnTo>
                    <a:lnTo>
                      <a:pt x="82" y="769"/>
                    </a:lnTo>
                    <a:lnTo>
                      <a:pt x="82" y="769"/>
                    </a:lnTo>
                    <a:lnTo>
                      <a:pt x="83" y="776"/>
                    </a:lnTo>
                    <a:lnTo>
                      <a:pt x="86" y="782"/>
                    </a:lnTo>
                    <a:lnTo>
                      <a:pt x="88" y="790"/>
                    </a:lnTo>
                    <a:lnTo>
                      <a:pt x="93" y="799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110" y="813"/>
                    </a:lnTo>
                    <a:lnTo>
                      <a:pt x="124" y="824"/>
                    </a:lnTo>
                    <a:lnTo>
                      <a:pt x="124" y="825"/>
                    </a:lnTo>
                    <a:lnTo>
                      <a:pt x="135" y="825"/>
                    </a:lnTo>
                    <a:lnTo>
                      <a:pt x="135" y="810"/>
                    </a:lnTo>
                    <a:lnTo>
                      <a:pt x="136" y="806"/>
                    </a:lnTo>
                    <a:lnTo>
                      <a:pt x="139" y="802"/>
                    </a:lnTo>
                    <a:lnTo>
                      <a:pt x="141" y="801"/>
                    </a:lnTo>
                    <a:lnTo>
                      <a:pt x="143" y="801"/>
                    </a:lnTo>
                    <a:lnTo>
                      <a:pt x="149" y="802"/>
                    </a:lnTo>
                    <a:lnTo>
                      <a:pt x="158" y="807"/>
                    </a:lnTo>
                    <a:lnTo>
                      <a:pt x="163" y="801"/>
                    </a:lnTo>
                    <a:lnTo>
                      <a:pt x="169" y="796"/>
                    </a:lnTo>
                    <a:lnTo>
                      <a:pt x="175" y="793"/>
                    </a:lnTo>
                    <a:lnTo>
                      <a:pt x="180" y="790"/>
                    </a:lnTo>
                    <a:lnTo>
                      <a:pt x="183" y="789"/>
                    </a:lnTo>
                    <a:lnTo>
                      <a:pt x="188" y="789"/>
                    </a:lnTo>
                    <a:lnTo>
                      <a:pt x="204" y="793"/>
                    </a:lnTo>
                    <a:lnTo>
                      <a:pt x="207" y="793"/>
                    </a:lnTo>
                    <a:lnTo>
                      <a:pt x="209" y="793"/>
                    </a:lnTo>
                    <a:lnTo>
                      <a:pt x="214" y="792"/>
                    </a:lnTo>
                    <a:lnTo>
                      <a:pt x="219" y="789"/>
                    </a:lnTo>
                    <a:lnTo>
                      <a:pt x="231" y="784"/>
                    </a:lnTo>
                    <a:lnTo>
                      <a:pt x="240" y="781"/>
                    </a:lnTo>
                    <a:lnTo>
                      <a:pt x="249" y="779"/>
                    </a:lnTo>
                    <a:lnTo>
                      <a:pt x="272" y="779"/>
                    </a:lnTo>
                    <a:lnTo>
                      <a:pt x="284" y="780"/>
                    </a:lnTo>
                    <a:lnTo>
                      <a:pt x="297" y="782"/>
                    </a:lnTo>
                    <a:lnTo>
                      <a:pt x="306" y="784"/>
                    </a:lnTo>
                    <a:lnTo>
                      <a:pt x="319" y="789"/>
                    </a:lnTo>
                    <a:lnTo>
                      <a:pt x="324" y="790"/>
                    </a:lnTo>
                    <a:lnTo>
                      <a:pt x="324" y="790"/>
                    </a:lnTo>
                    <a:lnTo>
                      <a:pt x="330" y="789"/>
                    </a:lnTo>
                    <a:lnTo>
                      <a:pt x="334" y="789"/>
                    </a:lnTo>
                    <a:lnTo>
                      <a:pt x="334" y="788"/>
                    </a:lnTo>
                    <a:lnTo>
                      <a:pt x="334" y="789"/>
                    </a:lnTo>
                    <a:lnTo>
                      <a:pt x="334" y="789"/>
                    </a:lnTo>
                    <a:lnTo>
                      <a:pt x="336" y="789"/>
                    </a:lnTo>
                    <a:lnTo>
                      <a:pt x="336" y="789"/>
                    </a:lnTo>
                    <a:lnTo>
                      <a:pt x="346" y="789"/>
                    </a:lnTo>
                    <a:lnTo>
                      <a:pt x="355" y="792"/>
                    </a:lnTo>
                    <a:lnTo>
                      <a:pt x="366" y="795"/>
                    </a:lnTo>
                    <a:lnTo>
                      <a:pt x="374" y="799"/>
                    </a:lnTo>
                    <a:lnTo>
                      <a:pt x="374" y="798"/>
                    </a:lnTo>
                    <a:lnTo>
                      <a:pt x="374" y="799"/>
                    </a:lnTo>
                    <a:lnTo>
                      <a:pt x="380" y="802"/>
                    </a:lnTo>
                    <a:lnTo>
                      <a:pt x="384" y="802"/>
                    </a:lnTo>
                    <a:lnTo>
                      <a:pt x="385" y="802"/>
                    </a:lnTo>
                    <a:lnTo>
                      <a:pt x="389" y="801"/>
                    </a:lnTo>
                    <a:lnTo>
                      <a:pt x="389" y="801"/>
                    </a:lnTo>
                    <a:lnTo>
                      <a:pt x="393" y="799"/>
                    </a:lnTo>
                    <a:lnTo>
                      <a:pt x="398" y="795"/>
                    </a:lnTo>
                    <a:lnTo>
                      <a:pt x="398" y="794"/>
                    </a:lnTo>
                    <a:lnTo>
                      <a:pt x="398" y="795"/>
                    </a:lnTo>
                    <a:lnTo>
                      <a:pt x="398" y="795"/>
                    </a:lnTo>
                    <a:lnTo>
                      <a:pt x="405" y="793"/>
                    </a:lnTo>
                    <a:lnTo>
                      <a:pt x="410" y="793"/>
                    </a:lnTo>
                    <a:lnTo>
                      <a:pt x="410" y="793"/>
                    </a:lnTo>
                    <a:lnTo>
                      <a:pt x="415" y="793"/>
                    </a:lnTo>
                    <a:lnTo>
                      <a:pt x="418" y="794"/>
                    </a:lnTo>
                    <a:lnTo>
                      <a:pt x="421" y="796"/>
                    </a:lnTo>
                    <a:lnTo>
                      <a:pt x="423" y="799"/>
                    </a:lnTo>
                    <a:lnTo>
                      <a:pt x="423" y="799"/>
                    </a:lnTo>
                    <a:lnTo>
                      <a:pt x="427" y="805"/>
                    </a:lnTo>
                    <a:lnTo>
                      <a:pt x="427" y="805"/>
                    </a:lnTo>
                    <a:lnTo>
                      <a:pt x="429" y="806"/>
                    </a:lnTo>
                    <a:lnTo>
                      <a:pt x="433" y="807"/>
                    </a:lnTo>
                    <a:lnTo>
                      <a:pt x="433" y="807"/>
                    </a:lnTo>
                    <a:lnTo>
                      <a:pt x="436" y="806"/>
                    </a:lnTo>
                    <a:lnTo>
                      <a:pt x="441" y="802"/>
                    </a:lnTo>
                    <a:lnTo>
                      <a:pt x="448" y="795"/>
                    </a:lnTo>
                    <a:lnTo>
                      <a:pt x="458" y="786"/>
                    </a:lnTo>
                    <a:lnTo>
                      <a:pt x="458" y="786"/>
                    </a:lnTo>
                    <a:lnTo>
                      <a:pt x="462" y="779"/>
                    </a:lnTo>
                    <a:lnTo>
                      <a:pt x="467" y="770"/>
                    </a:lnTo>
                    <a:lnTo>
                      <a:pt x="471" y="763"/>
                    </a:lnTo>
                    <a:lnTo>
                      <a:pt x="476" y="755"/>
                    </a:lnTo>
                    <a:lnTo>
                      <a:pt x="477" y="752"/>
                    </a:lnTo>
                    <a:lnTo>
                      <a:pt x="477" y="752"/>
                    </a:lnTo>
                    <a:lnTo>
                      <a:pt x="479" y="749"/>
                    </a:lnTo>
                    <a:lnTo>
                      <a:pt x="486" y="745"/>
                    </a:lnTo>
                    <a:lnTo>
                      <a:pt x="496" y="743"/>
                    </a:lnTo>
                    <a:lnTo>
                      <a:pt x="501" y="738"/>
                    </a:lnTo>
                    <a:lnTo>
                      <a:pt x="505" y="737"/>
                    </a:lnTo>
                    <a:lnTo>
                      <a:pt x="513" y="734"/>
                    </a:lnTo>
                    <a:lnTo>
                      <a:pt x="521" y="733"/>
                    </a:lnTo>
                    <a:lnTo>
                      <a:pt x="530" y="734"/>
                    </a:lnTo>
                    <a:lnTo>
                      <a:pt x="551" y="736"/>
                    </a:lnTo>
                    <a:lnTo>
                      <a:pt x="565" y="736"/>
                    </a:lnTo>
                    <a:lnTo>
                      <a:pt x="567" y="734"/>
                    </a:lnTo>
                    <a:lnTo>
                      <a:pt x="567" y="734"/>
                    </a:lnTo>
                    <a:lnTo>
                      <a:pt x="569" y="734"/>
                    </a:lnTo>
                    <a:lnTo>
                      <a:pt x="569" y="730"/>
                    </a:lnTo>
                    <a:lnTo>
                      <a:pt x="569" y="730"/>
                    </a:lnTo>
                    <a:lnTo>
                      <a:pt x="566" y="727"/>
                    </a:lnTo>
                    <a:lnTo>
                      <a:pt x="566" y="727"/>
                    </a:lnTo>
                    <a:lnTo>
                      <a:pt x="564" y="725"/>
                    </a:lnTo>
                    <a:lnTo>
                      <a:pt x="564" y="725"/>
                    </a:lnTo>
                    <a:lnTo>
                      <a:pt x="558" y="725"/>
                    </a:lnTo>
                    <a:lnTo>
                      <a:pt x="557" y="724"/>
                    </a:lnTo>
                    <a:lnTo>
                      <a:pt x="555" y="724"/>
                    </a:lnTo>
                    <a:lnTo>
                      <a:pt x="555" y="724"/>
                    </a:lnTo>
                    <a:lnTo>
                      <a:pt x="555" y="722"/>
                    </a:lnTo>
                    <a:lnTo>
                      <a:pt x="557" y="721"/>
                    </a:lnTo>
                    <a:lnTo>
                      <a:pt x="561" y="718"/>
                    </a:lnTo>
                    <a:lnTo>
                      <a:pt x="564" y="713"/>
                    </a:lnTo>
                    <a:lnTo>
                      <a:pt x="570" y="703"/>
                    </a:lnTo>
                    <a:lnTo>
                      <a:pt x="579" y="686"/>
                    </a:lnTo>
                    <a:lnTo>
                      <a:pt x="582" y="682"/>
                    </a:lnTo>
                    <a:lnTo>
                      <a:pt x="584" y="678"/>
                    </a:lnTo>
                    <a:lnTo>
                      <a:pt x="590" y="674"/>
                    </a:lnTo>
                    <a:lnTo>
                      <a:pt x="592" y="670"/>
                    </a:lnTo>
                    <a:lnTo>
                      <a:pt x="595" y="665"/>
                    </a:lnTo>
                    <a:lnTo>
                      <a:pt x="598" y="661"/>
                    </a:lnTo>
                    <a:lnTo>
                      <a:pt x="603" y="656"/>
                    </a:lnTo>
                    <a:lnTo>
                      <a:pt x="619" y="649"/>
                    </a:lnTo>
                    <a:lnTo>
                      <a:pt x="627" y="645"/>
                    </a:lnTo>
                    <a:lnTo>
                      <a:pt x="633" y="641"/>
                    </a:lnTo>
                    <a:lnTo>
                      <a:pt x="640" y="637"/>
                    </a:lnTo>
                    <a:lnTo>
                      <a:pt x="651" y="632"/>
                    </a:lnTo>
                    <a:lnTo>
                      <a:pt x="659" y="628"/>
                    </a:lnTo>
                    <a:lnTo>
                      <a:pt x="663" y="626"/>
                    </a:lnTo>
                    <a:lnTo>
                      <a:pt x="663" y="626"/>
                    </a:lnTo>
                    <a:lnTo>
                      <a:pt x="663" y="624"/>
                    </a:lnTo>
                    <a:lnTo>
                      <a:pt x="663" y="624"/>
                    </a:lnTo>
                    <a:lnTo>
                      <a:pt x="660" y="620"/>
                    </a:lnTo>
                    <a:lnTo>
                      <a:pt x="660" y="620"/>
                    </a:lnTo>
                    <a:lnTo>
                      <a:pt x="657" y="618"/>
                    </a:lnTo>
                    <a:lnTo>
                      <a:pt x="657" y="618"/>
                    </a:lnTo>
                    <a:lnTo>
                      <a:pt x="648" y="610"/>
                    </a:lnTo>
                    <a:lnTo>
                      <a:pt x="645" y="608"/>
                    </a:lnTo>
                    <a:lnTo>
                      <a:pt x="643" y="603"/>
                    </a:lnTo>
                    <a:lnTo>
                      <a:pt x="637" y="593"/>
                    </a:lnTo>
                    <a:lnTo>
                      <a:pt x="632" y="581"/>
                    </a:lnTo>
                    <a:lnTo>
                      <a:pt x="628" y="571"/>
                    </a:lnTo>
                    <a:lnTo>
                      <a:pt x="628" y="563"/>
                    </a:lnTo>
                    <a:lnTo>
                      <a:pt x="626" y="557"/>
                    </a:lnTo>
                    <a:lnTo>
                      <a:pt x="626" y="546"/>
                    </a:lnTo>
                    <a:lnTo>
                      <a:pt x="625" y="546"/>
                    </a:lnTo>
                    <a:lnTo>
                      <a:pt x="626" y="547"/>
                    </a:lnTo>
                    <a:lnTo>
                      <a:pt x="626" y="547"/>
                    </a:lnTo>
                    <a:lnTo>
                      <a:pt x="637" y="531"/>
                    </a:lnTo>
                    <a:lnTo>
                      <a:pt x="647" y="515"/>
                    </a:lnTo>
                    <a:lnTo>
                      <a:pt x="658" y="501"/>
                    </a:lnTo>
                    <a:lnTo>
                      <a:pt x="669" y="489"/>
                    </a:lnTo>
                    <a:lnTo>
                      <a:pt x="691" y="463"/>
                    </a:lnTo>
                    <a:lnTo>
                      <a:pt x="718" y="436"/>
                    </a:lnTo>
                    <a:lnTo>
                      <a:pt x="718" y="435"/>
                    </a:lnTo>
                    <a:lnTo>
                      <a:pt x="718" y="436"/>
                    </a:lnTo>
                    <a:lnTo>
                      <a:pt x="719" y="436"/>
                    </a:lnTo>
                    <a:lnTo>
                      <a:pt x="720" y="441"/>
                    </a:lnTo>
                    <a:lnTo>
                      <a:pt x="720" y="441"/>
                    </a:lnTo>
                    <a:lnTo>
                      <a:pt x="721" y="444"/>
                    </a:lnTo>
                    <a:lnTo>
                      <a:pt x="721" y="444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33" y="435"/>
                    </a:lnTo>
                    <a:lnTo>
                      <a:pt x="733" y="435"/>
                    </a:lnTo>
                    <a:lnTo>
                      <a:pt x="737" y="432"/>
                    </a:lnTo>
                    <a:lnTo>
                      <a:pt x="738" y="428"/>
                    </a:lnTo>
                    <a:lnTo>
                      <a:pt x="738" y="428"/>
                    </a:lnTo>
                    <a:lnTo>
                      <a:pt x="737" y="424"/>
                    </a:lnTo>
                    <a:lnTo>
                      <a:pt x="732" y="420"/>
                    </a:lnTo>
                    <a:lnTo>
                      <a:pt x="732" y="418"/>
                    </a:lnTo>
                    <a:lnTo>
                      <a:pt x="730" y="418"/>
                    </a:lnTo>
                    <a:lnTo>
                      <a:pt x="730" y="417"/>
                    </a:lnTo>
                    <a:lnTo>
                      <a:pt x="731" y="416"/>
                    </a:lnTo>
                    <a:lnTo>
                      <a:pt x="731" y="416"/>
                    </a:lnTo>
                    <a:lnTo>
                      <a:pt x="734" y="411"/>
                    </a:lnTo>
                    <a:lnTo>
                      <a:pt x="734" y="411"/>
                    </a:lnTo>
                    <a:lnTo>
                      <a:pt x="739" y="405"/>
                    </a:lnTo>
                    <a:lnTo>
                      <a:pt x="745" y="402"/>
                    </a:lnTo>
                    <a:lnTo>
                      <a:pt x="750" y="398"/>
                    </a:lnTo>
                    <a:lnTo>
                      <a:pt x="756" y="396"/>
                    </a:lnTo>
                    <a:lnTo>
                      <a:pt x="769" y="392"/>
                    </a:lnTo>
                    <a:lnTo>
                      <a:pt x="783" y="390"/>
                    </a:lnTo>
                    <a:lnTo>
                      <a:pt x="783" y="390"/>
                    </a:lnTo>
                    <a:lnTo>
                      <a:pt x="812" y="387"/>
                    </a:lnTo>
                    <a:lnTo>
                      <a:pt x="827" y="385"/>
                    </a:lnTo>
                    <a:lnTo>
                      <a:pt x="842" y="382"/>
                    </a:lnTo>
                    <a:lnTo>
                      <a:pt x="842" y="380"/>
                    </a:lnTo>
                    <a:lnTo>
                      <a:pt x="842" y="382"/>
                    </a:lnTo>
                    <a:lnTo>
                      <a:pt x="844" y="380"/>
                    </a:lnTo>
                    <a:lnTo>
                      <a:pt x="844" y="380"/>
                    </a:lnTo>
                    <a:lnTo>
                      <a:pt x="848" y="378"/>
                    </a:lnTo>
                    <a:lnTo>
                      <a:pt x="848" y="378"/>
                    </a:lnTo>
                    <a:lnTo>
                      <a:pt x="851" y="372"/>
                    </a:lnTo>
                    <a:lnTo>
                      <a:pt x="854" y="368"/>
                    </a:lnTo>
                    <a:lnTo>
                      <a:pt x="856" y="366"/>
                    </a:lnTo>
                    <a:lnTo>
                      <a:pt x="860" y="362"/>
                    </a:lnTo>
                    <a:lnTo>
                      <a:pt x="873" y="358"/>
                    </a:lnTo>
                    <a:lnTo>
                      <a:pt x="891" y="351"/>
                    </a:lnTo>
                    <a:lnTo>
                      <a:pt x="908" y="342"/>
                    </a:lnTo>
                    <a:lnTo>
                      <a:pt x="918" y="336"/>
                    </a:lnTo>
                    <a:lnTo>
                      <a:pt x="924" y="333"/>
                    </a:lnTo>
                    <a:lnTo>
                      <a:pt x="933" y="324"/>
                    </a:lnTo>
                    <a:lnTo>
                      <a:pt x="939" y="320"/>
                    </a:lnTo>
                    <a:lnTo>
                      <a:pt x="941" y="318"/>
                    </a:lnTo>
                    <a:lnTo>
                      <a:pt x="941" y="317"/>
                    </a:lnTo>
                    <a:lnTo>
                      <a:pt x="941" y="316"/>
                    </a:lnTo>
                    <a:lnTo>
                      <a:pt x="941" y="316"/>
                    </a:lnTo>
                    <a:lnTo>
                      <a:pt x="941" y="316"/>
                    </a:lnTo>
                    <a:lnTo>
                      <a:pt x="941" y="315"/>
                    </a:lnTo>
                    <a:lnTo>
                      <a:pt x="941" y="315"/>
                    </a:lnTo>
                    <a:lnTo>
                      <a:pt x="941" y="312"/>
                    </a:lnTo>
                    <a:lnTo>
                      <a:pt x="939" y="309"/>
                    </a:lnTo>
                    <a:lnTo>
                      <a:pt x="936" y="304"/>
                    </a:lnTo>
                    <a:lnTo>
                      <a:pt x="936" y="304"/>
                    </a:lnTo>
                    <a:lnTo>
                      <a:pt x="933" y="300"/>
                    </a:lnTo>
                    <a:lnTo>
                      <a:pt x="932" y="297"/>
                    </a:lnTo>
                    <a:lnTo>
                      <a:pt x="932" y="297"/>
                    </a:lnTo>
                    <a:lnTo>
                      <a:pt x="932" y="296"/>
                    </a:lnTo>
                    <a:lnTo>
                      <a:pt x="933" y="295"/>
                    </a:lnTo>
                    <a:lnTo>
                      <a:pt x="933" y="295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44" y="289"/>
                    </a:lnTo>
                    <a:lnTo>
                      <a:pt x="944" y="289"/>
                    </a:lnTo>
                    <a:lnTo>
                      <a:pt x="944" y="285"/>
                    </a:lnTo>
                    <a:lnTo>
                      <a:pt x="944" y="285"/>
                    </a:lnTo>
                    <a:lnTo>
                      <a:pt x="944" y="285"/>
                    </a:lnTo>
                    <a:lnTo>
                      <a:pt x="943" y="280"/>
                    </a:lnTo>
                    <a:lnTo>
                      <a:pt x="942" y="275"/>
                    </a:lnTo>
                    <a:lnTo>
                      <a:pt x="939" y="272"/>
                    </a:lnTo>
                    <a:lnTo>
                      <a:pt x="936" y="269"/>
                    </a:lnTo>
                    <a:lnTo>
                      <a:pt x="936" y="269"/>
                    </a:lnTo>
                    <a:lnTo>
                      <a:pt x="931" y="267"/>
                    </a:lnTo>
                    <a:lnTo>
                      <a:pt x="927" y="265"/>
                    </a:lnTo>
                    <a:lnTo>
                      <a:pt x="923" y="264"/>
                    </a:lnTo>
                    <a:lnTo>
                      <a:pt x="918" y="264"/>
                    </a:lnTo>
                    <a:lnTo>
                      <a:pt x="918" y="264"/>
                    </a:lnTo>
                    <a:lnTo>
                      <a:pt x="911" y="265"/>
                    </a:lnTo>
                    <a:lnTo>
                      <a:pt x="905" y="267"/>
                    </a:lnTo>
                    <a:lnTo>
                      <a:pt x="905" y="267"/>
                    </a:lnTo>
                    <a:lnTo>
                      <a:pt x="900" y="272"/>
                    </a:lnTo>
                    <a:lnTo>
                      <a:pt x="898" y="272"/>
                    </a:lnTo>
                    <a:lnTo>
                      <a:pt x="894" y="273"/>
                    </a:lnTo>
                    <a:lnTo>
                      <a:pt x="895" y="274"/>
                    </a:lnTo>
                    <a:lnTo>
                      <a:pt x="895" y="273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8" y="273"/>
                    </a:lnTo>
                    <a:lnTo>
                      <a:pt x="898" y="273"/>
                    </a:lnTo>
                    <a:lnTo>
                      <a:pt x="901" y="272"/>
                    </a:lnTo>
                    <a:lnTo>
                      <a:pt x="901" y="272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11" y="266"/>
                    </a:lnTo>
                    <a:lnTo>
                      <a:pt x="918" y="265"/>
                    </a:lnTo>
                    <a:lnTo>
                      <a:pt x="918" y="265"/>
                    </a:lnTo>
                    <a:lnTo>
                      <a:pt x="923" y="265"/>
                    </a:lnTo>
                    <a:lnTo>
                      <a:pt x="927" y="266"/>
                    </a:lnTo>
                    <a:lnTo>
                      <a:pt x="931" y="268"/>
                    </a:lnTo>
                    <a:lnTo>
                      <a:pt x="935" y="271"/>
                    </a:lnTo>
                    <a:lnTo>
                      <a:pt x="935" y="271"/>
                    </a:lnTo>
                    <a:lnTo>
                      <a:pt x="938" y="273"/>
                    </a:lnTo>
                    <a:lnTo>
                      <a:pt x="941" y="277"/>
                    </a:lnTo>
                    <a:lnTo>
                      <a:pt x="942" y="280"/>
                    </a:lnTo>
                    <a:lnTo>
                      <a:pt x="943" y="285"/>
                    </a:lnTo>
                    <a:lnTo>
                      <a:pt x="943" y="285"/>
                    </a:lnTo>
                    <a:lnTo>
                      <a:pt x="943" y="287"/>
                    </a:lnTo>
                    <a:lnTo>
                      <a:pt x="941" y="290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33" y="293"/>
                    </a:lnTo>
                    <a:lnTo>
                      <a:pt x="933" y="293"/>
                    </a:lnTo>
                    <a:lnTo>
                      <a:pt x="931" y="295"/>
                    </a:lnTo>
                    <a:lnTo>
                      <a:pt x="931" y="297"/>
                    </a:lnTo>
                    <a:lnTo>
                      <a:pt x="931" y="297"/>
                    </a:lnTo>
                    <a:lnTo>
                      <a:pt x="932" y="302"/>
                    </a:lnTo>
                    <a:lnTo>
                      <a:pt x="936" y="305"/>
                    </a:lnTo>
                    <a:lnTo>
                      <a:pt x="936" y="305"/>
                    </a:lnTo>
                    <a:lnTo>
                      <a:pt x="938" y="310"/>
                    </a:lnTo>
                    <a:lnTo>
                      <a:pt x="939" y="312"/>
                    </a:lnTo>
                    <a:lnTo>
                      <a:pt x="939" y="315"/>
                    </a:lnTo>
                    <a:lnTo>
                      <a:pt x="939" y="316"/>
                    </a:lnTo>
                    <a:lnTo>
                      <a:pt x="939" y="316"/>
                    </a:lnTo>
                    <a:lnTo>
                      <a:pt x="939" y="317"/>
                    </a:lnTo>
                    <a:lnTo>
                      <a:pt x="938" y="320"/>
                    </a:lnTo>
                    <a:lnTo>
                      <a:pt x="932" y="324"/>
                    </a:lnTo>
                    <a:lnTo>
                      <a:pt x="923" y="331"/>
                    </a:lnTo>
                    <a:lnTo>
                      <a:pt x="917" y="336"/>
                    </a:lnTo>
                    <a:lnTo>
                      <a:pt x="908" y="341"/>
                    </a:lnTo>
                    <a:lnTo>
                      <a:pt x="889" y="349"/>
                    </a:lnTo>
                    <a:lnTo>
                      <a:pt x="871" y="357"/>
                    </a:lnTo>
                    <a:lnTo>
                      <a:pt x="858" y="361"/>
                    </a:lnTo>
                    <a:lnTo>
                      <a:pt x="855" y="365"/>
                    </a:lnTo>
                    <a:lnTo>
                      <a:pt x="852" y="367"/>
                    </a:lnTo>
                    <a:lnTo>
                      <a:pt x="852" y="367"/>
                    </a:lnTo>
                    <a:lnTo>
                      <a:pt x="851" y="372"/>
                    </a:lnTo>
                    <a:lnTo>
                      <a:pt x="846" y="378"/>
                    </a:lnTo>
                    <a:lnTo>
                      <a:pt x="844" y="379"/>
                    </a:lnTo>
                    <a:lnTo>
                      <a:pt x="842" y="380"/>
                    </a:lnTo>
                    <a:lnTo>
                      <a:pt x="842" y="380"/>
                    </a:lnTo>
                    <a:lnTo>
                      <a:pt x="842" y="380"/>
                    </a:lnTo>
                    <a:lnTo>
                      <a:pt x="826" y="384"/>
                    </a:lnTo>
                    <a:lnTo>
                      <a:pt x="812" y="386"/>
                    </a:lnTo>
                    <a:lnTo>
                      <a:pt x="783" y="389"/>
                    </a:lnTo>
                    <a:lnTo>
                      <a:pt x="783" y="389"/>
                    </a:lnTo>
                    <a:lnTo>
                      <a:pt x="769" y="391"/>
                    </a:lnTo>
                    <a:lnTo>
                      <a:pt x="756" y="395"/>
                    </a:lnTo>
                    <a:lnTo>
                      <a:pt x="750" y="397"/>
                    </a:lnTo>
                    <a:lnTo>
                      <a:pt x="744" y="401"/>
                    </a:lnTo>
                    <a:lnTo>
                      <a:pt x="739" y="405"/>
                    </a:lnTo>
                    <a:lnTo>
                      <a:pt x="734" y="410"/>
                    </a:lnTo>
                    <a:lnTo>
                      <a:pt x="730" y="415"/>
                    </a:lnTo>
                    <a:lnTo>
                      <a:pt x="728" y="416"/>
                    </a:lnTo>
                    <a:lnTo>
                      <a:pt x="728" y="416"/>
                    </a:lnTo>
                    <a:lnTo>
                      <a:pt x="728" y="418"/>
                    </a:lnTo>
                    <a:lnTo>
                      <a:pt x="728" y="418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6" y="424"/>
                    </a:lnTo>
                    <a:lnTo>
                      <a:pt x="737" y="428"/>
                    </a:lnTo>
                    <a:lnTo>
                      <a:pt x="737" y="428"/>
                    </a:lnTo>
                    <a:lnTo>
                      <a:pt x="736" y="432"/>
                    </a:lnTo>
                    <a:lnTo>
                      <a:pt x="732" y="435"/>
                    </a:lnTo>
                    <a:lnTo>
                      <a:pt x="732" y="435"/>
                    </a:lnTo>
                    <a:lnTo>
                      <a:pt x="722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1" y="442"/>
                    </a:lnTo>
                    <a:lnTo>
                      <a:pt x="721" y="441"/>
                    </a:lnTo>
                    <a:lnTo>
                      <a:pt x="720" y="435"/>
                    </a:lnTo>
                    <a:lnTo>
                      <a:pt x="718" y="435"/>
                    </a:lnTo>
                    <a:lnTo>
                      <a:pt x="718" y="435"/>
                    </a:lnTo>
                    <a:lnTo>
                      <a:pt x="716" y="435"/>
                    </a:lnTo>
                    <a:lnTo>
                      <a:pt x="716" y="435"/>
                    </a:lnTo>
                    <a:lnTo>
                      <a:pt x="691" y="463"/>
                    </a:lnTo>
                    <a:lnTo>
                      <a:pt x="668" y="488"/>
                    </a:lnTo>
                    <a:lnTo>
                      <a:pt x="657" y="501"/>
                    </a:lnTo>
                    <a:lnTo>
                      <a:pt x="646" y="514"/>
                    </a:lnTo>
                    <a:lnTo>
                      <a:pt x="635" y="529"/>
                    </a:lnTo>
                    <a:lnTo>
                      <a:pt x="625" y="546"/>
                    </a:lnTo>
                    <a:lnTo>
                      <a:pt x="625" y="546"/>
                    </a:lnTo>
                    <a:lnTo>
                      <a:pt x="625" y="557"/>
                    </a:lnTo>
                    <a:lnTo>
                      <a:pt x="627" y="564"/>
                    </a:lnTo>
                    <a:lnTo>
                      <a:pt x="627" y="571"/>
                    </a:lnTo>
                    <a:lnTo>
                      <a:pt x="631" y="582"/>
                    </a:lnTo>
                    <a:lnTo>
                      <a:pt x="635" y="594"/>
                    </a:lnTo>
                    <a:lnTo>
                      <a:pt x="641" y="604"/>
                    </a:lnTo>
                    <a:lnTo>
                      <a:pt x="645" y="609"/>
                    </a:lnTo>
                    <a:lnTo>
                      <a:pt x="647" y="612"/>
                    </a:lnTo>
                    <a:lnTo>
                      <a:pt x="657" y="619"/>
                    </a:lnTo>
                    <a:lnTo>
                      <a:pt x="659" y="621"/>
                    </a:lnTo>
                    <a:lnTo>
                      <a:pt x="662" y="624"/>
                    </a:lnTo>
                    <a:lnTo>
                      <a:pt x="662" y="626"/>
                    </a:lnTo>
                    <a:lnTo>
                      <a:pt x="658" y="627"/>
                    </a:lnTo>
                    <a:lnTo>
                      <a:pt x="651" y="631"/>
                    </a:lnTo>
                    <a:lnTo>
                      <a:pt x="640" y="635"/>
                    </a:lnTo>
                    <a:lnTo>
                      <a:pt x="632" y="640"/>
                    </a:lnTo>
                    <a:lnTo>
                      <a:pt x="626" y="644"/>
                    </a:lnTo>
                    <a:lnTo>
                      <a:pt x="617" y="647"/>
                    </a:lnTo>
                    <a:lnTo>
                      <a:pt x="602" y="655"/>
                    </a:lnTo>
                    <a:lnTo>
                      <a:pt x="597" y="661"/>
                    </a:lnTo>
                    <a:lnTo>
                      <a:pt x="594" y="665"/>
                    </a:lnTo>
                    <a:lnTo>
                      <a:pt x="592" y="669"/>
                    </a:lnTo>
                    <a:lnTo>
                      <a:pt x="589" y="672"/>
                    </a:lnTo>
                    <a:lnTo>
                      <a:pt x="583" y="678"/>
                    </a:lnTo>
                    <a:lnTo>
                      <a:pt x="581" y="681"/>
                    </a:lnTo>
                    <a:lnTo>
                      <a:pt x="578" y="684"/>
                    </a:lnTo>
                    <a:lnTo>
                      <a:pt x="569" y="702"/>
                    </a:lnTo>
                    <a:lnTo>
                      <a:pt x="564" y="713"/>
                    </a:lnTo>
                    <a:lnTo>
                      <a:pt x="560" y="717"/>
                    </a:lnTo>
                    <a:lnTo>
                      <a:pt x="557" y="720"/>
                    </a:lnTo>
                    <a:lnTo>
                      <a:pt x="554" y="722"/>
                    </a:lnTo>
                    <a:lnTo>
                      <a:pt x="554" y="722"/>
                    </a:lnTo>
                    <a:lnTo>
                      <a:pt x="554" y="725"/>
                    </a:lnTo>
                    <a:lnTo>
                      <a:pt x="554" y="725"/>
                    </a:lnTo>
                    <a:lnTo>
                      <a:pt x="555" y="725"/>
                    </a:lnTo>
                    <a:lnTo>
                      <a:pt x="558" y="726"/>
                    </a:lnTo>
                    <a:lnTo>
                      <a:pt x="558" y="726"/>
                    </a:lnTo>
                    <a:lnTo>
                      <a:pt x="564" y="726"/>
                    </a:lnTo>
                    <a:lnTo>
                      <a:pt x="565" y="728"/>
                    </a:lnTo>
                    <a:lnTo>
                      <a:pt x="567" y="730"/>
                    </a:lnTo>
                    <a:lnTo>
                      <a:pt x="567" y="733"/>
                    </a:lnTo>
                    <a:lnTo>
                      <a:pt x="566" y="733"/>
                    </a:lnTo>
                    <a:lnTo>
                      <a:pt x="566" y="733"/>
                    </a:lnTo>
                    <a:lnTo>
                      <a:pt x="565" y="734"/>
                    </a:lnTo>
                    <a:lnTo>
                      <a:pt x="551" y="734"/>
                    </a:lnTo>
                    <a:lnTo>
                      <a:pt x="532" y="733"/>
                    </a:lnTo>
                    <a:lnTo>
                      <a:pt x="521" y="732"/>
                    </a:lnTo>
                    <a:lnTo>
                      <a:pt x="513" y="733"/>
                    </a:lnTo>
                    <a:lnTo>
                      <a:pt x="505" y="736"/>
                    </a:lnTo>
                    <a:lnTo>
                      <a:pt x="499" y="737"/>
                    </a:lnTo>
                    <a:lnTo>
                      <a:pt x="495" y="742"/>
                    </a:lnTo>
                    <a:lnTo>
                      <a:pt x="486" y="744"/>
                    </a:lnTo>
                    <a:lnTo>
                      <a:pt x="478" y="749"/>
                    </a:lnTo>
                    <a:lnTo>
                      <a:pt x="476" y="751"/>
                    </a:lnTo>
                    <a:lnTo>
                      <a:pt x="476" y="751"/>
                    </a:lnTo>
                    <a:lnTo>
                      <a:pt x="474" y="755"/>
                    </a:lnTo>
                    <a:lnTo>
                      <a:pt x="474" y="755"/>
                    </a:lnTo>
                    <a:lnTo>
                      <a:pt x="470" y="762"/>
                    </a:lnTo>
                    <a:lnTo>
                      <a:pt x="466" y="770"/>
                    </a:lnTo>
                    <a:lnTo>
                      <a:pt x="461" y="779"/>
                    </a:lnTo>
                    <a:lnTo>
                      <a:pt x="457" y="784"/>
                    </a:lnTo>
                    <a:lnTo>
                      <a:pt x="457" y="786"/>
                    </a:lnTo>
                    <a:lnTo>
                      <a:pt x="457" y="784"/>
                    </a:lnTo>
                    <a:lnTo>
                      <a:pt x="457" y="784"/>
                    </a:lnTo>
                    <a:lnTo>
                      <a:pt x="447" y="795"/>
                    </a:lnTo>
                    <a:lnTo>
                      <a:pt x="441" y="801"/>
                    </a:lnTo>
                    <a:lnTo>
                      <a:pt x="436" y="805"/>
                    </a:lnTo>
                    <a:lnTo>
                      <a:pt x="433" y="806"/>
                    </a:lnTo>
                    <a:lnTo>
                      <a:pt x="433" y="806"/>
                    </a:lnTo>
                    <a:lnTo>
                      <a:pt x="430" y="805"/>
                    </a:lnTo>
                    <a:lnTo>
                      <a:pt x="428" y="804"/>
                    </a:lnTo>
                    <a:lnTo>
                      <a:pt x="428" y="804"/>
                    </a:lnTo>
                    <a:lnTo>
                      <a:pt x="422" y="796"/>
                    </a:lnTo>
                    <a:lnTo>
                      <a:pt x="417" y="793"/>
                    </a:lnTo>
                    <a:lnTo>
                      <a:pt x="414" y="792"/>
                    </a:lnTo>
                    <a:lnTo>
                      <a:pt x="410" y="792"/>
                    </a:lnTo>
                    <a:lnTo>
                      <a:pt x="410" y="792"/>
                    </a:lnTo>
                    <a:lnTo>
                      <a:pt x="404" y="792"/>
                    </a:lnTo>
                    <a:lnTo>
                      <a:pt x="398" y="794"/>
                    </a:lnTo>
                    <a:lnTo>
                      <a:pt x="398" y="794"/>
                    </a:lnTo>
                    <a:lnTo>
                      <a:pt x="393" y="798"/>
                    </a:lnTo>
                    <a:lnTo>
                      <a:pt x="389" y="800"/>
                    </a:lnTo>
                    <a:lnTo>
                      <a:pt x="384" y="801"/>
                    </a:lnTo>
                    <a:lnTo>
                      <a:pt x="380" y="801"/>
                    </a:lnTo>
                    <a:lnTo>
                      <a:pt x="374" y="798"/>
                    </a:lnTo>
                    <a:lnTo>
                      <a:pt x="374" y="798"/>
                    </a:lnTo>
                    <a:lnTo>
                      <a:pt x="374" y="798"/>
                    </a:lnTo>
                    <a:lnTo>
                      <a:pt x="366" y="794"/>
                    </a:lnTo>
                    <a:lnTo>
                      <a:pt x="356" y="790"/>
                    </a:lnTo>
                    <a:lnTo>
                      <a:pt x="346" y="788"/>
                    </a:lnTo>
                    <a:lnTo>
                      <a:pt x="336" y="788"/>
                    </a:lnTo>
                    <a:lnTo>
                      <a:pt x="336" y="788"/>
                    </a:lnTo>
                    <a:lnTo>
                      <a:pt x="334" y="788"/>
                    </a:lnTo>
                    <a:lnTo>
                      <a:pt x="334" y="788"/>
                    </a:lnTo>
                    <a:lnTo>
                      <a:pt x="330" y="788"/>
                    </a:lnTo>
                    <a:lnTo>
                      <a:pt x="324" y="789"/>
                    </a:lnTo>
                    <a:lnTo>
                      <a:pt x="321" y="788"/>
                    </a:lnTo>
                    <a:lnTo>
                      <a:pt x="307" y="783"/>
                    </a:lnTo>
                    <a:lnTo>
                      <a:pt x="297" y="781"/>
                    </a:lnTo>
                    <a:lnTo>
                      <a:pt x="285" y="779"/>
                    </a:lnTo>
                    <a:lnTo>
                      <a:pt x="272" y="777"/>
                    </a:lnTo>
                    <a:lnTo>
                      <a:pt x="249" y="777"/>
                    </a:lnTo>
                    <a:lnTo>
                      <a:pt x="240" y="780"/>
                    </a:lnTo>
                    <a:lnTo>
                      <a:pt x="230" y="783"/>
                    </a:lnTo>
                    <a:lnTo>
                      <a:pt x="218" y="788"/>
                    </a:lnTo>
                    <a:lnTo>
                      <a:pt x="213" y="790"/>
                    </a:lnTo>
                    <a:lnTo>
                      <a:pt x="207" y="792"/>
                    </a:lnTo>
                    <a:lnTo>
                      <a:pt x="204" y="792"/>
                    </a:lnTo>
                    <a:lnTo>
                      <a:pt x="188" y="788"/>
                    </a:lnTo>
                    <a:lnTo>
                      <a:pt x="183" y="788"/>
                    </a:lnTo>
                    <a:lnTo>
                      <a:pt x="183" y="788"/>
                    </a:lnTo>
                    <a:lnTo>
                      <a:pt x="179" y="789"/>
                    </a:lnTo>
                    <a:lnTo>
                      <a:pt x="179" y="789"/>
                    </a:lnTo>
                    <a:lnTo>
                      <a:pt x="175" y="792"/>
                    </a:lnTo>
                    <a:lnTo>
                      <a:pt x="175" y="792"/>
                    </a:lnTo>
                    <a:lnTo>
                      <a:pt x="168" y="795"/>
                    </a:lnTo>
                    <a:lnTo>
                      <a:pt x="162" y="801"/>
                    </a:lnTo>
                    <a:lnTo>
                      <a:pt x="158" y="806"/>
                    </a:lnTo>
                    <a:lnTo>
                      <a:pt x="150" y="801"/>
                    </a:lnTo>
                    <a:lnTo>
                      <a:pt x="143" y="800"/>
                    </a:lnTo>
                    <a:lnTo>
                      <a:pt x="141" y="800"/>
                    </a:lnTo>
                    <a:lnTo>
                      <a:pt x="141" y="800"/>
                    </a:lnTo>
                    <a:lnTo>
                      <a:pt x="138" y="801"/>
                    </a:lnTo>
                    <a:lnTo>
                      <a:pt x="138" y="801"/>
                    </a:lnTo>
                    <a:lnTo>
                      <a:pt x="135" y="805"/>
                    </a:lnTo>
                    <a:lnTo>
                      <a:pt x="135" y="805"/>
                    </a:lnTo>
                    <a:lnTo>
                      <a:pt x="133" y="808"/>
                    </a:lnTo>
                    <a:lnTo>
                      <a:pt x="133" y="808"/>
                    </a:lnTo>
                    <a:lnTo>
                      <a:pt x="133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11" y="812"/>
                    </a:lnTo>
                    <a:lnTo>
                      <a:pt x="96" y="801"/>
                    </a:lnTo>
                    <a:lnTo>
                      <a:pt x="96" y="801"/>
                    </a:lnTo>
                    <a:lnTo>
                      <a:pt x="96" y="801"/>
                    </a:lnTo>
                    <a:lnTo>
                      <a:pt x="93" y="798"/>
                    </a:lnTo>
                    <a:lnTo>
                      <a:pt x="89" y="790"/>
                    </a:lnTo>
                    <a:lnTo>
                      <a:pt x="87" y="782"/>
                    </a:lnTo>
                    <a:lnTo>
                      <a:pt x="85" y="776"/>
                    </a:lnTo>
                    <a:lnTo>
                      <a:pt x="83" y="768"/>
                    </a:lnTo>
                    <a:lnTo>
                      <a:pt x="83" y="764"/>
                    </a:lnTo>
                    <a:lnTo>
                      <a:pt x="85" y="761"/>
                    </a:lnTo>
                    <a:lnTo>
                      <a:pt x="86" y="758"/>
                    </a:lnTo>
                    <a:lnTo>
                      <a:pt x="86" y="758"/>
                    </a:lnTo>
                    <a:lnTo>
                      <a:pt x="85" y="756"/>
                    </a:lnTo>
                    <a:lnTo>
                      <a:pt x="85" y="756"/>
                    </a:lnTo>
                    <a:lnTo>
                      <a:pt x="81" y="752"/>
                    </a:lnTo>
                    <a:lnTo>
                      <a:pt x="76" y="749"/>
                    </a:lnTo>
                    <a:lnTo>
                      <a:pt x="74" y="745"/>
                    </a:lnTo>
                    <a:lnTo>
                      <a:pt x="74" y="742"/>
                    </a:lnTo>
                    <a:lnTo>
                      <a:pt x="75" y="736"/>
                    </a:lnTo>
                    <a:lnTo>
                      <a:pt x="76" y="730"/>
                    </a:lnTo>
                    <a:lnTo>
                      <a:pt x="76" y="725"/>
                    </a:lnTo>
                    <a:lnTo>
                      <a:pt x="76" y="725"/>
                    </a:lnTo>
                    <a:lnTo>
                      <a:pt x="76" y="721"/>
                    </a:lnTo>
                    <a:lnTo>
                      <a:pt x="76" y="721"/>
                    </a:lnTo>
                    <a:lnTo>
                      <a:pt x="74" y="718"/>
                    </a:lnTo>
                    <a:lnTo>
                      <a:pt x="74" y="718"/>
                    </a:lnTo>
                    <a:lnTo>
                      <a:pt x="67" y="707"/>
                    </a:lnTo>
                    <a:lnTo>
                      <a:pt x="67" y="707"/>
                    </a:lnTo>
                    <a:lnTo>
                      <a:pt x="67" y="707"/>
                    </a:lnTo>
                    <a:lnTo>
                      <a:pt x="58" y="695"/>
                    </a:lnTo>
                    <a:lnTo>
                      <a:pt x="52" y="686"/>
                    </a:lnTo>
                    <a:lnTo>
                      <a:pt x="52" y="686"/>
                    </a:lnTo>
                    <a:lnTo>
                      <a:pt x="49" y="683"/>
                    </a:lnTo>
                    <a:lnTo>
                      <a:pt x="45" y="681"/>
                    </a:lnTo>
                    <a:lnTo>
                      <a:pt x="39" y="678"/>
                    </a:lnTo>
                    <a:lnTo>
                      <a:pt x="32" y="677"/>
                    </a:lnTo>
                    <a:lnTo>
                      <a:pt x="32" y="677"/>
                    </a:lnTo>
                    <a:lnTo>
                      <a:pt x="26" y="677"/>
                    </a:lnTo>
                    <a:lnTo>
                      <a:pt x="1" y="672"/>
                    </a:lnTo>
                    <a:lnTo>
                      <a:pt x="2" y="661"/>
                    </a:lnTo>
                    <a:lnTo>
                      <a:pt x="2" y="630"/>
                    </a:lnTo>
                    <a:lnTo>
                      <a:pt x="3" y="628"/>
                    </a:lnTo>
                    <a:lnTo>
                      <a:pt x="3" y="628"/>
                    </a:lnTo>
                    <a:lnTo>
                      <a:pt x="5" y="626"/>
                    </a:lnTo>
                    <a:lnTo>
                      <a:pt x="8" y="620"/>
                    </a:lnTo>
                    <a:lnTo>
                      <a:pt x="20" y="610"/>
                    </a:lnTo>
                    <a:lnTo>
                      <a:pt x="25" y="606"/>
                    </a:lnTo>
                    <a:lnTo>
                      <a:pt x="28" y="600"/>
                    </a:lnTo>
                    <a:lnTo>
                      <a:pt x="32" y="596"/>
                    </a:lnTo>
                    <a:lnTo>
                      <a:pt x="37" y="593"/>
                    </a:lnTo>
                    <a:lnTo>
                      <a:pt x="42" y="590"/>
                    </a:lnTo>
                    <a:lnTo>
                      <a:pt x="48" y="589"/>
                    </a:lnTo>
                    <a:lnTo>
                      <a:pt x="57" y="584"/>
                    </a:lnTo>
                    <a:lnTo>
                      <a:pt x="62" y="583"/>
                    </a:lnTo>
                    <a:lnTo>
                      <a:pt x="62" y="583"/>
                    </a:lnTo>
                    <a:lnTo>
                      <a:pt x="63" y="579"/>
                    </a:lnTo>
                    <a:lnTo>
                      <a:pt x="63" y="579"/>
                    </a:lnTo>
                    <a:lnTo>
                      <a:pt x="63" y="578"/>
                    </a:lnTo>
                    <a:lnTo>
                      <a:pt x="63" y="578"/>
                    </a:lnTo>
                    <a:lnTo>
                      <a:pt x="62" y="577"/>
                    </a:lnTo>
                    <a:lnTo>
                      <a:pt x="62" y="577"/>
                    </a:lnTo>
                    <a:lnTo>
                      <a:pt x="57" y="575"/>
                    </a:lnTo>
                    <a:lnTo>
                      <a:pt x="57" y="575"/>
                    </a:lnTo>
                    <a:lnTo>
                      <a:pt x="54" y="573"/>
                    </a:lnTo>
                    <a:lnTo>
                      <a:pt x="51" y="571"/>
                    </a:lnTo>
                    <a:lnTo>
                      <a:pt x="50" y="568"/>
                    </a:lnTo>
                    <a:lnTo>
                      <a:pt x="50" y="568"/>
                    </a:lnTo>
                    <a:lnTo>
                      <a:pt x="48" y="562"/>
                    </a:lnTo>
                    <a:lnTo>
                      <a:pt x="44" y="547"/>
                    </a:lnTo>
                    <a:lnTo>
                      <a:pt x="43" y="539"/>
                    </a:lnTo>
                    <a:lnTo>
                      <a:pt x="43" y="538"/>
                    </a:lnTo>
                    <a:lnTo>
                      <a:pt x="44" y="535"/>
                    </a:lnTo>
                    <a:lnTo>
                      <a:pt x="49" y="529"/>
                    </a:lnTo>
                    <a:lnTo>
                      <a:pt x="51" y="526"/>
                    </a:lnTo>
                    <a:lnTo>
                      <a:pt x="51" y="526"/>
                    </a:lnTo>
                    <a:lnTo>
                      <a:pt x="52" y="522"/>
                    </a:lnTo>
                    <a:lnTo>
                      <a:pt x="52" y="517"/>
                    </a:lnTo>
                    <a:lnTo>
                      <a:pt x="56" y="515"/>
                    </a:lnTo>
                    <a:lnTo>
                      <a:pt x="59" y="513"/>
                    </a:lnTo>
                    <a:lnTo>
                      <a:pt x="64" y="511"/>
                    </a:lnTo>
                    <a:lnTo>
                      <a:pt x="64" y="511"/>
                    </a:lnTo>
                    <a:lnTo>
                      <a:pt x="69" y="509"/>
                    </a:lnTo>
                    <a:lnTo>
                      <a:pt x="74" y="507"/>
                    </a:lnTo>
                    <a:lnTo>
                      <a:pt x="77" y="501"/>
                    </a:lnTo>
                    <a:lnTo>
                      <a:pt x="81" y="495"/>
                    </a:lnTo>
                    <a:lnTo>
                      <a:pt x="82" y="491"/>
                    </a:lnTo>
                    <a:lnTo>
                      <a:pt x="82" y="491"/>
                    </a:lnTo>
                    <a:lnTo>
                      <a:pt x="82" y="488"/>
                    </a:lnTo>
                    <a:lnTo>
                      <a:pt x="82" y="488"/>
                    </a:lnTo>
                    <a:lnTo>
                      <a:pt x="81" y="485"/>
                    </a:lnTo>
                    <a:lnTo>
                      <a:pt x="79" y="483"/>
                    </a:lnTo>
                    <a:lnTo>
                      <a:pt x="79" y="483"/>
                    </a:lnTo>
                    <a:lnTo>
                      <a:pt x="74" y="477"/>
                    </a:lnTo>
                    <a:lnTo>
                      <a:pt x="70" y="472"/>
                    </a:lnTo>
                    <a:lnTo>
                      <a:pt x="67" y="466"/>
                    </a:lnTo>
                    <a:lnTo>
                      <a:pt x="64" y="461"/>
                    </a:lnTo>
                    <a:lnTo>
                      <a:pt x="64" y="457"/>
                    </a:lnTo>
                    <a:lnTo>
                      <a:pt x="64" y="451"/>
                    </a:lnTo>
                    <a:lnTo>
                      <a:pt x="64" y="444"/>
                    </a:lnTo>
                    <a:lnTo>
                      <a:pt x="64" y="439"/>
                    </a:lnTo>
                    <a:lnTo>
                      <a:pt x="64" y="439"/>
                    </a:lnTo>
                    <a:lnTo>
                      <a:pt x="62" y="433"/>
                    </a:lnTo>
                    <a:lnTo>
                      <a:pt x="58" y="428"/>
                    </a:lnTo>
                    <a:lnTo>
                      <a:pt x="57" y="423"/>
                    </a:lnTo>
                    <a:lnTo>
                      <a:pt x="55" y="418"/>
                    </a:lnTo>
                    <a:lnTo>
                      <a:pt x="55" y="417"/>
                    </a:lnTo>
                    <a:lnTo>
                      <a:pt x="56" y="416"/>
                    </a:lnTo>
                    <a:lnTo>
                      <a:pt x="59" y="418"/>
                    </a:lnTo>
                    <a:lnTo>
                      <a:pt x="65" y="421"/>
                    </a:lnTo>
                    <a:lnTo>
                      <a:pt x="69" y="422"/>
                    </a:lnTo>
                    <a:lnTo>
                      <a:pt x="71" y="423"/>
                    </a:lnTo>
                    <a:lnTo>
                      <a:pt x="71" y="423"/>
                    </a:lnTo>
                    <a:lnTo>
                      <a:pt x="77" y="423"/>
                    </a:lnTo>
                    <a:lnTo>
                      <a:pt x="82" y="424"/>
                    </a:lnTo>
                    <a:lnTo>
                      <a:pt x="86" y="426"/>
                    </a:lnTo>
                    <a:lnTo>
                      <a:pt x="86" y="426"/>
                    </a:lnTo>
                    <a:lnTo>
                      <a:pt x="90" y="426"/>
                    </a:lnTo>
                    <a:lnTo>
                      <a:pt x="92" y="426"/>
                    </a:lnTo>
                    <a:lnTo>
                      <a:pt x="93" y="424"/>
                    </a:lnTo>
                    <a:lnTo>
                      <a:pt x="93" y="424"/>
                    </a:lnTo>
                    <a:lnTo>
                      <a:pt x="95" y="421"/>
                    </a:lnTo>
                    <a:lnTo>
                      <a:pt x="95" y="421"/>
                    </a:lnTo>
                    <a:lnTo>
                      <a:pt x="99" y="414"/>
                    </a:lnTo>
                    <a:lnTo>
                      <a:pt x="105" y="407"/>
                    </a:lnTo>
                    <a:lnTo>
                      <a:pt x="106" y="403"/>
                    </a:lnTo>
                    <a:lnTo>
                      <a:pt x="110" y="401"/>
                    </a:lnTo>
                    <a:lnTo>
                      <a:pt x="111" y="398"/>
                    </a:lnTo>
                    <a:lnTo>
                      <a:pt x="111" y="398"/>
                    </a:lnTo>
                    <a:lnTo>
                      <a:pt x="112" y="395"/>
                    </a:lnTo>
                    <a:lnTo>
                      <a:pt x="112" y="395"/>
                    </a:lnTo>
                    <a:lnTo>
                      <a:pt x="112" y="390"/>
                    </a:lnTo>
                    <a:lnTo>
                      <a:pt x="112" y="390"/>
                    </a:lnTo>
                    <a:lnTo>
                      <a:pt x="111" y="385"/>
                    </a:lnTo>
                    <a:lnTo>
                      <a:pt x="111" y="385"/>
                    </a:lnTo>
                    <a:lnTo>
                      <a:pt x="110" y="382"/>
                    </a:lnTo>
                    <a:lnTo>
                      <a:pt x="108" y="379"/>
                    </a:lnTo>
                    <a:lnTo>
                      <a:pt x="108" y="371"/>
                    </a:lnTo>
                    <a:lnTo>
                      <a:pt x="111" y="367"/>
                    </a:lnTo>
                    <a:lnTo>
                      <a:pt x="111" y="366"/>
                    </a:lnTo>
                    <a:lnTo>
                      <a:pt x="113" y="366"/>
                    </a:lnTo>
                    <a:lnTo>
                      <a:pt x="117" y="365"/>
                    </a:lnTo>
                    <a:lnTo>
                      <a:pt x="123" y="365"/>
                    </a:lnTo>
                    <a:lnTo>
                      <a:pt x="123" y="365"/>
                    </a:lnTo>
                    <a:lnTo>
                      <a:pt x="126" y="364"/>
                    </a:lnTo>
                    <a:lnTo>
                      <a:pt x="127" y="364"/>
                    </a:lnTo>
                    <a:lnTo>
                      <a:pt x="129" y="361"/>
                    </a:lnTo>
                    <a:lnTo>
                      <a:pt x="130" y="361"/>
                    </a:lnTo>
                    <a:lnTo>
                      <a:pt x="129" y="358"/>
                    </a:lnTo>
                    <a:lnTo>
                      <a:pt x="129" y="358"/>
                    </a:lnTo>
                    <a:lnTo>
                      <a:pt x="127" y="355"/>
                    </a:lnTo>
                    <a:lnTo>
                      <a:pt x="126" y="352"/>
                    </a:lnTo>
                    <a:lnTo>
                      <a:pt x="127" y="346"/>
                    </a:lnTo>
                    <a:lnTo>
                      <a:pt x="129" y="342"/>
                    </a:lnTo>
                    <a:lnTo>
                      <a:pt x="132" y="336"/>
                    </a:lnTo>
                    <a:lnTo>
                      <a:pt x="133" y="333"/>
                    </a:lnTo>
                    <a:lnTo>
                      <a:pt x="133" y="333"/>
                    </a:lnTo>
                    <a:lnTo>
                      <a:pt x="135" y="326"/>
                    </a:lnTo>
                    <a:lnTo>
                      <a:pt x="135" y="317"/>
                    </a:lnTo>
                    <a:lnTo>
                      <a:pt x="137" y="311"/>
                    </a:lnTo>
                    <a:lnTo>
                      <a:pt x="138" y="304"/>
                    </a:lnTo>
                    <a:lnTo>
                      <a:pt x="137" y="298"/>
                    </a:lnTo>
                    <a:lnTo>
                      <a:pt x="137" y="298"/>
                    </a:lnTo>
                    <a:lnTo>
                      <a:pt x="136" y="291"/>
                    </a:lnTo>
                    <a:lnTo>
                      <a:pt x="136" y="290"/>
                    </a:lnTo>
                    <a:lnTo>
                      <a:pt x="136" y="290"/>
                    </a:lnTo>
                    <a:lnTo>
                      <a:pt x="136" y="290"/>
                    </a:lnTo>
                    <a:lnTo>
                      <a:pt x="144" y="290"/>
                    </a:lnTo>
                    <a:lnTo>
                      <a:pt x="148" y="287"/>
                    </a:lnTo>
                    <a:lnTo>
                      <a:pt x="148" y="287"/>
                    </a:lnTo>
                    <a:lnTo>
                      <a:pt x="151" y="284"/>
                    </a:lnTo>
                    <a:lnTo>
                      <a:pt x="161" y="278"/>
                    </a:lnTo>
                    <a:lnTo>
                      <a:pt x="170" y="272"/>
                    </a:lnTo>
                    <a:lnTo>
                      <a:pt x="180" y="266"/>
                    </a:lnTo>
                    <a:lnTo>
                      <a:pt x="186" y="264"/>
                    </a:lnTo>
                    <a:lnTo>
                      <a:pt x="189" y="261"/>
                    </a:lnTo>
                    <a:lnTo>
                      <a:pt x="189" y="261"/>
                    </a:lnTo>
                    <a:lnTo>
                      <a:pt x="192" y="259"/>
                    </a:lnTo>
                    <a:lnTo>
                      <a:pt x="194" y="254"/>
                    </a:lnTo>
                    <a:lnTo>
                      <a:pt x="198" y="252"/>
                    </a:lnTo>
                    <a:lnTo>
                      <a:pt x="198" y="252"/>
                    </a:lnTo>
                    <a:lnTo>
                      <a:pt x="199" y="248"/>
                    </a:lnTo>
                    <a:lnTo>
                      <a:pt x="199" y="248"/>
                    </a:lnTo>
                    <a:lnTo>
                      <a:pt x="200" y="247"/>
                    </a:lnTo>
                    <a:lnTo>
                      <a:pt x="200" y="247"/>
                    </a:lnTo>
                    <a:lnTo>
                      <a:pt x="200" y="243"/>
                    </a:lnTo>
                    <a:lnTo>
                      <a:pt x="200" y="243"/>
                    </a:lnTo>
                    <a:lnTo>
                      <a:pt x="199" y="238"/>
                    </a:lnTo>
                    <a:lnTo>
                      <a:pt x="199" y="238"/>
                    </a:lnTo>
                    <a:lnTo>
                      <a:pt x="195" y="235"/>
                    </a:lnTo>
                    <a:lnTo>
                      <a:pt x="194" y="234"/>
                    </a:lnTo>
                    <a:lnTo>
                      <a:pt x="194" y="234"/>
                    </a:lnTo>
                    <a:lnTo>
                      <a:pt x="188" y="234"/>
                    </a:lnTo>
                    <a:lnTo>
                      <a:pt x="185" y="231"/>
                    </a:lnTo>
                    <a:lnTo>
                      <a:pt x="181" y="229"/>
                    </a:lnTo>
                    <a:lnTo>
                      <a:pt x="179" y="227"/>
                    </a:lnTo>
                    <a:lnTo>
                      <a:pt x="178" y="225"/>
                    </a:lnTo>
                    <a:lnTo>
                      <a:pt x="178" y="223"/>
                    </a:lnTo>
                    <a:lnTo>
                      <a:pt x="179" y="221"/>
                    </a:lnTo>
                    <a:lnTo>
                      <a:pt x="179" y="221"/>
                    </a:lnTo>
                    <a:lnTo>
                      <a:pt x="180" y="217"/>
                    </a:lnTo>
                    <a:lnTo>
                      <a:pt x="181" y="212"/>
                    </a:lnTo>
                    <a:lnTo>
                      <a:pt x="182" y="212"/>
                    </a:lnTo>
                    <a:lnTo>
                      <a:pt x="182" y="209"/>
                    </a:lnTo>
                    <a:lnTo>
                      <a:pt x="182" y="209"/>
                    </a:lnTo>
                    <a:lnTo>
                      <a:pt x="182" y="207"/>
                    </a:lnTo>
                    <a:lnTo>
                      <a:pt x="182" y="207"/>
                    </a:lnTo>
                    <a:lnTo>
                      <a:pt x="181" y="205"/>
                    </a:lnTo>
                    <a:lnTo>
                      <a:pt x="181" y="205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68" y="199"/>
                    </a:lnTo>
                    <a:lnTo>
                      <a:pt x="160" y="197"/>
                    </a:lnTo>
                    <a:lnTo>
                      <a:pt x="160" y="197"/>
                    </a:lnTo>
                    <a:lnTo>
                      <a:pt x="151" y="193"/>
                    </a:lnTo>
                    <a:lnTo>
                      <a:pt x="139" y="186"/>
                    </a:lnTo>
                    <a:lnTo>
                      <a:pt x="138" y="186"/>
                    </a:lnTo>
                    <a:lnTo>
                      <a:pt x="137" y="186"/>
                    </a:lnTo>
                    <a:lnTo>
                      <a:pt x="137" y="186"/>
                    </a:lnTo>
                    <a:lnTo>
                      <a:pt x="136" y="187"/>
                    </a:lnTo>
                    <a:lnTo>
                      <a:pt x="136" y="187"/>
                    </a:lnTo>
                    <a:lnTo>
                      <a:pt x="136" y="192"/>
                    </a:lnTo>
                    <a:lnTo>
                      <a:pt x="135" y="193"/>
                    </a:lnTo>
                    <a:lnTo>
                      <a:pt x="135" y="193"/>
                    </a:lnTo>
                    <a:lnTo>
                      <a:pt x="135" y="196"/>
                    </a:lnTo>
                    <a:lnTo>
                      <a:pt x="130" y="198"/>
                    </a:lnTo>
                    <a:lnTo>
                      <a:pt x="131" y="199"/>
                    </a:lnTo>
                    <a:lnTo>
                      <a:pt x="131" y="198"/>
                    </a:lnTo>
                    <a:lnTo>
                      <a:pt x="131" y="198"/>
                    </a:lnTo>
                    <a:lnTo>
                      <a:pt x="125" y="198"/>
                    </a:lnTo>
                    <a:lnTo>
                      <a:pt x="125" y="198"/>
                    </a:lnTo>
                    <a:lnTo>
                      <a:pt x="119" y="198"/>
                    </a:lnTo>
                    <a:lnTo>
                      <a:pt x="113" y="197"/>
                    </a:lnTo>
                    <a:lnTo>
                      <a:pt x="102" y="193"/>
                    </a:lnTo>
                    <a:lnTo>
                      <a:pt x="82" y="182"/>
                    </a:lnTo>
                    <a:lnTo>
                      <a:pt x="82" y="182"/>
                    </a:lnTo>
                    <a:lnTo>
                      <a:pt x="80" y="181"/>
                    </a:lnTo>
                    <a:lnTo>
                      <a:pt x="77" y="180"/>
                    </a:lnTo>
                    <a:lnTo>
                      <a:pt x="77" y="180"/>
                    </a:lnTo>
                    <a:lnTo>
                      <a:pt x="74" y="181"/>
                    </a:lnTo>
                    <a:lnTo>
                      <a:pt x="74" y="181"/>
                    </a:lnTo>
                    <a:lnTo>
                      <a:pt x="71" y="184"/>
                    </a:lnTo>
                    <a:lnTo>
                      <a:pt x="68" y="185"/>
                    </a:lnTo>
                    <a:lnTo>
                      <a:pt x="68" y="185"/>
                    </a:lnTo>
                    <a:lnTo>
                      <a:pt x="65" y="186"/>
                    </a:lnTo>
                    <a:lnTo>
                      <a:pt x="64" y="186"/>
                    </a:lnTo>
                    <a:lnTo>
                      <a:pt x="61" y="185"/>
                    </a:lnTo>
                    <a:lnTo>
                      <a:pt x="59" y="184"/>
                    </a:lnTo>
                    <a:lnTo>
                      <a:pt x="61" y="178"/>
                    </a:lnTo>
                    <a:lnTo>
                      <a:pt x="62" y="178"/>
                    </a:lnTo>
                    <a:lnTo>
                      <a:pt x="62" y="178"/>
                    </a:lnTo>
                    <a:lnTo>
                      <a:pt x="63" y="175"/>
                    </a:lnTo>
                    <a:lnTo>
                      <a:pt x="62" y="175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68" y="171"/>
                    </a:lnTo>
                    <a:lnTo>
                      <a:pt x="68" y="171"/>
                    </a:lnTo>
                    <a:lnTo>
                      <a:pt x="69" y="168"/>
                    </a:lnTo>
                    <a:lnTo>
                      <a:pt x="70" y="166"/>
                    </a:lnTo>
                    <a:lnTo>
                      <a:pt x="70" y="166"/>
                    </a:lnTo>
                    <a:lnTo>
                      <a:pt x="69" y="162"/>
                    </a:lnTo>
                    <a:lnTo>
                      <a:pt x="68" y="159"/>
                    </a:lnTo>
                    <a:lnTo>
                      <a:pt x="68" y="159"/>
                    </a:lnTo>
                    <a:lnTo>
                      <a:pt x="65" y="155"/>
                    </a:lnTo>
                    <a:lnTo>
                      <a:pt x="65" y="155"/>
                    </a:lnTo>
                    <a:lnTo>
                      <a:pt x="63" y="153"/>
                    </a:lnTo>
                    <a:lnTo>
                      <a:pt x="63" y="153"/>
                    </a:lnTo>
                    <a:lnTo>
                      <a:pt x="61" y="151"/>
                    </a:lnTo>
                    <a:lnTo>
                      <a:pt x="61" y="151"/>
                    </a:lnTo>
                    <a:lnTo>
                      <a:pt x="55" y="151"/>
                    </a:lnTo>
                    <a:lnTo>
                      <a:pt x="55" y="151"/>
                    </a:lnTo>
                    <a:lnTo>
                      <a:pt x="50" y="154"/>
                    </a:lnTo>
                    <a:lnTo>
                      <a:pt x="31" y="154"/>
                    </a:lnTo>
                    <a:lnTo>
                      <a:pt x="26" y="154"/>
                    </a:lnTo>
                    <a:lnTo>
                      <a:pt x="26" y="154"/>
                    </a:lnTo>
                    <a:lnTo>
                      <a:pt x="20" y="159"/>
                    </a:lnTo>
                    <a:lnTo>
                      <a:pt x="8" y="166"/>
                    </a:lnTo>
                    <a:lnTo>
                      <a:pt x="9" y="160"/>
                    </a:lnTo>
                    <a:lnTo>
                      <a:pt x="8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14" y="151"/>
                    </a:lnTo>
                    <a:lnTo>
                      <a:pt x="21" y="143"/>
                    </a:lnTo>
                    <a:lnTo>
                      <a:pt x="28" y="137"/>
                    </a:lnTo>
                    <a:lnTo>
                      <a:pt x="37" y="131"/>
                    </a:lnTo>
                    <a:lnTo>
                      <a:pt x="37" y="131"/>
                    </a:lnTo>
                    <a:lnTo>
                      <a:pt x="38" y="130"/>
                    </a:lnTo>
                    <a:lnTo>
                      <a:pt x="39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0" y="130"/>
                    </a:lnTo>
                    <a:lnTo>
                      <a:pt x="30" y="130"/>
                    </a:lnTo>
                    <a:lnTo>
                      <a:pt x="25" y="129"/>
                    </a:lnTo>
                    <a:lnTo>
                      <a:pt x="25" y="129"/>
                    </a:lnTo>
                    <a:lnTo>
                      <a:pt x="25" y="128"/>
                    </a:lnTo>
                    <a:lnTo>
                      <a:pt x="24" y="126"/>
                    </a:lnTo>
                    <a:lnTo>
                      <a:pt x="24" y="126"/>
                    </a:lnTo>
                    <a:lnTo>
                      <a:pt x="25" y="124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8" y="119"/>
                    </a:lnTo>
                    <a:lnTo>
                      <a:pt x="30" y="119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7" y="117"/>
                    </a:lnTo>
                    <a:lnTo>
                      <a:pt x="26" y="117"/>
                    </a:lnTo>
                    <a:lnTo>
                      <a:pt x="27" y="117"/>
                    </a:lnTo>
                    <a:lnTo>
                      <a:pt x="27" y="117"/>
                    </a:lnTo>
                    <a:lnTo>
                      <a:pt x="24" y="112"/>
                    </a:lnTo>
                    <a:lnTo>
                      <a:pt x="24" y="109"/>
                    </a:lnTo>
                    <a:lnTo>
                      <a:pt x="24" y="109"/>
                    </a:lnTo>
                    <a:lnTo>
                      <a:pt x="24" y="106"/>
                    </a:lnTo>
                    <a:lnTo>
                      <a:pt x="25" y="104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32" y="94"/>
                    </a:lnTo>
                    <a:lnTo>
                      <a:pt x="34" y="87"/>
                    </a:lnTo>
                    <a:lnTo>
                      <a:pt x="34" y="87"/>
                    </a:lnTo>
                    <a:lnTo>
                      <a:pt x="34" y="86"/>
                    </a:lnTo>
                    <a:lnTo>
                      <a:pt x="34" y="85"/>
                    </a:lnTo>
                    <a:lnTo>
                      <a:pt x="32" y="85"/>
                    </a:lnTo>
                    <a:lnTo>
                      <a:pt x="32" y="85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19" y="93"/>
                    </a:lnTo>
                    <a:lnTo>
                      <a:pt x="14" y="95"/>
                    </a:lnTo>
                    <a:lnTo>
                      <a:pt x="14" y="95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14" y="91"/>
                    </a:lnTo>
                    <a:lnTo>
                      <a:pt x="15" y="88"/>
                    </a:lnTo>
                    <a:lnTo>
                      <a:pt x="19" y="84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8"/>
                    </a:lnTo>
                    <a:lnTo>
                      <a:pt x="21" y="78"/>
                    </a:lnTo>
                    <a:lnTo>
                      <a:pt x="21" y="78"/>
                    </a:lnTo>
                    <a:lnTo>
                      <a:pt x="21" y="78"/>
                    </a:lnTo>
                    <a:lnTo>
                      <a:pt x="19" y="76"/>
                    </a:lnTo>
                    <a:lnTo>
                      <a:pt x="17" y="72"/>
                    </a:lnTo>
                    <a:lnTo>
                      <a:pt x="14" y="64"/>
                    </a:lnTo>
                    <a:lnTo>
                      <a:pt x="13" y="57"/>
                    </a:lnTo>
                    <a:lnTo>
                      <a:pt x="12" y="47"/>
                    </a:lnTo>
                    <a:lnTo>
                      <a:pt x="11" y="41"/>
                    </a:lnTo>
                    <a:lnTo>
                      <a:pt x="11" y="38"/>
                    </a:lnTo>
                    <a:lnTo>
                      <a:pt x="12" y="37"/>
                    </a:lnTo>
                    <a:lnTo>
                      <a:pt x="15" y="35"/>
                    </a:lnTo>
                    <a:lnTo>
                      <a:pt x="15" y="33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23" y="32"/>
                    </a:lnTo>
                    <a:lnTo>
                      <a:pt x="28" y="31"/>
                    </a:lnTo>
                    <a:lnTo>
                      <a:pt x="28" y="31"/>
                    </a:lnTo>
                    <a:lnTo>
                      <a:pt x="33" y="30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6"/>
                    </a:lnTo>
                    <a:lnTo>
                      <a:pt x="44" y="25"/>
                    </a:lnTo>
                    <a:lnTo>
                      <a:pt x="50" y="25"/>
                    </a:lnTo>
                    <a:lnTo>
                      <a:pt x="55" y="29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7" y="30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75" y="29"/>
                    </a:lnTo>
                    <a:lnTo>
                      <a:pt x="75" y="29"/>
                    </a:lnTo>
                    <a:lnTo>
                      <a:pt x="79" y="30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9" y="32"/>
                    </a:lnTo>
                    <a:lnTo>
                      <a:pt x="89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4" y="30"/>
                    </a:lnTo>
                    <a:lnTo>
                      <a:pt x="96" y="27"/>
                    </a:lnTo>
                    <a:lnTo>
                      <a:pt x="99" y="22"/>
                    </a:lnTo>
                    <a:lnTo>
                      <a:pt x="99" y="22"/>
                    </a:lnTo>
                    <a:lnTo>
                      <a:pt x="99" y="19"/>
                    </a:lnTo>
                    <a:lnTo>
                      <a:pt x="100" y="19"/>
                    </a:lnTo>
                    <a:lnTo>
                      <a:pt x="100" y="17"/>
                    </a:lnTo>
                    <a:lnTo>
                      <a:pt x="100" y="17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4" y="14"/>
                    </a:lnTo>
                    <a:lnTo>
                      <a:pt x="94" y="14"/>
                    </a:lnTo>
                    <a:lnTo>
                      <a:pt x="92" y="14"/>
                    </a:lnTo>
                    <a:lnTo>
                      <a:pt x="90" y="14"/>
                    </a:lnTo>
                    <a:lnTo>
                      <a:pt x="92" y="13"/>
                    </a:lnTo>
                    <a:lnTo>
                      <a:pt x="100" y="12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11" y="7"/>
                    </a:lnTo>
                    <a:lnTo>
                      <a:pt x="117" y="4"/>
                    </a:lnTo>
                    <a:lnTo>
                      <a:pt x="124" y="1"/>
                    </a:lnTo>
                    <a:lnTo>
                      <a:pt x="127" y="1"/>
                    </a:lnTo>
                    <a:lnTo>
                      <a:pt x="129" y="1"/>
                    </a:lnTo>
                    <a:lnTo>
                      <a:pt x="129" y="5"/>
                    </a:lnTo>
                    <a:lnTo>
                      <a:pt x="129" y="5"/>
                    </a:lnTo>
                    <a:lnTo>
                      <a:pt x="131" y="6"/>
                    </a:lnTo>
                    <a:lnTo>
                      <a:pt x="133" y="7"/>
                    </a:lnTo>
                    <a:lnTo>
                      <a:pt x="133" y="7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43" y="6"/>
                    </a:lnTo>
                    <a:lnTo>
                      <a:pt x="151" y="6"/>
                    </a:lnTo>
                    <a:lnTo>
                      <a:pt x="154" y="7"/>
                    </a:lnTo>
                    <a:lnTo>
                      <a:pt x="160" y="12"/>
                    </a:lnTo>
                    <a:lnTo>
                      <a:pt x="163" y="17"/>
                    </a:lnTo>
                    <a:lnTo>
                      <a:pt x="166" y="23"/>
                    </a:lnTo>
                    <a:lnTo>
                      <a:pt x="169" y="27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73" y="31"/>
                    </a:lnTo>
                    <a:lnTo>
                      <a:pt x="173" y="31"/>
                    </a:lnTo>
                    <a:lnTo>
                      <a:pt x="182" y="32"/>
                    </a:lnTo>
                    <a:lnTo>
                      <a:pt x="207" y="37"/>
                    </a:lnTo>
                    <a:lnTo>
                      <a:pt x="254" y="45"/>
                    </a:lnTo>
                    <a:lnTo>
                      <a:pt x="262" y="47"/>
                    </a:lnTo>
                    <a:lnTo>
                      <a:pt x="267" y="45"/>
                    </a:lnTo>
                    <a:lnTo>
                      <a:pt x="268" y="45"/>
                    </a:lnTo>
                    <a:lnTo>
                      <a:pt x="271" y="43"/>
                    </a:lnTo>
                    <a:lnTo>
                      <a:pt x="275" y="42"/>
                    </a:lnTo>
                    <a:lnTo>
                      <a:pt x="278" y="41"/>
                    </a:lnTo>
                    <a:lnTo>
                      <a:pt x="279" y="41"/>
                    </a:lnTo>
                    <a:lnTo>
                      <a:pt x="280" y="42"/>
                    </a:lnTo>
                    <a:lnTo>
                      <a:pt x="281" y="43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6" y="53"/>
                    </a:lnTo>
                    <a:lnTo>
                      <a:pt x="290" y="56"/>
                    </a:lnTo>
                    <a:lnTo>
                      <a:pt x="294" y="60"/>
                    </a:lnTo>
                    <a:lnTo>
                      <a:pt x="306" y="62"/>
                    </a:lnTo>
                    <a:lnTo>
                      <a:pt x="318" y="66"/>
                    </a:lnTo>
                    <a:lnTo>
                      <a:pt x="331" y="70"/>
                    </a:lnTo>
                    <a:lnTo>
                      <a:pt x="347" y="78"/>
                    </a:lnTo>
                    <a:lnTo>
                      <a:pt x="359" y="84"/>
                    </a:lnTo>
                    <a:lnTo>
                      <a:pt x="365" y="86"/>
                    </a:lnTo>
                    <a:lnTo>
                      <a:pt x="372" y="88"/>
                    </a:lnTo>
                    <a:lnTo>
                      <a:pt x="384" y="91"/>
                    </a:lnTo>
                    <a:lnTo>
                      <a:pt x="395" y="93"/>
                    </a:lnTo>
                    <a:lnTo>
                      <a:pt x="402" y="93"/>
                    </a:lnTo>
                    <a:lnTo>
                      <a:pt x="437" y="94"/>
                    </a:lnTo>
                    <a:lnTo>
                      <a:pt x="441" y="95"/>
                    </a:lnTo>
                    <a:lnTo>
                      <a:pt x="446" y="97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53" y="103"/>
                    </a:lnTo>
                    <a:lnTo>
                      <a:pt x="459" y="106"/>
                    </a:lnTo>
                    <a:lnTo>
                      <a:pt x="470" y="111"/>
                    </a:lnTo>
                    <a:lnTo>
                      <a:pt x="473" y="112"/>
                    </a:lnTo>
                    <a:lnTo>
                      <a:pt x="473" y="112"/>
                    </a:lnTo>
                    <a:lnTo>
                      <a:pt x="479" y="112"/>
                    </a:lnTo>
                    <a:lnTo>
                      <a:pt x="479" y="112"/>
                    </a:lnTo>
                    <a:lnTo>
                      <a:pt x="483" y="111"/>
                    </a:lnTo>
                    <a:lnTo>
                      <a:pt x="483" y="111"/>
                    </a:lnTo>
                    <a:lnTo>
                      <a:pt x="486" y="109"/>
                    </a:lnTo>
                    <a:lnTo>
                      <a:pt x="486" y="109"/>
                    </a:lnTo>
                    <a:lnTo>
                      <a:pt x="490" y="107"/>
                    </a:lnTo>
                    <a:lnTo>
                      <a:pt x="491" y="106"/>
                    </a:lnTo>
                    <a:lnTo>
                      <a:pt x="501" y="109"/>
                    </a:lnTo>
                    <a:lnTo>
                      <a:pt x="508" y="112"/>
                    </a:lnTo>
                    <a:lnTo>
                      <a:pt x="520" y="119"/>
                    </a:lnTo>
                    <a:lnTo>
                      <a:pt x="527" y="124"/>
                    </a:lnTo>
                    <a:lnTo>
                      <a:pt x="534" y="128"/>
                    </a:lnTo>
                    <a:lnTo>
                      <a:pt x="541" y="131"/>
                    </a:lnTo>
                    <a:lnTo>
                      <a:pt x="546" y="131"/>
                    </a:lnTo>
                    <a:lnTo>
                      <a:pt x="546" y="131"/>
                    </a:lnTo>
                    <a:lnTo>
                      <a:pt x="550" y="131"/>
                    </a:lnTo>
                    <a:lnTo>
                      <a:pt x="550" y="131"/>
                    </a:lnTo>
                    <a:lnTo>
                      <a:pt x="557" y="131"/>
                    </a:lnTo>
                    <a:lnTo>
                      <a:pt x="561" y="129"/>
                    </a:lnTo>
                    <a:lnTo>
                      <a:pt x="565" y="126"/>
                    </a:lnTo>
                    <a:lnTo>
                      <a:pt x="572" y="128"/>
                    </a:lnTo>
                    <a:lnTo>
                      <a:pt x="576" y="134"/>
                    </a:lnTo>
                    <a:lnTo>
                      <a:pt x="581" y="138"/>
                    </a:lnTo>
                    <a:lnTo>
                      <a:pt x="586" y="142"/>
                    </a:lnTo>
                    <a:lnTo>
                      <a:pt x="594" y="143"/>
                    </a:lnTo>
                    <a:lnTo>
                      <a:pt x="598" y="144"/>
                    </a:lnTo>
                    <a:lnTo>
                      <a:pt x="601" y="147"/>
                    </a:lnTo>
                    <a:lnTo>
                      <a:pt x="602" y="149"/>
                    </a:lnTo>
                    <a:lnTo>
                      <a:pt x="602" y="150"/>
                    </a:lnTo>
                    <a:lnTo>
                      <a:pt x="601" y="151"/>
                    </a:lnTo>
                    <a:lnTo>
                      <a:pt x="594" y="159"/>
                    </a:lnTo>
                    <a:lnTo>
                      <a:pt x="592" y="162"/>
                    </a:lnTo>
                    <a:lnTo>
                      <a:pt x="592" y="162"/>
                    </a:lnTo>
                    <a:lnTo>
                      <a:pt x="592" y="163"/>
                    </a:lnTo>
                    <a:lnTo>
                      <a:pt x="592" y="163"/>
                    </a:lnTo>
                    <a:lnTo>
                      <a:pt x="594" y="165"/>
                    </a:lnTo>
                    <a:lnTo>
                      <a:pt x="594" y="165"/>
                    </a:lnTo>
                    <a:lnTo>
                      <a:pt x="596" y="165"/>
                    </a:lnTo>
                    <a:lnTo>
                      <a:pt x="597" y="165"/>
                    </a:lnTo>
                    <a:lnTo>
                      <a:pt x="598" y="163"/>
                    </a:lnTo>
                    <a:lnTo>
                      <a:pt x="598" y="163"/>
                    </a:lnTo>
                    <a:lnTo>
                      <a:pt x="600" y="160"/>
                    </a:lnTo>
                    <a:lnTo>
                      <a:pt x="600" y="160"/>
                    </a:lnTo>
                    <a:lnTo>
                      <a:pt x="601" y="159"/>
                    </a:lnTo>
                    <a:lnTo>
                      <a:pt x="602" y="157"/>
                    </a:lnTo>
                    <a:lnTo>
                      <a:pt x="603" y="157"/>
                    </a:lnTo>
                    <a:lnTo>
                      <a:pt x="604" y="160"/>
                    </a:lnTo>
                    <a:lnTo>
                      <a:pt x="608" y="165"/>
                    </a:lnTo>
                    <a:lnTo>
                      <a:pt x="610" y="167"/>
                    </a:lnTo>
                    <a:lnTo>
                      <a:pt x="610" y="167"/>
                    </a:lnTo>
                    <a:lnTo>
                      <a:pt x="612" y="169"/>
                    </a:lnTo>
                    <a:lnTo>
                      <a:pt x="612" y="169"/>
                    </a:lnTo>
                    <a:lnTo>
                      <a:pt x="629" y="178"/>
                    </a:lnTo>
                    <a:lnTo>
                      <a:pt x="639" y="182"/>
                    </a:lnTo>
                    <a:lnTo>
                      <a:pt x="644" y="185"/>
                    </a:lnTo>
                    <a:lnTo>
                      <a:pt x="646" y="188"/>
                    </a:lnTo>
                    <a:lnTo>
                      <a:pt x="652" y="197"/>
                    </a:lnTo>
                    <a:lnTo>
                      <a:pt x="657" y="200"/>
                    </a:lnTo>
                    <a:lnTo>
                      <a:pt x="659" y="202"/>
                    </a:lnTo>
                    <a:lnTo>
                      <a:pt x="659" y="202"/>
                    </a:lnTo>
                    <a:lnTo>
                      <a:pt x="663" y="203"/>
                    </a:lnTo>
                    <a:lnTo>
                      <a:pt x="663" y="203"/>
                    </a:lnTo>
                    <a:lnTo>
                      <a:pt x="668" y="202"/>
                    </a:lnTo>
                    <a:lnTo>
                      <a:pt x="668" y="202"/>
                    </a:lnTo>
                    <a:lnTo>
                      <a:pt x="670" y="202"/>
                    </a:lnTo>
                    <a:lnTo>
                      <a:pt x="670" y="202"/>
                    </a:lnTo>
                    <a:lnTo>
                      <a:pt x="672" y="199"/>
                    </a:lnTo>
                    <a:lnTo>
                      <a:pt x="676" y="200"/>
                    </a:lnTo>
                    <a:lnTo>
                      <a:pt x="681" y="203"/>
                    </a:lnTo>
                    <a:lnTo>
                      <a:pt x="687" y="207"/>
                    </a:lnTo>
                    <a:lnTo>
                      <a:pt x="694" y="213"/>
                    </a:lnTo>
                    <a:lnTo>
                      <a:pt x="700" y="217"/>
                    </a:lnTo>
                    <a:lnTo>
                      <a:pt x="703" y="218"/>
                    </a:lnTo>
                    <a:lnTo>
                      <a:pt x="703" y="218"/>
                    </a:lnTo>
                    <a:lnTo>
                      <a:pt x="713" y="218"/>
                    </a:lnTo>
                    <a:lnTo>
                      <a:pt x="720" y="219"/>
                    </a:lnTo>
                    <a:lnTo>
                      <a:pt x="733" y="223"/>
                    </a:lnTo>
                    <a:lnTo>
                      <a:pt x="743" y="224"/>
                    </a:lnTo>
                    <a:lnTo>
                      <a:pt x="747" y="223"/>
                    </a:lnTo>
                    <a:lnTo>
                      <a:pt x="749" y="223"/>
                    </a:lnTo>
                    <a:lnTo>
                      <a:pt x="749" y="223"/>
                    </a:lnTo>
                    <a:lnTo>
                      <a:pt x="750" y="221"/>
                    </a:lnTo>
                    <a:lnTo>
                      <a:pt x="750" y="221"/>
                    </a:lnTo>
                    <a:lnTo>
                      <a:pt x="750" y="212"/>
                    </a:lnTo>
                    <a:lnTo>
                      <a:pt x="751" y="211"/>
                    </a:lnTo>
                    <a:lnTo>
                      <a:pt x="753" y="210"/>
                    </a:lnTo>
                    <a:lnTo>
                      <a:pt x="756" y="210"/>
                    </a:lnTo>
                    <a:lnTo>
                      <a:pt x="763" y="212"/>
                    </a:lnTo>
                    <a:lnTo>
                      <a:pt x="770" y="216"/>
                    </a:lnTo>
                    <a:lnTo>
                      <a:pt x="786" y="224"/>
                    </a:lnTo>
                    <a:lnTo>
                      <a:pt x="793" y="227"/>
                    </a:lnTo>
                    <a:lnTo>
                      <a:pt x="796" y="227"/>
                    </a:lnTo>
                    <a:lnTo>
                      <a:pt x="800" y="228"/>
                    </a:lnTo>
                    <a:lnTo>
                      <a:pt x="802" y="229"/>
                    </a:lnTo>
                    <a:lnTo>
                      <a:pt x="803" y="230"/>
                    </a:lnTo>
                    <a:lnTo>
                      <a:pt x="806" y="240"/>
                    </a:lnTo>
                    <a:lnTo>
                      <a:pt x="808" y="242"/>
                    </a:lnTo>
                    <a:lnTo>
                      <a:pt x="808" y="242"/>
                    </a:lnTo>
                    <a:lnTo>
                      <a:pt x="811" y="244"/>
                    </a:lnTo>
                    <a:lnTo>
                      <a:pt x="815" y="248"/>
                    </a:lnTo>
                    <a:lnTo>
                      <a:pt x="818" y="252"/>
                    </a:lnTo>
                    <a:lnTo>
                      <a:pt x="821" y="255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34" y="258"/>
                    </a:lnTo>
                    <a:lnTo>
                      <a:pt x="846" y="261"/>
                    </a:lnTo>
                    <a:lnTo>
                      <a:pt x="846" y="261"/>
                    </a:lnTo>
                    <a:lnTo>
                      <a:pt x="846" y="261"/>
                    </a:lnTo>
                    <a:lnTo>
                      <a:pt x="848" y="262"/>
                    </a:lnTo>
                    <a:lnTo>
                      <a:pt x="848" y="262"/>
                    </a:lnTo>
                    <a:lnTo>
                      <a:pt x="854" y="262"/>
                    </a:lnTo>
                    <a:lnTo>
                      <a:pt x="861" y="264"/>
                    </a:lnTo>
                    <a:lnTo>
                      <a:pt x="868" y="266"/>
                    </a:lnTo>
                    <a:lnTo>
                      <a:pt x="876" y="268"/>
                    </a:lnTo>
                    <a:lnTo>
                      <a:pt x="882" y="272"/>
                    </a:lnTo>
                    <a:lnTo>
                      <a:pt x="891" y="274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5" y="27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3" name="Freeform 568"/>
              <p:cNvSpPr>
                <a:spLocks/>
              </p:cNvSpPr>
              <p:nvPr/>
            </p:nvSpPr>
            <p:spPr bwMode="auto">
              <a:xfrm>
                <a:off x="3449638" y="6203950"/>
                <a:ext cx="28575" cy="30163"/>
              </a:xfrm>
              <a:custGeom>
                <a:avLst/>
                <a:gdLst>
                  <a:gd name="T0" fmla="*/ 12 w 18"/>
                  <a:gd name="T1" fmla="*/ 19 h 19"/>
                  <a:gd name="T2" fmla="*/ 12 w 18"/>
                  <a:gd name="T3" fmla="*/ 16 h 19"/>
                  <a:gd name="T4" fmla="*/ 13 w 18"/>
                  <a:gd name="T5" fmla="*/ 12 h 19"/>
                  <a:gd name="T6" fmla="*/ 17 w 18"/>
                  <a:gd name="T7" fmla="*/ 6 h 19"/>
                  <a:gd name="T8" fmla="*/ 18 w 18"/>
                  <a:gd name="T9" fmla="*/ 6 h 19"/>
                  <a:gd name="T10" fmla="*/ 18 w 18"/>
                  <a:gd name="T11" fmla="*/ 5 h 19"/>
                  <a:gd name="T12" fmla="*/ 17 w 18"/>
                  <a:gd name="T13" fmla="*/ 4 h 19"/>
                  <a:gd name="T14" fmla="*/ 17 w 18"/>
                  <a:gd name="T15" fmla="*/ 3 h 19"/>
                  <a:gd name="T16" fmla="*/ 9 w 18"/>
                  <a:gd name="T17" fmla="*/ 0 h 19"/>
                  <a:gd name="T18" fmla="*/ 5 w 18"/>
                  <a:gd name="T19" fmla="*/ 0 h 19"/>
                  <a:gd name="T20" fmla="*/ 0 w 18"/>
                  <a:gd name="T21" fmla="*/ 3 h 19"/>
                  <a:gd name="T22" fmla="*/ 1 w 18"/>
                  <a:gd name="T23" fmla="*/ 6 h 19"/>
                  <a:gd name="T24" fmla="*/ 4 w 18"/>
                  <a:gd name="T25" fmla="*/ 12 h 19"/>
                  <a:gd name="T26" fmla="*/ 7 w 18"/>
                  <a:gd name="T27" fmla="*/ 16 h 19"/>
                  <a:gd name="T28" fmla="*/ 12 w 18"/>
                  <a:gd name="T2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" h="19">
                    <a:moveTo>
                      <a:pt x="12" y="19"/>
                    </a:moveTo>
                    <a:lnTo>
                      <a:pt x="12" y="16"/>
                    </a:lnTo>
                    <a:lnTo>
                      <a:pt x="13" y="12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8" y="5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1" y="6"/>
                    </a:lnTo>
                    <a:lnTo>
                      <a:pt x="4" y="12"/>
                    </a:lnTo>
                    <a:lnTo>
                      <a:pt x="7" y="16"/>
                    </a:lnTo>
                    <a:lnTo>
                      <a:pt x="12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4" name="Freeform 569"/>
              <p:cNvSpPr>
                <a:spLocks/>
              </p:cNvSpPr>
              <p:nvPr/>
            </p:nvSpPr>
            <p:spPr bwMode="auto">
              <a:xfrm>
                <a:off x="3449638" y="6203950"/>
                <a:ext cx="30163" cy="33338"/>
              </a:xfrm>
              <a:custGeom>
                <a:avLst/>
                <a:gdLst>
                  <a:gd name="T0" fmla="*/ 12 w 19"/>
                  <a:gd name="T1" fmla="*/ 19 h 21"/>
                  <a:gd name="T2" fmla="*/ 13 w 19"/>
                  <a:gd name="T3" fmla="*/ 19 h 21"/>
                  <a:gd name="T4" fmla="*/ 13 w 19"/>
                  <a:gd name="T5" fmla="*/ 16 h 21"/>
                  <a:gd name="T6" fmla="*/ 15 w 19"/>
                  <a:gd name="T7" fmla="*/ 13 h 21"/>
                  <a:gd name="T8" fmla="*/ 18 w 19"/>
                  <a:gd name="T9" fmla="*/ 7 h 21"/>
                  <a:gd name="T10" fmla="*/ 19 w 19"/>
                  <a:gd name="T11" fmla="*/ 6 h 21"/>
                  <a:gd name="T12" fmla="*/ 19 w 19"/>
                  <a:gd name="T13" fmla="*/ 6 h 21"/>
                  <a:gd name="T14" fmla="*/ 19 w 19"/>
                  <a:gd name="T15" fmla="*/ 5 h 21"/>
                  <a:gd name="T16" fmla="*/ 19 w 19"/>
                  <a:gd name="T17" fmla="*/ 5 h 21"/>
                  <a:gd name="T18" fmla="*/ 18 w 19"/>
                  <a:gd name="T19" fmla="*/ 4 h 21"/>
                  <a:gd name="T20" fmla="*/ 18 w 19"/>
                  <a:gd name="T21" fmla="*/ 4 h 21"/>
                  <a:gd name="T22" fmla="*/ 17 w 19"/>
                  <a:gd name="T23" fmla="*/ 3 h 21"/>
                  <a:gd name="T24" fmla="*/ 17 w 19"/>
                  <a:gd name="T25" fmla="*/ 3 h 21"/>
                  <a:gd name="T26" fmla="*/ 9 w 19"/>
                  <a:gd name="T27" fmla="*/ 0 h 21"/>
                  <a:gd name="T28" fmla="*/ 5 w 19"/>
                  <a:gd name="T29" fmla="*/ 0 h 21"/>
                  <a:gd name="T30" fmla="*/ 5 w 19"/>
                  <a:gd name="T31" fmla="*/ 0 h 21"/>
                  <a:gd name="T32" fmla="*/ 0 w 19"/>
                  <a:gd name="T33" fmla="*/ 3 h 21"/>
                  <a:gd name="T34" fmla="*/ 1 w 19"/>
                  <a:gd name="T35" fmla="*/ 7 h 21"/>
                  <a:gd name="T36" fmla="*/ 1 w 19"/>
                  <a:gd name="T37" fmla="*/ 7 h 21"/>
                  <a:gd name="T38" fmla="*/ 3 w 19"/>
                  <a:gd name="T39" fmla="*/ 12 h 21"/>
                  <a:gd name="T40" fmla="*/ 7 w 19"/>
                  <a:gd name="T41" fmla="*/ 16 h 21"/>
                  <a:gd name="T42" fmla="*/ 13 w 19"/>
                  <a:gd name="T43" fmla="*/ 21 h 21"/>
                  <a:gd name="T44" fmla="*/ 13 w 19"/>
                  <a:gd name="T45" fmla="*/ 19 h 21"/>
                  <a:gd name="T46" fmla="*/ 12 w 19"/>
                  <a:gd name="T47" fmla="*/ 19 h 21"/>
                  <a:gd name="T48" fmla="*/ 13 w 19"/>
                  <a:gd name="T49" fmla="*/ 19 h 21"/>
                  <a:gd name="T50" fmla="*/ 7 w 19"/>
                  <a:gd name="T51" fmla="*/ 16 h 21"/>
                  <a:gd name="T52" fmla="*/ 4 w 19"/>
                  <a:gd name="T53" fmla="*/ 11 h 21"/>
                  <a:gd name="T54" fmla="*/ 3 w 19"/>
                  <a:gd name="T55" fmla="*/ 6 h 21"/>
                  <a:gd name="T56" fmla="*/ 1 w 19"/>
                  <a:gd name="T57" fmla="*/ 3 h 21"/>
                  <a:gd name="T58" fmla="*/ 6 w 19"/>
                  <a:gd name="T59" fmla="*/ 2 h 21"/>
                  <a:gd name="T60" fmla="*/ 9 w 19"/>
                  <a:gd name="T61" fmla="*/ 2 h 21"/>
                  <a:gd name="T62" fmla="*/ 16 w 19"/>
                  <a:gd name="T63" fmla="*/ 4 h 21"/>
                  <a:gd name="T64" fmla="*/ 17 w 19"/>
                  <a:gd name="T65" fmla="*/ 4 h 21"/>
                  <a:gd name="T66" fmla="*/ 18 w 19"/>
                  <a:gd name="T67" fmla="*/ 5 h 21"/>
                  <a:gd name="T68" fmla="*/ 18 w 19"/>
                  <a:gd name="T69" fmla="*/ 5 h 21"/>
                  <a:gd name="T70" fmla="*/ 17 w 19"/>
                  <a:gd name="T71" fmla="*/ 6 h 21"/>
                  <a:gd name="T72" fmla="*/ 17 w 19"/>
                  <a:gd name="T73" fmla="*/ 6 h 21"/>
                  <a:gd name="T74" fmla="*/ 13 w 19"/>
                  <a:gd name="T75" fmla="*/ 12 h 21"/>
                  <a:gd name="T76" fmla="*/ 12 w 19"/>
                  <a:gd name="T77" fmla="*/ 16 h 21"/>
                  <a:gd name="T78" fmla="*/ 12 w 19"/>
                  <a:gd name="T79" fmla="*/ 16 h 21"/>
                  <a:gd name="T80" fmla="*/ 12 w 19"/>
                  <a:gd name="T81" fmla="*/ 19 h 21"/>
                  <a:gd name="T82" fmla="*/ 12 w 19"/>
                  <a:gd name="T83" fmla="*/ 19 h 21"/>
                  <a:gd name="T84" fmla="*/ 13 w 19"/>
                  <a:gd name="T85" fmla="*/ 19 h 21"/>
                  <a:gd name="T86" fmla="*/ 12 w 19"/>
                  <a:gd name="T87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21">
                    <a:moveTo>
                      <a:pt x="12" y="19"/>
                    </a:moveTo>
                    <a:lnTo>
                      <a:pt x="13" y="19"/>
                    </a:lnTo>
                    <a:lnTo>
                      <a:pt x="13" y="16"/>
                    </a:lnTo>
                    <a:lnTo>
                      <a:pt x="15" y="13"/>
                    </a:lnTo>
                    <a:lnTo>
                      <a:pt x="18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3" y="12"/>
                    </a:lnTo>
                    <a:lnTo>
                      <a:pt x="7" y="16"/>
                    </a:lnTo>
                    <a:lnTo>
                      <a:pt x="13" y="21"/>
                    </a:lnTo>
                    <a:lnTo>
                      <a:pt x="13" y="19"/>
                    </a:lnTo>
                    <a:lnTo>
                      <a:pt x="12" y="19"/>
                    </a:lnTo>
                    <a:lnTo>
                      <a:pt x="13" y="19"/>
                    </a:lnTo>
                    <a:lnTo>
                      <a:pt x="7" y="16"/>
                    </a:lnTo>
                    <a:lnTo>
                      <a:pt x="4" y="11"/>
                    </a:lnTo>
                    <a:lnTo>
                      <a:pt x="3" y="6"/>
                    </a:lnTo>
                    <a:lnTo>
                      <a:pt x="1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3" y="12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19"/>
                    </a:lnTo>
                    <a:lnTo>
                      <a:pt x="12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5" name="Freeform 571"/>
              <p:cNvSpPr>
                <a:spLocks/>
              </p:cNvSpPr>
              <p:nvPr/>
            </p:nvSpPr>
            <p:spPr bwMode="auto">
              <a:xfrm>
                <a:off x="6589713" y="5078413"/>
                <a:ext cx="184150" cy="276225"/>
              </a:xfrm>
              <a:custGeom>
                <a:avLst/>
                <a:gdLst>
                  <a:gd name="T0" fmla="*/ 108 w 116"/>
                  <a:gd name="T1" fmla="*/ 75 h 174"/>
                  <a:gd name="T2" fmla="*/ 112 w 116"/>
                  <a:gd name="T3" fmla="*/ 68 h 174"/>
                  <a:gd name="T4" fmla="*/ 112 w 116"/>
                  <a:gd name="T5" fmla="*/ 61 h 174"/>
                  <a:gd name="T6" fmla="*/ 92 w 116"/>
                  <a:gd name="T7" fmla="*/ 46 h 174"/>
                  <a:gd name="T8" fmla="*/ 89 w 116"/>
                  <a:gd name="T9" fmla="*/ 43 h 174"/>
                  <a:gd name="T10" fmla="*/ 72 w 116"/>
                  <a:gd name="T11" fmla="*/ 36 h 174"/>
                  <a:gd name="T12" fmla="*/ 65 w 116"/>
                  <a:gd name="T13" fmla="*/ 24 h 174"/>
                  <a:gd name="T14" fmla="*/ 58 w 116"/>
                  <a:gd name="T15" fmla="*/ 11 h 174"/>
                  <a:gd name="T16" fmla="*/ 42 w 116"/>
                  <a:gd name="T17" fmla="*/ 2 h 174"/>
                  <a:gd name="T18" fmla="*/ 29 w 116"/>
                  <a:gd name="T19" fmla="*/ 7 h 174"/>
                  <a:gd name="T20" fmla="*/ 28 w 116"/>
                  <a:gd name="T21" fmla="*/ 11 h 174"/>
                  <a:gd name="T22" fmla="*/ 35 w 116"/>
                  <a:gd name="T23" fmla="*/ 25 h 174"/>
                  <a:gd name="T24" fmla="*/ 27 w 116"/>
                  <a:gd name="T25" fmla="*/ 26 h 174"/>
                  <a:gd name="T26" fmla="*/ 11 w 116"/>
                  <a:gd name="T27" fmla="*/ 39 h 174"/>
                  <a:gd name="T28" fmla="*/ 7 w 116"/>
                  <a:gd name="T29" fmla="*/ 57 h 174"/>
                  <a:gd name="T30" fmla="*/ 0 w 116"/>
                  <a:gd name="T31" fmla="*/ 73 h 174"/>
                  <a:gd name="T32" fmla="*/ 3 w 116"/>
                  <a:gd name="T33" fmla="*/ 88 h 174"/>
                  <a:gd name="T34" fmla="*/ 2 w 116"/>
                  <a:gd name="T35" fmla="*/ 117 h 174"/>
                  <a:gd name="T36" fmla="*/ 21 w 116"/>
                  <a:gd name="T37" fmla="*/ 135 h 174"/>
                  <a:gd name="T38" fmla="*/ 34 w 116"/>
                  <a:gd name="T39" fmla="*/ 141 h 174"/>
                  <a:gd name="T40" fmla="*/ 64 w 116"/>
                  <a:gd name="T41" fmla="*/ 166 h 174"/>
                  <a:gd name="T42" fmla="*/ 79 w 116"/>
                  <a:gd name="T43" fmla="*/ 174 h 174"/>
                  <a:gd name="T44" fmla="*/ 74 w 116"/>
                  <a:gd name="T45" fmla="*/ 144 h 174"/>
                  <a:gd name="T46" fmla="*/ 75 w 116"/>
                  <a:gd name="T47" fmla="*/ 126 h 174"/>
                  <a:gd name="T48" fmla="*/ 89 w 116"/>
                  <a:gd name="T49" fmla="*/ 101 h 174"/>
                  <a:gd name="T50" fmla="*/ 97 w 116"/>
                  <a:gd name="T51" fmla="*/ 91 h 174"/>
                  <a:gd name="T52" fmla="*/ 108 w 116"/>
                  <a:gd name="T53" fmla="*/ 80 h 174"/>
                  <a:gd name="T54" fmla="*/ 99 w 116"/>
                  <a:gd name="T55" fmla="*/ 87 h 174"/>
                  <a:gd name="T56" fmla="*/ 93 w 116"/>
                  <a:gd name="T57" fmla="*/ 93 h 174"/>
                  <a:gd name="T58" fmla="*/ 78 w 116"/>
                  <a:gd name="T59" fmla="*/ 117 h 174"/>
                  <a:gd name="T60" fmla="*/ 72 w 116"/>
                  <a:gd name="T61" fmla="*/ 143 h 174"/>
                  <a:gd name="T62" fmla="*/ 77 w 116"/>
                  <a:gd name="T63" fmla="*/ 151 h 174"/>
                  <a:gd name="T64" fmla="*/ 65 w 116"/>
                  <a:gd name="T65" fmla="*/ 166 h 174"/>
                  <a:gd name="T66" fmla="*/ 52 w 116"/>
                  <a:gd name="T67" fmla="*/ 149 h 174"/>
                  <a:gd name="T68" fmla="*/ 28 w 116"/>
                  <a:gd name="T69" fmla="*/ 137 h 174"/>
                  <a:gd name="T70" fmla="*/ 4 w 116"/>
                  <a:gd name="T71" fmla="*/ 116 h 174"/>
                  <a:gd name="T72" fmla="*/ 5 w 116"/>
                  <a:gd name="T73" fmla="*/ 99 h 174"/>
                  <a:gd name="T74" fmla="*/ 2 w 116"/>
                  <a:gd name="T75" fmla="*/ 80 h 174"/>
                  <a:gd name="T76" fmla="*/ 3 w 116"/>
                  <a:gd name="T77" fmla="*/ 66 h 174"/>
                  <a:gd name="T78" fmla="*/ 9 w 116"/>
                  <a:gd name="T79" fmla="*/ 51 h 174"/>
                  <a:gd name="T80" fmla="*/ 21 w 116"/>
                  <a:gd name="T81" fmla="*/ 31 h 174"/>
                  <a:gd name="T82" fmla="*/ 37 w 116"/>
                  <a:gd name="T83" fmla="*/ 33 h 174"/>
                  <a:gd name="T84" fmla="*/ 36 w 116"/>
                  <a:gd name="T85" fmla="*/ 25 h 174"/>
                  <a:gd name="T86" fmla="*/ 29 w 116"/>
                  <a:gd name="T87" fmla="*/ 15 h 174"/>
                  <a:gd name="T88" fmla="*/ 35 w 116"/>
                  <a:gd name="T89" fmla="*/ 7 h 174"/>
                  <a:gd name="T90" fmla="*/ 47 w 116"/>
                  <a:gd name="T91" fmla="*/ 1 h 174"/>
                  <a:gd name="T92" fmla="*/ 60 w 116"/>
                  <a:gd name="T93" fmla="*/ 15 h 174"/>
                  <a:gd name="T94" fmla="*/ 65 w 116"/>
                  <a:gd name="T95" fmla="*/ 29 h 174"/>
                  <a:gd name="T96" fmla="*/ 77 w 116"/>
                  <a:gd name="T97" fmla="*/ 42 h 174"/>
                  <a:gd name="T98" fmla="*/ 89 w 116"/>
                  <a:gd name="T99" fmla="*/ 45 h 174"/>
                  <a:gd name="T100" fmla="*/ 97 w 116"/>
                  <a:gd name="T101" fmla="*/ 52 h 174"/>
                  <a:gd name="T102" fmla="*/ 111 w 116"/>
                  <a:gd name="T103" fmla="*/ 67 h 174"/>
                  <a:gd name="T104" fmla="*/ 104 w 116"/>
                  <a:gd name="T105" fmla="*/ 74 h 174"/>
                  <a:gd name="T106" fmla="*/ 106 w 116"/>
                  <a:gd name="T107" fmla="*/ 79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6" h="174">
                    <a:moveTo>
                      <a:pt x="108" y="80"/>
                    </a:moveTo>
                    <a:lnTo>
                      <a:pt x="108" y="80"/>
                    </a:lnTo>
                    <a:lnTo>
                      <a:pt x="109" y="79"/>
                    </a:lnTo>
                    <a:lnTo>
                      <a:pt x="109" y="79"/>
                    </a:lnTo>
                    <a:lnTo>
                      <a:pt x="108" y="75"/>
                    </a:lnTo>
                    <a:lnTo>
                      <a:pt x="108" y="75"/>
                    </a:lnTo>
                    <a:lnTo>
                      <a:pt x="105" y="74"/>
                    </a:lnTo>
                    <a:lnTo>
                      <a:pt x="105" y="73"/>
                    </a:lnTo>
                    <a:lnTo>
                      <a:pt x="106" y="72"/>
                    </a:lnTo>
                    <a:lnTo>
                      <a:pt x="112" y="68"/>
                    </a:lnTo>
                    <a:lnTo>
                      <a:pt x="115" y="66"/>
                    </a:lnTo>
                    <a:lnTo>
                      <a:pt x="115" y="66"/>
                    </a:lnTo>
                    <a:lnTo>
                      <a:pt x="116" y="63"/>
                    </a:lnTo>
                    <a:lnTo>
                      <a:pt x="116" y="62"/>
                    </a:lnTo>
                    <a:lnTo>
                      <a:pt x="112" y="61"/>
                    </a:lnTo>
                    <a:lnTo>
                      <a:pt x="112" y="61"/>
                    </a:lnTo>
                    <a:lnTo>
                      <a:pt x="105" y="56"/>
                    </a:lnTo>
                    <a:lnTo>
                      <a:pt x="98" y="51"/>
                    </a:lnTo>
                    <a:lnTo>
                      <a:pt x="93" y="49"/>
                    </a:lnTo>
                    <a:lnTo>
                      <a:pt x="92" y="46"/>
                    </a:lnTo>
                    <a:lnTo>
                      <a:pt x="91" y="46"/>
                    </a:lnTo>
                    <a:lnTo>
                      <a:pt x="92" y="46"/>
                    </a:lnTo>
                    <a:lnTo>
                      <a:pt x="90" y="44"/>
                    </a:lnTo>
                    <a:lnTo>
                      <a:pt x="89" y="43"/>
                    </a:lnTo>
                    <a:lnTo>
                      <a:pt x="89" y="43"/>
                    </a:lnTo>
                    <a:lnTo>
                      <a:pt x="85" y="43"/>
                    </a:lnTo>
                    <a:lnTo>
                      <a:pt x="80" y="42"/>
                    </a:lnTo>
                    <a:lnTo>
                      <a:pt x="78" y="41"/>
                    </a:lnTo>
                    <a:lnTo>
                      <a:pt x="72" y="36"/>
                    </a:lnTo>
                    <a:lnTo>
                      <a:pt x="72" y="36"/>
                    </a:lnTo>
                    <a:lnTo>
                      <a:pt x="72" y="36"/>
                    </a:lnTo>
                    <a:lnTo>
                      <a:pt x="67" y="32"/>
                    </a:lnTo>
                    <a:lnTo>
                      <a:pt x="66" y="29"/>
                    </a:lnTo>
                    <a:lnTo>
                      <a:pt x="65" y="26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4" y="21"/>
                    </a:lnTo>
                    <a:lnTo>
                      <a:pt x="64" y="18"/>
                    </a:lnTo>
                    <a:lnTo>
                      <a:pt x="61" y="14"/>
                    </a:lnTo>
                    <a:lnTo>
                      <a:pt x="58" y="11"/>
                    </a:lnTo>
                    <a:lnTo>
                      <a:pt x="56" y="11"/>
                    </a:lnTo>
                    <a:lnTo>
                      <a:pt x="58" y="11"/>
                    </a:lnTo>
                    <a:lnTo>
                      <a:pt x="52" y="6"/>
                    </a:lnTo>
                    <a:lnTo>
                      <a:pt x="47" y="0"/>
                    </a:lnTo>
                    <a:lnTo>
                      <a:pt x="42" y="2"/>
                    </a:lnTo>
                    <a:lnTo>
                      <a:pt x="36" y="6"/>
                    </a:lnTo>
                    <a:lnTo>
                      <a:pt x="35" y="6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1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5" y="25"/>
                    </a:lnTo>
                    <a:lnTo>
                      <a:pt x="37" y="29"/>
                    </a:lnTo>
                    <a:lnTo>
                      <a:pt x="37" y="32"/>
                    </a:lnTo>
                    <a:lnTo>
                      <a:pt x="36" y="32"/>
                    </a:lnTo>
                    <a:lnTo>
                      <a:pt x="34" y="31"/>
                    </a:lnTo>
                    <a:lnTo>
                      <a:pt x="27" y="26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19" y="30"/>
                    </a:lnTo>
                    <a:lnTo>
                      <a:pt x="15" y="35"/>
                    </a:lnTo>
                    <a:lnTo>
                      <a:pt x="11" y="39"/>
                    </a:lnTo>
                    <a:lnTo>
                      <a:pt x="10" y="45"/>
                    </a:lnTo>
                    <a:lnTo>
                      <a:pt x="9" y="51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7" y="57"/>
                    </a:lnTo>
                    <a:lnTo>
                      <a:pt x="4" y="61"/>
                    </a:lnTo>
                    <a:lnTo>
                      <a:pt x="2" y="64"/>
                    </a:lnTo>
                    <a:lnTo>
                      <a:pt x="0" y="69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80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3" y="88"/>
                    </a:lnTo>
                    <a:lnTo>
                      <a:pt x="4" y="99"/>
                    </a:lnTo>
                    <a:lnTo>
                      <a:pt x="5" y="104"/>
                    </a:lnTo>
                    <a:lnTo>
                      <a:pt x="4" y="107"/>
                    </a:lnTo>
                    <a:lnTo>
                      <a:pt x="3" y="114"/>
                    </a:lnTo>
                    <a:lnTo>
                      <a:pt x="2" y="117"/>
                    </a:lnTo>
                    <a:lnTo>
                      <a:pt x="2" y="117"/>
                    </a:lnTo>
                    <a:lnTo>
                      <a:pt x="3" y="120"/>
                    </a:lnTo>
                    <a:lnTo>
                      <a:pt x="3" y="120"/>
                    </a:lnTo>
                    <a:lnTo>
                      <a:pt x="5" y="128"/>
                    </a:lnTo>
                    <a:lnTo>
                      <a:pt x="21" y="135"/>
                    </a:lnTo>
                    <a:lnTo>
                      <a:pt x="28" y="137"/>
                    </a:lnTo>
                    <a:lnTo>
                      <a:pt x="34" y="141"/>
                    </a:lnTo>
                    <a:lnTo>
                      <a:pt x="34" y="139"/>
                    </a:lnTo>
                    <a:lnTo>
                      <a:pt x="34" y="141"/>
                    </a:lnTo>
                    <a:lnTo>
                      <a:pt x="34" y="141"/>
                    </a:lnTo>
                    <a:lnTo>
                      <a:pt x="43" y="145"/>
                    </a:lnTo>
                    <a:lnTo>
                      <a:pt x="50" y="150"/>
                    </a:lnTo>
                    <a:lnTo>
                      <a:pt x="50" y="150"/>
                    </a:lnTo>
                    <a:lnTo>
                      <a:pt x="56" y="156"/>
                    </a:lnTo>
                    <a:lnTo>
                      <a:pt x="64" y="166"/>
                    </a:lnTo>
                    <a:lnTo>
                      <a:pt x="64" y="166"/>
                    </a:lnTo>
                    <a:lnTo>
                      <a:pt x="66" y="168"/>
                    </a:lnTo>
                    <a:lnTo>
                      <a:pt x="66" y="168"/>
                    </a:lnTo>
                    <a:lnTo>
                      <a:pt x="71" y="172"/>
                    </a:lnTo>
                    <a:lnTo>
                      <a:pt x="79" y="174"/>
                    </a:lnTo>
                    <a:lnTo>
                      <a:pt x="79" y="155"/>
                    </a:lnTo>
                    <a:lnTo>
                      <a:pt x="78" y="150"/>
                    </a:lnTo>
                    <a:lnTo>
                      <a:pt x="78" y="150"/>
                    </a:lnTo>
                    <a:lnTo>
                      <a:pt x="75" y="148"/>
                    </a:lnTo>
                    <a:lnTo>
                      <a:pt x="74" y="144"/>
                    </a:lnTo>
                    <a:lnTo>
                      <a:pt x="74" y="144"/>
                    </a:lnTo>
                    <a:lnTo>
                      <a:pt x="73" y="143"/>
                    </a:lnTo>
                    <a:lnTo>
                      <a:pt x="72" y="141"/>
                    </a:lnTo>
                    <a:lnTo>
                      <a:pt x="72" y="135"/>
                    </a:lnTo>
                    <a:lnTo>
                      <a:pt x="75" y="126"/>
                    </a:lnTo>
                    <a:lnTo>
                      <a:pt x="79" y="118"/>
                    </a:lnTo>
                    <a:lnTo>
                      <a:pt x="84" y="108"/>
                    </a:lnTo>
                    <a:lnTo>
                      <a:pt x="89" y="101"/>
                    </a:lnTo>
                    <a:lnTo>
                      <a:pt x="89" y="101"/>
                    </a:lnTo>
                    <a:lnTo>
                      <a:pt x="89" y="101"/>
                    </a:lnTo>
                    <a:lnTo>
                      <a:pt x="92" y="98"/>
                    </a:lnTo>
                    <a:lnTo>
                      <a:pt x="93" y="94"/>
                    </a:lnTo>
                    <a:lnTo>
                      <a:pt x="96" y="92"/>
                    </a:lnTo>
                    <a:lnTo>
                      <a:pt x="97" y="91"/>
                    </a:lnTo>
                    <a:lnTo>
                      <a:pt x="97" y="91"/>
                    </a:lnTo>
                    <a:lnTo>
                      <a:pt x="98" y="91"/>
                    </a:lnTo>
                    <a:lnTo>
                      <a:pt x="100" y="88"/>
                    </a:lnTo>
                    <a:lnTo>
                      <a:pt x="100" y="88"/>
                    </a:lnTo>
                    <a:lnTo>
                      <a:pt x="103" y="83"/>
                    </a:lnTo>
                    <a:lnTo>
                      <a:pt x="108" y="80"/>
                    </a:lnTo>
                    <a:lnTo>
                      <a:pt x="108" y="80"/>
                    </a:lnTo>
                    <a:lnTo>
                      <a:pt x="108" y="80"/>
                    </a:lnTo>
                    <a:lnTo>
                      <a:pt x="106" y="79"/>
                    </a:lnTo>
                    <a:lnTo>
                      <a:pt x="102" y="83"/>
                    </a:lnTo>
                    <a:lnTo>
                      <a:pt x="99" y="87"/>
                    </a:lnTo>
                    <a:lnTo>
                      <a:pt x="97" y="89"/>
                    </a:lnTo>
                    <a:lnTo>
                      <a:pt x="96" y="89"/>
                    </a:lnTo>
                    <a:lnTo>
                      <a:pt x="96" y="89"/>
                    </a:lnTo>
                    <a:lnTo>
                      <a:pt x="95" y="91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1" y="97"/>
                    </a:lnTo>
                    <a:lnTo>
                      <a:pt x="87" y="101"/>
                    </a:lnTo>
                    <a:lnTo>
                      <a:pt x="83" y="108"/>
                    </a:lnTo>
                    <a:lnTo>
                      <a:pt x="78" y="117"/>
                    </a:lnTo>
                    <a:lnTo>
                      <a:pt x="74" y="126"/>
                    </a:lnTo>
                    <a:lnTo>
                      <a:pt x="71" y="135"/>
                    </a:lnTo>
                    <a:lnTo>
                      <a:pt x="71" y="141"/>
                    </a:lnTo>
                    <a:lnTo>
                      <a:pt x="71" y="141"/>
                    </a:lnTo>
                    <a:lnTo>
                      <a:pt x="72" y="143"/>
                    </a:lnTo>
                    <a:lnTo>
                      <a:pt x="72" y="143"/>
                    </a:lnTo>
                    <a:lnTo>
                      <a:pt x="73" y="144"/>
                    </a:lnTo>
                    <a:lnTo>
                      <a:pt x="75" y="148"/>
                    </a:lnTo>
                    <a:lnTo>
                      <a:pt x="75" y="148"/>
                    </a:lnTo>
                    <a:lnTo>
                      <a:pt x="77" y="151"/>
                    </a:lnTo>
                    <a:lnTo>
                      <a:pt x="78" y="155"/>
                    </a:lnTo>
                    <a:lnTo>
                      <a:pt x="78" y="172"/>
                    </a:lnTo>
                    <a:lnTo>
                      <a:pt x="72" y="170"/>
                    </a:lnTo>
                    <a:lnTo>
                      <a:pt x="67" y="167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65" y="166"/>
                    </a:lnTo>
                    <a:lnTo>
                      <a:pt x="58" y="155"/>
                    </a:lnTo>
                    <a:lnTo>
                      <a:pt x="52" y="149"/>
                    </a:lnTo>
                    <a:lnTo>
                      <a:pt x="52" y="149"/>
                    </a:lnTo>
                    <a:lnTo>
                      <a:pt x="44" y="145"/>
                    </a:lnTo>
                    <a:lnTo>
                      <a:pt x="34" y="139"/>
                    </a:lnTo>
                    <a:lnTo>
                      <a:pt x="34" y="139"/>
                    </a:lnTo>
                    <a:lnTo>
                      <a:pt x="28" y="137"/>
                    </a:lnTo>
                    <a:lnTo>
                      <a:pt x="21" y="134"/>
                    </a:lnTo>
                    <a:lnTo>
                      <a:pt x="6" y="126"/>
                    </a:lnTo>
                    <a:lnTo>
                      <a:pt x="4" y="120"/>
                    </a:lnTo>
                    <a:lnTo>
                      <a:pt x="3" y="117"/>
                    </a:lnTo>
                    <a:lnTo>
                      <a:pt x="4" y="116"/>
                    </a:lnTo>
                    <a:lnTo>
                      <a:pt x="4" y="116"/>
                    </a:lnTo>
                    <a:lnTo>
                      <a:pt x="5" y="107"/>
                    </a:lnTo>
                    <a:lnTo>
                      <a:pt x="6" y="104"/>
                    </a:lnTo>
                    <a:lnTo>
                      <a:pt x="6" y="104"/>
                    </a:lnTo>
                    <a:lnTo>
                      <a:pt x="5" y="99"/>
                    </a:lnTo>
                    <a:lnTo>
                      <a:pt x="4" y="87"/>
                    </a:lnTo>
                    <a:lnTo>
                      <a:pt x="2" y="80"/>
                    </a:lnTo>
                    <a:lnTo>
                      <a:pt x="2" y="81"/>
                    </a:lnTo>
                    <a:lnTo>
                      <a:pt x="2" y="81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2" y="73"/>
                    </a:lnTo>
                    <a:lnTo>
                      <a:pt x="2" y="73"/>
                    </a:lnTo>
                    <a:lnTo>
                      <a:pt x="2" y="69"/>
                    </a:lnTo>
                    <a:lnTo>
                      <a:pt x="3" y="66"/>
                    </a:lnTo>
                    <a:lnTo>
                      <a:pt x="5" y="62"/>
                    </a:lnTo>
                    <a:lnTo>
                      <a:pt x="9" y="58"/>
                    </a:lnTo>
                    <a:lnTo>
                      <a:pt x="9" y="58"/>
                    </a:lnTo>
                    <a:lnTo>
                      <a:pt x="10" y="51"/>
                    </a:lnTo>
                    <a:lnTo>
                      <a:pt x="9" y="51"/>
                    </a:lnTo>
                    <a:lnTo>
                      <a:pt x="10" y="51"/>
                    </a:lnTo>
                    <a:lnTo>
                      <a:pt x="11" y="45"/>
                    </a:lnTo>
                    <a:lnTo>
                      <a:pt x="12" y="41"/>
                    </a:lnTo>
                    <a:lnTo>
                      <a:pt x="16" y="36"/>
                    </a:lnTo>
                    <a:lnTo>
                      <a:pt x="21" y="31"/>
                    </a:lnTo>
                    <a:lnTo>
                      <a:pt x="24" y="27"/>
                    </a:lnTo>
                    <a:lnTo>
                      <a:pt x="27" y="27"/>
                    </a:lnTo>
                    <a:lnTo>
                      <a:pt x="34" y="32"/>
                    </a:lnTo>
                    <a:lnTo>
                      <a:pt x="36" y="33"/>
                    </a:lnTo>
                    <a:lnTo>
                      <a:pt x="37" y="33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8" y="29"/>
                    </a:lnTo>
                    <a:lnTo>
                      <a:pt x="38" y="27"/>
                    </a:lnTo>
                    <a:lnTo>
                      <a:pt x="36" y="25"/>
                    </a:lnTo>
                    <a:lnTo>
                      <a:pt x="36" y="25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9" y="15"/>
                    </a:lnTo>
                    <a:lnTo>
                      <a:pt x="29" y="11"/>
                    </a:lnTo>
                    <a:lnTo>
                      <a:pt x="29" y="10"/>
                    </a:lnTo>
                    <a:lnTo>
                      <a:pt x="29" y="7"/>
                    </a:lnTo>
                    <a:lnTo>
                      <a:pt x="33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43" y="4"/>
                    </a:lnTo>
                    <a:lnTo>
                      <a:pt x="47" y="1"/>
                    </a:lnTo>
                    <a:lnTo>
                      <a:pt x="52" y="7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60" y="15"/>
                    </a:lnTo>
                    <a:lnTo>
                      <a:pt x="62" y="18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6"/>
                    </a:lnTo>
                    <a:lnTo>
                      <a:pt x="65" y="29"/>
                    </a:lnTo>
                    <a:lnTo>
                      <a:pt x="67" y="32"/>
                    </a:lnTo>
                    <a:lnTo>
                      <a:pt x="71" y="37"/>
                    </a:lnTo>
                    <a:lnTo>
                      <a:pt x="72" y="36"/>
                    </a:lnTo>
                    <a:lnTo>
                      <a:pt x="71" y="37"/>
                    </a:lnTo>
                    <a:lnTo>
                      <a:pt x="77" y="42"/>
                    </a:lnTo>
                    <a:lnTo>
                      <a:pt x="80" y="43"/>
                    </a:lnTo>
                    <a:lnTo>
                      <a:pt x="80" y="43"/>
                    </a:lnTo>
                    <a:lnTo>
                      <a:pt x="84" y="43"/>
                    </a:lnTo>
                    <a:lnTo>
                      <a:pt x="89" y="44"/>
                    </a:lnTo>
                    <a:lnTo>
                      <a:pt x="89" y="45"/>
                    </a:lnTo>
                    <a:lnTo>
                      <a:pt x="91" y="48"/>
                    </a:lnTo>
                    <a:lnTo>
                      <a:pt x="91" y="48"/>
                    </a:lnTo>
                    <a:lnTo>
                      <a:pt x="93" y="49"/>
                    </a:lnTo>
                    <a:lnTo>
                      <a:pt x="93" y="49"/>
                    </a:lnTo>
                    <a:lnTo>
                      <a:pt x="97" y="52"/>
                    </a:lnTo>
                    <a:lnTo>
                      <a:pt x="105" y="57"/>
                    </a:lnTo>
                    <a:lnTo>
                      <a:pt x="111" y="61"/>
                    </a:lnTo>
                    <a:lnTo>
                      <a:pt x="115" y="63"/>
                    </a:lnTo>
                    <a:lnTo>
                      <a:pt x="114" y="64"/>
                    </a:lnTo>
                    <a:lnTo>
                      <a:pt x="111" y="67"/>
                    </a:lnTo>
                    <a:lnTo>
                      <a:pt x="105" y="72"/>
                    </a:lnTo>
                    <a:lnTo>
                      <a:pt x="105" y="73"/>
                    </a:lnTo>
                    <a:lnTo>
                      <a:pt x="104" y="73"/>
                    </a:lnTo>
                    <a:lnTo>
                      <a:pt x="104" y="74"/>
                    </a:lnTo>
                    <a:lnTo>
                      <a:pt x="104" y="74"/>
                    </a:lnTo>
                    <a:lnTo>
                      <a:pt x="106" y="76"/>
                    </a:lnTo>
                    <a:lnTo>
                      <a:pt x="108" y="79"/>
                    </a:lnTo>
                    <a:lnTo>
                      <a:pt x="106" y="79"/>
                    </a:lnTo>
                    <a:lnTo>
                      <a:pt x="108" y="80"/>
                    </a:lnTo>
                    <a:lnTo>
                      <a:pt x="106" y="79"/>
                    </a:lnTo>
                    <a:lnTo>
                      <a:pt x="108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6" name="Freeform 572"/>
              <p:cNvSpPr>
                <a:spLocks/>
              </p:cNvSpPr>
              <p:nvPr/>
            </p:nvSpPr>
            <p:spPr bwMode="auto">
              <a:xfrm>
                <a:off x="6567488" y="4646613"/>
                <a:ext cx="549275" cy="684213"/>
              </a:xfrm>
              <a:custGeom>
                <a:avLst/>
                <a:gdLst>
                  <a:gd name="T0" fmla="*/ 302 w 346"/>
                  <a:gd name="T1" fmla="*/ 235 h 431"/>
                  <a:gd name="T2" fmla="*/ 293 w 346"/>
                  <a:gd name="T3" fmla="*/ 206 h 431"/>
                  <a:gd name="T4" fmla="*/ 304 w 346"/>
                  <a:gd name="T5" fmla="*/ 178 h 431"/>
                  <a:gd name="T6" fmla="*/ 286 w 346"/>
                  <a:gd name="T7" fmla="*/ 148 h 431"/>
                  <a:gd name="T8" fmla="*/ 297 w 346"/>
                  <a:gd name="T9" fmla="*/ 135 h 431"/>
                  <a:gd name="T10" fmla="*/ 296 w 346"/>
                  <a:gd name="T11" fmla="*/ 130 h 431"/>
                  <a:gd name="T12" fmla="*/ 267 w 346"/>
                  <a:gd name="T13" fmla="*/ 136 h 431"/>
                  <a:gd name="T14" fmla="*/ 255 w 346"/>
                  <a:gd name="T15" fmla="*/ 146 h 431"/>
                  <a:gd name="T16" fmla="*/ 242 w 346"/>
                  <a:gd name="T17" fmla="*/ 134 h 431"/>
                  <a:gd name="T18" fmla="*/ 215 w 346"/>
                  <a:gd name="T19" fmla="*/ 129 h 431"/>
                  <a:gd name="T20" fmla="*/ 209 w 346"/>
                  <a:gd name="T21" fmla="*/ 112 h 431"/>
                  <a:gd name="T22" fmla="*/ 199 w 346"/>
                  <a:gd name="T23" fmla="*/ 103 h 431"/>
                  <a:gd name="T24" fmla="*/ 199 w 346"/>
                  <a:gd name="T25" fmla="*/ 93 h 431"/>
                  <a:gd name="T26" fmla="*/ 205 w 346"/>
                  <a:gd name="T27" fmla="*/ 85 h 431"/>
                  <a:gd name="T28" fmla="*/ 163 w 346"/>
                  <a:gd name="T29" fmla="*/ 71 h 431"/>
                  <a:gd name="T30" fmla="*/ 142 w 346"/>
                  <a:gd name="T31" fmla="*/ 40 h 431"/>
                  <a:gd name="T32" fmla="*/ 111 w 346"/>
                  <a:gd name="T33" fmla="*/ 17 h 431"/>
                  <a:gd name="T34" fmla="*/ 87 w 346"/>
                  <a:gd name="T35" fmla="*/ 3 h 431"/>
                  <a:gd name="T36" fmla="*/ 48 w 346"/>
                  <a:gd name="T37" fmla="*/ 9 h 431"/>
                  <a:gd name="T38" fmla="*/ 33 w 346"/>
                  <a:gd name="T39" fmla="*/ 28 h 431"/>
                  <a:gd name="T40" fmla="*/ 11 w 346"/>
                  <a:gd name="T41" fmla="*/ 31 h 431"/>
                  <a:gd name="T42" fmla="*/ 12 w 346"/>
                  <a:gd name="T43" fmla="*/ 75 h 431"/>
                  <a:gd name="T44" fmla="*/ 23 w 346"/>
                  <a:gd name="T45" fmla="*/ 78 h 431"/>
                  <a:gd name="T46" fmla="*/ 31 w 346"/>
                  <a:gd name="T47" fmla="*/ 96 h 431"/>
                  <a:gd name="T48" fmla="*/ 51 w 346"/>
                  <a:gd name="T49" fmla="*/ 105 h 431"/>
                  <a:gd name="T50" fmla="*/ 29 w 346"/>
                  <a:gd name="T51" fmla="*/ 121 h 431"/>
                  <a:gd name="T52" fmla="*/ 33 w 346"/>
                  <a:gd name="T53" fmla="*/ 133 h 431"/>
                  <a:gd name="T54" fmla="*/ 47 w 346"/>
                  <a:gd name="T55" fmla="*/ 135 h 431"/>
                  <a:gd name="T56" fmla="*/ 56 w 346"/>
                  <a:gd name="T57" fmla="*/ 147 h 431"/>
                  <a:gd name="T58" fmla="*/ 42 w 346"/>
                  <a:gd name="T59" fmla="*/ 183 h 431"/>
                  <a:gd name="T60" fmla="*/ 56 w 346"/>
                  <a:gd name="T61" fmla="*/ 200 h 431"/>
                  <a:gd name="T62" fmla="*/ 82 w 346"/>
                  <a:gd name="T63" fmla="*/ 228 h 431"/>
                  <a:gd name="T64" fmla="*/ 58 w 346"/>
                  <a:gd name="T65" fmla="*/ 229 h 431"/>
                  <a:gd name="T66" fmla="*/ 74 w 346"/>
                  <a:gd name="T67" fmla="*/ 247 h 431"/>
                  <a:gd name="T68" fmla="*/ 80 w 346"/>
                  <a:gd name="T69" fmla="*/ 271 h 431"/>
                  <a:gd name="T70" fmla="*/ 68 w 346"/>
                  <a:gd name="T71" fmla="*/ 265 h 431"/>
                  <a:gd name="T72" fmla="*/ 70 w 346"/>
                  <a:gd name="T73" fmla="*/ 283 h 431"/>
                  <a:gd name="T74" fmla="*/ 78 w 346"/>
                  <a:gd name="T75" fmla="*/ 298 h 431"/>
                  <a:gd name="T76" fmla="*/ 94 w 346"/>
                  <a:gd name="T77" fmla="*/ 314 h 431"/>
                  <a:gd name="T78" fmla="*/ 107 w 346"/>
                  <a:gd name="T79" fmla="*/ 321 h 431"/>
                  <a:gd name="T80" fmla="*/ 129 w 346"/>
                  <a:gd name="T81" fmla="*/ 336 h 431"/>
                  <a:gd name="T82" fmla="*/ 122 w 346"/>
                  <a:gd name="T83" fmla="*/ 347 h 431"/>
                  <a:gd name="T84" fmla="*/ 111 w 346"/>
                  <a:gd name="T85" fmla="*/ 363 h 431"/>
                  <a:gd name="T86" fmla="*/ 120 w 346"/>
                  <a:gd name="T87" fmla="*/ 378 h 431"/>
                  <a:gd name="T88" fmla="*/ 143 w 346"/>
                  <a:gd name="T89" fmla="*/ 371 h 431"/>
                  <a:gd name="T90" fmla="*/ 157 w 346"/>
                  <a:gd name="T91" fmla="*/ 389 h 431"/>
                  <a:gd name="T92" fmla="*/ 179 w 346"/>
                  <a:gd name="T93" fmla="*/ 401 h 431"/>
                  <a:gd name="T94" fmla="*/ 188 w 346"/>
                  <a:gd name="T95" fmla="*/ 426 h 431"/>
                  <a:gd name="T96" fmla="*/ 203 w 346"/>
                  <a:gd name="T97" fmla="*/ 425 h 431"/>
                  <a:gd name="T98" fmla="*/ 211 w 346"/>
                  <a:gd name="T99" fmla="*/ 400 h 431"/>
                  <a:gd name="T100" fmla="*/ 231 w 346"/>
                  <a:gd name="T101" fmla="*/ 397 h 431"/>
                  <a:gd name="T102" fmla="*/ 240 w 346"/>
                  <a:gd name="T103" fmla="*/ 396 h 431"/>
                  <a:gd name="T104" fmla="*/ 260 w 346"/>
                  <a:gd name="T105" fmla="*/ 383 h 431"/>
                  <a:gd name="T106" fmla="*/ 279 w 346"/>
                  <a:gd name="T107" fmla="*/ 375 h 431"/>
                  <a:gd name="T108" fmla="*/ 298 w 346"/>
                  <a:gd name="T109" fmla="*/ 365 h 431"/>
                  <a:gd name="T110" fmla="*/ 316 w 346"/>
                  <a:gd name="T111" fmla="*/ 369 h 431"/>
                  <a:gd name="T112" fmla="*/ 326 w 346"/>
                  <a:gd name="T113" fmla="*/ 341 h 431"/>
                  <a:gd name="T114" fmla="*/ 316 w 346"/>
                  <a:gd name="T115" fmla="*/ 326 h 431"/>
                  <a:gd name="T116" fmla="*/ 321 w 346"/>
                  <a:gd name="T117" fmla="*/ 304 h 431"/>
                  <a:gd name="T118" fmla="*/ 336 w 346"/>
                  <a:gd name="T119" fmla="*/ 290 h 431"/>
                  <a:gd name="T120" fmla="*/ 345 w 346"/>
                  <a:gd name="T121" fmla="*/ 26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46" h="431">
                    <a:moveTo>
                      <a:pt x="334" y="259"/>
                    </a:moveTo>
                    <a:lnTo>
                      <a:pt x="322" y="251"/>
                    </a:lnTo>
                    <a:lnTo>
                      <a:pt x="314" y="246"/>
                    </a:lnTo>
                    <a:lnTo>
                      <a:pt x="308" y="240"/>
                    </a:lnTo>
                    <a:lnTo>
                      <a:pt x="302" y="235"/>
                    </a:lnTo>
                    <a:lnTo>
                      <a:pt x="298" y="227"/>
                    </a:lnTo>
                    <a:lnTo>
                      <a:pt x="293" y="218"/>
                    </a:lnTo>
                    <a:lnTo>
                      <a:pt x="293" y="212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5" y="196"/>
                    </a:lnTo>
                    <a:lnTo>
                      <a:pt x="295" y="192"/>
                    </a:lnTo>
                    <a:lnTo>
                      <a:pt x="297" y="190"/>
                    </a:lnTo>
                    <a:lnTo>
                      <a:pt x="303" y="183"/>
                    </a:lnTo>
                    <a:lnTo>
                      <a:pt x="304" y="178"/>
                    </a:lnTo>
                    <a:lnTo>
                      <a:pt x="305" y="167"/>
                    </a:lnTo>
                    <a:lnTo>
                      <a:pt x="299" y="164"/>
                    </a:lnTo>
                    <a:lnTo>
                      <a:pt x="293" y="156"/>
                    </a:lnTo>
                    <a:lnTo>
                      <a:pt x="287" y="149"/>
                    </a:lnTo>
                    <a:lnTo>
                      <a:pt x="286" y="148"/>
                    </a:lnTo>
                    <a:lnTo>
                      <a:pt x="286" y="143"/>
                    </a:lnTo>
                    <a:lnTo>
                      <a:pt x="287" y="142"/>
                    </a:lnTo>
                    <a:lnTo>
                      <a:pt x="291" y="138"/>
                    </a:lnTo>
                    <a:lnTo>
                      <a:pt x="293" y="136"/>
                    </a:lnTo>
                    <a:lnTo>
                      <a:pt x="297" y="135"/>
                    </a:lnTo>
                    <a:lnTo>
                      <a:pt x="300" y="134"/>
                    </a:lnTo>
                    <a:lnTo>
                      <a:pt x="304" y="133"/>
                    </a:lnTo>
                    <a:lnTo>
                      <a:pt x="304" y="131"/>
                    </a:lnTo>
                    <a:lnTo>
                      <a:pt x="302" y="131"/>
                    </a:lnTo>
                    <a:lnTo>
                      <a:pt x="296" y="130"/>
                    </a:lnTo>
                    <a:lnTo>
                      <a:pt x="290" y="128"/>
                    </a:lnTo>
                    <a:lnTo>
                      <a:pt x="283" y="125"/>
                    </a:lnTo>
                    <a:lnTo>
                      <a:pt x="277" y="125"/>
                    </a:lnTo>
                    <a:lnTo>
                      <a:pt x="271" y="130"/>
                    </a:lnTo>
                    <a:lnTo>
                      <a:pt x="267" y="136"/>
                    </a:lnTo>
                    <a:lnTo>
                      <a:pt x="264" y="142"/>
                    </a:lnTo>
                    <a:lnTo>
                      <a:pt x="260" y="147"/>
                    </a:lnTo>
                    <a:lnTo>
                      <a:pt x="259" y="148"/>
                    </a:lnTo>
                    <a:lnTo>
                      <a:pt x="258" y="148"/>
                    </a:lnTo>
                    <a:lnTo>
                      <a:pt x="255" y="146"/>
                    </a:lnTo>
                    <a:lnTo>
                      <a:pt x="255" y="146"/>
                    </a:lnTo>
                    <a:lnTo>
                      <a:pt x="252" y="140"/>
                    </a:lnTo>
                    <a:lnTo>
                      <a:pt x="249" y="136"/>
                    </a:lnTo>
                    <a:lnTo>
                      <a:pt x="246" y="135"/>
                    </a:lnTo>
                    <a:lnTo>
                      <a:pt x="242" y="134"/>
                    </a:lnTo>
                    <a:lnTo>
                      <a:pt x="234" y="134"/>
                    </a:lnTo>
                    <a:lnTo>
                      <a:pt x="223" y="134"/>
                    </a:lnTo>
                    <a:lnTo>
                      <a:pt x="221" y="131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04" y="127"/>
                    </a:lnTo>
                    <a:lnTo>
                      <a:pt x="198" y="125"/>
                    </a:lnTo>
                    <a:lnTo>
                      <a:pt x="198" y="124"/>
                    </a:lnTo>
                    <a:lnTo>
                      <a:pt x="199" y="122"/>
                    </a:lnTo>
                    <a:lnTo>
                      <a:pt x="209" y="112"/>
                    </a:lnTo>
                    <a:lnTo>
                      <a:pt x="211" y="110"/>
                    </a:lnTo>
                    <a:lnTo>
                      <a:pt x="211" y="107"/>
                    </a:lnTo>
                    <a:lnTo>
                      <a:pt x="209" y="106"/>
                    </a:lnTo>
                    <a:lnTo>
                      <a:pt x="205" y="106"/>
                    </a:lnTo>
                    <a:lnTo>
                      <a:pt x="199" y="103"/>
                    </a:lnTo>
                    <a:lnTo>
                      <a:pt x="196" y="100"/>
                    </a:lnTo>
                    <a:lnTo>
                      <a:pt x="194" y="99"/>
                    </a:lnTo>
                    <a:lnTo>
                      <a:pt x="193" y="97"/>
                    </a:lnTo>
                    <a:lnTo>
                      <a:pt x="194" y="94"/>
                    </a:lnTo>
                    <a:lnTo>
                      <a:pt x="199" y="93"/>
                    </a:lnTo>
                    <a:lnTo>
                      <a:pt x="204" y="91"/>
                    </a:lnTo>
                    <a:lnTo>
                      <a:pt x="205" y="90"/>
                    </a:lnTo>
                    <a:lnTo>
                      <a:pt x="206" y="88"/>
                    </a:lnTo>
                    <a:lnTo>
                      <a:pt x="206" y="87"/>
                    </a:lnTo>
                    <a:lnTo>
                      <a:pt x="205" y="85"/>
                    </a:lnTo>
                    <a:lnTo>
                      <a:pt x="199" y="82"/>
                    </a:lnTo>
                    <a:lnTo>
                      <a:pt x="191" y="79"/>
                    </a:lnTo>
                    <a:lnTo>
                      <a:pt x="181" y="76"/>
                    </a:lnTo>
                    <a:lnTo>
                      <a:pt x="172" y="74"/>
                    </a:lnTo>
                    <a:lnTo>
                      <a:pt x="163" y="71"/>
                    </a:lnTo>
                    <a:lnTo>
                      <a:pt x="153" y="62"/>
                    </a:lnTo>
                    <a:lnTo>
                      <a:pt x="148" y="57"/>
                    </a:lnTo>
                    <a:lnTo>
                      <a:pt x="145" y="51"/>
                    </a:lnTo>
                    <a:lnTo>
                      <a:pt x="143" y="45"/>
                    </a:lnTo>
                    <a:lnTo>
                      <a:pt x="142" y="40"/>
                    </a:lnTo>
                    <a:lnTo>
                      <a:pt x="140" y="35"/>
                    </a:lnTo>
                    <a:lnTo>
                      <a:pt x="138" y="31"/>
                    </a:lnTo>
                    <a:lnTo>
                      <a:pt x="129" y="26"/>
                    </a:lnTo>
                    <a:lnTo>
                      <a:pt x="119" y="20"/>
                    </a:lnTo>
                    <a:lnTo>
                      <a:pt x="111" y="17"/>
                    </a:lnTo>
                    <a:lnTo>
                      <a:pt x="110" y="14"/>
                    </a:lnTo>
                    <a:lnTo>
                      <a:pt x="107" y="11"/>
                    </a:lnTo>
                    <a:lnTo>
                      <a:pt x="103" y="0"/>
                    </a:lnTo>
                    <a:lnTo>
                      <a:pt x="100" y="1"/>
                    </a:lnTo>
                    <a:lnTo>
                      <a:pt x="87" y="3"/>
                    </a:lnTo>
                    <a:lnTo>
                      <a:pt x="75" y="4"/>
                    </a:lnTo>
                    <a:lnTo>
                      <a:pt x="64" y="4"/>
                    </a:lnTo>
                    <a:lnTo>
                      <a:pt x="55" y="5"/>
                    </a:lnTo>
                    <a:lnTo>
                      <a:pt x="51" y="6"/>
                    </a:lnTo>
                    <a:lnTo>
                      <a:pt x="48" y="9"/>
                    </a:lnTo>
                    <a:lnTo>
                      <a:pt x="43" y="13"/>
                    </a:lnTo>
                    <a:lnTo>
                      <a:pt x="39" y="19"/>
                    </a:lnTo>
                    <a:lnTo>
                      <a:pt x="36" y="24"/>
                    </a:lnTo>
                    <a:lnTo>
                      <a:pt x="35" y="26"/>
                    </a:lnTo>
                    <a:lnTo>
                      <a:pt x="33" y="28"/>
                    </a:lnTo>
                    <a:lnTo>
                      <a:pt x="29" y="26"/>
                    </a:lnTo>
                    <a:lnTo>
                      <a:pt x="24" y="25"/>
                    </a:lnTo>
                    <a:lnTo>
                      <a:pt x="21" y="25"/>
                    </a:lnTo>
                    <a:lnTo>
                      <a:pt x="18" y="26"/>
                    </a:lnTo>
                    <a:lnTo>
                      <a:pt x="11" y="31"/>
                    </a:lnTo>
                    <a:lnTo>
                      <a:pt x="0" y="36"/>
                    </a:lnTo>
                    <a:lnTo>
                      <a:pt x="4" y="47"/>
                    </a:lnTo>
                    <a:lnTo>
                      <a:pt x="6" y="56"/>
                    </a:lnTo>
                    <a:lnTo>
                      <a:pt x="11" y="71"/>
                    </a:lnTo>
                    <a:lnTo>
                      <a:pt x="12" y="75"/>
                    </a:lnTo>
                    <a:lnTo>
                      <a:pt x="16" y="75"/>
                    </a:lnTo>
                    <a:lnTo>
                      <a:pt x="17" y="74"/>
                    </a:lnTo>
                    <a:lnTo>
                      <a:pt x="20" y="74"/>
                    </a:lnTo>
                    <a:lnTo>
                      <a:pt x="23" y="76"/>
                    </a:lnTo>
                    <a:lnTo>
                      <a:pt x="23" y="78"/>
                    </a:lnTo>
                    <a:lnTo>
                      <a:pt x="21" y="82"/>
                    </a:lnTo>
                    <a:lnTo>
                      <a:pt x="21" y="88"/>
                    </a:lnTo>
                    <a:lnTo>
                      <a:pt x="23" y="91"/>
                    </a:lnTo>
                    <a:lnTo>
                      <a:pt x="27" y="94"/>
                    </a:lnTo>
                    <a:lnTo>
                      <a:pt x="31" y="96"/>
                    </a:lnTo>
                    <a:lnTo>
                      <a:pt x="37" y="97"/>
                    </a:lnTo>
                    <a:lnTo>
                      <a:pt x="47" y="100"/>
                    </a:lnTo>
                    <a:lnTo>
                      <a:pt x="50" y="100"/>
                    </a:lnTo>
                    <a:lnTo>
                      <a:pt x="51" y="103"/>
                    </a:lnTo>
                    <a:lnTo>
                      <a:pt x="51" y="105"/>
                    </a:lnTo>
                    <a:lnTo>
                      <a:pt x="50" y="106"/>
                    </a:lnTo>
                    <a:lnTo>
                      <a:pt x="47" y="109"/>
                    </a:lnTo>
                    <a:lnTo>
                      <a:pt x="41" y="112"/>
                    </a:lnTo>
                    <a:lnTo>
                      <a:pt x="32" y="116"/>
                    </a:lnTo>
                    <a:lnTo>
                      <a:pt x="29" y="121"/>
                    </a:lnTo>
                    <a:lnTo>
                      <a:pt x="27" y="122"/>
                    </a:lnTo>
                    <a:lnTo>
                      <a:pt x="29" y="123"/>
                    </a:lnTo>
                    <a:lnTo>
                      <a:pt x="31" y="125"/>
                    </a:lnTo>
                    <a:lnTo>
                      <a:pt x="32" y="129"/>
                    </a:lnTo>
                    <a:lnTo>
                      <a:pt x="33" y="133"/>
                    </a:lnTo>
                    <a:lnTo>
                      <a:pt x="35" y="138"/>
                    </a:lnTo>
                    <a:lnTo>
                      <a:pt x="36" y="138"/>
                    </a:lnTo>
                    <a:lnTo>
                      <a:pt x="41" y="136"/>
                    </a:lnTo>
                    <a:lnTo>
                      <a:pt x="43" y="135"/>
                    </a:lnTo>
                    <a:lnTo>
                      <a:pt x="47" y="135"/>
                    </a:lnTo>
                    <a:lnTo>
                      <a:pt x="52" y="136"/>
                    </a:lnTo>
                    <a:lnTo>
                      <a:pt x="54" y="136"/>
                    </a:lnTo>
                    <a:lnTo>
                      <a:pt x="55" y="137"/>
                    </a:lnTo>
                    <a:lnTo>
                      <a:pt x="56" y="141"/>
                    </a:lnTo>
                    <a:lnTo>
                      <a:pt x="56" y="147"/>
                    </a:lnTo>
                    <a:lnTo>
                      <a:pt x="56" y="147"/>
                    </a:lnTo>
                    <a:lnTo>
                      <a:pt x="54" y="156"/>
                    </a:lnTo>
                    <a:lnTo>
                      <a:pt x="50" y="165"/>
                    </a:lnTo>
                    <a:lnTo>
                      <a:pt x="45" y="173"/>
                    </a:lnTo>
                    <a:lnTo>
                      <a:pt x="42" y="183"/>
                    </a:lnTo>
                    <a:lnTo>
                      <a:pt x="42" y="190"/>
                    </a:lnTo>
                    <a:lnTo>
                      <a:pt x="43" y="191"/>
                    </a:lnTo>
                    <a:lnTo>
                      <a:pt x="47" y="193"/>
                    </a:lnTo>
                    <a:lnTo>
                      <a:pt x="51" y="197"/>
                    </a:lnTo>
                    <a:lnTo>
                      <a:pt x="56" y="200"/>
                    </a:lnTo>
                    <a:lnTo>
                      <a:pt x="63" y="204"/>
                    </a:lnTo>
                    <a:lnTo>
                      <a:pt x="68" y="209"/>
                    </a:lnTo>
                    <a:lnTo>
                      <a:pt x="81" y="223"/>
                    </a:lnTo>
                    <a:lnTo>
                      <a:pt x="82" y="224"/>
                    </a:lnTo>
                    <a:lnTo>
                      <a:pt x="82" y="228"/>
                    </a:lnTo>
                    <a:lnTo>
                      <a:pt x="81" y="229"/>
                    </a:lnTo>
                    <a:lnTo>
                      <a:pt x="76" y="229"/>
                    </a:lnTo>
                    <a:lnTo>
                      <a:pt x="69" y="229"/>
                    </a:lnTo>
                    <a:lnTo>
                      <a:pt x="61" y="229"/>
                    </a:lnTo>
                    <a:lnTo>
                      <a:pt x="58" y="229"/>
                    </a:lnTo>
                    <a:lnTo>
                      <a:pt x="57" y="231"/>
                    </a:lnTo>
                    <a:lnTo>
                      <a:pt x="58" y="233"/>
                    </a:lnTo>
                    <a:lnTo>
                      <a:pt x="58" y="233"/>
                    </a:lnTo>
                    <a:lnTo>
                      <a:pt x="67" y="241"/>
                    </a:lnTo>
                    <a:lnTo>
                      <a:pt x="74" y="247"/>
                    </a:lnTo>
                    <a:lnTo>
                      <a:pt x="78" y="252"/>
                    </a:lnTo>
                    <a:lnTo>
                      <a:pt x="80" y="256"/>
                    </a:lnTo>
                    <a:lnTo>
                      <a:pt x="81" y="261"/>
                    </a:lnTo>
                    <a:lnTo>
                      <a:pt x="81" y="268"/>
                    </a:lnTo>
                    <a:lnTo>
                      <a:pt x="80" y="271"/>
                    </a:lnTo>
                    <a:lnTo>
                      <a:pt x="78" y="271"/>
                    </a:lnTo>
                    <a:lnTo>
                      <a:pt x="75" y="268"/>
                    </a:lnTo>
                    <a:lnTo>
                      <a:pt x="72" y="265"/>
                    </a:lnTo>
                    <a:lnTo>
                      <a:pt x="70" y="264"/>
                    </a:lnTo>
                    <a:lnTo>
                      <a:pt x="68" y="265"/>
                    </a:lnTo>
                    <a:lnTo>
                      <a:pt x="64" y="268"/>
                    </a:lnTo>
                    <a:lnTo>
                      <a:pt x="61" y="272"/>
                    </a:lnTo>
                    <a:lnTo>
                      <a:pt x="66" y="278"/>
                    </a:lnTo>
                    <a:lnTo>
                      <a:pt x="70" y="283"/>
                    </a:lnTo>
                    <a:lnTo>
                      <a:pt x="70" y="283"/>
                    </a:lnTo>
                    <a:lnTo>
                      <a:pt x="75" y="287"/>
                    </a:lnTo>
                    <a:lnTo>
                      <a:pt x="76" y="290"/>
                    </a:lnTo>
                    <a:lnTo>
                      <a:pt x="78" y="293"/>
                    </a:lnTo>
                    <a:lnTo>
                      <a:pt x="78" y="296"/>
                    </a:lnTo>
                    <a:lnTo>
                      <a:pt x="78" y="298"/>
                    </a:lnTo>
                    <a:lnTo>
                      <a:pt x="79" y="301"/>
                    </a:lnTo>
                    <a:lnTo>
                      <a:pt x="81" y="304"/>
                    </a:lnTo>
                    <a:lnTo>
                      <a:pt x="86" y="308"/>
                    </a:lnTo>
                    <a:lnTo>
                      <a:pt x="92" y="313"/>
                    </a:lnTo>
                    <a:lnTo>
                      <a:pt x="94" y="314"/>
                    </a:lnTo>
                    <a:lnTo>
                      <a:pt x="99" y="315"/>
                    </a:lnTo>
                    <a:lnTo>
                      <a:pt x="103" y="316"/>
                    </a:lnTo>
                    <a:lnTo>
                      <a:pt x="104" y="317"/>
                    </a:lnTo>
                    <a:lnTo>
                      <a:pt x="105" y="318"/>
                    </a:lnTo>
                    <a:lnTo>
                      <a:pt x="107" y="321"/>
                    </a:lnTo>
                    <a:lnTo>
                      <a:pt x="111" y="323"/>
                    </a:lnTo>
                    <a:lnTo>
                      <a:pt x="119" y="329"/>
                    </a:lnTo>
                    <a:lnTo>
                      <a:pt x="126" y="333"/>
                    </a:lnTo>
                    <a:lnTo>
                      <a:pt x="129" y="335"/>
                    </a:lnTo>
                    <a:lnTo>
                      <a:pt x="129" y="336"/>
                    </a:lnTo>
                    <a:lnTo>
                      <a:pt x="126" y="340"/>
                    </a:lnTo>
                    <a:lnTo>
                      <a:pt x="120" y="344"/>
                    </a:lnTo>
                    <a:lnTo>
                      <a:pt x="119" y="345"/>
                    </a:lnTo>
                    <a:lnTo>
                      <a:pt x="119" y="346"/>
                    </a:lnTo>
                    <a:lnTo>
                      <a:pt x="122" y="347"/>
                    </a:lnTo>
                    <a:lnTo>
                      <a:pt x="123" y="351"/>
                    </a:lnTo>
                    <a:lnTo>
                      <a:pt x="122" y="352"/>
                    </a:lnTo>
                    <a:lnTo>
                      <a:pt x="117" y="355"/>
                    </a:lnTo>
                    <a:lnTo>
                      <a:pt x="114" y="359"/>
                    </a:lnTo>
                    <a:lnTo>
                      <a:pt x="111" y="363"/>
                    </a:lnTo>
                    <a:lnTo>
                      <a:pt x="113" y="365"/>
                    </a:lnTo>
                    <a:lnTo>
                      <a:pt x="114" y="369"/>
                    </a:lnTo>
                    <a:lnTo>
                      <a:pt x="117" y="373"/>
                    </a:lnTo>
                    <a:lnTo>
                      <a:pt x="118" y="377"/>
                    </a:lnTo>
                    <a:lnTo>
                      <a:pt x="120" y="378"/>
                    </a:lnTo>
                    <a:lnTo>
                      <a:pt x="123" y="379"/>
                    </a:lnTo>
                    <a:lnTo>
                      <a:pt x="126" y="378"/>
                    </a:lnTo>
                    <a:lnTo>
                      <a:pt x="129" y="377"/>
                    </a:lnTo>
                    <a:lnTo>
                      <a:pt x="140" y="371"/>
                    </a:lnTo>
                    <a:lnTo>
                      <a:pt x="143" y="371"/>
                    </a:lnTo>
                    <a:lnTo>
                      <a:pt x="145" y="373"/>
                    </a:lnTo>
                    <a:lnTo>
                      <a:pt x="151" y="383"/>
                    </a:lnTo>
                    <a:lnTo>
                      <a:pt x="153" y="386"/>
                    </a:lnTo>
                    <a:lnTo>
                      <a:pt x="155" y="389"/>
                    </a:lnTo>
                    <a:lnTo>
                      <a:pt x="157" y="389"/>
                    </a:lnTo>
                    <a:lnTo>
                      <a:pt x="162" y="391"/>
                    </a:lnTo>
                    <a:lnTo>
                      <a:pt x="168" y="392"/>
                    </a:lnTo>
                    <a:lnTo>
                      <a:pt x="171" y="394"/>
                    </a:lnTo>
                    <a:lnTo>
                      <a:pt x="175" y="396"/>
                    </a:lnTo>
                    <a:lnTo>
                      <a:pt x="179" y="401"/>
                    </a:lnTo>
                    <a:lnTo>
                      <a:pt x="182" y="407"/>
                    </a:lnTo>
                    <a:lnTo>
                      <a:pt x="184" y="410"/>
                    </a:lnTo>
                    <a:lnTo>
                      <a:pt x="187" y="420"/>
                    </a:lnTo>
                    <a:lnTo>
                      <a:pt x="188" y="423"/>
                    </a:lnTo>
                    <a:lnTo>
                      <a:pt x="188" y="426"/>
                    </a:lnTo>
                    <a:lnTo>
                      <a:pt x="187" y="431"/>
                    </a:lnTo>
                    <a:lnTo>
                      <a:pt x="197" y="431"/>
                    </a:lnTo>
                    <a:lnTo>
                      <a:pt x="199" y="429"/>
                    </a:lnTo>
                    <a:lnTo>
                      <a:pt x="202" y="428"/>
                    </a:lnTo>
                    <a:lnTo>
                      <a:pt x="203" y="425"/>
                    </a:lnTo>
                    <a:lnTo>
                      <a:pt x="203" y="421"/>
                    </a:lnTo>
                    <a:lnTo>
                      <a:pt x="202" y="416"/>
                    </a:lnTo>
                    <a:lnTo>
                      <a:pt x="203" y="411"/>
                    </a:lnTo>
                    <a:lnTo>
                      <a:pt x="205" y="406"/>
                    </a:lnTo>
                    <a:lnTo>
                      <a:pt x="211" y="400"/>
                    </a:lnTo>
                    <a:lnTo>
                      <a:pt x="216" y="397"/>
                    </a:lnTo>
                    <a:lnTo>
                      <a:pt x="219" y="395"/>
                    </a:lnTo>
                    <a:lnTo>
                      <a:pt x="222" y="395"/>
                    </a:lnTo>
                    <a:lnTo>
                      <a:pt x="225" y="395"/>
                    </a:lnTo>
                    <a:lnTo>
                      <a:pt x="231" y="397"/>
                    </a:lnTo>
                    <a:lnTo>
                      <a:pt x="235" y="401"/>
                    </a:lnTo>
                    <a:lnTo>
                      <a:pt x="238" y="402"/>
                    </a:lnTo>
                    <a:lnTo>
                      <a:pt x="240" y="400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1" y="390"/>
                    </a:lnTo>
                    <a:lnTo>
                      <a:pt x="243" y="386"/>
                    </a:lnTo>
                    <a:lnTo>
                      <a:pt x="247" y="384"/>
                    </a:lnTo>
                    <a:lnTo>
                      <a:pt x="250" y="383"/>
                    </a:lnTo>
                    <a:lnTo>
                      <a:pt x="260" y="383"/>
                    </a:lnTo>
                    <a:lnTo>
                      <a:pt x="265" y="382"/>
                    </a:lnTo>
                    <a:lnTo>
                      <a:pt x="269" y="382"/>
                    </a:lnTo>
                    <a:lnTo>
                      <a:pt x="271" y="379"/>
                    </a:lnTo>
                    <a:lnTo>
                      <a:pt x="275" y="377"/>
                    </a:lnTo>
                    <a:lnTo>
                      <a:pt x="279" y="375"/>
                    </a:lnTo>
                    <a:lnTo>
                      <a:pt x="283" y="372"/>
                    </a:lnTo>
                    <a:lnTo>
                      <a:pt x="289" y="371"/>
                    </a:lnTo>
                    <a:lnTo>
                      <a:pt x="292" y="371"/>
                    </a:lnTo>
                    <a:lnTo>
                      <a:pt x="293" y="369"/>
                    </a:lnTo>
                    <a:lnTo>
                      <a:pt x="298" y="365"/>
                    </a:lnTo>
                    <a:lnTo>
                      <a:pt x="299" y="365"/>
                    </a:lnTo>
                    <a:lnTo>
                      <a:pt x="302" y="364"/>
                    </a:lnTo>
                    <a:lnTo>
                      <a:pt x="305" y="364"/>
                    </a:lnTo>
                    <a:lnTo>
                      <a:pt x="309" y="365"/>
                    </a:lnTo>
                    <a:lnTo>
                      <a:pt x="316" y="369"/>
                    </a:lnTo>
                    <a:lnTo>
                      <a:pt x="321" y="365"/>
                    </a:lnTo>
                    <a:lnTo>
                      <a:pt x="324" y="361"/>
                    </a:lnTo>
                    <a:lnTo>
                      <a:pt x="328" y="359"/>
                    </a:lnTo>
                    <a:lnTo>
                      <a:pt x="328" y="348"/>
                    </a:lnTo>
                    <a:lnTo>
                      <a:pt x="326" y="341"/>
                    </a:lnTo>
                    <a:lnTo>
                      <a:pt x="324" y="339"/>
                    </a:lnTo>
                    <a:lnTo>
                      <a:pt x="322" y="338"/>
                    </a:lnTo>
                    <a:lnTo>
                      <a:pt x="321" y="336"/>
                    </a:lnTo>
                    <a:lnTo>
                      <a:pt x="320" y="334"/>
                    </a:lnTo>
                    <a:lnTo>
                      <a:pt x="316" y="326"/>
                    </a:lnTo>
                    <a:lnTo>
                      <a:pt x="315" y="317"/>
                    </a:lnTo>
                    <a:lnTo>
                      <a:pt x="315" y="311"/>
                    </a:lnTo>
                    <a:lnTo>
                      <a:pt x="316" y="310"/>
                    </a:lnTo>
                    <a:lnTo>
                      <a:pt x="316" y="308"/>
                    </a:lnTo>
                    <a:lnTo>
                      <a:pt x="321" y="304"/>
                    </a:lnTo>
                    <a:lnTo>
                      <a:pt x="326" y="302"/>
                    </a:lnTo>
                    <a:lnTo>
                      <a:pt x="329" y="301"/>
                    </a:lnTo>
                    <a:lnTo>
                      <a:pt x="331" y="299"/>
                    </a:lnTo>
                    <a:lnTo>
                      <a:pt x="334" y="296"/>
                    </a:lnTo>
                    <a:lnTo>
                      <a:pt x="336" y="290"/>
                    </a:lnTo>
                    <a:lnTo>
                      <a:pt x="340" y="283"/>
                    </a:lnTo>
                    <a:lnTo>
                      <a:pt x="343" y="274"/>
                    </a:lnTo>
                    <a:lnTo>
                      <a:pt x="345" y="271"/>
                    </a:lnTo>
                    <a:lnTo>
                      <a:pt x="346" y="268"/>
                    </a:lnTo>
                    <a:lnTo>
                      <a:pt x="345" y="266"/>
                    </a:lnTo>
                    <a:lnTo>
                      <a:pt x="343" y="265"/>
                    </a:lnTo>
                    <a:lnTo>
                      <a:pt x="339" y="260"/>
                    </a:lnTo>
                    <a:lnTo>
                      <a:pt x="334" y="25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7" name="Freeform 573"/>
              <p:cNvSpPr>
                <a:spLocks/>
              </p:cNvSpPr>
              <p:nvPr/>
            </p:nvSpPr>
            <p:spPr bwMode="auto">
              <a:xfrm>
                <a:off x="6567488" y="4646613"/>
                <a:ext cx="549275" cy="685800"/>
              </a:xfrm>
              <a:custGeom>
                <a:avLst/>
                <a:gdLst>
                  <a:gd name="T0" fmla="*/ 295 w 346"/>
                  <a:gd name="T1" fmla="*/ 196 h 432"/>
                  <a:gd name="T2" fmla="*/ 286 w 346"/>
                  <a:gd name="T3" fmla="*/ 143 h 432"/>
                  <a:gd name="T4" fmla="*/ 283 w 346"/>
                  <a:gd name="T5" fmla="*/ 125 h 432"/>
                  <a:gd name="T6" fmla="*/ 248 w 346"/>
                  <a:gd name="T7" fmla="*/ 135 h 432"/>
                  <a:gd name="T8" fmla="*/ 215 w 346"/>
                  <a:gd name="T9" fmla="*/ 128 h 432"/>
                  <a:gd name="T10" fmla="*/ 211 w 346"/>
                  <a:gd name="T11" fmla="*/ 107 h 432"/>
                  <a:gd name="T12" fmla="*/ 207 w 346"/>
                  <a:gd name="T13" fmla="*/ 88 h 432"/>
                  <a:gd name="T14" fmla="*/ 143 w 346"/>
                  <a:gd name="T15" fmla="*/ 40 h 432"/>
                  <a:gd name="T16" fmla="*/ 55 w 346"/>
                  <a:gd name="T17" fmla="*/ 4 h 432"/>
                  <a:gd name="T18" fmla="*/ 24 w 346"/>
                  <a:gd name="T19" fmla="*/ 25 h 432"/>
                  <a:gd name="T20" fmla="*/ 18 w 346"/>
                  <a:gd name="T21" fmla="*/ 74 h 432"/>
                  <a:gd name="T22" fmla="*/ 45 w 346"/>
                  <a:gd name="T23" fmla="*/ 100 h 432"/>
                  <a:gd name="T24" fmla="*/ 32 w 346"/>
                  <a:gd name="T25" fmla="*/ 133 h 432"/>
                  <a:gd name="T26" fmla="*/ 55 w 346"/>
                  <a:gd name="T27" fmla="*/ 147 h 432"/>
                  <a:gd name="T28" fmla="*/ 81 w 346"/>
                  <a:gd name="T29" fmla="*/ 223 h 432"/>
                  <a:gd name="T30" fmla="*/ 57 w 346"/>
                  <a:gd name="T31" fmla="*/ 233 h 432"/>
                  <a:gd name="T32" fmla="*/ 75 w 346"/>
                  <a:gd name="T33" fmla="*/ 268 h 432"/>
                  <a:gd name="T34" fmla="*/ 78 w 346"/>
                  <a:gd name="T35" fmla="*/ 296 h 432"/>
                  <a:gd name="T36" fmla="*/ 105 w 346"/>
                  <a:gd name="T37" fmla="*/ 320 h 432"/>
                  <a:gd name="T38" fmla="*/ 120 w 346"/>
                  <a:gd name="T39" fmla="*/ 348 h 432"/>
                  <a:gd name="T40" fmla="*/ 120 w 346"/>
                  <a:gd name="T41" fmla="*/ 379 h 432"/>
                  <a:gd name="T42" fmla="*/ 156 w 346"/>
                  <a:gd name="T43" fmla="*/ 390 h 432"/>
                  <a:gd name="T44" fmla="*/ 187 w 346"/>
                  <a:gd name="T45" fmla="*/ 432 h 432"/>
                  <a:gd name="T46" fmla="*/ 216 w 346"/>
                  <a:gd name="T47" fmla="*/ 397 h 432"/>
                  <a:gd name="T48" fmla="*/ 241 w 346"/>
                  <a:gd name="T49" fmla="*/ 392 h 432"/>
                  <a:gd name="T50" fmla="*/ 275 w 346"/>
                  <a:gd name="T51" fmla="*/ 377 h 432"/>
                  <a:gd name="T52" fmla="*/ 324 w 346"/>
                  <a:gd name="T53" fmla="*/ 361 h 432"/>
                  <a:gd name="T54" fmla="*/ 317 w 346"/>
                  <a:gd name="T55" fmla="*/ 308 h 432"/>
                  <a:gd name="T56" fmla="*/ 346 w 346"/>
                  <a:gd name="T57" fmla="*/ 268 h 432"/>
                  <a:gd name="T58" fmla="*/ 343 w 346"/>
                  <a:gd name="T59" fmla="*/ 271 h 432"/>
                  <a:gd name="T60" fmla="*/ 314 w 346"/>
                  <a:gd name="T61" fmla="*/ 311 h 432"/>
                  <a:gd name="T62" fmla="*/ 316 w 346"/>
                  <a:gd name="T63" fmla="*/ 367 h 432"/>
                  <a:gd name="T64" fmla="*/ 279 w 346"/>
                  <a:gd name="T65" fmla="*/ 373 h 432"/>
                  <a:gd name="T66" fmla="*/ 244 w 346"/>
                  <a:gd name="T67" fmla="*/ 384 h 432"/>
                  <a:gd name="T68" fmla="*/ 219 w 346"/>
                  <a:gd name="T69" fmla="*/ 395 h 432"/>
                  <a:gd name="T70" fmla="*/ 188 w 346"/>
                  <a:gd name="T71" fmla="*/ 431 h 432"/>
                  <a:gd name="T72" fmla="*/ 168 w 346"/>
                  <a:gd name="T73" fmla="*/ 391 h 432"/>
                  <a:gd name="T74" fmla="*/ 123 w 346"/>
                  <a:gd name="T75" fmla="*/ 379 h 432"/>
                  <a:gd name="T76" fmla="*/ 122 w 346"/>
                  <a:gd name="T77" fmla="*/ 347 h 432"/>
                  <a:gd name="T78" fmla="*/ 107 w 346"/>
                  <a:gd name="T79" fmla="*/ 321 h 432"/>
                  <a:gd name="T80" fmla="*/ 80 w 346"/>
                  <a:gd name="T81" fmla="*/ 301 h 432"/>
                  <a:gd name="T82" fmla="*/ 70 w 346"/>
                  <a:gd name="T83" fmla="*/ 264 h 432"/>
                  <a:gd name="T84" fmla="*/ 80 w 346"/>
                  <a:gd name="T85" fmla="*/ 254 h 432"/>
                  <a:gd name="T86" fmla="*/ 82 w 346"/>
                  <a:gd name="T87" fmla="*/ 229 h 432"/>
                  <a:gd name="T88" fmla="*/ 43 w 346"/>
                  <a:gd name="T89" fmla="*/ 183 h 432"/>
                  <a:gd name="T90" fmla="*/ 54 w 346"/>
                  <a:gd name="T91" fmla="*/ 135 h 432"/>
                  <a:gd name="T92" fmla="*/ 31 w 346"/>
                  <a:gd name="T93" fmla="*/ 125 h 432"/>
                  <a:gd name="T94" fmla="*/ 50 w 346"/>
                  <a:gd name="T95" fmla="*/ 100 h 432"/>
                  <a:gd name="T96" fmla="*/ 17 w 346"/>
                  <a:gd name="T97" fmla="*/ 73 h 432"/>
                  <a:gd name="T98" fmla="*/ 33 w 346"/>
                  <a:gd name="T99" fmla="*/ 28 h 432"/>
                  <a:gd name="T100" fmla="*/ 107 w 346"/>
                  <a:gd name="T101" fmla="*/ 11 h 432"/>
                  <a:gd name="T102" fmla="*/ 163 w 346"/>
                  <a:gd name="T103" fmla="*/ 71 h 432"/>
                  <a:gd name="T104" fmla="*/ 193 w 346"/>
                  <a:gd name="T105" fmla="*/ 97 h 432"/>
                  <a:gd name="T106" fmla="*/ 199 w 346"/>
                  <a:gd name="T107" fmla="*/ 119 h 432"/>
                  <a:gd name="T108" fmla="*/ 223 w 346"/>
                  <a:gd name="T109" fmla="*/ 134 h 432"/>
                  <a:gd name="T110" fmla="*/ 258 w 346"/>
                  <a:gd name="T111" fmla="*/ 149 h 432"/>
                  <a:gd name="T112" fmla="*/ 304 w 346"/>
                  <a:gd name="T113" fmla="*/ 133 h 432"/>
                  <a:gd name="T114" fmla="*/ 293 w 346"/>
                  <a:gd name="T115" fmla="*/ 156 h 432"/>
                  <a:gd name="T116" fmla="*/ 293 w 346"/>
                  <a:gd name="T117" fmla="*/ 195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6" h="432">
                    <a:moveTo>
                      <a:pt x="334" y="259"/>
                    </a:moveTo>
                    <a:lnTo>
                      <a:pt x="335" y="258"/>
                    </a:lnTo>
                    <a:lnTo>
                      <a:pt x="322" y="251"/>
                    </a:lnTo>
                    <a:lnTo>
                      <a:pt x="314" y="245"/>
                    </a:lnTo>
                    <a:lnTo>
                      <a:pt x="308" y="239"/>
                    </a:lnTo>
                    <a:lnTo>
                      <a:pt x="302" y="234"/>
                    </a:lnTo>
                    <a:lnTo>
                      <a:pt x="298" y="227"/>
                    </a:lnTo>
                    <a:lnTo>
                      <a:pt x="295" y="217"/>
                    </a:lnTo>
                    <a:lnTo>
                      <a:pt x="293" y="212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5" y="196"/>
                    </a:lnTo>
                    <a:lnTo>
                      <a:pt x="296" y="192"/>
                    </a:lnTo>
                    <a:lnTo>
                      <a:pt x="296" y="192"/>
                    </a:lnTo>
                    <a:lnTo>
                      <a:pt x="298" y="190"/>
                    </a:lnTo>
                    <a:lnTo>
                      <a:pt x="298" y="190"/>
                    </a:lnTo>
                    <a:lnTo>
                      <a:pt x="303" y="184"/>
                    </a:lnTo>
                    <a:lnTo>
                      <a:pt x="303" y="184"/>
                    </a:lnTo>
                    <a:lnTo>
                      <a:pt x="304" y="178"/>
                    </a:lnTo>
                    <a:lnTo>
                      <a:pt x="304" y="178"/>
                    </a:lnTo>
                    <a:lnTo>
                      <a:pt x="305" y="167"/>
                    </a:lnTo>
                    <a:lnTo>
                      <a:pt x="300" y="162"/>
                    </a:lnTo>
                    <a:lnTo>
                      <a:pt x="295" y="156"/>
                    </a:lnTo>
                    <a:lnTo>
                      <a:pt x="289" y="149"/>
                    </a:lnTo>
                    <a:lnTo>
                      <a:pt x="286" y="147"/>
                    </a:lnTo>
                    <a:lnTo>
                      <a:pt x="286" y="143"/>
                    </a:lnTo>
                    <a:lnTo>
                      <a:pt x="289" y="142"/>
                    </a:lnTo>
                    <a:lnTo>
                      <a:pt x="291" y="138"/>
                    </a:lnTo>
                    <a:lnTo>
                      <a:pt x="295" y="137"/>
                    </a:lnTo>
                    <a:lnTo>
                      <a:pt x="297" y="135"/>
                    </a:lnTo>
                    <a:lnTo>
                      <a:pt x="300" y="134"/>
                    </a:lnTo>
                    <a:lnTo>
                      <a:pt x="300" y="134"/>
                    </a:lnTo>
                    <a:lnTo>
                      <a:pt x="304" y="134"/>
                    </a:lnTo>
                    <a:lnTo>
                      <a:pt x="304" y="133"/>
                    </a:lnTo>
                    <a:lnTo>
                      <a:pt x="304" y="131"/>
                    </a:lnTo>
                    <a:lnTo>
                      <a:pt x="304" y="131"/>
                    </a:lnTo>
                    <a:lnTo>
                      <a:pt x="302" y="131"/>
                    </a:lnTo>
                    <a:lnTo>
                      <a:pt x="296" y="129"/>
                    </a:lnTo>
                    <a:lnTo>
                      <a:pt x="290" y="127"/>
                    </a:lnTo>
                    <a:lnTo>
                      <a:pt x="283" y="125"/>
                    </a:lnTo>
                    <a:lnTo>
                      <a:pt x="277" y="125"/>
                    </a:lnTo>
                    <a:lnTo>
                      <a:pt x="277" y="125"/>
                    </a:lnTo>
                    <a:lnTo>
                      <a:pt x="271" y="129"/>
                    </a:lnTo>
                    <a:lnTo>
                      <a:pt x="266" y="135"/>
                    </a:lnTo>
                    <a:lnTo>
                      <a:pt x="262" y="141"/>
                    </a:lnTo>
                    <a:lnTo>
                      <a:pt x="260" y="146"/>
                    </a:lnTo>
                    <a:lnTo>
                      <a:pt x="259" y="148"/>
                    </a:lnTo>
                    <a:lnTo>
                      <a:pt x="259" y="148"/>
                    </a:lnTo>
                    <a:lnTo>
                      <a:pt x="255" y="144"/>
                    </a:lnTo>
                    <a:lnTo>
                      <a:pt x="255" y="146"/>
                    </a:lnTo>
                    <a:lnTo>
                      <a:pt x="255" y="146"/>
                    </a:lnTo>
                    <a:lnTo>
                      <a:pt x="255" y="146"/>
                    </a:lnTo>
                    <a:lnTo>
                      <a:pt x="252" y="138"/>
                    </a:lnTo>
                    <a:lnTo>
                      <a:pt x="248" y="135"/>
                    </a:lnTo>
                    <a:lnTo>
                      <a:pt x="248" y="135"/>
                    </a:lnTo>
                    <a:lnTo>
                      <a:pt x="244" y="133"/>
                    </a:lnTo>
                    <a:lnTo>
                      <a:pt x="240" y="133"/>
                    </a:lnTo>
                    <a:lnTo>
                      <a:pt x="240" y="133"/>
                    </a:lnTo>
                    <a:lnTo>
                      <a:pt x="228" y="133"/>
                    </a:lnTo>
                    <a:lnTo>
                      <a:pt x="228" y="133"/>
                    </a:lnTo>
                    <a:lnTo>
                      <a:pt x="223" y="133"/>
                    </a:lnTo>
                    <a:lnTo>
                      <a:pt x="223" y="134"/>
                    </a:lnTo>
                    <a:lnTo>
                      <a:pt x="224" y="133"/>
                    </a:lnTo>
                    <a:lnTo>
                      <a:pt x="221" y="131"/>
                    </a:lnTo>
                    <a:lnTo>
                      <a:pt x="221" y="131"/>
                    </a:lnTo>
                    <a:lnTo>
                      <a:pt x="215" y="128"/>
                    </a:lnTo>
                    <a:lnTo>
                      <a:pt x="215" y="128"/>
                    </a:lnTo>
                    <a:lnTo>
                      <a:pt x="215" y="128"/>
                    </a:lnTo>
                    <a:lnTo>
                      <a:pt x="203" y="125"/>
                    </a:lnTo>
                    <a:lnTo>
                      <a:pt x="203" y="125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8" y="124"/>
                    </a:lnTo>
                    <a:lnTo>
                      <a:pt x="198" y="124"/>
                    </a:lnTo>
                    <a:lnTo>
                      <a:pt x="200" y="121"/>
                    </a:lnTo>
                    <a:lnTo>
                      <a:pt x="200" y="121"/>
                    </a:lnTo>
                    <a:lnTo>
                      <a:pt x="209" y="113"/>
                    </a:lnTo>
                    <a:lnTo>
                      <a:pt x="209" y="113"/>
                    </a:lnTo>
                    <a:lnTo>
                      <a:pt x="211" y="110"/>
                    </a:lnTo>
                    <a:lnTo>
                      <a:pt x="211" y="110"/>
                    </a:lnTo>
                    <a:lnTo>
                      <a:pt x="211" y="107"/>
                    </a:lnTo>
                    <a:lnTo>
                      <a:pt x="211" y="107"/>
                    </a:lnTo>
                    <a:lnTo>
                      <a:pt x="209" y="106"/>
                    </a:lnTo>
                    <a:lnTo>
                      <a:pt x="209" y="106"/>
                    </a:lnTo>
                    <a:lnTo>
                      <a:pt x="206" y="105"/>
                    </a:lnTo>
                    <a:lnTo>
                      <a:pt x="199" y="103"/>
                    </a:lnTo>
                    <a:lnTo>
                      <a:pt x="196" y="100"/>
                    </a:lnTo>
                    <a:lnTo>
                      <a:pt x="196" y="99"/>
                    </a:lnTo>
                    <a:lnTo>
                      <a:pt x="194" y="97"/>
                    </a:lnTo>
                    <a:lnTo>
                      <a:pt x="196" y="96"/>
                    </a:lnTo>
                    <a:lnTo>
                      <a:pt x="199" y="93"/>
                    </a:lnTo>
                    <a:lnTo>
                      <a:pt x="204" y="92"/>
                    </a:lnTo>
                    <a:lnTo>
                      <a:pt x="206" y="91"/>
                    </a:lnTo>
                    <a:lnTo>
                      <a:pt x="206" y="91"/>
                    </a:lnTo>
                    <a:lnTo>
                      <a:pt x="207" y="88"/>
                    </a:lnTo>
                    <a:lnTo>
                      <a:pt x="207" y="88"/>
                    </a:lnTo>
                    <a:lnTo>
                      <a:pt x="207" y="87"/>
                    </a:lnTo>
                    <a:lnTo>
                      <a:pt x="207" y="87"/>
                    </a:lnTo>
                    <a:lnTo>
                      <a:pt x="206" y="85"/>
                    </a:lnTo>
                    <a:lnTo>
                      <a:pt x="206" y="85"/>
                    </a:lnTo>
                    <a:lnTo>
                      <a:pt x="200" y="81"/>
                    </a:lnTo>
                    <a:lnTo>
                      <a:pt x="191" y="79"/>
                    </a:lnTo>
                    <a:lnTo>
                      <a:pt x="181" y="76"/>
                    </a:lnTo>
                    <a:lnTo>
                      <a:pt x="172" y="74"/>
                    </a:lnTo>
                    <a:lnTo>
                      <a:pt x="165" y="69"/>
                    </a:lnTo>
                    <a:lnTo>
                      <a:pt x="154" y="62"/>
                    </a:lnTo>
                    <a:lnTo>
                      <a:pt x="149" y="57"/>
                    </a:lnTo>
                    <a:lnTo>
                      <a:pt x="145" y="51"/>
                    </a:lnTo>
                    <a:lnTo>
                      <a:pt x="143" y="45"/>
                    </a:lnTo>
                    <a:lnTo>
                      <a:pt x="143" y="40"/>
                    </a:lnTo>
                    <a:lnTo>
                      <a:pt x="141" y="34"/>
                    </a:lnTo>
                    <a:lnTo>
                      <a:pt x="138" y="31"/>
                    </a:lnTo>
                    <a:lnTo>
                      <a:pt x="138" y="31"/>
                    </a:lnTo>
                    <a:lnTo>
                      <a:pt x="130" y="26"/>
                    </a:lnTo>
                    <a:lnTo>
                      <a:pt x="119" y="20"/>
                    </a:lnTo>
                    <a:lnTo>
                      <a:pt x="112" y="16"/>
                    </a:lnTo>
                    <a:lnTo>
                      <a:pt x="110" y="14"/>
                    </a:lnTo>
                    <a:lnTo>
                      <a:pt x="109" y="11"/>
                    </a:lnTo>
                    <a:lnTo>
                      <a:pt x="103" y="0"/>
                    </a:lnTo>
                    <a:lnTo>
                      <a:pt x="100" y="1"/>
                    </a:lnTo>
                    <a:lnTo>
                      <a:pt x="87" y="3"/>
                    </a:lnTo>
                    <a:lnTo>
                      <a:pt x="75" y="3"/>
                    </a:lnTo>
                    <a:lnTo>
                      <a:pt x="64" y="3"/>
                    </a:lnTo>
                    <a:lnTo>
                      <a:pt x="55" y="4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48" y="9"/>
                    </a:lnTo>
                    <a:lnTo>
                      <a:pt x="48" y="9"/>
                    </a:lnTo>
                    <a:lnTo>
                      <a:pt x="43" y="13"/>
                    </a:lnTo>
                    <a:lnTo>
                      <a:pt x="38" y="19"/>
                    </a:lnTo>
                    <a:lnTo>
                      <a:pt x="36" y="24"/>
                    </a:lnTo>
                    <a:lnTo>
                      <a:pt x="33" y="26"/>
                    </a:lnTo>
                    <a:lnTo>
                      <a:pt x="33" y="26"/>
                    </a:lnTo>
                    <a:lnTo>
                      <a:pt x="33" y="26"/>
                    </a:lnTo>
                    <a:lnTo>
                      <a:pt x="30" y="26"/>
                    </a:lnTo>
                    <a:lnTo>
                      <a:pt x="30" y="26"/>
                    </a:lnTo>
                    <a:lnTo>
                      <a:pt x="24" y="25"/>
                    </a:lnTo>
                    <a:lnTo>
                      <a:pt x="24" y="25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10" y="31"/>
                    </a:lnTo>
                    <a:lnTo>
                      <a:pt x="0" y="36"/>
                    </a:lnTo>
                    <a:lnTo>
                      <a:pt x="2" y="47"/>
                    </a:lnTo>
                    <a:lnTo>
                      <a:pt x="6" y="56"/>
                    </a:lnTo>
                    <a:lnTo>
                      <a:pt x="10" y="72"/>
                    </a:lnTo>
                    <a:lnTo>
                      <a:pt x="12" y="75"/>
                    </a:lnTo>
                    <a:lnTo>
                      <a:pt x="12" y="75"/>
                    </a:lnTo>
                    <a:lnTo>
                      <a:pt x="16" y="75"/>
                    </a:lnTo>
                    <a:lnTo>
                      <a:pt x="16" y="75"/>
                    </a:lnTo>
                    <a:lnTo>
                      <a:pt x="18" y="74"/>
                    </a:lnTo>
                    <a:lnTo>
                      <a:pt x="20" y="74"/>
                    </a:lnTo>
                    <a:lnTo>
                      <a:pt x="21" y="76"/>
                    </a:lnTo>
                    <a:lnTo>
                      <a:pt x="21" y="78"/>
                    </a:lnTo>
                    <a:lnTo>
                      <a:pt x="20" y="82"/>
                    </a:lnTo>
                    <a:lnTo>
                      <a:pt x="20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3" y="91"/>
                    </a:lnTo>
                    <a:lnTo>
                      <a:pt x="23" y="91"/>
                    </a:lnTo>
                    <a:lnTo>
                      <a:pt x="26" y="94"/>
                    </a:lnTo>
                    <a:lnTo>
                      <a:pt x="31" y="97"/>
                    </a:lnTo>
                    <a:lnTo>
                      <a:pt x="31" y="97"/>
                    </a:lnTo>
                    <a:lnTo>
                      <a:pt x="37" y="98"/>
                    </a:lnTo>
                    <a:lnTo>
                      <a:pt x="45" y="100"/>
                    </a:lnTo>
                    <a:lnTo>
                      <a:pt x="50" y="102"/>
                    </a:lnTo>
                    <a:lnTo>
                      <a:pt x="50" y="103"/>
                    </a:lnTo>
                    <a:lnTo>
                      <a:pt x="50" y="105"/>
                    </a:lnTo>
                    <a:lnTo>
                      <a:pt x="50" y="105"/>
                    </a:lnTo>
                    <a:lnTo>
                      <a:pt x="45" y="109"/>
                    </a:lnTo>
                    <a:lnTo>
                      <a:pt x="39" y="111"/>
                    </a:lnTo>
                    <a:lnTo>
                      <a:pt x="32" y="116"/>
                    </a:lnTo>
                    <a:lnTo>
                      <a:pt x="27" y="121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7" y="123"/>
                    </a:lnTo>
                    <a:lnTo>
                      <a:pt x="31" y="125"/>
                    </a:lnTo>
                    <a:lnTo>
                      <a:pt x="31" y="129"/>
                    </a:lnTo>
                    <a:lnTo>
                      <a:pt x="32" y="133"/>
                    </a:lnTo>
                    <a:lnTo>
                      <a:pt x="33" y="140"/>
                    </a:lnTo>
                    <a:lnTo>
                      <a:pt x="36" y="140"/>
                    </a:lnTo>
                    <a:lnTo>
                      <a:pt x="36" y="140"/>
                    </a:lnTo>
                    <a:lnTo>
                      <a:pt x="41" y="136"/>
                    </a:lnTo>
                    <a:lnTo>
                      <a:pt x="43" y="135"/>
                    </a:lnTo>
                    <a:lnTo>
                      <a:pt x="47" y="135"/>
                    </a:lnTo>
                    <a:lnTo>
                      <a:pt x="52" y="136"/>
                    </a:lnTo>
                    <a:lnTo>
                      <a:pt x="54" y="137"/>
                    </a:lnTo>
                    <a:lnTo>
                      <a:pt x="55" y="137"/>
                    </a:lnTo>
                    <a:lnTo>
                      <a:pt x="55" y="141"/>
                    </a:lnTo>
                    <a:lnTo>
                      <a:pt x="55" y="147"/>
                    </a:lnTo>
                    <a:lnTo>
                      <a:pt x="56" y="147"/>
                    </a:lnTo>
                    <a:lnTo>
                      <a:pt x="55" y="147"/>
                    </a:lnTo>
                    <a:lnTo>
                      <a:pt x="55" y="147"/>
                    </a:lnTo>
                    <a:lnTo>
                      <a:pt x="52" y="156"/>
                    </a:lnTo>
                    <a:lnTo>
                      <a:pt x="49" y="165"/>
                    </a:lnTo>
                    <a:lnTo>
                      <a:pt x="45" y="172"/>
                    </a:lnTo>
                    <a:lnTo>
                      <a:pt x="42" y="181"/>
                    </a:lnTo>
                    <a:lnTo>
                      <a:pt x="42" y="183"/>
                    </a:lnTo>
                    <a:lnTo>
                      <a:pt x="42" y="190"/>
                    </a:lnTo>
                    <a:lnTo>
                      <a:pt x="43" y="191"/>
                    </a:lnTo>
                    <a:lnTo>
                      <a:pt x="43" y="191"/>
                    </a:lnTo>
                    <a:lnTo>
                      <a:pt x="45" y="193"/>
                    </a:lnTo>
                    <a:lnTo>
                      <a:pt x="50" y="197"/>
                    </a:lnTo>
                    <a:lnTo>
                      <a:pt x="56" y="200"/>
                    </a:lnTo>
                    <a:lnTo>
                      <a:pt x="63" y="204"/>
                    </a:lnTo>
                    <a:lnTo>
                      <a:pt x="67" y="209"/>
                    </a:lnTo>
                    <a:lnTo>
                      <a:pt x="81" y="223"/>
                    </a:lnTo>
                    <a:lnTo>
                      <a:pt x="82" y="224"/>
                    </a:lnTo>
                    <a:lnTo>
                      <a:pt x="82" y="228"/>
                    </a:lnTo>
                    <a:lnTo>
                      <a:pt x="81" y="228"/>
                    </a:lnTo>
                    <a:lnTo>
                      <a:pt x="76" y="229"/>
                    </a:lnTo>
                    <a:lnTo>
                      <a:pt x="69" y="228"/>
                    </a:lnTo>
                    <a:lnTo>
                      <a:pt x="61" y="229"/>
                    </a:lnTo>
                    <a:lnTo>
                      <a:pt x="58" y="229"/>
                    </a:lnTo>
                    <a:lnTo>
                      <a:pt x="57" y="229"/>
                    </a:lnTo>
                    <a:lnTo>
                      <a:pt x="56" y="231"/>
                    </a:lnTo>
                    <a:lnTo>
                      <a:pt x="56" y="231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66" y="241"/>
                    </a:lnTo>
                    <a:lnTo>
                      <a:pt x="73" y="247"/>
                    </a:lnTo>
                    <a:lnTo>
                      <a:pt x="73" y="247"/>
                    </a:lnTo>
                    <a:lnTo>
                      <a:pt x="76" y="251"/>
                    </a:lnTo>
                    <a:lnTo>
                      <a:pt x="79" y="254"/>
                    </a:lnTo>
                    <a:lnTo>
                      <a:pt x="80" y="259"/>
                    </a:lnTo>
                    <a:lnTo>
                      <a:pt x="80" y="264"/>
                    </a:lnTo>
                    <a:lnTo>
                      <a:pt x="80" y="264"/>
                    </a:lnTo>
                    <a:lnTo>
                      <a:pt x="80" y="268"/>
                    </a:lnTo>
                    <a:lnTo>
                      <a:pt x="81" y="268"/>
                    </a:lnTo>
                    <a:lnTo>
                      <a:pt x="80" y="268"/>
                    </a:lnTo>
                    <a:lnTo>
                      <a:pt x="79" y="270"/>
                    </a:lnTo>
                    <a:lnTo>
                      <a:pt x="78" y="270"/>
                    </a:lnTo>
                    <a:lnTo>
                      <a:pt x="75" y="268"/>
                    </a:lnTo>
                    <a:lnTo>
                      <a:pt x="73" y="264"/>
                    </a:lnTo>
                    <a:lnTo>
                      <a:pt x="72" y="262"/>
                    </a:lnTo>
                    <a:lnTo>
                      <a:pt x="70" y="262"/>
                    </a:lnTo>
                    <a:lnTo>
                      <a:pt x="68" y="264"/>
                    </a:lnTo>
                    <a:lnTo>
                      <a:pt x="68" y="264"/>
                    </a:lnTo>
                    <a:lnTo>
                      <a:pt x="64" y="268"/>
                    </a:lnTo>
                    <a:lnTo>
                      <a:pt x="60" y="272"/>
                    </a:lnTo>
                    <a:lnTo>
                      <a:pt x="66" y="279"/>
                    </a:lnTo>
                    <a:lnTo>
                      <a:pt x="70" y="284"/>
                    </a:lnTo>
                    <a:lnTo>
                      <a:pt x="70" y="284"/>
                    </a:lnTo>
                    <a:lnTo>
                      <a:pt x="70" y="284"/>
                    </a:lnTo>
                    <a:lnTo>
                      <a:pt x="74" y="287"/>
                    </a:lnTo>
                    <a:lnTo>
                      <a:pt x="76" y="290"/>
                    </a:lnTo>
                    <a:lnTo>
                      <a:pt x="78" y="296"/>
                    </a:lnTo>
                    <a:lnTo>
                      <a:pt x="78" y="296"/>
                    </a:lnTo>
                    <a:lnTo>
                      <a:pt x="78" y="298"/>
                    </a:lnTo>
                    <a:lnTo>
                      <a:pt x="79" y="301"/>
                    </a:lnTo>
                    <a:lnTo>
                      <a:pt x="81" y="304"/>
                    </a:lnTo>
                    <a:lnTo>
                      <a:pt x="85" y="309"/>
                    </a:lnTo>
                    <a:lnTo>
                      <a:pt x="86" y="308"/>
                    </a:lnTo>
                    <a:lnTo>
                      <a:pt x="85" y="309"/>
                    </a:lnTo>
                    <a:lnTo>
                      <a:pt x="92" y="314"/>
                    </a:lnTo>
                    <a:lnTo>
                      <a:pt x="94" y="315"/>
                    </a:lnTo>
                    <a:lnTo>
                      <a:pt x="94" y="315"/>
                    </a:lnTo>
                    <a:lnTo>
                      <a:pt x="98" y="315"/>
                    </a:lnTo>
                    <a:lnTo>
                      <a:pt x="103" y="316"/>
                    </a:lnTo>
                    <a:lnTo>
                      <a:pt x="103" y="317"/>
                    </a:lnTo>
                    <a:lnTo>
                      <a:pt x="105" y="320"/>
                    </a:lnTo>
                    <a:lnTo>
                      <a:pt x="107" y="321"/>
                    </a:lnTo>
                    <a:lnTo>
                      <a:pt x="107" y="321"/>
                    </a:lnTo>
                    <a:lnTo>
                      <a:pt x="111" y="324"/>
                    </a:lnTo>
                    <a:lnTo>
                      <a:pt x="119" y="329"/>
                    </a:lnTo>
                    <a:lnTo>
                      <a:pt x="126" y="333"/>
                    </a:lnTo>
                    <a:lnTo>
                      <a:pt x="129" y="335"/>
                    </a:lnTo>
                    <a:lnTo>
                      <a:pt x="128" y="336"/>
                    </a:lnTo>
                    <a:lnTo>
                      <a:pt x="126" y="339"/>
                    </a:lnTo>
                    <a:lnTo>
                      <a:pt x="120" y="344"/>
                    </a:lnTo>
                    <a:lnTo>
                      <a:pt x="119" y="345"/>
                    </a:lnTo>
                    <a:lnTo>
                      <a:pt x="119" y="345"/>
                    </a:lnTo>
                    <a:lnTo>
                      <a:pt x="119" y="346"/>
                    </a:lnTo>
                    <a:lnTo>
                      <a:pt x="119" y="346"/>
                    </a:lnTo>
                    <a:lnTo>
                      <a:pt x="120" y="348"/>
                    </a:lnTo>
                    <a:lnTo>
                      <a:pt x="122" y="351"/>
                    </a:lnTo>
                    <a:lnTo>
                      <a:pt x="120" y="351"/>
                    </a:lnTo>
                    <a:lnTo>
                      <a:pt x="116" y="355"/>
                    </a:lnTo>
                    <a:lnTo>
                      <a:pt x="113" y="359"/>
                    </a:lnTo>
                    <a:lnTo>
                      <a:pt x="111" y="363"/>
                    </a:lnTo>
                    <a:lnTo>
                      <a:pt x="111" y="363"/>
                    </a:lnTo>
                    <a:lnTo>
                      <a:pt x="113" y="366"/>
                    </a:lnTo>
                    <a:lnTo>
                      <a:pt x="113" y="369"/>
                    </a:lnTo>
                    <a:lnTo>
                      <a:pt x="113" y="369"/>
                    </a:lnTo>
                    <a:lnTo>
                      <a:pt x="116" y="373"/>
                    </a:lnTo>
                    <a:lnTo>
                      <a:pt x="118" y="378"/>
                    </a:lnTo>
                    <a:lnTo>
                      <a:pt x="118" y="378"/>
                    </a:lnTo>
                    <a:lnTo>
                      <a:pt x="120" y="379"/>
                    </a:lnTo>
                    <a:lnTo>
                      <a:pt x="120" y="379"/>
                    </a:lnTo>
                    <a:lnTo>
                      <a:pt x="123" y="380"/>
                    </a:lnTo>
                    <a:lnTo>
                      <a:pt x="123" y="380"/>
                    </a:lnTo>
                    <a:lnTo>
                      <a:pt x="126" y="379"/>
                    </a:lnTo>
                    <a:lnTo>
                      <a:pt x="130" y="378"/>
                    </a:lnTo>
                    <a:lnTo>
                      <a:pt x="130" y="378"/>
                    </a:lnTo>
                    <a:lnTo>
                      <a:pt x="141" y="372"/>
                    </a:lnTo>
                    <a:lnTo>
                      <a:pt x="143" y="372"/>
                    </a:lnTo>
                    <a:lnTo>
                      <a:pt x="144" y="373"/>
                    </a:lnTo>
                    <a:lnTo>
                      <a:pt x="150" y="383"/>
                    </a:lnTo>
                    <a:lnTo>
                      <a:pt x="153" y="386"/>
                    </a:lnTo>
                    <a:lnTo>
                      <a:pt x="153" y="386"/>
                    </a:lnTo>
                    <a:lnTo>
                      <a:pt x="155" y="389"/>
                    </a:lnTo>
                    <a:lnTo>
                      <a:pt x="155" y="389"/>
                    </a:lnTo>
                    <a:lnTo>
                      <a:pt x="156" y="390"/>
                    </a:lnTo>
                    <a:lnTo>
                      <a:pt x="156" y="390"/>
                    </a:lnTo>
                    <a:lnTo>
                      <a:pt x="162" y="391"/>
                    </a:lnTo>
                    <a:lnTo>
                      <a:pt x="168" y="392"/>
                    </a:lnTo>
                    <a:lnTo>
                      <a:pt x="171" y="394"/>
                    </a:lnTo>
                    <a:lnTo>
                      <a:pt x="174" y="397"/>
                    </a:lnTo>
                    <a:lnTo>
                      <a:pt x="179" y="402"/>
                    </a:lnTo>
                    <a:lnTo>
                      <a:pt x="182" y="408"/>
                    </a:lnTo>
                    <a:lnTo>
                      <a:pt x="184" y="410"/>
                    </a:lnTo>
                    <a:lnTo>
                      <a:pt x="184" y="410"/>
                    </a:lnTo>
                    <a:lnTo>
                      <a:pt x="187" y="420"/>
                    </a:lnTo>
                    <a:lnTo>
                      <a:pt x="188" y="423"/>
                    </a:lnTo>
                    <a:lnTo>
                      <a:pt x="188" y="426"/>
                    </a:lnTo>
                    <a:lnTo>
                      <a:pt x="187" y="431"/>
                    </a:lnTo>
                    <a:lnTo>
                      <a:pt x="187" y="432"/>
                    </a:lnTo>
                    <a:lnTo>
                      <a:pt x="197" y="432"/>
                    </a:lnTo>
                    <a:lnTo>
                      <a:pt x="200" y="431"/>
                    </a:lnTo>
                    <a:lnTo>
                      <a:pt x="200" y="431"/>
                    </a:lnTo>
                    <a:lnTo>
                      <a:pt x="202" y="428"/>
                    </a:lnTo>
                    <a:lnTo>
                      <a:pt x="202" y="428"/>
                    </a:lnTo>
                    <a:lnTo>
                      <a:pt x="203" y="425"/>
                    </a:lnTo>
                    <a:lnTo>
                      <a:pt x="203" y="425"/>
                    </a:lnTo>
                    <a:lnTo>
                      <a:pt x="203" y="421"/>
                    </a:lnTo>
                    <a:lnTo>
                      <a:pt x="203" y="421"/>
                    </a:lnTo>
                    <a:lnTo>
                      <a:pt x="203" y="416"/>
                    </a:lnTo>
                    <a:lnTo>
                      <a:pt x="203" y="413"/>
                    </a:lnTo>
                    <a:lnTo>
                      <a:pt x="206" y="407"/>
                    </a:lnTo>
                    <a:lnTo>
                      <a:pt x="212" y="400"/>
                    </a:lnTo>
                    <a:lnTo>
                      <a:pt x="216" y="397"/>
                    </a:lnTo>
                    <a:lnTo>
                      <a:pt x="219" y="396"/>
                    </a:lnTo>
                    <a:lnTo>
                      <a:pt x="223" y="395"/>
                    </a:lnTo>
                    <a:lnTo>
                      <a:pt x="225" y="395"/>
                    </a:lnTo>
                    <a:lnTo>
                      <a:pt x="231" y="397"/>
                    </a:lnTo>
                    <a:lnTo>
                      <a:pt x="235" y="402"/>
                    </a:lnTo>
                    <a:lnTo>
                      <a:pt x="238" y="403"/>
                    </a:lnTo>
                    <a:lnTo>
                      <a:pt x="238" y="403"/>
                    </a:lnTo>
                    <a:lnTo>
                      <a:pt x="240" y="401"/>
                    </a:lnTo>
                    <a:lnTo>
                      <a:pt x="240" y="401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1" y="392"/>
                    </a:lnTo>
                    <a:lnTo>
                      <a:pt x="242" y="389"/>
                    </a:lnTo>
                    <a:lnTo>
                      <a:pt x="243" y="386"/>
                    </a:lnTo>
                    <a:lnTo>
                      <a:pt x="246" y="385"/>
                    </a:lnTo>
                    <a:lnTo>
                      <a:pt x="246" y="385"/>
                    </a:lnTo>
                    <a:lnTo>
                      <a:pt x="250" y="383"/>
                    </a:lnTo>
                    <a:lnTo>
                      <a:pt x="256" y="383"/>
                    </a:lnTo>
                    <a:lnTo>
                      <a:pt x="256" y="383"/>
                    </a:lnTo>
                    <a:lnTo>
                      <a:pt x="260" y="383"/>
                    </a:lnTo>
                    <a:lnTo>
                      <a:pt x="260" y="383"/>
                    </a:lnTo>
                    <a:lnTo>
                      <a:pt x="265" y="383"/>
                    </a:lnTo>
                    <a:lnTo>
                      <a:pt x="269" y="382"/>
                    </a:lnTo>
                    <a:lnTo>
                      <a:pt x="269" y="382"/>
                    </a:lnTo>
                    <a:lnTo>
                      <a:pt x="272" y="379"/>
                    </a:lnTo>
                    <a:lnTo>
                      <a:pt x="275" y="377"/>
                    </a:lnTo>
                    <a:lnTo>
                      <a:pt x="279" y="375"/>
                    </a:lnTo>
                    <a:lnTo>
                      <a:pt x="283" y="373"/>
                    </a:lnTo>
                    <a:lnTo>
                      <a:pt x="289" y="371"/>
                    </a:lnTo>
                    <a:lnTo>
                      <a:pt x="292" y="371"/>
                    </a:lnTo>
                    <a:lnTo>
                      <a:pt x="292" y="371"/>
                    </a:lnTo>
                    <a:lnTo>
                      <a:pt x="295" y="369"/>
                    </a:lnTo>
                    <a:lnTo>
                      <a:pt x="298" y="366"/>
                    </a:lnTo>
                    <a:lnTo>
                      <a:pt x="300" y="365"/>
                    </a:lnTo>
                    <a:lnTo>
                      <a:pt x="302" y="364"/>
                    </a:lnTo>
                    <a:lnTo>
                      <a:pt x="304" y="364"/>
                    </a:lnTo>
                    <a:lnTo>
                      <a:pt x="309" y="365"/>
                    </a:lnTo>
                    <a:lnTo>
                      <a:pt x="316" y="369"/>
                    </a:lnTo>
                    <a:lnTo>
                      <a:pt x="321" y="365"/>
                    </a:lnTo>
                    <a:lnTo>
                      <a:pt x="324" y="361"/>
                    </a:lnTo>
                    <a:lnTo>
                      <a:pt x="329" y="359"/>
                    </a:lnTo>
                    <a:lnTo>
                      <a:pt x="328" y="348"/>
                    </a:lnTo>
                    <a:lnTo>
                      <a:pt x="326" y="341"/>
                    </a:lnTo>
                    <a:lnTo>
                      <a:pt x="326" y="339"/>
                    </a:lnTo>
                    <a:lnTo>
                      <a:pt x="326" y="339"/>
                    </a:lnTo>
                    <a:lnTo>
                      <a:pt x="323" y="338"/>
                    </a:lnTo>
                    <a:lnTo>
                      <a:pt x="321" y="336"/>
                    </a:lnTo>
                    <a:lnTo>
                      <a:pt x="320" y="334"/>
                    </a:lnTo>
                    <a:lnTo>
                      <a:pt x="320" y="334"/>
                    </a:lnTo>
                    <a:lnTo>
                      <a:pt x="317" y="326"/>
                    </a:lnTo>
                    <a:lnTo>
                      <a:pt x="315" y="317"/>
                    </a:lnTo>
                    <a:lnTo>
                      <a:pt x="315" y="313"/>
                    </a:lnTo>
                    <a:lnTo>
                      <a:pt x="316" y="310"/>
                    </a:lnTo>
                    <a:lnTo>
                      <a:pt x="317" y="308"/>
                    </a:lnTo>
                    <a:lnTo>
                      <a:pt x="321" y="304"/>
                    </a:lnTo>
                    <a:lnTo>
                      <a:pt x="326" y="303"/>
                    </a:lnTo>
                    <a:lnTo>
                      <a:pt x="330" y="301"/>
                    </a:lnTo>
                    <a:lnTo>
                      <a:pt x="331" y="299"/>
                    </a:lnTo>
                    <a:lnTo>
                      <a:pt x="331" y="299"/>
                    </a:lnTo>
                    <a:lnTo>
                      <a:pt x="334" y="296"/>
                    </a:lnTo>
                    <a:lnTo>
                      <a:pt x="334" y="296"/>
                    </a:lnTo>
                    <a:lnTo>
                      <a:pt x="337" y="290"/>
                    </a:lnTo>
                    <a:lnTo>
                      <a:pt x="340" y="283"/>
                    </a:lnTo>
                    <a:lnTo>
                      <a:pt x="343" y="274"/>
                    </a:lnTo>
                    <a:lnTo>
                      <a:pt x="345" y="272"/>
                    </a:lnTo>
                    <a:lnTo>
                      <a:pt x="345" y="272"/>
                    </a:lnTo>
                    <a:lnTo>
                      <a:pt x="346" y="268"/>
                    </a:lnTo>
                    <a:lnTo>
                      <a:pt x="346" y="268"/>
                    </a:lnTo>
                    <a:lnTo>
                      <a:pt x="345" y="266"/>
                    </a:lnTo>
                    <a:lnTo>
                      <a:pt x="343" y="264"/>
                    </a:lnTo>
                    <a:lnTo>
                      <a:pt x="343" y="264"/>
                    </a:lnTo>
                    <a:lnTo>
                      <a:pt x="339" y="260"/>
                    </a:lnTo>
                    <a:lnTo>
                      <a:pt x="335" y="258"/>
                    </a:lnTo>
                    <a:lnTo>
                      <a:pt x="334" y="259"/>
                    </a:lnTo>
                    <a:lnTo>
                      <a:pt x="335" y="258"/>
                    </a:lnTo>
                    <a:lnTo>
                      <a:pt x="334" y="259"/>
                    </a:lnTo>
                    <a:lnTo>
                      <a:pt x="334" y="259"/>
                    </a:lnTo>
                    <a:lnTo>
                      <a:pt x="337" y="261"/>
                    </a:lnTo>
                    <a:lnTo>
                      <a:pt x="343" y="265"/>
                    </a:lnTo>
                    <a:lnTo>
                      <a:pt x="343" y="266"/>
                    </a:lnTo>
                    <a:lnTo>
                      <a:pt x="345" y="268"/>
                    </a:lnTo>
                    <a:lnTo>
                      <a:pt x="343" y="271"/>
                    </a:lnTo>
                    <a:lnTo>
                      <a:pt x="345" y="271"/>
                    </a:lnTo>
                    <a:lnTo>
                      <a:pt x="343" y="271"/>
                    </a:lnTo>
                    <a:lnTo>
                      <a:pt x="342" y="274"/>
                    </a:lnTo>
                    <a:lnTo>
                      <a:pt x="339" y="282"/>
                    </a:lnTo>
                    <a:lnTo>
                      <a:pt x="336" y="290"/>
                    </a:lnTo>
                    <a:lnTo>
                      <a:pt x="333" y="296"/>
                    </a:lnTo>
                    <a:lnTo>
                      <a:pt x="331" y="298"/>
                    </a:lnTo>
                    <a:lnTo>
                      <a:pt x="329" y="299"/>
                    </a:lnTo>
                    <a:lnTo>
                      <a:pt x="326" y="302"/>
                    </a:lnTo>
                    <a:lnTo>
                      <a:pt x="321" y="303"/>
                    </a:lnTo>
                    <a:lnTo>
                      <a:pt x="316" y="308"/>
                    </a:lnTo>
                    <a:lnTo>
                      <a:pt x="315" y="310"/>
                    </a:lnTo>
                    <a:lnTo>
                      <a:pt x="314" y="311"/>
                    </a:lnTo>
                    <a:lnTo>
                      <a:pt x="314" y="311"/>
                    </a:lnTo>
                    <a:lnTo>
                      <a:pt x="314" y="317"/>
                    </a:lnTo>
                    <a:lnTo>
                      <a:pt x="314" y="318"/>
                    </a:lnTo>
                    <a:lnTo>
                      <a:pt x="316" y="326"/>
                    </a:lnTo>
                    <a:lnTo>
                      <a:pt x="320" y="334"/>
                    </a:lnTo>
                    <a:lnTo>
                      <a:pt x="320" y="336"/>
                    </a:lnTo>
                    <a:lnTo>
                      <a:pt x="320" y="338"/>
                    </a:lnTo>
                    <a:lnTo>
                      <a:pt x="322" y="339"/>
                    </a:lnTo>
                    <a:lnTo>
                      <a:pt x="324" y="339"/>
                    </a:lnTo>
                    <a:lnTo>
                      <a:pt x="326" y="342"/>
                    </a:lnTo>
                    <a:lnTo>
                      <a:pt x="327" y="348"/>
                    </a:lnTo>
                    <a:lnTo>
                      <a:pt x="328" y="358"/>
                    </a:lnTo>
                    <a:lnTo>
                      <a:pt x="324" y="361"/>
                    </a:lnTo>
                    <a:lnTo>
                      <a:pt x="321" y="364"/>
                    </a:lnTo>
                    <a:lnTo>
                      <a:pt x="316" y="367"/>
                    </a:lnTo>
                    <a:lnTo>
                      <a:pt x="309" y="364"/>
                    </a:lnTo>
                    <a:lnTo>
                      <a:pt x="305" y="363"/>
                    </a:lnTo>
                    <a:lnTo>
                      <a:pt x="305" y="363"/>
                    </a:lnTo>
                    <a:lnTo>
                      <a:pt x="302" y="363"/>
                    </a:lnTo>
                    <a:lnTo>
                      <a:pt x="302" y="363"/>
                    </a:lnTo>
                    <a:lnTo>
                      <a:pt x="299" y="364"/>
                    </a:lnTo>
                    <a:lnTo>
                      <a:pt x="297" y="365"/>
                    </a:lnTo>
                    <a:lnTo>
                      <a:pt x="297" y="365"/>
                    </a:lnTo>
                    <a:lnTo>
                      <a:pt x="293" y="369"/>
                    </a:lnTo>
                    <a:lnTo>
                      <a:pt x="291" y="370"/>
                    </a:lnTo>
                    <a:lnTo>
                      <a:pt x="289" y="370"/>
                    </a:lnTo>
                    <a:lnTo>
                      <a:pt x="289" y="370"/>
                    </a:lnTo>
                    <a:lnTo>
                      <a:pt x="283" y="372"/>
                    </a:lnTo>
                    <a:lnTo>
                      <a:pt x="279" y="373"/>
                    </a:lnTo>
                    <a:lnTo>
                      <a:pt x="274" y="376"/>
                    </a:lnTo>
                    <a:lnTo>
                      <a:pt x="274" y="376"/>
                    </a:lnTo>
                    <a:lnTo>
                      <a:pt x="271" y="379"/>
                    </a:lnTo>
                    <a:lnTo>
                      <a:pt x="268" y="380"/>
                    </a:lnTo>
                    <a:lnTo>
                      <a:pt x="269" y="382"/>
                    </a:lnTo>
                    <a:lnTo>
                      <a:pt x="268" y="380"/>
                    </a:lnTo>
                    <a:lnTo>
                      <a:pt x="268" y="380"/>
                    </a:lnTo>
                    <a:lnTo>
                      <a:pt x="265" y="382"/>
                    </a:lnTo>
                    <a:lnTo>
                      <a:pt x="260" y="382"/>
                    </a:lnTo>
                    <a:lnTo>
                      <a:pt x="260" y="382"/>
                    </a:lnTo>
                    <a:lnTo>
                      <a:pt x="256" y="382"/>
                    </a:lnTo>
                    <a:lnTo>
                      <a:pt x="256" y="382"/>
                    </a:lnTo>
                    <a:lnTo>
                      <a:pt x="250" y="382"/>
                    </a:lnTo>
                    <a:lnTo>
                      <a:pt x="244" y="384"/>
                    </a:lnTo>
                    <a:lnTo>
                      <a:pt x="244" y="384"/>
                    </a:lnTo>
                    <a:lnTo>
                      <a:pt x="242" y="385"/>
                    </a:lnTo>
                    <a:lnTo>
                      <a:pt x="241" y="389"/>
                    </a:lnTo>
                    <a:lnTo>
                      <a:pt x="240" y="391"/>
                    </a:lnTo>
                    <a:lnTo>
                      <a:pt x="238" y="396"/>
                    </a:lnTo>
                    <a:lnTo>
                      <a:pt x="238" y="396"/>
                    </a:lnTo>
                    <a:lnTo>
                      <a:pt x="238" y="400"/>
                    </a:lnTo>
                    <a:lnTo>
                      <a:pt x="238" y="402"/>
                    </a:lnTo>
                    <a:lnTo>
                      <a:pt x="236" y="401"/>
                    </a:lnTo>
                    <a:lnTo>
                      <a:pt x="231" y="397"/>
                    </a:lnTo>
                    <a:lnTo>
                      <a:pt x="225" y="394"/>
                    </a:lnTo>
                    <a:lnTo>
                      <a:pt x="222" y="394"/>
                    </a:lnTo>
                    <a:lnTo>
                      <a:pt x="222" y="394"/>
                    </a:lnTo>
                    <a:lnTo>
                      <a:pt x="219" y="395"/>
                    </a:lnTo>
                    <a:lnTo>
                      <a:pt x="219" y="395"/>
                    </a:lnTo>
                    <a:lnTo>
                      <a:pt x="215" y="397"/>
                    </a:lnTo>
                    <a:lnTo>
                      <a:pt x="211" y="398"/>
                    </a:lnTo>
                    <a:lnTo>
                      <a:pt x="211" y="398"/>
                    </a:lnTo>
                    <a:lnTo>
                      <a:pt x="205" y="406"/>
                    </a:lnTo>
                    <a:lnTo>
                      <a:pt x="202" y="411"/>
                    </a:lnTo>
                    <a:lnTo>
                      <a:pt x="202" y="416"/>
                    </a:lnTo>
                    <a:lnTo>
                      <a:pt x="202" y="416"/>
                    </a:lnTo>
                    <a:lnTo>
                      <a:pt x="202" y="421"/>
                    </a:lnTo>
                    <a:lnTo>
                      <a:pt x="202" y="425"/>
                    </a:lnTo>
                    <a:lnTo>
                      <a:pt x="202" y="427"/>
                    </a:lnTo>
                    <a:lnTo>
                      <a:pt x="199" y="429"/>
                    </a:lnTo>
                    <a:lnTo>
                      <a:pt x="197" y="431"/>
                    </a:lnTo>
                    <a:lnTo>
                      <a:pt x="188" y="431"/>
                    </a:lnTo>
                    <a:lnTo>
                      <a:pt x="190" y="426"/>
                    </a:lnTo>
                    <a:lnTo>
                      <a:pt x="190" y="426"/>
                    </a:lnTo>
                    <a:lnTo>
                      <a:pt x="190" y="423"/>
                    </a:lnTo>
                    <a:lnTo>
                      <a:pt x="190" y="423"/>
                    </a:lnTo>
                    <a:lnTo>
                      <a:pt x="188" y="420"/>
                    </a:lnTo>
                    <a:lnTo>
                      <a:pt x="188" y="420"/>
                    </a:lnTo>
                    <a:lnTo>
                      <a:pt x="185" y="410"/>
                    </a:lnTo>
                    <a:lnTo>
                      <a:pt x="184" y="407"/>
                    </a:lnTo>
                    <a:lnTo>
                      <a:pt x="184" y="407"/>
                    </a:lnTo>
                    <a:lnTo>
                      <a:pt x="179" y="401"/>
                    </a:lnTo>
                    <a:lnTo>
                      <a:pt x="175" y="396"/>
                    </a:lnTo>
                    <a:lnTo>
                      <a:pt x="172" y="392"/>
                    </a:lnTo>
                    <a:lnTo>
                      <a:pt x="168" y="391"/>
                    </a:lnTo>
                    <a:lnTo>
                      <a:pt x="168" y="391"/>
                    </a:lnTo>
                    <a:lnTo>
                      <a:pt x="162" y="391"/>
                    </a:lnTo>
                    <a:lnTo>
                      <a:pt x="157" y="389"/>
                    </a:lnTo>
                    <a:lnTo>
                      <a:pt x="155" y="388"/>
                    </a:lnTo>
                    <a:lnTo>
                      <a:pt x="154" y="386"/>
                    </a:lnTo>
                    <a:lnTo>
                      <a:pt x="151" y="382"/>
                    </a:lnTo>
                    <a:lnTo>
                      <a:pt x="151" y="382"/>
                    </a:lnTo>
                    <a:lnTo>
                      <a:pt x="145" y="373"/>
                    </a:lnTo>
                    <a:lnTo>
                      <a:pt x="143" y="371"/>
                    </a:lnTo>
                    <a:lnTo>
                      <a:pt x="143" y="371"/>
                    </a:lnTo>
                    <a:lnTo>
                      <a:pt x="140" y="371"/>
                    </a:lnTo>
                    <a:lnTo>
                      <a:pt x="140" y="371"/>
                    </a:lnTo>
                    <a:lnTo>
                      <a:pt x="129" y="377"/>
                    </a:lnTo>
                    <a:lnTo>
                      <a:pt x="126" y="378"/>
                    </a:lnTo>
                    <a:lnTo>
                      <a:pt x="123" y="379"/>
                    </a:lnTo>
                    <a:lnTo>
                      <a:pt x="120" y="378"/>
                    </a:lnTo>
                    <a:lnTo>
                      <a:pt x="119" y="377"/>
                    </a:lnTo>
                    <a:lnTo>
                      <a:pt x="117" y="373"/>
                    </a:lnTo>
                    <a:lnTo>
                      <a:pt x="114" y="369"/>
                    </a:lnTo>
                    <a:lnTo>
                      <a:pt x="114" y="365"/>
                    </a:lnTo>
                    <a:lnTo>
                      <a:pt x="114" y="365"/>
                    </a:lnTo>
                    <a:lnTo>
                      <a:pt x="112" y="363"/>
                    </a:lnTo>
                    <a:lnTo>
                      <a:pt x="114" y="360"/>
                    </a:lnTo>
                    <a:lnTo>
                      <a:pt x="114" y="360"/>
                    </a:lnTo>
                    <a:lnTo>
                      <a:pt x="117" y="355"/>
                    </a:lnTo>
                    <a:lnTo>
                      <a:pt x="122" y="352"/>
                    </a:lnTo>
                    <a:lnTo>
                      <a:pt x="123" y="351"/>
                    </a:lnTo>
                    <a:lnTo>
                      <a:pt x="123" y="351"/>
                    </a:lnTo>
                    <a:lnTo>
                      <a:pt x="122" y="347"/>
                    </a:lnTo>
                    <a:lnTo>
                      <a:pt x="122" y="347"/>
                    </a:lnTo>
                    <a:lnTo>
                      <a:pt x="120" y="346"/>
                    </a:lnTo>
                    <a:lnTo>
                      <a:pt x="120" y="345"/>
                    </a:lnTo>
                    <a:lnTo>
                      <a:pt x="120" y="344"/>
                    </a:lnTo>
                    <a:lnTo>
                      <a:pt x="126" y="340"/>
                    </a:lnTo>
                    <a:lnTo>
                      <a:pt x="129" y="338"/>
                    </a:lnTo>
                    <a:lnTo>
                      <a:pt x="129" y="338"/>
                    </a:lnTo>
                    <a:lnTo>
                      <a:pt x="130" y="335"/>
                    </a:lnTo>
                    <a:lnTo>
                      <a:pt x="130" y="334"/>
                    </a:lnTo>
                    <a:lnTo>
                      <a:pt x="126" y="333"/>
                    </a:lnTo>
                    <a:lnTo>
                      <a:pt x="126" y="333"/>
                    </a:lnTo>
                    <a:lnTo>
                      <a:pt x="119" y="328"/>
                    </a:lnTo>
                    <a:lnTo>
                      <a:pt x="112" y="323"/>
                    </a:lnTo>
                    <a:lnTo>
                      <a:pt x="107" y="321"/>
                    </a:lnTo>
                    <a:lnTo>
                      <a:pt x="106" y="318"/>
                    </a:lnTo>
                    <a:lnTo>
                      <a:pt x="105" y="318"/>
                    </a:lnTo>
                    <a:lnTo>
                      <a:pt x="106" y="318"/>
                    </a:lnTo>
                    <a:lnTo>
                      <a:pt x="104" y="316"/>
                    </a:lnTo>
                    <a:lnTo>
                      <a:pt x="103" y="315"/>
                    </a:lnTo>
                    <a:lnTo>
                      <a:pt x="103" y="315"/>
                    </a:lnTo>
                    <a:lnTo>
                      <a:pt x="99" y="315"/>
                    </a:lnTo>
                    <a:lnTo>
                      <a:pt x="94" y="314"/>
                    </a:lnTo>
                    <a:lnTo>
                      <a:pt x="92" y="313"/>
                    </a:lnTo>
                    <a:lnTo>
                      <a:pt x="86" y="308"/>
                    </a:lnTo>
                    <a:lnTo>
                      <a:pt x="86" y="308"/>
                    </a:lnTo>
                    <a:lnTo>
                      <a:pt x="86" y="308"/>
                    </a:lnTo>
                    <a:lnTo>
                      <a:pt x="82" y="304"/>
                    </a:lnTo>
                    <a:lnTo>
                      <a:pt x="80" y="301"/>
                    </a:lnTo>
                    <a:lnTo>
                      <a:pt x="79" y="298"/>
                    </a:lnTo>
                    <a:lnTo>
                      <a:pt x="79" y="296"/>
                    </a:lnTo>
                    <a:lnTo>
                      <a:pt x="79" y="296"/>
                    </a:lnTo>
                    <a:lnTo>
                      <a:pt x="78" y="293"/>
                    </a:lnTo>
                    <a:lnTo>
                      <a:pt x="78" y="290"/>
                    </a:lnTo>
                    <a:lnTo>
                      <a:pt x="75" y="286"/>
                    </a:lnTo>
                    <a:lnTo>
                      <a:pt x="72" y="283"/>
                    </a:lnTo>
                    <a:lnTo>
                      <a:pt x="70" y="283"/>
                    </a:lnTo>
                    <a:lnTo>
                      <a:pt x="72" y="283"/>
                    </a:lnTo>
                    <a:lnTo>
                      <a:pt x="67" y="278"/>
                    </a:lnTo>
                    <a:lnTo>
                      <a:pt x="62" y="272"/>
                    </a:lnTo>
                    <a:lnTo>
                      <a:pt x="66" y="268"/>
                    </a:lnTo>
                    <a:lnTo>
                      <a:pt x="68" y="265"/>
                    </a:lnTo>
                    <a:lnTo>
                      <a:pt x="70" y="264"/>
                    </a:lnTo>
                    <a:lnTo>
                      <a:pt x="72" y="265"/>
                    </a:lnTo>
                    <a:lnTo>
                      <a:pt x="74" y="268"/>
                    </a:lnTo>
                    <a:lnTo>
                      <a:pt x="78" y="271"/>
                    </a:lnTo>
                    <a:lnTo>
                      <a:pt x="78" y="271"/>
                    </a:lnTo>
                    <a:lnTo>
                      <a:pt x="80" y="271"/>
                    </a:lnTo>
                    <a:lnTo>
                      <a:pt x="80" y="271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9"/>
                    </a:lnTo>
                    <a:lnTo>
                      <a:pt x="80" y="254"/>
                    </a:lnTo>
                    <a:lnTo>
                      <a:pt x="78" y="249"/>
                    </a:lnTo>
                    <a:lnTo>
                      <a:pt x="74" y="246"/>
                    </a:lnTo>
                    <a:lnTo>
                      <a:pt x="74" y="246"/>
                    </a:lnTo>
                    <a:lnTo>
                      <a:pt x="67" y="240"/>
                    </a:lnTo>
                    <a:lnTo>
                      <a:pt x="58" y="233"/>
                    </a:lnTo>
                    <a:lnTo>
                      <a:pt x="58" y="233"/>
                    </a:lnTo>
                    <a:lnTo>
                      <a:pt x="57" y="231"/>
                    </a:lnTo>
                    <a:lnTo>
                      <a:pt x="58" y="230"/>
                    </a:lnTo>
                    <a:lnTo>
                      <a:pt x="61" y="230"/>
                    </a:lnTo>
                    <a:lnTo>
                      <a:pt x="61" y="230"/>
                    </a:lnTo>
                    <a:lnTo>
                      <a:pt x="69" y="229"/>
                    </a:lnTo>
                    <a:lnTo>
                      <a:pt x="76" y="230"/>
                    </a:lnTo>
                    <a:lnTo>
                      <a:pt x="82" y="229"/>
                    </a:lnTo>
                    <a:lnTo>
                      <a:pt x="82" y="229"/>
                    </a:lnTo>
                    <a:lnTo>
                      <a:pt x="83" y="228"/>
                    </a:lnTo>
                    <a:lnTo>
                      <a:pt x="83" y="228"/>
                    </a:lnTo>
                    <a:lnTo>
                      <a:pt x="83" y="224"/>
                    </a:lnTo>
                    <a:lnTo>
                      <a:pt x="83" y="224"/>
                    </a:lnTo>
                    <a:lnTo>
                      <a:pt x="82" y="222"/>
                    </a:lnTo>
                    <a:lnTo>
                      <a:pt x="82" y="222"/>
                    </a:lnTo>
                    <a:lnTo>
                      <a:pt x="68" y="209"/>
                    </a:lnTo>
                    <a:lnTo>
                      <a:pt x="64" y="203"/>
                    </a:lnTo>
                    <a:lnTo>
                      <a:pt x="56" y="199"/>
                    </a:lnTo>
                    <a:lnTo>
                      <a:pt x="51" y="197"/>
                    </a:lnTo>
                    <a:lnTo>
                      <a:pt x="47" y="192"/>
                    </a:lnTo>
                    <a:lnTo>
                      <a:pt x="43" y="191"/>
                    </a:lnTo>
                    <a:lnTo>
                      <a:pt x="43" y="190"/>
                    </a:lnTo>
                    <a:lnTo>
                      <a:pt x="43" y="183"/>
                    </a:lnTo>
                    <a:lnTo>
                      <a:pt x="42" y="183"/>
                    </a:lnTo>
                    <a:lnTo>
                      <a:pt x="43" y="183"/>
                    </a:lnTo>
                    <a:lnTo>
                      <a:pt x="43" y="183"/>
                    </a:lnTo>
                    <a:lnTo>
                      <a:pt x="47" y="173"/>
                    </a:lnTo>
                    <a:lnTo>
                      <a:pt x="50" y="165"/>
                    </a:lnTo>
                    <a:lnTo>
                      <a:pt x="54" y="156"/>
                    </a:lnTo>
                    <a:lnTo>
                      <a:pt x="56" y="147"/>
                    </a:lnTo>
                    <a:lnTo>
                      <a:pt x="56" y="147"/>
                    </a:lnTo>
                    <a:lnTo>
                      <a:pt x="56" y="141"/>
                    </a:lnTo>
                    <a:lnTo>
                      <a:pt x="56" y="141"/>
                    </a:lnTo>
                    <a:lnTo>
                      <a:pt x="55" y="137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54" y="135"/>
                    </a:lnTo>
                    <a:lnTo>
                      <a:pt x="54" y="135"/>
                    </a:lnTo>
                    <a:lnTo>
                      <a:pt x="47" y="134"/>
                    </a:lnTo>
                    <a:lnTo>
                      <a:pt x="43" y="134"/>
                    </a:lnTo>
                    <a:lnTo>
                      <a:pt x="43" y="134"/>
                    </a:lnTo>
                    <a:lnTo>
                      <a:pt x="39" y="135"/>
                    </a:lnTo>
                    <a:lnTo>
                      <a:pt x="39" y="135"/>
                    </a:lnTo>
                    <a:lnTo>
                      <a:pt x="36" y="138"/>
                    </a:lnTo>
                    <a:lnTo>
                      <a:pt x="35" y="138"/>
                    </a:lnTo>
                    <a:lnTo>
                      <a:pt x="33" y="133"/>
                    </a:lnTo>
                    <a:lnTo>
                      <a:pt x="33" y="133"/>
                    </a:lnTo>
                    <a:lnTo>
                      <a:pt x="32" y="129"/>
                    </a:lnTo>
                    <a:lnTo>
                      <a:pt x="32" y="129"/>
                    </a:lnTo>
                    <a:lnTo>
                      <a:pt x="32" y="125"/>
                    </a:lnTo>
                    <a:lnTo>
                      <a:pt x="31" y="125"/>
                    </a:lnTo>
                    <a:lnTo>
                      <a:pt x="29" y="122"/>
                    </a:lnTo>
                    <a:lnTo>
                      <a:pt x="27" y="122"/>
                    </a:lnTo>
                    <a:lnTo>
                      <a:pt x="29" y="121"/>
                    </a:lnTo>
                    <a:lnTo>
                      <a:pt x="29" y="121"/>
                    </a:lnTo>
                    <a:lnTo>
                      <a:pt x="32" y="116"/>
                    </a:lnTo>
                    <a:lnTo>
                      <a:pt x="41" y="112"/>
                    </a:lnTo>
                    <a:lnTo>
                      <a:pt x="47" y="110"/>
                    </a:lnTo>
                    <a:lnTo>
                      <a:pt x="50" y="106"/>
                    </a:lnTo>
                    <a:lnTo>
                      <a:pt x="51" y="105"/>
                    </a:lnTo>
                    <a:lnTo>
                      <a:pt x="51" y="105"/>
                    </a:lnTo>
                    <a:lnTo>
                      <a:pt x="51" y="103"/>
                    </a:lnTo>
                    <a:lnTo>
                      <a:pt x="51" y="103"/>
                    </a:lnTo>
                    <a:lnTo>
                      <a:pt x="50" y="100"/>
                    </a:lnTo>
                    <a:lnTo>
                      <a:pt x="50" y="100"/>
                    </a:lnTo>
                    <a:lnTo>
                      <a:pt x="47" y="99"/>
                    </a:lnTo>
                    <a:lnTo>
                      <a:pt x="37" y="97"/>
                    </a:lnTo>
                    <a:lnTo>
                      <a:pt x="31" y="96"/>
                    </a:lnTo>
                    <a:lnTo>
                      <a:pt x="27" y="93"/>
                    </a:lnTo>
                    <a:lnTo>
                      <a:pt x="24" y="91"/>
                    </a:lnTo>
                    <a:lnTo>
                      <a:pt x="21" y="87"/>
                    </a:lnTo>
                    <a:lnTo>
                      <a:pt x="21" y="82"/>
                    </a:lnTo>
                    <a:lnTo>
                      <a:pt x="23" y="78"/>
                    </a:lnTo>
                    <a:lnTo>
                      <a:pt x="23" y="78"/>
                    </a:lnTo>
                    <a:lnTo>
                      <a:pt x="23" y="76"/>
                    </a:lnTo>
                    <a:lnTo>
                      <a:pt x="23" y="75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7" y="73"/>
                    </a:lnTo>
                    <a:lnTo>
                      <a:pt x="17" y="73"/>
                    </a:lnTo>
                    <a:lnTo>
                      <a:pt x="16" y="74"/>
                    </a:lnTo>
                    <a:lnTo>
                      <a:pt x="13" y="74"/>
                    </a:lnTo>
                    <a:lnTo>
                      <a:pt x="11" y="71"/>
                    </a:lnTo>
                    <a:lnTo>
                      <a:pt x="7" y="56"/>
                    </a:lnTo>
                    <a:lnTo>
                      <a:pt x="4" y="47"/>
                    </a:lnTo>
                    <a:lnTo>
                      <a:pt x="1" y="37"/>
                    </a:lnTo>
                    <a:lnTo>
                      <a:pt x="11" y="32"/>
                    </a:lnTo>
                    <a:lnTo>
                      <a:pt x="18" y="28"/>
                    </a:lnTo>
                    <a:lnTo>
                      <a:pt x="21" y="26"/>
                    </a:lnTo>
                    <a:lnTo>
                      <a:pt x="24" y="26"/>
                    </a:lnTo>
                    <a:lnTo>
                      <a:pt x="29" y="28"/>
                    </a:lnTo>
                    <a:lnTo>
                      <a:pt x="33" y="28"/>
                    </a:lnTo>
                    <a:lnTo>
                      <a:pt x="33" y="28"/>
                    </a:lnTo>
                    <a:lnTo>
                      <a:pt x="35" y="26"/>
                    </a:lnTo>
                    <a:lnTo>
                      <a:pt x="37" y="25"/>
                    </a:lnTo>
                    <a:lnTo>
                      <a:pt x="37" y="25"/>
                    </a:lnTo>
                    <a:lnTo>
                      <a:pt x="39" y="20"/>
                    </a:lnTo>
                    <a:lnTo>
                      <a:pt x="43" y="14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5" y="5"/>
                    </a:lnTo>
                    <a:lnTo>
                      <a:pt x="64" y="4"/>
                    </a:lnTo>
                    <a:lnTo>
                      <a:pt x="75" y="4"/>
                    </a:lnTo>
                    <a:lnTo>
                      <a:pt x="87" y="4"/>
                    </a:lnTo>
                    <a:lnTo>
                      <a:pt x="100" y="3"/>
                    </a:lnTo>
                    <a:lnTo>
                      <a:pt x="103" y="1"/>
                    </a:lnTo>
                    <a:lnTo>
                      <a:pt x="107" y="11"/>
                    </a:lnTo>
                    <a:lnTo>
                      <a:pt x="109" y="14"/>
                    </a:lnTo>
                    <a:lnTo>
                      <a:pt x="109" y="14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19" y="22"/>
                    </a:lnTo>
                    <a:lnTo>
                      <a:pt x="129" y="26"/>
                    </a:lnTo>
                    <a:lnTo>
                      <a:pt x="137" y="32"/>
                    </a:lnTo>
                    <a:lnTo>
                      <a:pt x="140" y="35"/>
                    </a:lnTo>
                    <a:lnTo>
                      <a:pt x="142" y="40"/>
                    </a:lnTo>
                    <a:lnTo>
                      <a:pt x="143" y="45"/>
                    </a:lnTo>
                    <a:lnTo>
                      <a:pt x="144" y="51"/>
                    </a:lnTo>
                    <a:lnTo>
                      <a:pt x="148" y="57"/>
                    </a:lnTo>
                    <a:lnTo>
                      <a:pt x="153" y="62"/>
                    </a:lnTo>
                    <a:lnTo>
                      <a:pt x="163" y="71"/>
                    </a:lnTo>
                    <a:lnTo>
                      <a:pt x="172" y="74"/>
                    </a:lnTo>
                    <a:lnTo>
                      <a:pt x="180" y="78"/>
                    </a:lnTo>
                    <a:lnTo>
                      <a:pt x="191" y="80"/>
                    </a:lnTo>
                    <a:lnTo>
                      <a:pt x="199" y="82"/>
                    </a:lnTo>
                    <a:lnTo>
                      <a:pt x="205" y="85"/>
                    </a:lnTo>
                    <a:lnTo>
                      <a:pt x="206" y="87"/>
                    </a:lnTo>
                    <a:lnTo>
                      <a:pt x="206" y="88"/>
                    </a:lnTo>
                    <a:lnTo>
                      <a:pt x="205" y="90"/>
                    </a:lnTo>
                    <a:lnTo>
                      <a:pt x="203" y="91"/>
                    </a:lnTo>
                    <a:lnTo>
                      <a:pt x="198" y="92"/>
                    </a:lnTo>
                    <a:lnTo>
                      <a:pt x="194" y="94"/>
                    </a:lnTo>
                    <a:lnTo>
                      <a:pt x="194" y="94"/>
                    </a:lnTo>
                    <a:lnTo>
                      <a:pt x="193" y="97"/>
                    </a:lnTo>
                    <a:lnTo>
                      <a:pt x="193" y="97"/>
                    </a:lnTo>
                    <a:lnTo>
                      <a:pt x="194" y="99"/>
                    </a:lnTo>
                    <a:lnTo>
                      <a:pt x="196" y="102"/>
                    </a:lnTo>
                    <a:lnTo>
                      <a:pt x="196" y="102"/>
                    </a:lnTo>
                    <a:lnTo>
                      <a:pt x="198" y="104"/>
                    </a:lnTo>
                    <a:lnTo>
                      <a:pt x="198" y="104"/>
                    </a:lnTo>
                    <a:lnTo>
                      <a:pt x="205" y="106"/>
                    </a:lnTo>
                    <a:lnTo>
                      <a:pt x="209" y="107"/>
                    </a:lnTo>
                    <a:lnTo>
                      <a:pt x="210" y="109"/>
                    </a:lnTo>
                    <a:lnTo>
                      <a:pt x="210" y="110"/>
                    </a:lnTo>
                    <a:lnTo>
                      <a:pt x="207" y="112"/>
                    </a:lnTo>
                    <a:lnTo>
                      <a:pt x="209" y="112"/>
                    </a:lnTo>
                    <a:lnTo>
                      <a:pt x="209" y="112"/>
                    </a:lnTo>
                    <a:lnTo>
                      <a:pt x="209" y="112"/>
                    </a:lnTo>
                    <a:lnTo>
                      <a:pt x="199" y="119"/>
                    </a:lnTo>
                    <a:lnTo>
                      <a:pt x="199" y="119"/>
                    </a:lnTo>
                    <a:lnTo>
                      <a:pt x="198" y="122"/>
                    </a:lnTo>
                    <a:lnTo>
                      <a:pt x="197" y="124"/>
                    </a:lnTo>
                    <a:lnTo>
                      <a:pt x="197" y="124"/>
                    </a:lnTo>
                    <a:lnTo>
                      <a:pt x="197" y="125"/>
                    </a:lnTo>
                    <a:lnTo>
                      <a:pt x="198" y="125"/>
                    </a:lnTo>
                    <a:lnTo>
                      <a:pt x="198" y="125"/>
                    </a:lnTo>
                    <a:lnTo>
                      <a:pt x="205" y="127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21" y="133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8" y="134"/>
                    </a:lnTo>
                    <a:lnTo>
                      <a:pt x="228" y="134"/>
                    </a:lnTo>
                    <a:lnTo>
                      <a:pt x="240" y="134"/>
                    </a:lnTo>
                    <a:lnTo>
                      <a:pt x="240" y="134"/>
                    </a:lnTo>
                    <a:lnTo>
                      <a:pt x="243" y="134"/>
                    </a:lnTo>
                    <a:lnTo>
                      <a:pt x="248" y="136"/>
                    </a:lnTo>
                    <a:lnTo>
                      <a:pt x="248" y="136"/>
                    </a:lnTo>
                    <a:lnTo>
                      <a:pt x="252" y="140"/>
                    </a:lnTo>
                    <a:lnTo>
                      <a:pt x="254" y="146"/>
                    </a:lnTo>
                    <a:lnTo>
                      <a:pt x="255" y="146"/>
                    </a:lnTo>
                    <a:lnTo>
                      <a:pt x="258" y="149"/>
                    </a:lnTo>
                    <a:lnTo>
                      <a:pt x="258" y="149"/>
                    </a:lnTo>
                    <a:lnTo>
                      <a:pt x="259" y="149"/>
                    </a:lnTo>
                    <a:lnTo>
                      <a:pt x="260" y="149"/>
                    </a:lnTo>
                    <a:lnTo>
                      <a:pt x="261" y="147"/>
                    </a:lnTo>
                    <a:lnTo>
                      <a:pt x="264" y="142"/>
                    </a:lnTo>
                    <a:lnTo>
                      <a:pt x="267" y="136"/>
                    </a:lnTo>
                    <a:lnTo>
                      <a:pt x="272" y="130"/>
                    </a:lnTo>
                    <a:lnTo>
                      <a:pt x="277" y="127"/>
                    </a:lnTo>
                    <a:lnTo>
                      <a:pt x="283" y="127"/>
                    </a:lnTo>
                    <a:lnTo>
                      <a:pt x="290" y="128"/>
                    </a:lnTo>
                    <a:lnTo>
                      <a:pt x="296" y="130"/>
                    </a:lnTo>
                    <a:lnTo>
                      <a:pt x="302" y="133"/>
                    </a:lnTo>
                    <a:lnTo>
                      <a:pt x="303" y="133"/>
                    </a:lnTo>
                    <a:lnTo>
                      <a:pt x="303" y="133"/>
                    </a:lnTo>
                    <a:lnTo>
                      <a:pt x="304" y="133"/>
                    </a:lnTo>
                    <a:lnTo>
                      <a:pt x="304" y="133"/>
                    </a:lnTo>
                    <a:lnTo>
                      <a:pt x="300" y="133"/>
                    </a:lnTo>
                    <a:lnTo>
                      <a:pt x="297" y="134"/>
                    </a:lnTo>
                    <a:lnTo>
                      <a:pt x="297" y="134"/>
                    </a:lnTo>
                    <a:lnTo>
                      <a:pt x="293" y="136"/>
                    </a:lnTo>
                    <a:lnTo>
                      <a:pt x="291" y="138"/>
                    </a:lnTo>
                    <a:lnTo>
                      <a:pt x="291" y="138"/>
                    </a:lnTo>
                    <a:lnTo>
                      <a:pt x="287" y="141"/>
                    </a:lnTo>
                    <a:lnTo>
                      <a:pt x="285" y="143"/>
                    </a:lnTo>
                    <a:lnTo>
                      <a:pt x="285" y="143"/>
                    </a:lnTo>
                    <a:lnTo>
                      <a:pt x="285" y="148"/>
                    </a:lnTo>
                    <a:lnTo>
                      <a:pt x="285" y="148"/>
                    </a:lnTo>
                    <a:lnTo>
                      <a:pt x="287" y="149"/>
                    </a:lnTo>
                    <a:lnTo>
                      <a:pt x="293" y="156"/>
                    </a:lnTo>
                    <a:lnTo>
                      <a:pt x="299" y="164"/>
                    </a:lnTo>
                    <a:lnTo>
                      <a:pt x="304" y="167"/>
                    </a:lnTo>
                    <a:lnTo>
                      <a:pt x="303" y="178"/>
                    </a:lnTo>
                    <a:lnTo>
                      <a:pt x="302" y="183"/>
                    </a:lnTo>
                    <a:lnTo>
                      <a:pt x="303" y="183"/>
                    </a:lnTo>
                    <a:lnTo>
                      <a:pt x="302" y="183"/>
                    </a:lnTo>
                    <a:lnTo>
                      <a:pt x="302" y="183"/>
                    </a:lnTo>
                    <a:lnTo>
                      <a:pt x="297" y="189"/>
                    </a:lnTo>
                    <a:lnTo>
                      <a:pt x="297" y="189"/>
                    </a:lnTo>
                    <a:lnTo>
                      <a:pt x="295" y="191"/>
                    </a:lnTo>
                    <a:lnTo>
                      <a:pt x="295" y="191"/>
                    </a:lnTo>
                    <a:lnTo>
                      <a:pt x="295" y="192"/>
                    </a:lnTo>
                    <a:lnTo>
                      <a:pt x="293" y="195"/>
                    </a:lnTo>
                    <a:lnTo>
                      <a:pt x="293" y="195"/>
                    </a:lnTo>
                    <a:lnTo>
                      <a:pt x="292" y="206"/>
                    </a:lnTo>
                    <a:lnTo>
                      <a:pt x="292" y="206"/>
                    </a:lnTo>
                    <a:lnTo>
                      <a:pt x="292" y="212"/>
                    </a:lnTo>
                    <a:lnTo>
                      <a:pt x="292" y="212"/>
                    </a:lnTo>
                    <a:lnTo>
                      <a:pt x="293" y="218"/>
                    </a:lnTo>
                    <a:lnTo>
                      <a:pt x="297" y="227"/>
                    </a:lnTo>
                    <a:lnTo>
                      <a:pt x="302" y="235"/>
                    </a:lnTo>
                    <a:lnTo>
                      <a:pt x="308" y="240"/>
                    </a:lnTo>
                    <a:lnTo>
                      <a:pt x="314" y="246"/>
                    </a:lnTo>
                    <a:lnTo>
                      <a:pt x="321" y="251"/>
                    </a:lnTo>
                    <a:lnTo>
                      <a:pt x="334" y="259"/>
                    </a:lnTo>
                    <a:lnTo>
                      <a:pt x="334" y="259"/>
                    </a:lnTo>
                    <a:lnTo>
                      <a:pt x="334" y="2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8" name="Freeform 576"/>
              <p:cNvSpPr>
                <a:spLocks/>
              </p:cNvSpPr>
              <p:nvPr/>
            </p:nvSpPr>
            <p:spPr bwMode="auto">
              <a:xfrm>
                <a:off x="5110163" y="4475163"/>
                <a:ext cx="511175" cy="300038"/>
              </a:xfrm>
              <a:custGeom>
                <a:avLst/>
                <a:gdLst>
                  <a:gd name="T0" fmla="*/ 291 w 322"/>
                  <a:gd name="T1" fmla="*/ 89 h 189"/>
                  <a:gd name="T2" fmla="*/ 282 w 322"/>
                  <a:gd name="T3" fmla="*/ 81 h 189"/>
                  <a:gd name="T4" fmla="*/ 265 w 322"/>
                  <a:gd name="T5" fmla="*/ 68 h 189"/>
                  <a:gd name="T6" fmla="*/ 254 w 322"/>
                  <a:gd name="T7" fmla="*/ 53 h 189"/>
                  <a:gd name="T8" fmla="*/ 257 w 322"/>
                  <a:gd name="T9" fmla="*/ 37 h 189"/>
                  <a:gd name="T10" fmla="*/ 262 w 322"/>
                  <a:gd name="T11" fmla="*/ 24 h 189"/>
                  <a:gd name="T12" fmla="*/ 248 w 322"/>
                  <a:gd name="T13" fmla="*/ 13 h 189"/>
                  <a:gd name="T14" fmla="*/ 212 w 322"/>
                  <a:gd name="T15" fmla="*/ 2 h 189"/>
                  <a:gd name="T16" fmla="*/ 191 w 322"/>
                  <a:gd name="T17" fmla="*/ 4 h 189"/>
                  <a:gd name="T18" fmla="*/ 176 w 322"/>
                  <a:gd name="T19" fmla="*/ 14 h 189"/>
                  <a:gd name="T20" fmla="*/ 137 w 322"/>
                  <a:gd name="T21" fmla="*/ 13 h 189"/>
                  <a:gd name="T22" fmla="*/ 122 w 322"/>
                  <a:gd name="T23" fmla="*/ 19 h 189"/>
                  <a:gd name="T24" fmla="*/ 93 w 322"/>
                  <a:gd name="T25" fmla="*/ 24 h 189"/>
                  <a:gd name="T26" fmla="*/ 83 w 322"/>
                  <a:gd name="T27" fmla="*/ 20 h 189"/>
                  <a:gd name="T28" fmla="*/ 80 w 322"/>
                  <a:gd name="T29" fmla="*/ 33 h 189"/>
                  <a:gd name="T30" fmla="*/ 56 w 322"/>
                  <a:gd name="T31" fmla="*/ 57 h 189"/>
                  <a:gd name="T32" fmla="*/ 38 w 322"/>
                  <a:gd name="T33" fmla="*/ 75 h 189"/>
                  <a:gd name="T34" fmla="*/ 31 w 322"/>
                  <a:gd name="T35" fmla="*/ 96 h 189"/>
                  <a:gd name="T36" fmla="*/ 15 w 322"/>
                  <a:gd name="T37" fmla="*/ 108 h 189"/>
                  <a:gd name="T38" fmla="*/ 7 w 322"/>
                  <a:gd name="T39" fmla="*/ 124 h 189"/>
                  <a:gd name="T40" fmla="*/ 14 w 322"/>
                  <a:gd name="T41" fmla="*/ 139 h 189"/>
                  <a:gd name="T42" fmla="*/ 2 w 322"/>
                  <a:gd name="T43" fmla="*/ 148 h 189"/>
                  <a:gd name="T44" fmla="*/ 7 w 322"/>
                  <a:gd name="T45" fmla="*/ 152 h 189"/>
                  <a:gd name="T46" fmla="*/ 21 w 322"/>
                  <a:gd name="T47" fmla="*/ 143 h 189"/>
                  <a:gd name="T48" fmla="*/ 39 w 322"/>
                  <a:gd name="T49" fmla="*/ 131 h 189"/>
                  <a:gd name="T50" fmla="*/ 61 w 322"/>
                  <a:gd name="T51" fmla="*/ 139 h 189"/>
                  <a:gd name="T52" fmla="*/ 61 w 322"/>
                  <a:gd name="T53" fmla="*/ 153 h 189"/>
                  <a:gd name="T54" fmla="*/ 73 w 322"/>
                  <a:gd name="T55" fmla="*/ 184 h 189"/>
                  <a:gd name="T56" fmla="*/ 106 w 322"/>
                  <a:gd name="T57" fmla="*/ 179 h 189"/>
                  <a:gd name="T58" fmla="*/ 135 w 322"/>
                  <a:gd name="T59" fmla="*/ 179 h 189"/>
                  <a:gd name="T60" fmla="*/ 147 w 322"/>
                  <a:gd name="T61" fmla="*/ 164 h 189"/>
                  <a:gd name="T62" fmla="*/ 153 w 322"/>
                  <a:gd name="T63" fmla="*/ 149 h 189"/>
                  <a:gd name="T64" fmla="*/ 161 w 322"/>
                  <a:gd name="T65" fmla="*/ 140 h 189"/>
                  <a:gd name="T66" fmla="*/ 175 w 322"/>
                  <a:gd name="T67" fmla="*/ 130 h 189"/>
                  <a:gd name="T68" fmla="*/ 178 w 322"/>
                  <a:gd name="T69" fmla="*/ 139 h 189"/>
                  <a:gd name="T70" fmla="*/ 181 w 322"/>
                  <a:gd name="T71" fmla="*/ 152 h 189"/>
                  <a:gd name="T72" fmla="*/ 206 w 322"/>
                  <a:gd name="T73" fmla="*/ 168 h 189"/>
                  <a:gd name="T74" fmla="*/ 200 w 322"/>
                  <a:gd name="T75" fmla="*/ 177 h 189"/>
                  <a:gd name="T76" fmla="*/ 212 w 322"/>
                  <a:gd name="T77" fmla="*/ 188 h 189"/>
                  <a:gd name="T78" fmla="*/ 218 w 322"/>
                  <a:gd name="T79" fmla="*/ 179 h 189"/>
                  <a:gd name="T80" fmla="*/ 226 w 322"/>
                  <a:gd name="T81" fmla="*/ 159 h 189"/>
                  <a:gd name="T82" fmla="*/ 235 w 322"/>
                  <a:gd name="T83" fmla="*/ 150 h 189"/>
                  <a:gd name="T84" fmla="*/ 238 w 322"/>
                  <a:gd name="T85" fmla="*/ 126 h 189"/>
                  <a:gd name="T86" fmla="*/ 244 w 322"/>
                  <a:gd name="T87" fmla="*/ 127 h 189"/>
                  <a:gd name="T88" fmla="*/ 250 w 322"/>
                  <a:gd name="T89" fmla="*/ 131 h 189"/>
                  <a:gd name="T90" fmla="*/ 262 w 322"/>
                  <a:gd name="T91" fmla="*/ 148 h 189"/>
                  <a:gd name="T92" fmla="*/ 279 w 322"/>
                  <a:gd name="T93" fmla="*/ 140 h 189"/>
                  <a:gd name="T94" fmla="*/ 291 w 322"/>
                  <a:gd name="T95" fmla="*/ 143 h 189"/>
                  <a:gd name="T96" fmla="*/ 297 w 322"/>
                  <a:gd name="T97" fmla="*/ 150 h 189"/>
                  <a:gd name="T98" fmla="*/ 298 w 322"/>
                  <a:gd name="T99" fmla="*/ 144 h 189"/>
                  <a:gd name="T100" fmla="*/ 293 w 322"/>
                  <a:gd name="T101" fmla="*/ 120 h 189"/>
                  <a:gd name="T102" fmla="*/ 300 w 322"/>
                  <a:gd name="T103" fmla="*/ 112 h 189"/>
                  <a:gd name="T104" fmla="*/ 319 w 322"/>
                  <a:gd name="T105" fmla="*/ 121 h 189"/>
                  <a:gd name="T106" fmla="*/ 319 w 322"/>
                  <a:gd name="T107" fmla="*/ 111 h 189"/>
                  <a:gd name="T108" fmla="*/ 317 w 322"/>
                  <a:gd name="T109" fmla="*/ 97 h 189"/>
                  <a:gd name="T110" fmla="*/ 321 w 322"/>
                  <a:gd name="T111" fmla="*/ 84 h 189"/>
                  <a:gd name="T112" fmla="*/ 316 w 322"/>
                  <a:gd name="T113" fmla="*/ 7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2" h="189">
                    <a:moveTo>
                      <a:pt x="298" y="88"/>
                    </a:moveTo>
                    <a:lnTo>
                      <a:pt x="296" y="90"/>
                    </a:lnTo>
                    <a:lnTo>
                      <a:pt x="293" y="90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86" y="87"/>
                    </a:lnTo>
                    <a:lnTo>
                      <a:pt x="285" y="84"/>
                    </a:lnTo>
                    <a:lnTo>
                      <a:pt x="282" y="81"/>
                    </a:lnTo>
                    <a:lnTo>
                      <a:pt x="279" y="76"/>
                    </a:lnTo>
                    <a:lnTo>
                      <a:pt x="275" y="72"/>
                    </a:lnTo>
                    <a:lnTo>
                      <a:pt x="269" y="69"/>
                    </a:lnTo>
                    <a:lnTo>
                      <a:pt x="265" y="68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55" y="57"/>
                    </a:lnTo>
                    <a:lnTo>
                      <a:pt x="254" y="53"/>
                    </a:lnTo>
                    <a:lnTo>
                      <a:pt x="253" y="49"/>
                    </a:lnTo>
                    <a:lnTo>
                      <a:pt x="254" y="45"/>
                    </a:lnTo>
                    <a:lnTo>
                      <a:pt x="255" y="41"/>
                    </a:lnTo>
                    <a:lnTo>
                      <a:pt x="257" y="37"/>
                    </a:lnTo>
                    <a:lnTo>
                      <a:pt x="262" y="33"/>
                    </a:lnTo>
                    <a:lnTo>
                      <a:pt x="262" y="31"/>
                    </a:lnTo>
                    <a:lnTo>
                      <a:pt x="263" y="28"/>
                    </a:lnTo>
                    <a:lnTo>
                      <a:pt x="262" y="24"/>
                    </a:lnTo>
                    <a:lnTo>
                      <a:pt x="260" y="16"/>
                    </a:lnTo>
                    <a:lnTo>
                      <a:pt x="257" y="15"/>
                    </a:lnTo>
                    <a:lnTo>
                      <a:pt x="255" y="14"/>
                    </a:lnTo>
                    <a:lnTo>
                      <a:pt x="248" y="13"/>
                    </a:lnTo>
                    <a:lnTo>
                      <a:pt x="232" y="9"/>
                    </a:lnTo>
                    <a:lnTo>
                      <a:pt x="226" y="8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195" y="2"/>
                    </a:lnTo>
                    <a:lnTo>
                      <a:pt x="191" y="4"/>
                    </a:lnTo>
                    <a:lnTo>
                      <a:pt x="187" y="8"/>
                    </a:lnTo>
                    <a:lnTo>
                      <a:pt x="184" y="10"/>
                    </a:lnTo>
                    <a:lnTo>
                      <a:pt x="181" y="13"/>
                    </a:lnTo>
                    <a:lnTo>
                      <a:pt x="176" y="14"/>
                    </a:lnTo>
                    <a:lnTo>
                      <a:pt x="169" y="15"/>
                    </a:lnTo>
                    <a:lnTo>
                      <a:pt x="158" y="14"/>
                    </a:lnTo>
                    <a:lnTo>
                      <a:pt x="148" y="14"/>
                    </a:lnTo>
                    <a:lnTo>
                      <a:pt x="137" y="13"/>
                    </a:lnTo>
                    <a:lnTo>
                      <a:pt x="122" y="12"/>
                    </a:lnTo>
                    <a:lnTo>
                      <a:pt x="123" y="14"/>
                    </a:lnTo>
                    <a:lnTo>
                      <a:pt x="123" y="16"/>
                    </a:lnTo>
                    <a:lnTo>
                      <a:pt x="122" y="19"/>
                    </a:lnTo>
                    <a:lnTo>
                      <a:pt x="118" y="21"/>
                    </a:lnTo>
                    <a:lnTo>
                      <a:pt x="111" y="22"/>
                    </a:lnTo>
                    <a:lnTo>
                      <a:pt x="101" y="24"/>
                    </a:lnTo>
                    <a:lnTo>
                      <a:pt x="93" y="24"/>
                    </a:lnTo>
                    <a:lnTo>
                      <a:pt x="89" y="22"/>
                    </a:lnTo>
                    <a:lnTo>
                      <a:pt x="87" y="21"/>
                    </a:lnTo>
                    <a:lnTo>
                      <a:pt x="85" y="20"/>
                    </a:lnTo>
                    <a:lnTo>
                      <a:pt x="83" y="20"/>
                    </a:lnTo>
                    <a:lnTo>
                      <a:pt x="81" y="21"/>
                    </a:lnTo>
                    <a:lnTo>
                      <a:pt x="80" y="22"/>
                    </a:lnTo>
                    <a:lnTo>
                      <a:pt x="81" y="31"/>
                    </a:lnTo>
                    <a:lnTo>
                      <a:pt x="80" y="33"/>
                    </a:lnTo>
                    <a:lnTo>
                      <a:pt x="80" y="34"/>
                    </a:lnTo>
                    <a:lnTo>
                      <a:pt x="74" y="39"/>
                    </a:lnTo>
                    <a:lnTo>
                      <a:pt x="62" y="50"/>
                    </a:lnTo>
                    <a:lnTo>
                      <a:pt x="56" y="57"/>
                    </a:lnTo>
                    <a:lnTo>
                      <a:pt x="50" y="63"/>
                    </a:lnTo>
                    <a:lnTo>
                      <a:pt x="44" y="69"/>
                    </a:lnTo>
                    <a:lnTo>
                      <a:pt x="39" y="74"/>
                    </a:lnTo>
                    <a:lnTo>
                      <a:pt x="38" y="75"/>
                    </a:lnTo>
                    <a:lnTo>
                      <a:pt x="37" y="77"/>
                    </a:lnTo>
                    <a:lnTo>
                      <a:pt x="34" y="81"/>
                    </a:lnTo>
                    <a:lnTo>
                      <a:pt x="33" y="91"/>
                    </a:lnTo>
                    <a:lnTo>
                      <a:pt x="31" y="96"/>
                    </a:lnTo>
                    <a:lnTo>
                      <a:pt x="30" y="97"/>
                    </a:lnTo>
                    <a:lnTo>
                      <a:pt x="21" y="102"/>
                    </a:lnTo>
                    <a:lnTo>
                      <a:pt x="17" y="105"/>
                    </a:lnTo>
                    <a:lnTo>
                      <a:pt x="15" y="108"/>
                    </a:lnTo>
                    <a:lnTo>
                      <a:pt x="14" y="111"/>
                    </a:lnTo>
                    <a:lnTo>
                      <a:pt x="9" y="115"/>
                    </a:lnTo>
                    <a:lnTo>
                      <a:pt x="7" y="119"/>
                    </a:lnTo>
                    <a:lnTo>
                      <a:pt x="7" y="124"/>
                    </a:lnTo>
                    <a:lnTo>
                      <a:pt x="9" y="126"/>
                    </a:lnTo>
                    <a:lnTo>
                      <a:pt x="12" y="131"/>
                    </a:lnTo>
                    <a:lnTo>
                      <a:pt x="14" y="133"/>
                    </a:lnTo>
                    <a:lnTo>
                      <a:pt x="14" y="139"/>
                    </a:lnTo>
                    <a:lnTo>
                      <a:pt x="13" y="139"/>
                    </a:lnTo>
                    <a:lnTo>
                      <a:pt x="9" y="143"/>
                    </a:lnTo>
                    <a:lnTo>
                      <a:pt x="6" y="145"/>
                    </a:lnTo>
                    <a:lnTo>
                      <a:pt x="2" y="148"/>
                    </a:lnTo>
                    <a:lnTo>
                      <a:pt x="0" y="150"/>
                    </a:lnTo>
                    <a:lnTo>
                      <a:pt x="0" y="151"/>
                    </a:lnTo>
                    <a:lnTo>
                      <a:pt x="1" y="152"/>
                    </a:lnTo>
                    <a:lnTo>
                      <a:pt x="7" y="152"/>
                    </a:lnTo>
                    <a:lnTo>
                      <a:pt x="12" y="151"/>
                    </a:lnTo>
                    <a:lnTo>
                      <a:pt x="15" y="150"/>
                    </a:lnTo>
                    <a:lnTo>
                      <a:pt x="18" y="149"/>
                    </a:lnTo>
                    <a:lnTo>
                      <a:pt x="21" y="143"/>
                    </a:lnTo>
                    <a:lnTo>
                      <a:pt x="26" y="138"/>
                    </a:lnTo>
                    <a:lnTo>
                      <a:pt x="29" y="133"/>
                    </a:lnTo>
                    <a:lnTo>
                      <a:pt x="33" y="133"/>
                    </a:lnTo>
                    <a:lnTo>
                      <a:pt x="39" y="131"/>
                    </a:lnTo>
                    <a:lnTo>
                      <a:pt x="50" y="130"/>
                    </a:lnTo>
                    <a:lnTo>
                      <a:pt x="52" y="131"/>
                    </a:lnTo>
                    <a:lnTo>
                      <a:pt x="55" y="133"/>
                    </a:lnTo>
                    <a:lnTo>
                      <a:pt x="61" y="139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1" y="149"/>
                    </a:lnTo>
                    <a:lnTo>
                      <a:pt x="61" y="153"/>
                    </a:lnTo>
                    <a:lnTo>
                      <a:pt x="67" y="168"/>
                    </a:lnTo>
                    <a:lnTo>
                      <a:pt x="71" y="176"/>
                    </a:lnTo>
                    <a:lnTo>
                      <a:pt x="73" y="180"/>
                    </a:lnTo>
                    <a:lnTo>
                      <a:pt x="73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95" y="181"/>
                    </a:lnTo>
                    <a:lnTo>
                      <a:pt x="106" y="179"/>
                    </a:lnTo>
                    <a:lnTo>
                      <a:pt x="117" y="179"/>
                    </a:lnTo>
                    <a:lnTo>
                      <a:pt x="129" y="180"/>
                    </a:lnTo>
                    <a:lnTo>
                      <a:pt x="131" y="180"/>
                    </a:lnTo>
                    <a:lnTo>
                      <a:pt x="135" y="179"/>
                    </a:lnTo>
                    <a:lnTo>
                      <a:pt x="138" y="175"/>
                    </a:lnTo>
                    <a:lnTo>
                      <a:pt x="141" y="173"/>
                    </a:lnTo>
                    <a:lnTo>
                      <a:pt x="143" y="168"/>
                    </a:lnTo>
                    <a:lnTo>
                      <a:pt x="147" y="164"/>
                    </a:lnTo>
                    <a:lnTo>
                      <a:pt x="154" y="159"/>
                    </a:lnTo>
                    <a:lnTo>
                      <a:pt x="155" y="157"/>
                    </a:lnTo>
                    <a:lnTo>
                      <a:pt x="154" y="152"/>
                    </a:lnTo>
                    <a:lnTo>
                      <a:pt x="153" y="149"/>
                    </a:lnTo>
                    <a:lnTo>
                      <a:pt x="153" y="146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61" y="140"/>
                    </a:lnTo>
                    <a:lnTo>
                      <a:pt x="166" y="136"/>
                    </a:lnTo>
                    <a:lnTo>
                      <a:pt x="170" y="131"/>
                    </a:lnTo>
                    <a:lnTo>
                      <a:pt x="173" y="130"/>
                    </a:lnTo>
                    <a:lnTo>
                      <a:pt x="175" y="130"/>
                    </a:lnTo>
                    <a:lnTo>
                      <a:pt x="178" y="130"/>
                    </a:lnTo>
                    <a:lnTo>
                      <a:pt x="179" y="132"/>
                    </a:lnTo>
                    <a:lnTo>
                      <a:pt x="179" y="134"/>
                    </a:lnTo>
                    <a:lnTo>
                      <a:pt x="178" y="139"/>
                    </a:lnTo>
                    <a:lnTo>
                      <a:pt x="176" y="145"/>
                    </a:lnTo>
                    <a:lnTo>
                      <a:pt x="178" y="148"/>
                    </a:lnTo>
                    <a:lnTo>
                      <a:pt x="179" y="150"/>
                    </a:lnTo>
                    <a:lnTo>
                      <a:pt x="181" y="152"/>
                    </a:lnTo>
                    <a:lnTo>
                      <a:pt x="192" y="163"/>
                    </a:lnTo>
                    <a:lnTo>
                      <a:pt x="195" y="164"/>
                    </a:lnTo>
                    <a:lnTo>
                      <a:pt x="204" y="167"/>
                    </a:lnTo>
                    <a:lnTo>
                      <a:pt x="206" y="168"/>
                    </a:lnTo>
                    <a:lnTo>
                      <a:pt x="206" y="169"/>
                    </a:lnTo>
                    <a:lnTo>
                      <a:pt x="204" y="171"/>
                    </a:lnTo>
                    <a:lnTo>
                      <a:pt x="201" y="174"/>
                    </a:lnTo>
                    <a:lnTo>
                      <a:pt x="200" y="177"/>
                    </a:lnTo>
                    <a:lnTo>
                      <a:pt x="201" y="180"/>
                    </a:lnTo>
                    <a:lnTo>
                      <a:pt x="204" y="182"/>
                    </a:lnTo>
                    <a:lnTo>
                      <a:pt x="206" y="184"/>
                    </a:lnTo>
                    <a:lnTo>
                      <a:pt x="212" y="188"/>
                    </a:lnTo>
                    <a:lnTo>
                      <a:pt x="215" y="189"/>
                    </a:lnTo>
                    <a:lnTo>
                      <a:pt x="220" y="189"/>
                    </a:lnTo>
                    <a:lnTo>
                      <a:pt x="220" y="183"/>
                    </a:lnTo>
                    <a:lnTo>
                      <a:pt x="218" y="179"/>
                    </a:lnTo>
                    <a:lnTo>
                      <a:pt x="218" y="174"/>
                    </a:lnTo>
                    <a:lnTo>
                      <a:pt x="219" y="169"/>
                    </a:lnTo>
                    <a:lnTo>
                      <a:pt x="222" y="164"/>
                    </a:lnTo>
                    <a:lnTo>
                      <a:pt x="226" y="159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4" y="152"/>
                    </a:lnTo>
                    <a:lnTo>
                      <a:pt x="235" y="150"/>
                    </a:lnTo>
                    <a:lnTo>
                      <a:pt x="237" y="143"/>
                    </a:lnTo>
                    <a:lnTo>
                      <a:pt x="238" y="137"/>
                    </a:lnTo>
                    <a:lnTo>
                      <a:pt x="238" y="130"/>
                    </a:lnTo>
                    <a:lnTo>
                      <a:pt x="238" y="126"/>
                    </a:lnTo>
                    <a:lnTo>
                      <a:pt x="238" y="124"/>
                    </a:lnTo>
                    <a:lnTo>
                      <a:pt x="240" y="124"/>
                    </a:lnTo>
                    <a:lnTo>
                      <a:pt x="241" y="125"/>
                    </a:lnTo>
                    <a:lnTo>
                      <a:pt x="244" y="127"/>
                    </a:lnTo>
                    <a:lnTo>
                      <a:pt x="244" y="127"/>
                    </a:lnTo>
                    <a:lnTo>
                      <a:pt x="247" y="128"/>
                    </a:lnTo>
                    <a:lnTo>
                      <a:pt x="248" y="128"/>
                    </a:lnTo>
                    <a:lnTo>
                      <a:pt x="250" y="131"/>
                    </a:lnTo>
                    <a:lnTo>
                      <a:pt x="253" y="136"/>
                    </a:lnTo>
                    <a:lnTo>
                      <a:pt x="256" y="142"/>
                    </a:lnTo>
                    <a:lnTo>
                      <a:pt x="260" y="146"/>
                    </a:lnTo>
                    <a:lnTo>
                      <a:pt x="262" y="148"/>
                    </a:lnTo>
                    <a:lnTo>
                      <a:pt x="263" y="148"/>
                    </a:lnTo>
                    <a:lnTo>
                      <a:pt x="268" y="145"/>
                    </a:lnTo>
                    <a:lnTo>
                      <a:pt x="274" y="142"/>
                    </a:lnTo>
                    <a:lnTo>
                      <a:pt x="279" y="140"/>
                    </a:lnTo>
                    <a:lnTo>
                      <a:pt x="282" y="139"/>
                    </a:lnTo>
                    <a:lnTo>
                      <a:pt x="286" y="139"/>
                    </a:lnTo>
                    <a:lnTo>
                      <a:pt x="288" y="140"/>
                    </a:lnTo>
                    <a:lnTo>
                      <a:pt x="291" y="143"/>
                    </a:lnTo>
                    <a:lnTo>
                      <a:pt x="291" y="144"/>
                    </a:lnTo>
                    <a:lnTo>
                      <a:pt x="292" y="148"/>
                    </a:lnTo>
                    <a:lnTo>
                      <a:pt x="293" y="150"/>
                    </a:lnTo>
                    <a:lnTo>
                      <a:pt x="297" y="150"/>
                    </a:lnTo>
                    <a:lnTo>
                      <a:pt x="298" y="150"/>
                    </a:lnTo>
                    <a:lnTo>
                      <a:pt x="299" y="149"/>
                    </a:lnTo>
                    <a:lnTo>
                      <a:pt x="299" y="146"/>
                    </a:lnTo>
                    <a:lnTo>
                      <a:pt x="298" y="144"/>
                    </a:lnTo>
                    <a:lnTo>
                      <a:pt x="294" y="132"/>
                    </a:lnTo>
                    <a:lnTo>
                      <a:pt x="293" y="127"/>
                    </a:lnTo>
                    <a:lnTo>
                      <a:pt x="292" y="124"/>
                    </a:lnTo>
                    <a:lnTo>
                      <a:pt x="293" y="120"/>
                    </a:lnTo>
                    <a:lnTo>
                      <a:pt x="296" y="115"/>
                    </a:lnTo>
                    <a:lnTo>
                      <a:pt x="297" y="113"/>
                    </a:lnTo>
                    <a:lnTo>
                      <a:pt x="298" y="112"/>
                    </a:lnTo>
                    <a:lnTo>
                      <a:pt x="300" y="112"/>
                    </a:lnTo>
                    <a:lnTo>
                      <a:pt x="303" y="113"/>
                    </a:lnTo>
                    <a:lnTo>
                      <a:pt x="309" y="115"/>
                    </a:lnTo>
                    <a:lnTo>
                      <a:pt x="315" y="120"/>
                    </a:lnTo>
                    <a:lnTo>
                      <a:pt x="319" y="121"/>
                    </a:lnTo>
                    <a:lnTo>
                      <a:pt x="321" y="120"/>
                    </a:lnTo>
                    <a:lnTo>
                      <a:pt x="322" y="119"/>
                    </a:lnTo>
                    <a:lnTo>
                      <a:pt x="321" y="115"/>
                    </a:lnTo>
                    <a:lnTo>
                      <a:pt x="319" y="111"/>
                    </a:lnTo>
                    <a:lnTo>
                      <a:pt x="315" y="106"/>
                    </a:lnTo>
                    <a:lnTo>
                      <a:pt x="313" y="105"/>
                    </a:lnTo>
                    <a:lnTo>
                      <a:pt x="315" y="101"/>
                    </a:lnTo>
                    <a:lnTo>
                      <a:pt x="317" y="97"/>
                    </a:lnTo>
                    <a:lnTo>
                      <a:pt x="318" y="96"/>
                    </a:lnTo>
                    <a:lnTo>
                      <a:pt x="318" y="93"/>
                    </a:lnTo>
                    <a:lnTo>
                      <a:pt x="319" y="90"/>
                    </a:lnTo>
                    <a:lnTo>
                      <a:pt x="321" y="84"/>
                    </a:lnTo>
                    <a:lnTo>
                      <a:pt x="321" y="80"/>
                    </a:lnTo>
                    <a:lnTo>
                      <a:pt x="321" y="74"/>
                    </a:lnTo>
                    <a:lnTo>
                      <a:pt x="319" y="74"/>
                    </a:lnTo>
                    <a:lnTo>
                      <a:pt x="316" y="75"/>
                    </a:lnTo>
                    <a:lnTo>
                      <a:pt x="313" y="77"/>
                    </a:lnTo>
                    <a:lnTo>
                      <a:pt x="305" y="82"/>
                    </a:lnTo>
                    <a:lnTo>
                      <a:pt x="298" y="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9" name="Freeform 577"/>
              <p:cNvSpPr>
                <a:spLocks/>
              </p:cNvSpPr>
              <p:nvPr/>
            </p:nvSpPr>
            <p:spPr bwMode="auto">
              <a:xfrm>
                <a:off x="5110163" y="4475163"/>
                <a:ext cx="511175" cy="300038"/>
              </a:xfrm>
              <a:custGeom>
                <a:avLst/>
                <a:gdLst>
                  <a:gd name="T0" fmla="*/ 291 w 322"/>
                  <a:gd name="T1" fmla="*/ 89 h 189"/>
                  <a:gd name="T2" fmla="*/ 282 w 322"/>
                  <a:gd name="T3" fmla="*/ 81 h 189"/>
                  <a:gd name="T4" fmla="*/ 265 w 322"/>
                  <a:gd name="T5" fmla="*/ 68 h 189"/>
                  <a:gd name="T6" fmla="*/ 254 w 322"/>
                  <a:gd name="T7" fmla="*/ 53 h 189"/>
                  <a:gd name="T8" fmla="*/ 257 w 322"/>
                  <a:gd name="T9" fmla="*/ 37 h 189"/>
                  <a:gd name="T10" fmla="*/ 262 w 322"/>
                  <a:gd name="T11" fmla="*/ 24 h 189"/>
                  <a:gd name="T12" fmla="*/ 248 w 322"/>
                  <a:gd name="T13" fmla="*/ 13 h 189"/>
                  <a:gd name="T14" fmla="*/ 212 w 322"/>
                  <a:gd name="T15" fmla="*/ 2 h 189"/>
                  <a:gd name="T16" fmla="*/ 191 w 322"/>
                  <a:gd name="T17" fmla="*/ 4 h 189"/>
                  <a:gd name="T18" fmla="*/ 176 w 322"/>
                  <a:gd name="T19" fmla="*/ 14 h 189"/>
                  <a:gd name="T20" fmla="*/ 137 w 322"/>
                  <a:gd name="T21" fmla="*/ 13 h 189"/>
                  <a:gd name="T22" fmla="*/ 122 w 322"/>
                  <a:gd name="T23" fmla="*/ 19 h 189"/>
                  <a:gd name="T24" fmla="*/ 93 w 322"/>
                  <a:gd name="T25" fmla="*/ 24 h 189"/>
                  <a:gd name="T26" fmla="*/ 83 w 322"/>
                  <a:gd name="T27" fmla="*/ 20 h 189"/>
                  <a:gd name="T28" fmla="*/ 80 w 322"/>
                  <a:gd name="T29" fmla="*/ 33 h 189"/>
                  <a:gd name="T30" fmla="*/ 56 w 322"/>
                  <a:gd name="T31" fmla="*/ 57 h 189"/>
                  <a:gd name="T32" fmla="*/ 38 w 322"/>
                  <a:gd name="T33" fmla="*/ 75 h 189"/>
                  <a:gd name="T34" fmla="*/ 31 w 322"/>
                  <a:gd name="T35" fmla="*/ 96 h 189"/>
                  <a:gd name="T36" fmla="*/ 15 w 322"/>
                  <a:gd name="T37" fmla="*/ 108 h 189"/>
                  <a:gd name="T38" fmla="*/ 7 w 322"/>
                  <a:gd name="T39" fmla="*/ 124 h 189"/>
                  <a:gd name="T40" fmla="*/ 14 w 322"/>
                  <a:gd name="T41" fmla="*/ 139 h 189"/>
                  <a:gd name="T42" fmla="*/ 2 w 322"/>
                  <a:gd name="T43" fmla="*/ 148 h 189"/>
                  <a:gd name="T44" fmla="*/ 7 w 322"/>
                  <a:gd name="T45" fmla="*/ 152 h 189"/>
                  <a:gd name="T46" fmla="*/ 21 w 322"/>
                  <a:gd name="T47" fmla="*/ 143 h 189"/>
                  <a:gd name="T48" fmla="*/ 39 w 322"/>
                  <a:gd name="T49" fmla="*/ 131 h 189"/>
                  <a:gd name="T50" fmla="*/ 61 w 322"/>
                  <a:gd name="T51" fmla="*/ 139 h 189"/>
                  <a:gd name="T52" fmla="*/ 61 w 322"/>
                  <a:gd name="T53" fmla="*/ 153 h 189"/>
                  <a:gd name="T54" fmla="*/ 73 w 322"/>
                  <a:gd name="T55" fmla="*/ 184 h 189"/>
                  <a:gd name="T56" fmla="*/ 106 w 322"/>
                  <a:gd name="T57" fmla="*/ 179 h 189"/>
                  <a:gd name="T58" fmla="*/ 135 w 322"/>
                  <a:gd name="T59" fmla="*/ 179 h 189"/>
                  <a:gd name="T60" fmla="*/ 147 w 322"/>
                  <a:gd name="T61" fmla="*/ 164 h 189"/>
                  <a:gd name="T62" fmla="*/ 153 w 322"/>
                  <a:gd name="T63" fmla="*/ 149 h 189"/>
                  <a:gd name="T64" fmla="*/ 161 w 322"/>
                  <a:gd name="T65" fmla="*/ 140 h 189"/>
                  <a:gd name="T66" fmla="*/ 175 w 322"/>
                  <a:gd name="T67" fmla="*/ 130 h 189"/>
                  <a:gd name="T68" fmla="*/ 178 w 322"/>
                  <a:gd name="T69" fmla="*/ 139 h 189"/>
                  <a:gd name="T70" fmla="*/ 181 w 322"/>
                  <a:gd name="T71" fmla="*/ 152 h 189"/>
                  <a:gd name="T72" fmla="*/ 206 w 322"/>
                  <a:gd name="T73" fmla="*/ 168 h 189"/>
                  <a:gd name="T74" fmla="*/ 200 w 322"/>
                  <a:gd name="T75" fmla="*/ 177 h 189"/>
                  <a:gd name="T76" fmla="*/ 212 w 322"/>
                  <a:gd name="T77" fmla="*/ 188 h 189"/>
                  <a:gd name="T78" fmla="*/ 218 w 322"/>
                  <a:gd name="T79" fmla="*/ 179 h 189"/>
                  <a:gd name="T80" fmla="*/ 226 w 322"/>
                  <a:gd name="T81" fmla="*/ 159 h 189"/>
                  <a:gd name="T82" fmla="*/ 235 w 322"/>
                  <a:gd name="T83" fmla="*/ 150 h 189"/>
                  <a:gd name="T84" fmla="*/ 238 w 322"/>
                  <a:gd name="T85" fmla="*/ 126 h 189"/>
                  <a:gd name="T86" fmla="*/ 244 w 322"/>
                  <a:gd name="T87" fmla="*/ 127 h 189"/>
                  <a:gd name="T88" fmla="*/ 250 w 322"/>
                  <a:gd name="T89" fmla="*/ 131 h 189"/>
                  <a:gd name="T90" fmla="*/ 262 w 322"/>
                  <a:gd name="T91" fmla="*/ 148 h 189"/>
                  <a:gd name="T92" fmla="*/ 279 w 322"/>
                  <a:gd name="T93" fmla="*/ 140 h 189"/>
                  <a:gd name="T94" fmla="*/ 291 w 322"/>
                  <a:gd name="T95" fmla="*/ 143 h 189"/>
                  <a:gd name="T96" fmla="*/ 297 w 322"/>
                  <a:gd name="T97" fmla="*/ 150 h 189"/>
                  <a:gd name="T98" fmla="*/ 298 w 322"/>
                  <a:gd name="T99" fmla="*/ 144 h 189"/>
                  <a:gd name="T100" fmla="*/ 293 w 322"/>
                  <a:gd name="T101" fmla="*/ 120 h 189"/>
                  <a:gd name="T102" fmla="*/ 300 w 322"/>
                  <a:gd name="T103" fmla="*/ 112 h 189"/>
                  <a:gd name="T104" fmla="*/ 319 w 322"/>
                  <a:gd name="T105" fmla="*/ 121 h 189"/>
                  <a:gd name="T106" fmla="*/ 319 w 322"/>
                  <a:gd name="T107" fmla="*/ 111 h 189"/>
                  <a:gd name="T108" fmla="*/ 317 w 322"/>
                  <a:gd name="T109" fmla="*/ 97 h 189"/>
                  <a:gd name="T110" fmla="*/ 321 w 322"/>
                  <a:gd name="T111" fmla="*/ 84 h 189"/>
                  <a:gd name="T112" fmla="*/ 316 w 322"/>
                  <a:gd name="T113" fmla="*/ 75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2" h="189">
                    <a:moveTo>
                      <a:pt x="298" y="88"/>
                    </a:moveTo>
                    <a:lnTo>
                      <a:pt x="296" y="90"/>
                    </a:lnTo>
                    <a:lnTo>
                      <a:pt x="293" y="90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86" y="87"/>
                    </a:lnTo>
                    <a:lnTo>
                      <a:pt x="285" y="84"/>
                    </a:lnTo>
                    <a:lnTo>
                      <a:pt x="282" y="81"/>
                    </a:lnTo>
                    <a:lnTo>
                      <a:pt x="279" y="76"/>
                    </a:lnTo>
                    <a:lnTo>
                      <a:pt x="275" y="72"/>
                    </a:lnTo>
                    <a:lnTo>
                      <a:pt x="269" y="69"/>
                    </a:lnTo>
                    <a:lnTo>
                      <a:pt x="265" y="68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55" y="57"/>
                    </a:lnTo>
                    <a:lnTo>
                      <a:pt x="254" y="53"/>
                    </a:lnTo>
                    <a:lnTo>
                      <a:pt x="253" y="49"/>
                    </a:lnTo>
                    <a:lnTo>
                      <a:pt x="254" y="45"/>
                    </a:lnTo>
                    <a:lnTo>
                      <a:pt x="255" y="41"/>
                    </a:lnTo>
                    <a:lnTo>
                      <a:pt x="257" y="37"/>
                    </a:lnTo>
                    <a:lnTo>
                      <a:pt x="262" y="33"/>
                    </a:lnTo>
                    <a:lnTo>
                      <a:pt x="262" y="31"/>
                    </a:lnTo>
                    <a:lnTo>
                      <a:pt x="263" y="28"/>
                    </a:lnTo>
                    <a:lnTo>
                      <a:pt x="262" y="24"/>
                    </a:lnTo>
                    <a:lnTo>
                      <a:pt x="260" y="16"/>
                    </a:lnTo>
                    <a:lnTo>
                      <a:pt x="257" y="15"/>
                    </a:lnTo>
                    <a:lnTo>
                      <a:pt x="255" y="14"/>
                    </a:lnTo>
                    <a:lnTo>
                      <a:pt x="248" y="13"/>
                    </a:lnTo>
                    <a:lnTo>
                      <a:pt x="232" y="9"/>
                    </a:lnTo>
                    <a:lnTo>
                      <a:pt x="226" y="8"/>
                    </a:lnTo>
                    <a:lnTo>
                      <a:pt x="219" y="4"/>
                    </a:lnTo>
                    <a:lnTo>
                      <a:pt x="212" y="2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195" y="2"/>
                    </a:lnTo>
                    <a:lnTo>
                      <a:pt x="191" y="4"/>
                    </a:lnTo>
                    <a:lnTo>
                      <a:pt x="187" y="8"/>
                    </a:lnTo>
                    <a:lnTo>
                      <a:pt x="184" y="10"/>
                    </a:lnTo>
                    <a:lnTo>
                      <a:pt x="181" y="13"/>
                    </a:lnTo>
                    <a:lnTo>
                      <a:pt x="176" y="14"/>
                    </a:lnTo>
                    <a:lnTo>
                      <a:pt x="169" y="15"/>
                    </a:lnTo>
                    <a:lnTo>
                      <a:pt x="158" y="14"/>
                    </a:lnTo>
                    <a:lnTo>
                      <a:pt x="148" y="14"/>
                    </a:lnTo>
                    <a:lnTo>
                      <a:pt x="137" y="13"/>
                    </a:lnTo>
                    <a:lnTo>
                      <a:pt x="122" y="12"/>
                    </a:lnTo>
                    <a:lnTo>
                      <a:pt x="123" y="14"/>
                    </a:lnTo>
                    <a:lnTo>
                      <a:pt x="123" y="16"/>
                    </a:lnTo>
                    <a:lnTo>
                      <a:pt x="122" y="19"/>
                    </a:lnTo>
                    <a:lnTo>
                      <a:pt x="118" y="21"/>
                    </a:lnTo>
                    <a:lnTo>
                      <a:pt x="111" y="22"/>
                    </a:lnTo>
                    <a:lnTo>
                      <a:pt x="101" y="24"/>
                    </a:lnTo>
                    <a:lnTo>
                      <a:pt x="93" y="24"/>
                    </a:lnTo>
                    <a:lnTo>
                      <a:pt x="89" y="22"/>
                    </a:lnTo>
                    <a:lnTo>
                      <a:pt x="87" y="21"/>
                    </a:lnTo>
                    <a:lnTo>
                      <a:pt x="85" y="20"/>
                    </a:lnTo>
                    <a:lnTo>
                      <a:pt x="83" y="20"/>
                    </a:lnTo>
                    <a:lnTo>
                      <a:pt x="81" y="21"/>
                    </a:lnTo>
                    <a:lnTo>
                      <a:pt x="80" y="22"/>
                    </a:lnTo>
                    <a:lnTo>
                      <a:pt x="81" y="31"/>
                    </a:lnTo>
                    <a:lnTo>
                      <a:pt x="80" y="33"/>
                    </a:lnTo>
                    <a:lnTo>
                      <a:pt x="80" y="34"/>
                    </a:lnTo>
                    <a:lnTo>
                      <a:pt x="74" y="39"/>
                    </a:lnTo>
                    <a:lnTo>
                      <a:pt x="62" y="50"/>
                    </a:lnTo>
                    <a:lnTo>
                      <a:pt x="56" y="57"/>
                    </a:lnTo>
                    <a:lnTo>
                      <a:pt x="50" y="63"/>
                    </a:lnTo>
                    <a:lnTo>
                      <a:pt x="44" y="69"/>
                    </a:lnTo>
                    <a:lnTo>
                      <a:pt x="39" y="74"/>
                    </a:lnTo>
                    <a:lnTo>
                      <a:pt x="38" y="75"/>
                    </a:lnTo>
                    <a:lnTo>
                      <a:pt x="37" y="77"/>
                    </a:lnTo>
                    <a:lnTo>
                      <a:pt x="34" y="81"/>
                    </a:lnTo>
                    <a:lnTo>
                      <a:pt x="33" y="91"/>
                    </a:lnTo>
                    <a:lnTo>
                      <a:pt x="31" y="96"/>
                    </a:lnTo>
                    <a:lnTo>
                      <a:pt x="30" y="97"/>
                    </a:lnTo>
                    <a:lnTo>
                      <a:pt x="21" y="102"/>
                    </a:lnTo>
                    <a:lnTo>
                      <a:pt x="17" y="105"/>
                    </a:lnTo>
                    <a:lnTo>
                      <a:pt x="15" y="108"/>
                    </a:lnTo>
                    <a:lnTo>
                      <a:pt x="14" y="111"/>
                    </a:lnTo>
                    <a:lnTo>
                      <a:pt x="9" y="115"/>
                    </a:lnTo>
                    <a:lnTo>
                      <a:pt x="7" y="119"/>
                    </a:lnTo>
                    <a:lnTo>
                      <a:pt x="7" y="124"/>
                    </a:lnTo>
                    <a:lnTo>
                      <a:pt x="9" y="126"/>
                    </a:lnTo>
                    <a:lnTo>
                      <a:pt x="12" y="131"/>
                    </a:lnTo>
                    <a:lnTo>
                      <a:pt x="14" y="133"/>
                    </a:lnTo>
                    <a:lnTo>
                      <a:pt x="14" y="139"/>
                    </a:lnTo>
                    <a:lnTo>
                      <a:pt x="13" y="139"/>
                    </a:lnTo>
                    <a:lnTo>
                      <a:pt x="9" y="143"/>
                    </a:lnTo>
                    <a:lnTo>
                      <a:pt x="6" y="145"/>
                    </a:lnTo>
                    <a:lnTo>
                      <a:pt x="2" y="148"/>
                    </a:lnTo>
                    <a:lnTo>
                      <a:pt x="0" y="150"/>
                    </a:lnTo>
                    <a:lnTo>
                      <a:pt x="0" y="151"/>
                    </a:lnTo>
                    <a:lnTo>
                      <a:pt x="1" y="152"/>
                    </a:lnTo>
                    <a:lnTo>
                      <a:pt x="7" y="152"/>
                    </a:lnTo>
                    <a:lnTo>
                      <a:pt x="12" y="151"/>
                    </a:lnTo>
                    <a:lnTo>
                      <a:pt x="15" y="150"/>
                    </a:lnTo>
                    <a:lnTo>
                      <a:pt x="18" y="149"/>
                    </a:lnTo>
                    <a:lnTo>
                      <a:pt x="21" y="143"/>
                    </a:lnTo>
                    <a:lnTo>
                      <a:pt x="26" y="138"/>
                    </a:lnTo>
                    <a:lnTo>
                      <a:pt x="29" y="133"/>
                    </a:lnTo>
                    <a:lnTo>
                      <a:pt x="33" y="133"/>
                    </a:lnTo>
                    <a:lnTo>
                      <a:pt x="39" y="131"/>
                    </a:lnTo>
                    <a:lnTo>
                      <a:pt x="50" y="130"/>
                    </a:lnTo>
                    <a:lnTo>
                      <a:pt x="52" y="131"/>
                    </a:lnTo>
                    <a:lnTo>
                      <a:pt x="55" y="133"/>
                    </a:lnTo>
                    <a:lnTo>
                      <a:pt x="61" y="139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1" y="149"/>
                    </a:lnTo>
                    <a:lnTo>
                      <a:pt x="61" y="153"/>
                    </a:lnTo>
                    <a:lnTo>
                      <a:pt x="67" y="168"/>
                    </a:lnTo>
                    <a:lnTo>
                      <a:pt x="71" y="176"/>
                    </a:lnTo>
                    <a:lnTo>
                      <a:pt x="73" y="180"/>
                    </a:lnTo>
                    <a:lnTo>
                      <a:pt x="73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95" y="181"/>
                    </a:lnTo>
                    <a:lnTo>
                      <a:pt x="106" y="179"/>
                    </a:lnTo>
                    <a:lnTo>
                      <a:pt x="117" y="179"/>
                    </a:lnTo>
                    <a:lnTo>
                      <a:pt x="129" y="180"/>
                    </a:lnTo>
                    <a:lnTo>
                      <a:pt x="131" y="180"/>
                    </a:lnTo>
                    <a:lnTo>
                      <a:pt x="135" y="179"/>
                    </a:lnTo>
                    <a:lnTo>
                      <a:pt x="138" y="175"/>
                    </a:lnTo>
                    <a:lnTo>
                      <a:pt x="141" y="173"/>
                    </a:lnTo>
                    <a:lnTo>
                      <a:pt x="143" y="168"/>
                    </a:lnTo>
                    <a:lnTo>
                      <a:pt x="147" y="164"/>
                    </a:lnTo>
                    <a:lnTo>
                      <a:pt x="154" y="159"/>
                    </a:lnTo>
                    <a:lnTo>
                      <a:pt x="155" y="157"/>
                    </a:lnTo>
                    <a:lnTo>
                      <a:pt x="154" y="152"/>
                    </a:lnTo>
                    <a:lnTo>
                      <a:pt x="153" y="149"/>
                    </a:lnTo>
                    <a:lnTo>
                      <a:pt x="153" y="146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61" y="140"/>
                    </a:lnTo>
                    <a:lnTo>
                      <a:pt x="166" y="136"/>
                    </a:lnTo>
                    <a:lnTo>
                      <a:pt x="170" y="131"/>
                    </a:lnTo>
                    <a:lnTo>
                      <a:pt x="173" y="130"/>
                    </a:lnTo>
                    <a:lnTo>
                      <a:pt x="175" y="130"/>
                    </a:lnTo>
                    <a:lnTo>
                      <a:pt x="178" y="130"/>
                    </a:lnTo>
                    <a:lnTo>
                      <a:pt x="179" y="132"/>
                    </a:lnTo>
                    <a:lnTo>
                      <a:pt x="179" y="134"/>
                    </a:lnTo>
                    <a:lnTo>
                      <a:pt x="178" y="139"/>
                    </a:lnTo>
                    <a:lnTo>
                      <a:pt x="176" y="145"/>
                    </a:lnTo>
                    <a:lnTo>
                      <a:pt x="178" y="148"/>
                    </a:lnTo>
                    <a:lnTo>
                      <a:pt x="179" y="150"/>
                    </a:lnTo>
                    <a:lnTo>
                      <a:pt x="181" y="152"/>
                    </a:lnTo>
                    <a:lnTo>
                      <a:pt x="192" y="163"/>
                    </a:lnTo>
                    <a:lnTo>
                      <a:pt x="195" y="164"/>
                    </a:lnTo>
                    <a:lnTo>
                      <a:pt x="204" y="167"/>
                    </a:lnTo>
                    <a:lnTo>
                      <a:pt x="206" y="168"/>
                    </a:lnTo>
                    <a:lnTo>
                      <a:pt x="206" y="169"/>
                    </a:lnTo>
                    <a:lnTo>
                      <a:pt x="204" y="171"/>
                    </a:lnTo>
                    <a:lnTo>
                      <a:pt x="201" y="174"/>
                    </a:lnTo>
                    <a:lnTo>
                      <a:pt x="200" y="177"/>
                    </a:lnTo>
                    <a:lnTo>
                      <a:pt x="201" y="180"/>
                    </a:lnTo>
                    <a:lnTo>
                      <a:pt x="204" y="182"/>
                    </a:lnTo>
                    <a:lnTo>
                      <a:pt x="206" y="184"/>
                    </a:lnTo>
                    <a:lnTo>
                      <a:pt x="212" y="188"/>
                    </a:lnTo>
                    <a:lnTo>
                      <a:pt x="215" y="189"/>
                    </a:lnTo>
                    <a:lnTo>
                      <a:pt x="220" y="189"/>
                    </a:lnTo>
                    <a:lnTo>
                      <a:pt x="220" y="183"/>
                    </a:lnTo>
                    <a:lnTo>
                      <a:pt x="218" y="179"/>
                    </a:lnTo>
                    <a:lnTo>
                      <a:pt x="218" y="174"/>
                    </a:lnTo>
                    <a:lnTo>
                      <a:pt x="219" y="169"/>
                    </a:lnTo>
                    <a:lnTo>
                      <a:pt x="222" y="164"/>
                    </a:lnTo>
                    <a:lnTo>
                      <a:pt x="226" y="159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4" y="152"/>
                    </a:lnTo>
                    <a:lnTo>
                      <a:pt x="235" y="150"/>
                    </a:lnTo>
                    <a:lnTo>
                      <a:pt x="237" y="143"/>
                    </a:lnTo>
                    <a:lnTo>
                      <a:pt x="238" y="137"/>
                    </a:lnTo>
                    <a:lnTo>
                      <a:pt x="238" y="130"/>
                    </a:lnTo>
                    <a:lnTo>
                      <a:pt x="238" y="126"/>
                    </a:lnTo>
                    <a:lnTo>
                      <a:pt x="238" y="124"/>
                    </a:lnTo>
                    <a:lnTo>
                      <a:pt x="240" y="124"/>
                    </a:lnTo>
                    <a:lnTo>
                      <a:pt x="241" y="125"/>
                    </a:lnTo>
                    <a:lnTo>
                      <a:pt x="244" y="127"/>
                    </a:lnTo>
                    <a:lnTo>
                      <a:pt x="244" y="127"/>
                    </a:lnTo>
                    <a:lnTo>
                      <a:pt x="247" y="128"/>
                    </a:lnTo>
                    <a:lnTo>
                      <a:pt x="248" y="128"/>
                    </a:lnTo>
                    <a:lnTo>
                      <a:pt x="250" y="131"/>
                    </a:lnTo>
                    <a:lnTo>
                      <a:pt x="253" y="136"/>
                    </a:lnTo>
                    <a:lnTo>
                      <a:pt x="256" y="142"/>
                    </a:lnTo>
                    <a:lnTo>
                      <a:pt x="260" y="146"/>
                    </a:lnTo>
                    <a:lnTo>
                      <a:pt x="262" y="148"/>
                    </a:lnTo>
                    <a:lnTo>
                      <a:pt x="263" y="148"/>
                    </a:lnTo>
                    <a:lnTo>
                      <a:pt x="268" y="145"/>
                    </a:lnTo>
                    <a:lnTo>
                      <a:pt x="274" y="142"/>
                    </a:lnTo>
                    <a:lnTo>
                      <a:pt x="279" y="140"/>
                    </a:lnTo>
                    <a:lnTo>
                      <a:pt x="282" y="139"/>
                    </a:lnTo>
                    <a:lnTo>
                      <a:pt x="286" y="139"/>
                    </a:lnTo>
                    <a:lnTo>
                      <a:pt x="288" y="140"/>
                    </a:lnTo>
                    <a:lnTo>
                      <a:pt x="291" y="143"/>
                    </a:lnTo>
                    <a:lnTo>
                      <a:pt x="291" y="144"/>
                    </a:lnTo>
                    <a:lnTo>
                      <a:pt x="292" y="148"/>
                    </a:lnTo>
                    <a:lnTo>
                      <a:pt x="293" y="150"/>
                    </a:lnTo>
                    <a:lnTo>
                      <a:pt x="297" y="150"/>
                    </a:lnTo>
                    <a:lnTo>
                      <a:pt x="298" y="150"/>
                    </a:lnTo>
                    <a:lnTo>
                      <a:pt x="299" y="149"/>
                    </a:lnTo>
                    <a:lnTo>
                      <a:pt x="299" y="146"/>
                    </a:lnTo>
                    <a:lnTo>
                      <a:pt x="298" y="144"/>
                    </a:lnTo>
                    <a:lnTo>
                      <a:pt x="294" y="132"/>
                    </a:lnTo>
                    <a:lnTo>
                      <a:pt x="293" y="127"/>
                    </a:lnTo>
                    <a:lnTo>
                      <a:pt x="292" y="124"/>
                    </a:lnTo>
                    <a:lnTo>
                      <a:pt x="293" y="120"/>
                    </a:lnTo>
                    <a:lnTo>
                      <a:pt x="296" y="115"/>
                    </a:lnTo>
                    <a:lnTo>
                      <a:pt x="297" y="113"/>
                    </a:lnTo>
                    <a:lnTo>
                      <a:pt x="298" y="112"/>
                    </a:lnTo>
                    <a:lnTo>
                      <a:pt x="300" y="112"/>
                    </a:lnTo>
                    <a:lnTo>
                      <a:pt x="303" y="113"/>
                    </a:lnTo>
                    <a:lnTo>
                      <a:pt x="309" y="115"/>
                    </a:lnTo>
                    <a:lnTo>
                      <a:pt x="315" y="120"/>
                    </a:lnTo>
                    <a:lnTo>
                      <a:pt x="319" y="121"/>
                    </a:lnTo>
                    <a:lnTo>
                      <a:pt x="321" y="120"/>
                    </a:lnTo>
                    <a:lnTo>
                      <a:pt x="322" y="119"/>
                    </a:lnTo>
                    <a:lnTo>
                      <a:pt x="321" y="115"/>
                    </a:lnTo>
                    <a:lnTo>
                      <a:pt x="319" y="111"/>
                    </a:lnTo>
                    <a:lnTo>
                      <a:pt x="315" y="106"/>
                    </a:lnTo>
                    <a:lnTo>
                      <a:pt x="313" y="105"/>
                    </a:lnTo>
                    <a:lnTo>
                      <a:pt x="315" y="101"/>
                    </a:lnTo>
                    <a:lnTo>
                      <a:pt x="317" y="97"/>
                    </a:lnTo>
                    <a:lnTo>
                      <a:pt x="318" y="96"/>
                    </a:lnTo>
                    <a:lnTo>
                      <a:pt x="318" y="93"/>
                    </a:lnTo>
                    <a:lnTo>
                      <a:pt x="319" y="90"/>
                    </a:lnTo>
                    <a:lnTo>
                      <a:pt x="321" y="84"/>
                    </a:lnTo>
                    <a:lnTo>
                      <a:pt x="321" y="80"/>
                    </a:lnTo>
                    <a:lnTo>
                      <a:pt x="321" y="74"/>
                    </a:lnTo>
                    <a:lnTo>
                      <a:pt x="319" y="74"/>
                    </a:lnTo>
                    <a:lnTo>
                      <a:pt x="316" y="75"/>
                    </a:lnTo>
                    <a:lnTo>
                      <a:pt x="313" y="77"/>
                    </a:lnTo>
                    <a:lnTo>
                      <a:pt x="305" y="82"/>
                    </a:lnTo>
                    <a:lnTo>
                      <a:pt x="298" y="8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0" name="Freeform 578"/>
              <p:cNvSpPr>
                <a:spLocks/>
              </p:cNvSpPr>
              <p:nvPr/>
            </p:nvSpPr>
            <p:spPr bwMode="auto">
              <a:xfrm>
                <a:off x="5110163" y="4475163"/>
                <a:ext cx="512763" cy="300038"/>
              </a:xfrm>
              <a:custGeom>
                <a:avLst/>
                <a:gdLst>
                  <a:gd name="T0" fmla="*/ 282 w 323"/>
                  <a:gd name="T1" fmla="*/ 80 h 189"/>
                  <a:gd name="T2" fmla="*/ 255 w 323"/>
                  <a:gd name="T3" fmla="*/ 57 h 189"/>
                  <a:gd name="T4" fmla="*/ 263 w 323"/>
                  <a:gd name="T5" fmla="*/ 24 h 189"/>
                  <a:gd name="T6" fmla="*/ 204 w 323"/>
                  <a:gd name="T7" fmla="*/ 0 h 189"/>
                  <a:gd name="T8" fmla="*/ 172 w 323"/>
                  <a:gd name="T9" fmla="*/ 14 h 189"/>
                  <a:gd name="T10" fmla="*/ 111 w 323"/>
                  <a:gd name="T11" fmla="*/ 22 h 189"/>
                  <a:gd name="T12" fmla="*/ 80 w 323"/>
                  <a:gd name="T13" fmla="*/ 22 h 189"/>
                  <a:gd name="T14" fmla="*/ 39 w 323"/>
                  <a:gd name="T15" fmla="*/ 74 h 189"/>
                  <a:gd name="T16" fmla="*/ 15 w 323"/>
                  <a:gd name="T17" fmla="*/ 108 h 189"/>
                  <a:gd name="T18" fmla="*/ 13 w 323"/>
                  <a:gd name="T19" fmla="*/ 139 h 189"/>
                  <a:gd name="T20" fmla="*/ 7 w 323"/>
                  <a:gd name="T21" fmla="*/ 153 h 189"/>
                  <a:gd name="T22" fmla="*/ 33 w 323"/>
                  <a:gd name="T23" fmla="*/ 133 h 189"/>
                  <a:gd name="T24" fmla="*/ 60 w 323"/>
                  <a:gd name="T25" fmla="*/ 151 h 189"/>
                  <a:gd name="T26" fmla="*/ 83 w 323"/>
                  <a:gd name="T27" fmla="*/ 184 h 189"/>
                  <a:gd name="T28" fmla="*/ 135 w 323"/>
                  <a:gd name="T29" fmla="*/ 179 h 189"/>
                  <a:gd name="T30" fmla="*/ 154 w 323"/>
                  <a:gd name="T31" fmla="*/ 152 h 189"/>
                  <a:gd name="T32" fmla="*/ 173 w 323"/>
                  <a:gd name="T33" fmla="*/ 131 h 189"/>
                  <a:gd name="T34" fmla="*/ 176 w 323"/>
                  <a:gd name="T35" fmla="*/ 148 h 189"/>
                  <a:gd name="T36" fmla="*/ 200 w 323"/>
                  <a:gd name="T37" fmla="*/ 174 h 189"/>
                  <a:gd name="T38" fmla="*/ 215 w 323"/>
                  <a:gd name="T39" fmla="*/ 189 h 189"/>
                  <a:gd name="T40" fmla="*/ 231 w 323"/>
                  <a:gd name="T41" fmla="*/ 155 h 189"/>
                  <a:gd name="T42" fmla="*/ 241 w 323"/>
                  <a:gd name="T43" fmla="*/ 125 h 189"/>
                  <a:gd name="T44" fmla="*/ 260 w 323"/>
                  <a:gd name="T45" fmla="*/ 148 h 189"/>
                  <a:gd name="T46" fmla="*/ 288 w 323"/>
                  <a:gd name="T47" fmla="*/ 142 h 189"/>
                  <a:gd name="T48" fmla="*/ 299 w 323"/>
                  <a:gd name="T49" fmla="*/ 151 h 189"/>
                  <a:gd name="T50" fmla="*/ 297 w 323"/>
                  <a:gd name="T51" fmla="*/ 113 h 189"/>
                  <a:gd name="T52" fmla="*/ 323 w 323"/>
                  <a:gd name="T53" fmla="*/ 119 h 189"/>
                  <a:gd name="T54" fmla="*/ 318 w 323"/>
                  <a:gd name="T55" fmla="*/ 93 h 189"/>
                  <a:gd name="T56" fmla="*/ 316 w 323"/>
                  <a:gd name="T57" fmla="*/ 75 h 189"/>
                  <a:gd name="T58" fmla="*/ 319 w 323"/>
                  <a:gd name="T59" fmla="*/ 84 h 189"/>
                  <a:gd name="T60" fmla="*/ 313 w 323"/>
                  <a:gd name="T61" fmla="*/ 106 h 189"/>
                  <a:gd name="T62" fmla="*/ 298 w 323"/>
                  <a:gd name="T63" fmla="*/ 112 h 189"/>
                  <a:gd name="T64" fmla="*/ 293 w 323"/>
                  <a:gd name="T65" fmla="*/ 132 h 189"/>
                  <a:gd name="T66" fmla="*/ 291 w 323"/>
                  <a:gd name="T67" fmla="*/ 143 h 189"/>
                  <a:gd name="T68" fmla="*/ 267 w 323"/>
                  <a:gd name="T69" fmla="*/ 145 h 189"/>
                  <a:gd name="T70" fmla="*/ 244 w 323"/>
                  <a:gd name="T71" fmla="*/ 126 h 189"/>
                  <a:gd name="T72" fmla="*/ 237 w 323"/>
                  <a:gd name="T73" fmla="*/ 130 h 189"/>
                  <a:gd name="T74" fmla="*/ 217 w 323"/>
                  <a:gd name="T75" fmla="*/ 173 h 189"/>
                  <a:gd name="T76" fmla="*/ 201 w 323"/>
                  <a:gd name="T77" fmla="*/ 177 h 189"/>
                  <a:gd name="T78" fmla="*/ 182 w 323"/>
                  <a:gd name="T79" fmla="*/ 152 h 189"/>
                  <a:gd name="T80" fmla="*/ 175 w 323"/>
                  <a:gd name="T81" fmla="*/ 130 h 189"/>
                  <a:gd name="T82" fmla="*/ 155 w 323"/>
                  <a:gd name="T83" fmla="*/ 145 h 189"/>
                  <a:gd name="T84" fmla="*/ 141 w 323"/>
                  <a:gd name="T85" fmla="*/ 173 h 189"/>
                  <a:gd name="T86" fmla="*/ 100 w 323"/>
                  <a:gd name="T87" fmla="*/ 180 h 189"/>
                  <a:gd name="T88" fmla="*/ 67 w 323"/>
                  <a:gd name="T89" fmla="*/ 167 h 189"/>
                  <a:gd name="T90" fmla="*/ 52 w 323"/>
                  <a:gd name="T91" fmla="*/ 131 h 189"/>
                  <a:gd name="T92" fmla="*/ 14 w 323"/>
                  <a:gd name="T93" fmla="*/ 150 h 189"/>
                  <a:gd name="T94" fmla="*/ 14 w 323"/>
                  <a:gd name="T95" fmla="*/ 139 h 189"/>
                  <a:gd name="T96" fmla="*/ 17 w 323"/>
                  <a:gd name="T97" fmla="*/ 108 h 189"/>
                  <a:gd name="T98" fmla="*/ 40 w 323"/>
                  <a:gd name="T99" fmla="*/ 75 h 189"/>
                  <a:gd name="T100" fmla="*/ 81 w 323"/>
                  <a:gd name="T101" fmla="*/ 22 h 189"/>
                  <a:gd name="T102" fmla="*/ 111 w 323"/>
                  <a:gd name="T103" fmla="*/ 24 h 189"/>
                  <a:gd name="T104" fmla="*/ 158 w 323"/>
                  <a:gd name="T105" fmla="*/ 14 h 189"/>
                  <a:gd name="T106" fmla="*/ 188 w 323"/>
                  <a:gd name="T107" fmla="*/ 7 h 189"/>
                  <a:gd name="T108" fmla="*/ 255 w 323"/>
                  <a:gd name="T109" fmla="*/ 14 h 189"/>
                  <a:gd name="T110" fmla="*/ 261 w 323"/>
                  <a:gd name="T111" fmla="*/ 32 h 189"/>
                  <a:gd name="T112" fmla="*/ 265 w 323"/>
                  <a:gd name="T113" fmla="*/ 68 h 189"/>
                  <a:gd name="T114" fmla="*/ 290 w 323"/>
                  <a:gd name="T115" fmla="*/ 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23" h="189">
                    <a:moveTo>
                      <a:pt x="298" y="88"/>
                    </a:moveTo>
                    <a:lnTo>
                      <a:pt x="296" y="89"/>
                    </a:lnTo>
                    <a:lnTo>
                      <a:pt x="293" y="89"/>
                    </a:lnTo>
                    <a:lnTo>
                      <a:pt x="291" y="88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87" y="86"/>
                    </a:lnTo>
                    <a:lnTo>
                      <a:pt x="285" y="84"/>
                    </a:lnTo>
                    <a:lnTo>
                      <a:pt x="282" y="80"/>
                    </a:lnTo>
                    <a:lnTo>
                      <a:pt x="282" y="80"/>
                    </a:lnTo>
                    <a:lnTo>
                      <a:pt x="281" y="77"/>
                    </a:lnTo>
                    <a:lnTo>
                      <a:pt x="279" y="75"/>
                    </a:lnTo>
                    <a:lnTo>
                      <a:pt x="275" y="72"/>
                    </a:lnTo>
                    <a:lnTo>
                      <a:pt x="269" y="69"/>
                    </a:lnTo>
                    <a:lnTo>
                      <a:pt x="269" y="69"/>
                    </a:lnTo>
                    <a:lnTo>
                      <a:pt x="265" y="66"/>
                    </a:lnTo>
                    <a:lnTo>
                      <a:pt x="261" y="65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55" y="57"/>
                    </a:lnTo>
                    <a:lnTo>
                      <a:pt x="254" y="52"/>
                    </a:lnTo>
                    <a:lnTo>
                      <a:pt x="254" y="49"/>
                    </a:lnTo>
                    <a:lnTo>
                      <a:pt x="254" y="49"/>
                    </a:lnTo>
                    <a:lnTo>
                      <a:pt x="254" y="45"/>
                    </a:lnTo>
                    <a:lnTo>
                      <a:pt x="255" y="41"/>
                    </a:lnTo>
                    <a:lnTo>
                      <a:pt x="262" y="33"/>
                    </a:lnTo>
                    <a:lnTo>
                      <a:pt x="262" y="33"/>
                    </a:lnTo>
                    <a:lnTo>
                      <a:pt x="263" y="31"/>
                    </a:lnTo>
                    <a:lnTo>
                      <a:pt x="265" y="28"/>
                    </a:lnTo>
                    <a:lnTo>
                      <a:pt x="265" y="28"/>
                    </a:lnTo>
                    <a:lnTo>
                      <a:pt x="263" y="24"/>
                    </a:lnTo>
                    <a:lnTo>
                      <a:pt x="263" y="24"/>
                    </a:lnTo>
                    <a:lnTo>
                      <a:pt x="260" y="16"/>
                    </a:lnTo>
                    <a:lnTo>
                      <a:pt x="257" y="15"/>
                    </a:lnTo>
                    <a:lnTo>
                      <a:pt x="255" y="13"/>
                    </a:lnTo>
                    <a:lnTo>
                      <a:pt x="255" y="13"/>
                    </a:lnTo>
                    <a:lnTo>
                      <a:pt x="248" y="12"/>
                    </a:lnTo>
                    <a:lnTo>
                      <a:pt x="234" y="9"/>
                    </a:lnTo>
                    <a:lnTo>
                      <a:pt x="226" y="7"/>
                    </a:lnTo>
                    <a:lnTo>
                      <a:pt x="219" y="4"/>
                    </a:lnTo>
                    <a:lnTo>
                      <a:pt x="212" y="1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197" y="1"/>
                    </a:lnTo>
                    <a:lnTo>
                      <a:pt x="191" y="3"/>
                    </a:lnTo>
                    <a:lnTo>
                      <a:pt x="188" y="6"/>
                    </a:lnTo>
                    <a:lnTo>
                      <a:pt x="185" y="8"/>
                    </a:lnTo>
                    <a:lnTo>
                      <a:pt x="185" y="8"/>
                    </a:lnTo>
                    <a:lnTo>
                      <a:pt x="184" y="10"/>
                    </a:lnTo>
                    <a:lnTo>
                      <a:pt x="180" y="13"/>
                    </a:lnTo>
                    <a:lnTo>
                      <a:pt x="176" y="14"/>
                    </a:lnTo>
                    <a:lnTo>
                      <a:pt x="172" y="14"/>
                    </a:lnTo>
                    <a:lnTo>
                      <a:pt x="172" y="14"/>
                    </a:lnTo>
                    <a:lnTo>
                      <a:pt x="158" y="13"/>
                    </a:lnTo>
                    <a:lnTo>
                      <a:pt x="158" y="13"/>
                    </a:lnTo>
                    <a:lnTo>
                      <a:pt x="148" y="13"/>
                    </a:lnTo>
                    <a:lnTo>
                      <a:pt x="137" y="12"/>
                    </a:lnTo>
                    <a:lnTo>
                      <a:pt x="120" y="12"/>
                    </a:lnTo>
                    <a:lnTo>
                      <a:pt x="123" y="14"/>
                    </a:lnTo>
                    <a:lnTo>
                      <a:pt x="123" y="16"/>
                    </a:lnTo>
                    <a:lnTo>
                      <a:pt x="122" y="19"/>
                    </a:lnTo>
                    <a:lnTo>
                      <a:pt x="118" y="20"/>
                    </a:lnTo>
                    <a:lnTo>
                      <a:pt x="111" y="22"/>
                    </a:lnTo>
                    <a:lnTo>
                      <a:pt x="101" y="24"/>
                    </a:lnTo>
                    <a:lnTo>
                      <a:pt x="93" y="24"/>
                    </a:lnTo>
                    <a:lnTo>
                      <a:pt x="89" y="22"/>
                    </a:lnTo>
                    <a:lnTo>
                      <a:pt x="87" y="21"/>
                    </a:lnTo>
                    <a:lnTo>
                      <a:pt x="85" y="19"/>
                    </a:lnTo>
                    <a:lnTo>
                      <a:pt x="85" y="19"/>
                    </a:lnTo>
                    <a:lnTo>
                      <a:pt x="83" y="19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1" y="20"/>
                    </a:lnTo>
                    <a:lnTo>
                      <a:pt x="80" y="22"/>
                    </a:lnTo>
                    <a:lnTo>
                      <a:pt x="80" y="22"/>
                    </a:lnTo>
                    <a:lnTo>
                      <a:pt x="81" y="31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79" y="34"/>
                    </a:lnTo>
                    <a:lnTo>
                      <a:pt x="73" y="39"/>
                    </a:lnTo>
                    <a:lnTo>
                      <a:pt x="61" y="49"/>
                    </a:lnTo>
                    <a:lnTo>
                      <a:pt x="55" y="56"/>
                    </a:lnTo>
                    <a:lnTo>
                      <a:pt x="50" y="63"/>
                    </a:lnTo>
                    <a:lnTo>
                      <a:pt x="44" y="69"/>
                    </a:lnTo>
                    <a:lnTo>
                      <a:pt x="39" y="74"/>
                    </a:lnTo>
                    <a:lnTo>
                      <a:pt x="37" y="75"/>
                    </a:lnTo>
                    <a:lnTo>
                      <a:pt x="37" y="75"/>
                    </a:lnTo>
                    <a:lnTo>
                      <a:pt x="36" y="77"/>
                    </a:lnTo>
                    <a:lnTo>
                      <a:pt x="34" y="81"/>
                    </a:lnTo>
                    <a:lnTo>
                      <a:pt x="34" y="81"/>
                    </a:lnTo>
                    <a:lnTo>
                      <a:pt x="32" y="91"/>
                    </a:lnTo>
                    <a:lnTo>
                      <a:pt x="30" y="96"/>
                    </a:lnTo>
                    <a:lnTo>
                      <a:pt x="30" y="97"/>
                    </a:lnTo>
                    <a:lnTo>
                      <a:pt x="21" y="101"/>
                    </a:lnTo>
                    <a:lnTo>
                      <a:pt x="17" y="105"/>
                    </a:lnTo>
                    <a:lnTo>
                      <a:pt x="15" y="108"/>
                    </a:lnTo>
                    <a:lnTo>
                      <a:pt x="13" y="111"/>
                    </a:lnTo>
                    <a:lnTo>
                      <a:pt x="9" y="115"/>
                    </a:lnTo>
                    <a:lnTo>
                      <a:pt x="7" y="119"/>
                    </a:lnTo>
                    <a:lnTo>
                      <a:pt x="6" y="119"/>
                    </a:lnTo>
                    <a:lnTo>
                      <a:pt x="6" y="124"/>
                    </a:lnTo>
                    <a:lnTo>
                      <a:pt x="6" y="124"/>
                    </a:lnTo>
                    <a:lnTo>
                      <a:pt x="8" y="126"/>
                    </a:lnTo>
                    <a:lnTo>
                      <a:pt x="12" y="131"/>
                    </a:lnTo>
                    <a:lnTo>
                      <a:pt x="13" y="133"/>
                    </a:lnTo>
                    <a:lnTo>
                      <a:pt x="13" y="138"/>
                    </a:lnTo>
                    <a:lnTo>
                      <a:pt x="13" y="139"/>
                    </a:lnTo>
                    <a:lnTo>
                      <a:pt x="9" y="142"/>
                    </a:lnTo>
                    <a:lnTo>
                      <a:pt x="6" y="144"/>
                    </a:lnTo>
                    <a:lnTo>
                      <a:pt x="6" y="144"/>
                    </a:lnTo>
                    <a:lnTo>
                      <a:pt x="1" y="148"/>
                    </a:lnTo>
                    <a:lnTo>
                      <a:pt x="0" y="149"/>
                    </a:lnTo>
                    <a:lnTo>
                      <a:pt x="0" y="149"/>
                    </a:lnTo>
                    <a:lnTo>
                      <a:pt x="0" y="151"/>
                    </a:lnTo>
                    <a:lnTo>
                      <a:pt x="0" y="152"/>
                    </a:lnTo>
                    <a:lnTo>
                      <a:pt x="1" y="153"/>
                    </a:lnTo>
                    <a:lnTo>
                      <a:pt x="1" y="153"/>
                    </a:lnTo>
                    <a:lnTo>
                      <a:pt x="7" y="153"/>
                    </a:lnTo>
                    <a:lnTo>
                      <a:pt x="7" y="153"/>
                    </a:lnTo>
                    <a:lnTo>
                      <a:pt x="12" y="152"/>
                    </a:lnTo>
                    <a:lnTo>
                      <a:pt x="12" y="152"/>
                    </a:lnTo>
                    <a:lnTo>
                      <a:pt x="15" y="151"/>
                    </a:lnTo>
                    <a:lnTo>
                      <a:pt x="15" y="151"/>
                    </a:lnTo>
                    <a:lnTo>
                      <a:pt x="18" y="149"/>
                    </a:lnTo>
                    <a:lnTo>
                      <a:pt x="18" y="149"/>
                    </a:lnTo>
                    <a:lnTo>
                      <a:pt x="23" y="143"/>
                    </a:lnTo>
                    <a:lnTo>
                      <a:pt x="26" y="138"/>
                    </a:lnTo>
                    <a:lnTo>
                      <a:pt x="29" y="134"/>
                    </a:lnTo>
                    <a:lnTo>
                      <a:pt x="33" y="133"/>
                    </a:lnTo>
                    <a:lnTo>
                      <a:pt x="33" y="133"/>
                    </a:lnTo>
                    <a:lnTo>
                      <a:pt x="39" y="131"/>
                    </a:lnTo>
                    <a:lnTo>
                      <a:pt x="50" y="131"/>
                    </a:lnTo>
                    <a:lnTo>
                      <a:pt x="52" y="131"/>
                    </a:lnTo>
                    <a:lnTo>
                      <a:pt x="54" y="133"/>
                    </a:lnTo>
                    <a:lnTo>
                      <a:pt x="60" y="139"/>
                    </a:lnTo>
                    <a:lnTo>
                      <a:pt x="61" y="140"/>
                    </a:lnTo>
                    <a:lnTo>
                      <a:pt x="62" y="140"/>
                    </a:lnTo>
                    <a:lnTo>
                      <a:pt x="61" y="140"/>
                    </a:lnTo>
                    <a:lnTo>
                      <a:pt x="61" y="140"/>
                    </a:lnTo>
                    <a:lnTo>
                      <a:pt x="60" y="151"/>
                    </a:lnTo>
                    <a:lnTo>
                      <a:pt x="60" y="151"/>
                    </a:lnTo>
                    <a:lnTo>
                      <a:pt x="60" y="155"/>
                    </a:lnTo>
                    <a:lnTo>
                      <a:pt x="61" y="157"/>
                    </a:lnTo>
                    <a:lnTo>
                      <a:pt x="61" y="157"/>
                    </a:lnTo>
                    <a:lnTo>
                      <a:pt x="65" y="168"/>
                    </a:lnTo>
                    <a:lnTo>
                      <a:pt x="65" y="168"/>
                    </a:lnTo>
                    <a:lnTo>
                      <a:pt x="70" y="176"/>
                    </a:lnTo>
                    <a:lnTo>
                      <a:pt x="71" y="181"/>
                    </a:lnTo>
                    <a:lnTo>
                      <a:pt x="71" y="184"/>
                    </a:lnTo>
                    <a:lnTo>
                      <a:pt x="71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101" y="181"/>
                    </a:lnTo>
                    <a:lnTo>
                      <a:pt x="108" y="180"/>
                    </a:lnTo>
                    <a:lnTo>
                      <a:pt x="116" y="179"/>
                    </a:lnTo>
                    <a:lnTo>
                      <a:pt x="116" y="179"/>
                    </a:lnTo>
                    <a:lnTo>
                      <a:pt x="129" y="180"/>
                    </a:lnTo>
                    <a:lnTo>
                      <a:pt x="129" y="180"/>
                    </a:lnTo>
                    <a:lnTo>
                      <a:pt x="131" y="180"/>
                    </a:lnTo>
                    <a:lnTo>
                      <a:pt x="131" y="180"/>
                    </a:lnTo>
                    <a:lnTo>
                      <a:pt x="135" y="179"/>
                    </a:lnTo>
                    <a:lnTo>
                      <a:pt x="135" y="179"/>
                    </a:lnTo>
                    <a:lnTo>
                      <a:pt x="139" y="176"/>
                    </a:lnTo>
                    <a:lnTo>
                      <a:pt x="142" y="173"/>
                    </a:lnTo>
                    <a:lnTo>
                      <a:pt x="142" y="173"/>
                    </a:lnTo>
                    <a:lnTo>
                      <a:pt x="143" y="169"/>
                    </a:lnTo>
                    <a:lnTo>
                      <a:pt x="147" y="165"/>
                    </a:lnTo>
                    <a:lnTo>
                      <a:pt x="154" y="159"/>
                    </a:lnTo>
                    <a:lnTo>
                      <a:pt x="155" y="158"/>
                    </a:lnTo>
                    <a:lnTo>
                      <a:pt x="155" y="157"/>
                    </a:lnTo>
                    <a:lnTo>
                      <a:pt x="154" y="152"/>
                    </a:lnTo>
                    <a:lnTo>
                      <a:pt x="154" y="152"/>
                    </a:lnTo>
                    <a:lnTo>
                      <a:pt x="154" y="149"/>
                    </a:lnTo>
                    <a:lnTo>
                      <a:pt x="154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61" y="142"/>
                    </a:lnTo>
                    <a:lnTo>
                      <a:pt x="166" y="136"/>
                    </a:lnTo>
                    <a:lnTo>
                      <a:pt x="166" y="136"/>
                    </a:lnTo>
                    <a:lnTo>
                      <a:pt x="170" y="132"/>
                    </a:lnTo>
                    <a:lnTo>
                      <a:pt x="173" y="131"/>
                    </a:lnTo>
                    <a:lnTo>
                      <a:pt x="175" y="130"/>
                    </a:lnTo>
                    <a:lnTo>
                      <a:pt x="175" y="131"/>
                    </a:lnTo>
                    <a:lnTo>
                      <a:pt x="175" y="131"/>
                    </a:lnTo>
                    <a:lnTo>
                      <a:pt x="178" y="131"/>
                    </a:lnTo>
                    <a:lnTo>
                      <a:pt x="178" y="132"/>
                    </a:lnTo>
                    <a:lnTo>
                      <a:pt x="178" y="134"/>
                    </a:lnTo>
                    <a:lnTo>
                      <a:pt x="176" y="139"/>
                    </a:lnTo>
                    <a:lnTo>
                      <a:pt x="176" y="139"/>
                    </a:lnTo>
                    <a:lnTo>
                      <a:pt x="176" y="145"/>
                    </a:lnTo>
                    <a:lnTo>
                      <a:pt x="176" y="148"/>
                    </a:lnTo>
                    <a:lnTo>
                      <a:pt x="176" y="148"/>
                    </a:lnTo>
                    <a:lnTo>
                      <a:pt x="178" y="150"/>
                    </a:lnTo>
                    <a:lnTo>
                      <a:pt x="178" y="150"/>
                    </a:lnTo>
                    <a:lnTo>
                      <a:pt x="181" y="153"/>
                    </a:lnTo>
                    <a:lnTo>
                      <a:pt x="192" y="164"/>
                    </a:lnTo>
                    <a:lnTo>
                      <a:pt x="195" y="165"/>
                    </a:lnTo>
                    <a:lnTo>
                      <a:pt x="195" y="165"/>
                    </a:lnTo>
                    <a:lnTo>
                      <a:pt x="203" y="167"/>
                    </a:lnTo>
                    <a:lnTo>
                      <a:pt x="205" y="168"/>
                    </a:lnTo>
                    <a:lnTo>
                      <a:pt x="205" y="169"/>
                    </a:lnTo>
                    <a:lnTo>
                      <a:pt x="204" y="171"/>
                    </a:lnTo>
                    <a:lnTo>
                      <a:pt x="200" y="174"/>
                    </a:lnTo>
                    <a:lnTo>
                      <a:pt x="200" y="174"/>
                    </a:lnTo>
                    <a:lnTo>
                      <a:pt x="200" y="177"/>
                    </a:lnTo>
                    <a:lnTo>
                      <a:pt x="199" y="177"/>
                    </a:lnTo>
                    <a:lnTo>
                      <a:pt x="200" y="180"/>
                    </a:lnTo>
                    <a:lnTo>
                      <a:pt x="200" y="180"/>
                    </a:lnTo>
                    <a:lnTo>
                      <a:pt x="203" y="182"/>
                    </a:lnTo>
                    <a:lnTo>
                      <a:pt x="203" y="182"/>
                    </a:lnTo>
                    <a:lnTo>
                      <a:pt x="206" y="184"/>
                    </a:lnTo>
                    <a:lnTo>
                      <a:pt x="212" y="189"/>
                    </a:lnTo>
                    <a:lnTo>
                      <a:pt x="215" y="189"/>
                    </a:lnTo>
                    <a:lnTo>
                      <a:pt x="215" y="189"/>
                    </a:lnTo>
                    <a:lnTo>
                      <a:pt x="220" y="189"/>
                    </a:lnTo>
                    <a:lnTo>
                      <a:pt x="220" y="189"/>
                    </a:lnTo>
                    <a:lnTo>
                      <a:pt x="220" y="183"/>
                    </a:lnTo>
                    <a:lnTo>
                      <a:pt x="218" y="179"/>
                    </a:lnTo>
                    <a:lnTo>
                      <a:pt x="218" y="174"/>
                    </a:lnTo>
                    <a:lnTo>
                      <a:pt x="219" y="169"/>
                    </a:lnTo>
                    <a:lnTo>
                      <a:pt x="223" y="164"/>
                    </a:lnTo>
                    <a:lnTo>
                      <a:pt x="226" y="159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5" y="151"/>
                    </a:lnTo>
                    <a:lnTo>
                      <a:pt x="237" y="145"/>
                    </a:lnTo>
                    <a:lnTo>
                      <a:pt x="238" y="139"/>
                    </a:lnTo>
                    <a:lnTo>
                      <a:pt x="238" y="133"/>
                    </a:lnTo>
                    <a:lnTo>
                      <a:pt x="238" y="133"/>
                    </a:lnTo>
                    <a:lnTo>
                      <a:pt x="238" y="130"/>
                    </a:lnTo>
                    <a:lnTo>
                      <a:pt x="238" y="126"/>
                    </a:lnTo>
                    <a:lnTo>
                      <a:pt x="240" y="125"/>
                    </a:lnTo>
                    <a:lnTo>
                      <a:pt x="240" y="125"/>
                    </a:lnTo>
                    <a:lnTo>
                      <a:pt x="241" y="125"/>
                    </a:lnTo>
                    <a:lnTo>
                      <a:pt x="241" y="125"/>
                    </a:lnTo>
                    <a:lnTo>
                      <a:pt x="243" y="127"/>
                    </a:lnTo>
                    <a:lnTo>
                      <a:pt x="244" y="128"/>
                    </a:lnTo>
                    <a:lnTo>
                      <a:pt x="244" y="128"/>
                    </a:lnTo>
                    <a:lnTo>
                      <a:pt x="247" y="130"/>
                    </a:lnTo>
                    <a:lnTo>
                      <a:pt x="247" y="130"/>
                    </a:lnTo>
                    <a:lnTo>
                      <a:pt x="248" y="130"/>
                    </a:lnTo>
                    <a:lnTo>
                      <a:pt x="249" y="131"/>
                    </a:lnTo>
                    <a:lnTo>
                      <a:pt x="253" y="136"/>
                    </a:lnTo>
                    <a:lnTo>
                      <a:pt x="255" y="142"/>
                    </a:lnTo>
                    <a:lnTo>
                      <a:pt x="260" y="148"/>
                    </a:lnTo>
                    <a:lnTo>
                      <a:pt x="261" y="148"/>
                    </a:lnTo>
                    <a:lnTo>
                      <a:pt x="261" y="149"/>
                    </a:lnTo>
                    <a:lnTo>
                      <a:pt x="263" y="149"/>
                    </a:lnTo>
                    <a:lnTo>
                      <a:pt x="263" y="149"/>
                    </a:lnTo>
                    <a:lnTo>
                      <a:pt x="268" y="146"/>
                    </a:lnTo>
                    <a:lnTo>
                      <a:pt x="268" y="146"/>
                    </a:lnTo>
                    <a:lnTo>
                      <a:pt x="275" y="142"/>
                    </a:lnTo>
                    <a:lnTo>
                      <a:pt x="279" y="142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88" y="142"/>
                    </a:lnTo>
                    <a:lnTo>
                      <a:pt x="290" y="143"/>
                    </a:lnTo>
                    <a:lnTo>
                      <a:pt x="290" y="143"/>
                    </a:lnTo>
                    <a:lnTo>
                      <a:pt x="291" y="144"/>
                    </a:lnTo>
                    <a:lnTo>
                      <a:pt x="292" y="148"/>
                    </a:lnTo>
                    <a:lnTo>
                      <a:pt x="292" y="148"/>
                    </a:lnTo>
                    <a:lnTo>
                      <a:pt x="293" y="150"/>
                    </a:lnTo>
                    <a:lnTo>
                      <a:pt x="293" y="150"/>
                    </a:lnTo>
                    <a:lnTo>
                      <a:pt x="296" y="151"/>
                    </a:lnTo>
                    <a:lnTo>
                      <a:pt x="297" y="151"/>
                    </a:lnTo>
                    <a:lnTo>
                      <a:pt x="298" y="151"/>
                    </a:lnTo>
                    <a:lnTo>
                      <a:pt x="299" y="151"/>
                    </a:lnTo>
                    <a:lnTo>
                      <a:pt x="300" y="149"/>
                    </a:lnTo>
                    <a:lnTo>
                      <a:pt x="300" y="149"/>
                    </a:lnTo>
                    <a:lnTo>
                      <a:pt x="300" y="146"/>
                    </a:lnTo>
                    <a:lnTo>
                      <a:pt x="300" y="146"/>
                    </a:lnTo>
                    <a:lnTo>
                      <a:pt x="299" y="144"/>
                    </a:lnTo>
                    <a:lnTo>
                      <a:pt x="294" y="132"/>
                    </a:lnTo>
                    <a:lnTo>
                      <a:pt x="294" y="127"/>
                    </a:lnTo>
                    <a:lnTo>
                      <a:pt x="293" y="124"/>
                    </a:lnTo>
                    <a:lnTo>
                      <a:pt x="294" y="120"/>
                    </a:lnTo>
                    <a:lnTo>
                      <a:pt x="296" y="115"/>
                    </a:lnTo>
                    <a:lnTo>
                      <a:pt x="297" y="113"/>
                    </a:lnTo>
                    <a:lnTo>
                      <a:pt x="298" y="113"/>
                    </a:lnTo>
                    <a:lnTo>
                      <a:pt x="300" y="113"/>
                    </a:lnTo>
                    <a:lnTo>
                      <a:pt x="302" y="113"/>
                    </a:lnTo>
                    <a:lnTo>
                      <a:pt x="308" y="117"/>
                    </a:lnTo>
                    <a:lnTo>
                      <a:pt x="315" y="120"/>
                    </a:lnTo>
                    <a:lnTo>
                      <a:pt x="319" y="121"/>
                    </a:lnTo>
                    <a:lnTo>
                      <a:pt x="319" y="121"/>
                    </a:lnTo>
                    <a:lnTo>
                      <a:pt x="322" y="120"/>
                    </a:lnTo>
                    <a:lnTo>
                      <a:pt x="322" y="120"/>
                    </a:lnTo>
                    <a:lnTo>
                      <a:pt x="323" y="119"/>
                    </a:lnTo>
                    <a:lnTo>
                      <a:pt x="323" y="119"/>
                    </a:lnTo>
                    <a:lnTo>
                      <a:pt x="322" y="115"/>
                    </a:lnTo>
                    <a:lnTo>
                      <a:pt x="322" y="115"/>
                    </a:lnTo>
                    <a:lnTo>
                      <a:pt x="319" y="111"/>
                    </a:lnTo>
                    <a:lnTo>
                      <a:pt x="315" y="106"/>
                    </a:lnTo>
                    <a:lnTo>
                      <a:pt x="313" y="105"/>
                    </a:lnTo>
                    <a:lnTo>
                      <a:pt x="316" y="101"/>
                    </a:lnTo>
                    <a:lnTo>
                      <a:pt x="318" y="99"/>
                    </a:lnTo>
                    <a:lnTo>
                      <a:pt x="318" y="99"/>
                    </a:lnTo>
                    <a:lnTo>
                      <a:pt x="318" y="96"/>
                    </a:lnTo>
                    <a:lnTo>
                      <a:pt x="318" y="96"/>
                    </a:lnTo>
                    <a:lnTo>
                      <a:pt x="318" y="93"/>
                    </a:lnTo>
                    <a:lnTo>
                      <a:pt x="319" y="90"/>
                    </a:lnTo>
                    <a:lnTo>
                      <a:pt x="319" y="90"/>
                    </a:lnTo>
                    <a:lnTo>
                      <a:pt x="321" y="84"/>
                    </a:lnTo>
                    <a:lnTo>
                      <a:pt x="322" y="81"/>
                    </a:lnTo>
                    <a:lnTo>
                      <a:pt x="322" y="81"/>
                    </a:lnTo>
                    <a:lnTo>
                      <a:pt x="322" y="74"/>
                    </a:lnTo>
                    <a:lnTo>
                      <a:pt x="322" y="74"/>
                    </a:lnTo>
                    <a:lnTo>
                      <a:pt x="319" y="74"/>
                    </a:lnTo>
                    <a:lnTo>
                      <a:pt x="319" y="74"/>
                    </a:lnTo>
                    <a:lnTo>
                      <a:pt x="316" y="75"/>
                    </a:lnTo>
                    <a:lnTo>
                      <a:pt x="316" y="75"/>
                    </a:lnTo>
                    <a:lnTo>
                      <a:pt x="313" y="77"/>
                    </a:lnTo>
                    <a:lnTo>
                      <a:pt x="305" y="82"/>
                    </a:lnTo>
                    <a:lnTo>
                      <a:pt x="298" y="88"/>
                    </a:lnTo>
                    <a:lnTo>
                      <a:pt x="299" y="89"/>
                    </a:lnTo>
                    <a:lnTo>
                      <a:pt x="305" y="83"/>
                    </a:lnTo>
                    <a:lnTo>
                      <a:pt x="313" y="77"/>
                    </a:lnTo>
                    <a:lnTo>
                      <a:pt x="316" y="76"/>
                    </a:lnTo>
                    <a:lnTo>
                      <a:pt x="319" y="75"/>
                    </a:lnTo>
                    <a:lnTo>
                      <a:pt x="321" y="75"/>
                    </a:lnTo>
                    <a:lnTo>
                      <a:pt x="321" y="80"/>
                    </a:lnTo>
                    <a:lnTo>
                      <a:pt x="319" y="84"/>
                    </a:lnTo>
                    <a:lnTo>
                      <a:pt x="319" y="84"/>
                    </a:lnTo>
                    <a:lnTo>
                      <a:pt x="318" y="90"/>
                    </a:lnTo>
                    <a:lnTo>
                      <a:pt x="317" y="93"/>
                    </a:lnTo>
                    <a:lnTo>
                      <a:pt x="317" y="93"/>
                    </a:lnTo>
                    <a:lnTo>
                      <a:pt x="317" y="96"/>
                    </a:lnTo>
                    <a:lnTo>
                      <a:pt x="317" y="97"/>
                    </a:lnTo>
                    <a:lnTo>
                      <a:pt x="315" y="101"/>
                    </a:lnTo>
                    <a:lnTo>
                      <a:pt x="315" y="101"/>
                    </a:lnTo>
                    <a:lnTo>
                      <a:pt x="312" y="105"/>
                    </a:lnTo>
                    <a:lnTo>
                      <a:pt x="312" y="105"/>
                    </a:lnTo>
                    <a:lnTo>
                      <a:pt x="313" y="106"/>
                    </a:lnTo>
                    <a:lnTo>
                      <a:pt x="318" y="112"/>
                    </a:lnTo>
                    <a:lnTo>
                      <a:pt x="321" y="117"/>
                    </a:lnTo>
                    <a:lnTo>
                      <a:pt x="322" y="119"/>
                    </a:lnTo>
                    <a:lnTo>
                      <a:pt x="321" y="119"/>
                    </a:lnTo>
                    <a:lnTo>
                      <a:pt x="319" y="120"/>
                    </a:lnTo>
                    <a:lnTo>
                      <a:pt x="316" y="119"/>
                    </a:lnTo>
                    <a:lnTo>
                      <a:pt x="309" y="115"/>
                    </a:lnTo>
                    <a:lnTo>
                      <a:pt x="303" y="112"/>
                    </a:lnTo>
                    <a:lnTo>
                      <a:pt x="300" y="112"/>
                    </a:lnTo>
                    <a:lnTo>
                      <a:pt x="300" y="112"/>
                    </a:lnTo>
                    <a:lnTo>
                      <a:pt x="298" y="112"/>
                    </a:lnTo>
                    <a:lnTo>
                      <a:pt x="298" y="112"/>
                    </a:lnTo>
                    <a:lnTo>
                      <a:pt x="296" y="112"/>
                    </a:lnTo>
                    <a:lnTo>
                      <a:pt x="296" y="113"/>
                    </a:lnTo>
                    <a:lnTo>
                      <a:pt x="294" y="114"/>
                    </a:lnTo>
                    <a:lnTo>
                      <a:pt x="294" y="114"/>
                    </a:lnTo>
                    <a:lnTo>
                      <a:pt x="293" y="120"/>
                    </a:lnTo>
                    <a:lnTo>
                      <a:pt x="292" y="124"/>
                    </a:lnTo>
                    <a:lnTo>
                      <a:pt x="292" y="124"/>
                    </a:lnTo>
                    <a:lnTo>
                      <a:pt x="293" y="127"/>
                    </a:lnTo>
                    <a:lnTo>
                      <a:pt x="293" y="132"/>
                    </a:lnTo>
                    <a:lnTo>
                      <a:pt x="293" y="132"/>
                    </a:lnTo>
                    <a:lnTo>
                      <a:pt x="298" y="144"/>
                    </a:lnTo>
                    <a:lnTo>
                      <a:pt x="299" y="146"/>
                    </a:lnTo>
                    <a:lnTo>
                      <a:pt x="299" y="149"/>
                    </a:lnTo>
                    <a:lnTo>
                      <a:pt x="298" y="150"/>
                    </a:lnTo>
                    <a:lnTo>
                      <a:pt x="297" y="150"/>
                    </a:lnTo>
                    <a:lnTo>
                      <a:pt x="294" y="149"/>
                    </a:lnTo>
                    <a:lnTo>
                      <a:pt x="293" y="148"/>
                    </a:lnTo>
                    <a:lnTo>
                      <a:pt x="292" y="144"/>
                    </a:lnTo>
                    <a:lnTo>
                      <a:pt x="292" y="143"/>
                    </a:lnTo>
                    <a:lnTo>
                      <a:pt x="291" y="143"/>
                    </a:lnTo>
                    <a:lnTo>
                      <a:pt x="291" y="143"/>
                    </a:lnTo>
                    <a:lnTo>
                      <a:pt x="291" y="143"/>
                    </a:lnTo>
                    <a:lnTo>
                      <a:pt x="288" y="140"/>
                    </a:lnTo>
                    <a:lnTo>
                      <a:pt x="288" y="140"/>
                    </a:lnTo>
                    <a:lnTo>
                      <a:pt x="287" y="139"/>
                    </a:lnTo>
                    <a:lnTo>
                      <a:pt x="286" y="139"/>
                    </a:lnTo>
                    <a:lnTo>
                      <a:pt x="282" y="139"/>
                    </a:lnTo>
                    <a:lnTo>
                      <a:pt x="282" y="139"/>
                    </a:lnTo>
                    <a:lnTo>
                      <a:pt x="279" y="140"/>
                    </a:lnTo>
                    <a:lnTo>
                      <a:pt x="274" y="142"/>
                    </a:lnTo>
                    <a:lnTo>
                      <a:pt x="274" y="142"/>
                    </a:lnTo>
                    <a:lnTo>
                      <a:pt x="267" y="145"/>
                    </a:lnTo>
                    <a:lnTo>
                      <a:pt x="263" y="148"/>
                    </a:lnTo>
                    <a:lnTo>
                      <a:pt x="262" y="148"/>
                    </a:lnTo>
                    <a:lnTo>
                      <a:pt x="260" y="146"/>
                    </a:lnTo>
                    <a:lnTo>
                      <a:pt x="256" y="142"/>
                    </a:lnTo>
                    <a:lnTo>
                      <a:pt x="254" y="136"/>
                    </a:lnTo>
                    <a:lnTo>
                      <a:pt x="250" y="131"/>
                    </a:lnTo>
                    <a:lnTo>
                      <a:pt x="248" y="128"/>
                    </a:lnTo>
                    <a:lnTo>
                      <a:pt x="248" y="128"/>
                    </a:lnTo>
                    <a:lnTo>
                      <a:pt x="247" y="128"/>
                    </a:lnTo>
                    <a:lnTo>
                      <a:pt x="246" y="127"/>
                    </a:lnTo>
                    <a:lnTo>
                      <a:pt x="244" y="126"/>
                    </a:lnTo>
                    <a:lnTo>
                      <a:pt x="244" y="126"/>
                    </a:lnTo>
                    <a:lnTo>
                      <a:pt x="241" y="124"/>
                    </a:lnTo>
                    <a:lnTo>
                      <a:pt x="241" y="124"/>
                    </a:lnTo>
                    <a:lnTo>
                      <a:pt x="240" y="124"/>
                    </a:lnTo>
                    <a:lnTo>
                      <a:pt x="238" y="124"/>
                    </a:lnTo>
                    <a:lnTo>
                      <a:pt x="238" y="124"/>
                    </a:lnTo>
                    <a:lnTo>
                      <a:pt x="237" y="126"/>
                    </a:lnTo>
                    <a:lnTo>
                      <a:pt x="237" y="126"/>
                    </a:lnTo>
                    <a:lnTo>
                      <a:pt x="237" y="130"/>
                    </a:lnTo>
                    <a:lnTo>
                      <a:pt x="237" y="130"/>
                    </a:lnTo>
                    <a:lnTo>
                      <a:pt x="237" y="130"/>
                    </a:lnTo>
                    <a:lnTo>
                      <a:pt x="237" y="133"/>
                    </a:lnTo>
                    <a:lnTo>
                      <a:pt x="237" y="133"/>
                    </a:lnTo>
                    <a:lnTo>
                      <a:pt x="237" y="139"/>
                    </a:lnTo>
                    <a:lnTo>
                      <a:pt x="236" y="145"/>
                    </a:lnTo>
                    <a:lnTo>
                      <a:pt x="235" y="150"/>
                    </a:lnTo>
                    <a:lnTo>
                      <a:pt x="230" y="153"/>
                    </a:lnTo>
                    <a:lnTo>
                      <a:pt x="230" y="153"/>
                    </a:lnTo>
                    <a:lnTo>
                      <a:pt x="225" y="159"/>
                    </a:lnTo>
                    <a:lnTo>
                      <a:pt x="222" y="164"/>
                    </a:lnTo>
                    <a:lnTo>
                      <a:pt x="218" y="169"/>
                    </a:lnTo>
                    <a:lnTo>
                      <a:pt x="217" y="173"/>
                    </a:lnTo>
                    <a:lnTo>
                      <a:pt x="217" y="174"/>
                    </a:lnTo>
                    <a:lnTo>
                      <a:pt x="217" y="179"/>
                    </a:lnTo>
                    <a:lnTo>
                      <a:pt x="217" y="179"/>
                    </a:lnTo>
                    <a:lnTo>
                      <a:pt x="219" y="183"/>
                    </a:lnTo>
                    <a:lnTo>
                      <a:pt x="219" y="188"/>
                    </a:lnTo>
                    <a:lnTo>
                      <a:pt x="216" y="188"/>
                    </a:lnTo>
                    <a:lnTo>
                      <a:pt x="212" y="188"/>
                    </a:lnTo>
                    <a:lnTo>
                      <a:pt x="206" y="183"/>
                    </a:lnTo>
                    <a:lnTo>
                      <a:pt x="204" y="182"/>
                    </a:lnTo>
                    <a:lnTo>
                      <a:pt x="201" y="179"/>
                    </a:lnTo>
                    <a:lnTo>
                      <a:pt x="201" y="177"/>
                    </a:lnTo>
                    <a:lnTo>
                      <a:pt x="201" y="175"/>
                    </a:lnTo>
                    <a:lnTo>
                      <a:pt x="205" y="171"/>
                    </a:lnTo>
                    <a:lnTo>
                      <a:pt x="206" y="170"/>
                    </a:lnTo>
                    <a:lnTo>
                      <a:pt x="206" y="170"/>
                    </a:lnTo>
                    <a:lnTo>
                      <a:pt x="206" y="168"/>
                    </a:lnTo>
                    <a:lnTo>
                      <a:pt x="206" y="167"/>
                    </a:lnTo>
                    <a:lnTo>
                      <a:pt x="204" y="165"/>
                    </a:lnTo>
                    <a:lnTo>
                      <a:pt x="204" y="165"/>
                    </a:lnTo>
                    <a:lnTo>
                      <a:pt x="195" y="164"/>
                    </a:lnTo>
                    <a:lnTo>
                      <a:pt x="193" y="163"/>
                    </a:lnTo>
                    <a:lnTo>
                      <a:pt x="182" y="152"/>
                    </a:lnTo>
                    <a:lnTo>
                      <a:pt x="179" y="149"/>
                    </a:lnTo>
                    <a:lnTo>
                      <a:pt x="178" y="148"/>
                    </a:lnTo>
                    <a:lnTo>
                      <a:pt x="178" y="145"/>
                    </a:lnTo>
                    <a:lnTo>
                      <a:pt x="178" y="139"/>
                    </a:lnTo>
                    <a:lnTo>
                      <a:pt x="179" y="134"/>
                    </a:lnTo>
                    <a:lnTo>
                      <a:pt x="179" y="134"/>
                    </a:lnTo>
                    <a:lnTo>
                      <a:pt x="179" y="132"/>
                    </a:lnTo>
                    <a:lnTo>
                      <a:pt x="179" y="132"/>
                    </a:lnTo>
                    <a:lnTo>
                      <a:pt x="178" y="130"/>
                    </a:lnTo>
                    <a:lnTo>
                      <a:pt x="178" y="130"/>
                    </a:lnTo>
                    <a:lnTo>
                      <a:pt x="175" y="130"/>
                    </a:lnTo>
                    <a:lnTo>
                      <a:pt x="175" y="130"/>
                    </a:lnTo>
                    <a:lnTo>
                      <a:pt x="175" y="130"/>
                    </a:lnTo>
                    <a:lnTo>
                      <a:pt x="175" y="128"/>
                    </a:lnTo>
                    <a:lnTo>
                      <a:pt x="175" y="128"/>
                    </a:lnTo>
                    <a:lnTo>
                      <a:pt x="172" y="130"/>
                    </a:lnTo>
                    <a:lnTo>
                      <a:pt x="170" y="131"/>
                    </a:lnTo>
                    <a:lnTo>
                      <a:pt x="166" y="136"/>
                    </a:lnTo>
                    <a:lnTo>
                      <a:pt x="166" y="136"/>
                    </a:lnTo>
                    <a:lnTo>
                      <a:pt x="161" y="140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53" y="146"/>
                    </a:lnTo>
                    <a:lnTo>
                      <a:pt x="153" y="146"/>
                    </a:lnTo>
                    <a:lnTo>
                      <a:pt x="153" y="149"/>
                    </a:lnTo>
                    <a:lnTo>
                      <a:pt x="153" y="149"/>
                    </a:lnTo>
                    <a:lnTo>
                      <a:pt x="153" y="152"/>
                    </a:lnTo>
                    <a:lnTo>
                      <a:pt x="154" y="157"/>
                    </a:lnTo>
                    <a:lnTo>
                      <a:pt x="154" y="159"/>
                    </a:lnTo>
                    <a:lnTo>
                      <a:pt x="147" y="164"/>
                    </a:lnTo>
                    <a:lnTo>
                      <a:pt x="142" y="168"/>
                    </a:lnTo>
                    <a:lnTo>
                      <a:pt x="141" y="173"/>
                    </a:lnTo>
                    <a:lnTo>
                      <a:pt x="138" y="175"/>
                    </a:lnTo>
                    <a:lnTo>
                      <a:pt x="135" y="177"/>
                    </a:lnTo>
                    <a:lnTo>
                      <a:pt x="131" y="179"/>
                    </a:lnTo>
                    <a:lnTo>
                      <a:pt x="129" y="179"/>
                    </a:lnTo>
                    <a:lnTo>
                      <a:pt x="129" y="180"/>
                    </a:lnTo>
                    <a:lnTo>
                      <a:pt x="129" y="179"/>
                    </a:lnTo>
                    <a:lnTo>
                      <a:pt x="129" y="179"/>
                    </a:lnTo>
                    <a:lnTo>
                      <a:pt x="116" y="177"/>
                    </a:lnTo>
                    <a:lnTo>
                      <a:pt x="116" y="177"/>
                    </a:lnTo>
                    <a:lnTo>
                      <a:pt x="108" y="179"/>
                    </a:lnTo>
                    <a:lnTo>
                      <a:pt x="100" y="180"/>
                    </a:lnTo>
                    <a:lnTo>
                      <a:pt x="83" y="183"/>
                    </a:lnTo>
                    <a:lnTo>
                      <a:pt x="83" y="184"/>
                    </a:lnTo>
                    <a:lnTo>
                      <a:pt x="83" y="183"/>
                    </a:lnTo>
                    <a:lnTo>
                      <a:pt x="73" y="183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1" y="176"/>
                    </a:lnTo>
                    <a:lnTo>
                      <a:pt x="71" y="176"/>
                    </a:lnTo>
                    <a:lnTo>
                      <a:pt x="67" y="167"/>
                    </a:lnTo>
                    <a:lnTo>
                      <a:pt x="67" y="168"/>
                    </a:lnTo>
                    <a:lnTo>
                      <a:pt x="67" y="167"/>
                    </a:lnTo>
                    <a:lnTo>
                      <a:pt x="67" y="167"/>
                    </a:lnTo>
                    <a:lnTo>
                      <a:pt x="62" y="157"/>
                    </a:lnTo>
                    <a:lnTo>
                      <a:pt x="62" y="157"/>
                    </a:lnTo>
                    <a:lnTo>
                      <a:pt x="61" y="151"/>
                    </a:lnTo>
                    <a:lnTo>
                      <a:pt x="61" y="151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55" y="132"/>
                    </a:lnTo>
                    <a:lnTo>
                      <a:pt x="52" y="131"/>
                    </a:lnTo>
                    <a:lnTo>
                      <a:pt x="52" y="130"/>
                    </a:lnTo>
                    <a:lnTo>
                      <a:pt x="50" y="130"/>
                    </a:lnTo>
                    <a:lnTo>
                      <a:pt x="50" y="130"/>
                    </a:lnTo>
                    <a:lnTo>
                      <a:pt x="39" y="130"/>
                    </a:lnTo>
                    <a:lnTo>
                      <a:pt x="32" y="132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25" y="137"/>
                    </a:lnTo>
                    <a:lnTo>
                      <a:pt x="21" y="143"/>
                    </a:lnTo>
                    <a:lnTo>
                      <a:pt x="18" y="148"/>
                    </a:lnTo>
                    <a:lnTo>
                      <a:pt x="14" y="150"/>
                    </a:lnTo>
                    <a:lnTo>
                      <a:pt x="12" y="151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1" y="151"/>
                    </a:lnTo>
                    <a:lnTo>
                      <a:pt x="1" y="150"/>
                    </a:lnTo>
                    <a:lnTo>
                      <a:pt x="2" y="148"/>
                    </a:lnTo>
                    <a:lnTo>
                      <a:pt x="6" y="145"/>
                    </a:lnTo>
                    <a:lnTo>
                      <a:pt x="11" y="143"/>
                    </a:lnTo>
                    <a:lnTo>
                      <a:pt x="11" y="143"/>
                    </a:lnTo>
                    <a:lnTo>
                      <a:pt x="13" y="140"/>
                    </a:lnTo>
                    <a:lnTo>
                      <a:pt x="14" y="139"/>
                    </a:lnTo>
                    <a:lnTo>
                      <a:pt x="14" y="139"/>
                    </a:lnTo>
                    <a:lnTo>
                      <a:pt x="14" y="133"/>
                    </a:lnTo>
                    <a:lnTo>
                      <a:pt x="14" y="132"/>
                    </a:lnTo>
                    <a:lnTo>
                      <a:pt x="12" y="131"/>
                    </a:lnTo>
                    <a:lnTo>
                      <a:pt x="9" y="125"/>
                    </a:lnTo>
                    <a:lnTo>
                      <a:pt x="7" y="124"/>
                    </a:lnTo>
                    <a:lnTo>
                      <a:pt x="7" y="119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4" y="112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8" y="106"/>
                    </a:lnTo>
                    <a:lnTo>
                      <a:pt x="23" y="102"/>
                    </a:lnTo>
                    <a:lnTo>
                      <a:pt x="30" y="99"/>
                    </a:lnTo>
                    <a:lnTo>
                      <a:pt x="31" y="96"/>
                    </a:lnTo>
                    <a:lnTo>
                      <a:pt x="33" y="93"/>
                    </a:lnTo>
                    <a:lnTo>
                      <a:pt x="33" y="93"/>
                    </a:lnTo>
                    <a:lnTo>
                      <a:pt x="36" y="81"/>
                    </a:lnTo>
                    <a:lnTo>
                      <a:pt x="37" y="77"/>
                    </a:lnTo>
                    <a:lnTo>
                      <a:pt x="38" y="76"/>
                    </a:lnTo>
                    <a:lnTo>
                      <a:pt x="40" y="75"/>
                    </a:lnTo>
                    <a:lnTo>
                      <a:pt x="40" y="75"/>
                    </a:lnTo>
                    <a:lnTo>
                      <a:pt x="45" y="70"/>
                    </a:lnTo>
                    <a:lnTo>
                      <a:pt x="51" y="64"/>
                    </a:lnTo>
                    <a:lnTo>
                      <a:pt x="56" y="57"/>
                    </a:lnTo>
                    <a:lnTo>
                      <a:pt x="62" y="50"/>
                    </a:lnTo>
                    <a:lnTo>
                      <a:pt x="74" y="40"/>
                    </a:lnTo>
                    <a:lnTo>
                      <a:pt x="80" y="35"/>
                    </a:lnTo>
                    <a:lnTo>
                      <a:pt x="81" y="33"/>
                    </a:lnTo>
                    <a:lnTo>
                      <a:pt x="82" y="31"/>
                    </a:lnTo>
                    <a:lnTo>
                      <a:pt x="82" y="31"/>
                    </a:lnTo>
                    <a:lnTo>
                      <a:pt x="81" y="22"/>
                    </a:lnTo>
                    <a:lnTo>
                      <a:pt x="82" y="21"/>
                    </a:lnTo>
                    <a:lnTo>
                      <a:pt x="83" y="20"/>
                    </a:lnTo>
                    <a:lnTo>
                      <a:pt x="85" y="20"/>
                    </a:lnTo>
                    <a:lnTo>
                      <a:pt x="87" y="22"/>
                    </a:lnTo>
                    <a:lnTo>
                      <a:pt x="87" y="22"/>
                    </a:lnTo>
                    <a:lnTo>
                      <a:pt x="89" y="24"/>
                    </a:lnTo>
                    <a:lnTo>
                      <a:pt x="89" y="24"/>
                    </a:lnTo>
                    <a:lnTo>
                      <a:pt x="93" y="25"/>
                    </a:lnTo>
                    <a:lnTo>
                      <a:pt x="93" y="25"/>
                    </a:lnTo>
                    <a:lnTo>
                      <a:pt x="101" y="25"/>
                    </a:lnTo>
                    <a:lnTo>
                      <a:pt x="111" y="24"/>
                    </a:lnTo>
                    <a:lnTo>
                      <a:pt x="118" y="21"/>
                    </a:lnTo>
                    <a:lnTo>
                      <a:pt x="123" y="19"/>
                    </a:lnTo>
                    <a:lnTo>
                      <a:pt x="123" y="19"/>
                    </a:lnTo>
                    <a:lnTo>
                      <a:pt x="124" y="16"/>
                    </a:lnTo>
                    <a:lnTo>
                      <a:pt x="124" y="16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3" y="13"/>
                    </a:lnTo>
                    <a:lnTo>
                      <a:pt x="137" y="13"/>
                    </a:lnTo>
                    <a:lnTo>
                      <a:pt x="14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72" y="15"/>
                    </a:lnTo>
                    <a:lnTo>
                      <a:pt x="172" y="15"/>
                    </a:lnTo>
                    <a:lnTo>
                      <a:pt x="178" y="15"/>
                    </a:lnTo>
                    <a:lnTo>
                      <a:pt x="181" y="14"/>
                    </a:lnTo>
                    <a:lnTo>
                      <a:pt x="184" y="12"/>
                    </a:lnTo>
                    <a:lnTo>
                      <a:pt x="186" y="9"/>
                    </a:lnTo>
                    <a:lnTo>
                      <a:pt x="186" y="9"/>
                    </a:lnTo>
                    <a:lnTo>
                      <a:pt x="188" y="7"/>
                    </a:lnTo>
                    <a:lnTo>
                      <a:pt x="192" y="4"/>
                    </a:lnTo>
                    <a:lnTo>
                      <a:pt x="197" y="2"/>
                    </a:lnTo>
                    <a:lnTo>
                      <a:pt x="204" y="1"/>
                    </a:lnTo>
                    <a:lnTo>
                      <a:pt x="204" y="0"/>
                    </a:lnTo>
                    <a:lnTo>
                      <a:pt x="204" y="1"/>
                    </a:lnTo>
                    <a:lnTo>
                      <a:pt x="212" y="2"/>
                    </a:lnTo>
                    <a:lnTo>
                      <a:pt x="219" y="6"/>
                    </a:lnTo>
                    <a:lnTo>
                      <a:pt x="225" y="8"/>
                    </a:lnTo>
                    <a:lnTo>
                      <a:pt x="232" y="10"/>
                    </a:lnTo>
                    <a:lnTo>
                      <a:pt x="248" y="13"/>
                    </a:lnTo>
                    <a:lnTo>
                      <a:pt x="255" y="14"/>
                    </a:lnTo>
                    <a:lnTo>
                      <a:pt x="257" y="16"/>
                    </a:lnTo>
                    <a:lnTo>
                      <a:pt x="257" y="16"/>
                    </a:lnTo>
                    <a:lnTo>
                      <a:pt x="259" y="18"/>
                    </a:lnTo>
                    <a:lnTo>
                      <a:pt x="262" y="24"/>
                    </a:lnTo>
                    <a:lnTo>
                      <a:pt x="263" y="28"/>
                    </a:lnTo>
                    <a:lnTo>
                      <a:pt x="262" y="31"/>
                    </a:lnTo>
                    <a:lnTo>
                      <a:pt x="262" y="31"/>
                    </a:lnTo>
                    <a:lnTo>
                      <a:pt x="262" y="31"/>
                    </a:lnTo>
                    <a:lnTo>
                      <a:pt x="261" y="32"/>
                    </a:lnTo>
                    <a:lnTo>
                      <a:pt x="262" y="33"/>
                    </a:lnTo>
                    <a:lnTo>
                      <a:pt x="261" y="32"/>
                    </a:lnTo>
                    <a:lnTo>
                      <a:pt x="261" y="32"/>
                    </a:lnTo>
                    <a:lnTo>
                      <a:pt x="257" y="37"/>
                    </a:lnTo>
                    <a:lnTo>
                      <a:pt x="255" y="41"/>
                    </a:lnTo>
                    <a:lnTo>
                      <a:pt x="253" y="45"/>
                    </a:lnTo>
                    <a:lnTo>
                      <a:pt x="253" y="49"/>
                    </a:lnTo>
                    <a:lnTo>
                      <a:pt x="253" y="49"/>
                    </a:lnTo>
                    <a:lnTo>
                      <a:pt x="253" y="52"/>
                    </a:lnTo>
                    <a:lnTo>
                      <a:pt x="255" y="57"/>
                    </a:lnTo>
                    <a:lnTo>
                      <a:pt x="260" y="66"/>
                    </a:lnTo>
                    <a:lnTo>
                      <a:pt x="260" y="66"/>
                    </a:lnTo>
                    <a:lnTo>
                      <a:pt x="265" y="68"/>
                    </a:lnTo>
                    <a:lnTo>
                      <a:pt x="269" y="70"/>
                    </a:lnTo>
                    <a:lnTo>
                      <a:pt x="269" y="69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5" y="74"/>
                    </a:lnTo>
                    <a:lnTo>
                      <a:pt x="279" y="76"/>
                    </a:lnTo>
                    <a:lnTo>
                      <a:pt x="281" y="81"/>
                    </a:lnTo>
                    <a:lnTo>
                      <a:pt x="281" y="81"/>
                    </a:lnTo>
                    <a:lnTo>
                      <a:pt x="284" y="84"/>
                    </a:lnTo>
                    <a:lnTo>
                      <a:pt x="286" y="87"/>
                    </a:lnTo>
                    <a:lnTo>
                      <a:pt x="290" y="89"/>
                    </a:lnTo>
                    <a:lnTo>
                      <a:pt x="290" y="89"/>
                    </a:lnTo>
                    <a:lnTo>
                      <a:pt x="293" y="90"/>
                    </a:lnTo>
                    <a:lnTo>
                      <a:pt x="293" y="90"/>
                    </a:lnTo>
                    <a:lnTo>
                      <a:pt x="296" y="90"/>
                    </a:lnTo>
                    <a:lnTo>
                      <a:pt x="296" y="90"/>
                    </a:lnTo>
                    <a:lnTo>
                      <a:pt x="299" y="89"/>
                    </a:lnTo>
                    <a:lnTo>
                      <a:pt x="298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1" name="Freeform 582"/>
              <p:cNvSpPr>
                <a:spLocks/>
              </p:cNvSpPr>
              <p:nvPr/>
            </p:nvSpPr>
            <p:spPr bwMode="auto">
              <a:xfrm>
                <a:off x="6772276" y="5106988"/>
                <a:ext cx="103188" cy="73025"/>
              </a:xfrm>
              <a:custGeom>
                <a:avLst/>
                <a:gdLst>
                  <a:gd name="T0" fmla="*/ 0 w 65"/>
                  <a:gd name="T1" fmla="*/ 46 h 46"/>
                  <a:gd name="T2" fmla="*/ 22 w 65"/>
                  <a:gd name="T3" fmla="*/ 39 h 46"/>
                  <a:gd name="T4" fmla="*/ 21 w 65"/>
                  <a:gd name="T5" fmla="*/ 31 h 46"/>
                  <a:gd name="T6" fmla="*/ 46 w 65"/>
                  <a:gd name="T7" fmla="*/ 1 h 46"/>
                  <a:gd name="T8" fmla="*/ 65 w 65"/>
                  <a:gd name="T9" fmla="*/ 1 h 46"/>
                  <a:gd name="T10" fmla="*/ 65 w 65"/>
                  <a:gd name="T11" fmla="*/ 0 h 46"/>
                  <a:gd name="T12" fmla="*/ 45 w 65"/>
                  <a:gd name="T13" fmla="*/ 0 h 46"/>
                  <a:gd name="T14" fmla="*/ 20 w 65"/>
                  <a:gd name="T15" fmla="*/ 31 h 46"/>
                  <a:gd name="T16" fmla="*/ 21 w 65"/>
                  <a:gd name="T17" fmla="*/ 38 h 46"/>
                  <a:gd name="T18" fmla="*/ 0 w 65"/>
                  <a:gd name="T19" fmla="*/ 45 h 46"/>
                  <a:gd name="T20" fmla="*/ 0 w 65"/>
                  <a:gd name="T21" fmla="*/ 46 h 46"/>
                  <a:gd name="T22" fmla="*/ 0 w 65"/>
                  <a:gd name="T23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" h="46">
                    <a:moveTo>
                      <a:pt x="0" y="46"/>
                    </a:moveTo>
                    <a:lnTo>
                      <a:pt x="22" y="39"/>
                    </a:lnTo>
                    <a:lnTo>
                      <a:pt x="21" y="31"/>
                    </a:lnTo>
                    <a:lnTo>
                      <a:pt x="46" y="1"/>
                    </a:lnTo>
                    <a:lnTo>
                      <a:pt x="65" y="1"/>
                    </a:lnTo>
                    <a:lnTo>
                      <a:pt x="65" y="0"/>
                    </a:lnTo>
                    <a:lnTo>
                      <a:pt x="45" y="0"/>
                    </a:lnTo>
                    <a:lnTo>
                      <a:pt x="20" y="31"/>
                    </a:lnTo>
                    <a:lnTo>
                      <a:pt x="21" y="38"/>
                    </a:lnTo>
                    <a:lnTo>
                      <a:pt x="0" y="45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2" name="Freeform 583"/>
              <p:cNvSpPr>
                <a:spLocks/>
              </p:cNvSpPr>
              <p:nvPr/>
            </p:nvSpPr>
            <p:spPr bwMode="auto">
              <a:xfrm>
                <a:off x="6875463" y="5106988"/>
                <a:ext cx="101600" cy="85725"/>
              </a:xfrm>
              <a:custGeom>
                <a:avLst/>
                <a:gdLst>
                  <a:gd name="T0" fmla="*/ 0 w 64"/>
                  <a:gd name="T1" fmla="*/ 1 h 54"/>
                  <a:gd name="T2" fmla="*/ 15 w 64"/>
                  <a:gd name="T3" fmla="*/ 23 h 54"/>
                  <a:gd name="T4" fmla="*/ 35 w 64"/>
                  <a:gd name="T5" fmla="*/ 44 h 54"/>
                  <a:gd name="T6" fmla="*/ 62 w 64"/>
                  <a:gd name="T7" fmla="*/ 54 h 54"/>
                  <a:gd name="T8" fmla="*/ 64 w 64"/>
                  <a:gd name="T9" fmla="*/ 52 h 54"/>
                  <a:gd name="T10" fmla="*/ 36 w 64"/>
                  <a:gd name="T11" fmla="*/ 43 h 54"/>
                  <a:gd name="T12" fmla="*/ 16 w 64"/>
                  <a:gd name="T13" fmla="*/ 21 h 54"/>
                  <a:gd name="T14" fmla="*/ 2 w 64"/>
                  <a:gd name="T15" fmla="*/ 0 h 54"/>
                  <a:gd name="T16" fmla="*/ 0 w 64"/>
                  <a:gd name="T17" fmla="*/ 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54">
                    <a:moveTo>
                      <a:pt x="0" y="1"/>
                    </a:moveTo>
                    <a:lnTo>
                      <a:pt x="15" y="23"/>
                    </a:lnTo>
                    <a:lnTo>
                      <a:pt x="35" y="44"/>
                    </a:lnTo>
                    <a:lnTo>
                      <a:pt x="62" y="54"/>
                    </a:lnTo>
                    <a:lnTo>
                      <a:pt x="64" y="52"/>
                    </a:lnTo>
                    <a:lnTo>
                      <a:pt x="36" y="43"/>
                    </a:lnTo>
                    <a:lnTo>
                      <a:pt x="16" y="21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3" name="Freeform 584"/>
              <p:cNvSpPr>
                <a:spLocks/>
              </p:cNvSpPr>
              <p:nvPr/>
            </p:nvSpPr>
            <p:spPr bwMode="auto">
              <a:xfrm>
                <a:off x="6964363" y="5189538"/>
                <a:ext cx="17463" cy="63500"/>
              </a:xfrm>
              <a:custGeom>
                <a:avLst/>
                <a:gdLst>
                  <a:gd name="T0" fmla="*/ 6 w 11"/>
                  <a:gd name="T1" fmla="*/ 0 h 40"/>
                  <a:gd name="T2" fmla="*/ 0 w 11"/>
                  <a:gd name="T3" fmla="*/ 23 h 40"/>
                  <a:gd name="T4" fmla="*/ 10 w 11"/>
                  <a:gd name="T5" fmla="*/ 40 h 40"/>
                  <a:gd name="T6" fmla="*/ 11 w 11"/>
                  <a:gd name="T7" fmla="*/ 40 h 40"/>
                  <a:gd name="T8" fmla="*/ 2 w 11"/>
                  <a:gd name="T9" fmla="*/ 22 h 40"/>
                  <a:gd name="T10" fmla="*/ 8 w 11"/>
                  <a:gd name="T11" fmla="*/ 2 h 40"/>
                  <a:gd name="T12" fmla="*/ 6 w 11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0">
                    <a:moveTo>
                      <a:pt x="6" y="0"/>
                    </a:moveTo>
                    <a:lnTo>
                      <a:pt x="0" y="23"/>
                    </a:lnTo>
                    <a:lnTo>
                      <a:pt x="10" y="40"/>
                    </a:lnTo>
                    <a:lnTo>
                      <a:pt x="11" y="40"/>
                    </a:lnTo>
                    <a:lnTo>
                      <a:pt x="2" y="22"/>
                    </a:lnTo>
                    <a:lnTo>
                      <a:pt x="8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4" name="Freeform 589"/>
              <p:cNvSpPr>
                <a:spLocks/>
              </p:cNvSpPr>
              <p:nvPr/>
            </p:nvSpPr>
            <p:spPr bwMode="auto">
              <a:xfrm>
                <a:off x="3746501" y="5641975"/>
                <a:ext cx="53975" cy="34925"/>
              </a:xfrm>
              <a:custGeom>
                <a:avLst/>
                <a:gdLst>
                  <a:gd name="T0" fmla="*/ 30 w 34"/>
                  <a:gd name="T1" fmla="*/ 0 h 22"/>
                  <a:gd name="T2" fmla="*/ 0 w 34"/>
                  <a:gd name="T3" fmla="*/ 12 h 22"/>
                  <a:gd name="T4" fmla="*/ 4 w 34"/>
                  <a:gd name="T5" fmla="*/ 22 h 22"/>
                  <a:gd name="T6" fmla="*/ 34 w 34"/>
                  <a:gd name="T7" fmla="*/ 1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2">
                    <a:moveTo>
                      <a:pt x="30" y="0"/>
                    </a:moveTo>
                    <a:lnTo>
                      <a:pt x="0" y="12"/>
                    </a:lnTo>
                    <a:lnTo>
                      <a:pt x="4" y="22"/>
                    </a:lnTo>
                    <a:lnTo>
                      <a:pt x="34" y="1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5" name="Freeform 599"/>
              <p:cNvSpPr>
                <a:spLocks/>
              </p:cNvSpPr>
              <p:nvPr/>
            </p:nvSpPr>
            <p:spPr bwMode="auto">
              <a:xfrm>
                <a:off x="4595813" y="4722813"/>
                <a:ext cx="166688" cy="38100"/>
              </a:xfrm>
              <a:custGeom>
                <a:avLst/>
                <a:gdLst>
                  <a:gd name="T0" fmla="*/ 0 w 105"/>
                  <a:gd name="T1" fmla="*/ 9 h 24"/>
                  <a:gd name="T2" fmla="*/ 103 w 105"/>
                  <a:gd name="T3" fmla="*/ 24 h 24"/>
                  <a:gd name="T4" fmla="*/ 105 w 105"/>
                  <a:gd name="T5" fmla="*/ 14 h 24"/>
                  <a:gd name="T6" fmla="*/ 1 w 105"/>
                  <a:gd name="T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24">
                    <a:moveTo>
                      <a:pt x="0" y="9"/>
                    </a:moveTo>
                    <a:lnTo>
                      <a:pt x="103" y="24"/>
                    </a:lnTo>
                    <a:lnTo>
                      <a:pt x="105" y="14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6" name="Freeform 632"/>
              <p:cNvSpPr>
                <a:spLocks/>
              </p:cNvSpPr>
              <p:nvPr/>
            </p:nvSpPr>
            <p:spPr bwMode="auto">
              <a:xfrm>
                <a:off x="5570538" y="3397250"/>
                <a:ext cx="69850" cy="53975"/>
              </a:xfrm>
              <a:custGeom>
                <a:avLst/>
                <a:gdLst>
                  <a:gd name="T0" fmla="*/ 4 w 44"/>
                  <a:gd name="T1" fmla="*/ 34 h 34"/>
                  <a:gd name="T2" fmla="*/ 44 w 44"/>
                  <a:gd name="T3" fmla="*/ 9 h 34"/>
                  <a:gd name="T4" fmla="*/ 38 w 44"/>
                  <a:gd name="T5" fmla="*/ 0 h 34"/>
                  <a:gd name="T6" fmla="*/ 0 w 44"/>
                  <a:gd name="T7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34">
                    <a:moveTo>
                      <a:pt x="4" y="34"/>
                    </a:moveTo>
                    <a:lnTo>
                      <a:pt x="44" y="9"/>
                    </a:lnTo>
                    <a:lnTo>
                      <a:pt x="38" y="0"/>
                    </a:lnTo>
                    <a:lnTo>
                      <a:pt x="0" y="2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7" name="Freeform 635"/>
              <p:cNvSpPr>
                <a:spLocks/>
              </p:cNvSpPr>
              <p:nvPr/>
            </p:nvSpPr>
            <p:spPr bwMode="auto">
              <a:xfrm>
                <a:off x="5572125" y="3917950"/>
                <a:ext cx="187325" cy="41275"/>
              </a:xfrm>
              <a:custGeom>
                <a:avLst/>
                <a:gdLst>
                  <a:gd name="T0" fmla="*/ 1 w 118"/>
                  <a:gd name="T1" fmla="*/ 26 h 26"/>
                  <a:gd name="T2" fmla="*/ 118 w 118"/>
                  <a:gd name="T3" fmla="*/ 10 h 26"/>
                  <a:gd name="T4" fmla="*/ 117 w 118"/>
                  <a:gd name="T5" fmla="*/ 0 h 26"/>
                  <a:gd name="T6" fmla="*/ 0 w 118"/>
                  <a:gd name="T7" fmla="*/ 1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8" h="26">
                    <a:moveTo>
                      <a:pt x="1" y="26"/>
                    </a:moveTo>
                    <a:lnTo>
                      <a:pt x="118" y="10"/>
                    </a:lnTo>
                    <a:lnTo>
                      <a:pt x="117" y="0"/>
                    </a:lnTo>
                    <a:lnTo>
                      <a:pt x="0" y="1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8" name="Freeform 640"/>
              <p:cNvSpPr>
                <a:spLocks/>
              </p:cNvSpPr>
              <p:nvPr/>
            </p:nvSpPr>
            <p:spPr bwMode="auto">
              <a:xfrm>
                <a:off x="5743575" y="4398963"/>
                <a:ext cx="69850" cy="90488"/>
              </a:xfrm>
              <a:custGeom>
                <a:avLst/>
                <a:gdLst>
                  <a:gd name="T0" fmla="*/ 44 w 44"/>
                  <a:gd name="T1" fmla="*/ 51 h 57"/>
                  <a:gd name="T2" fmla="*/ 7 w 44"/>
                  <a:gd name="T3" fmla="*/ 0 h 57"/>
                  <a:gd name="T4" fmla="*/ 0 w 44"/>
                  <a:gd name="T5" fmla="*/ 6 h 57"/>
                  <a:gd name="T6" fmla="*/ 36 w 44"/>
                  <a:gd name="T7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57">
                    <a:moveTo>
                      <a:pt x="44" y="5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36" y="5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9" name="Freeform 661"/>
              <p:cNvSpPr>
                <a:spLocks/>
              </p:cNvSpPr>
              <p:nvPr/>
            </p:nvSpPr>
            <p:spPr bwMode="auto">
              <a:xfrm>
                <a:off x="6161088" y="5599113"/>
                <a:ext cx="219075" cy="431800"/>
              </a:xfrm>
              <a:custGeom>
                <a:avLst/>
                <a:gdLst>
                  <a:gd name="T0" fmla="*/ 0 w 138"/>
                  <a:gd name="T1" fmla="*/ 3 h 272"/>
                  <a:gd name="T2" fmla="*/ 20 w 138"/>
                  <a:gd name="T3" fmla="*/ 43 h 272"/>
                  <a:gd name="T4" fmla="*/ 76 w 138"/>
                  <a:gd name="T5" fmla="*/ 63 h 272"/>
                  <a:gd name="T6" fmla="*/ 127 w 138"/>
                  <a:gd name="T7" fmla="*/ 187 h 272"/>
                  <a:gd name="T8" fmla="*/ 100 w 138"/>
                  <a:gd name="T9" fmla="*/ 255 h 272"/>
                  <a:gd name="T10" fmla="*/ 83 w 138"/>
                  <a:gd name="T11" fmla="*/ 263 h 272"/>
                  <a:gd name="T12" fmla="*/ 88 w 138"/>
                  <a:gd name="T13" fmla="*/ 272 h 272"/>
                  <a:gd name="T14" fmla="*/ 107 w 138"/>
                  <a:gd name="T15" fmla="*/ 262 h 272"/>
                  <a:gd name="T16" fmla="*/ 138 w 138"/>
                  <a:gd name="T17" fmla="*/ 187 h 272"/>
                  <a:gd name="T18" fmla="*/ 83 w 138"/>
                  <a:gd name="T19" fmla="*/ 56 h 272"/>
                  <a:gd name="T20" fmla="*/ 27 w 138"/>
                  <a:gd name="T21" fmla="*/ 36 h 272"/>
                  <a:gd name="T22" fmla="*/ 8 w 138"/>
                  <a:gd name="T23" fmla="*/ 0 h 272"/>
                  <a:gd name="T24" fmla="*/ 0 w 138"/>
                  <a:gd name="T25" fmla="*/ 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8" h="272">
                    <a:moveTo>
                      <a:pt x="0" y="3"/>
                    </a:moveTo>
                    <a:lnTo>
                      <a:pt x="20" y="43"/>
                    </a:lnTo>
                    <a:lnTo>
                      <a:pt x="76" y="63"/>
                    </a:lnTo>
                    <a:lnTo>
                      <a:pt x="127" y="187"/>
                    </a:lnTo>
                    <a:lnTo>
                      <a:pt x="100" y="255"/>
                    </a:lnTo>
                    <a:lnTo>
                      <a:pt x="83" y="263"/>
                    </a:lnTo>
                    <a:lnTo>
                      <a:pt x="88" y="272"/>
                    </a:lnTo>
                    <a:lnTo>
                      <a:pt x="107" y="262"/>
                    </a:lnTo>
                    <a:lnTo>
                      <a:pt x="138" y="187"/>
                    </a:lnTo>
                    <a:lnTo>
                      <a:pt x="83" y="56"/>
                    </a:lnTo>
                    <a:lnTo>
                      <a:pt x="27" y="36"/>
                    </a:lnTo>
                    <a:lnTo>
                      <a:pt x="8" y="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0" name="Freeform 676"/>
              <p:cNvSpPr>
                <a:spLocks/>
              </p:cNvSpPr>
              <p:nvPr/>
            </p:nvSpPr>
            <p:spPr bwMode="auto">
              <a:xfrm>
                <a:off x="4392613" y="3365500"/>
                <a:ext cx="80963" cy="50800"/>
              </a:xfrm>
              <a:custGeom>
                <a:avLst/>
                <a:gdLst>
                  <a:gd name="T0" fmla="*/ 47 w 51"/>
                  <a:gd name="T1" fmla="*/ 0 h 32"/>
                  <a:gd name="T2" fmla="*/ 0 w 51"/>
                  <a:gd name="T3" fmla="*/ 23 h 32"/>
                  <a:gd name="T4" fmla="*/ 4 w 51"/>
                  <a:gd name="T5" fmla="*/ 32 h 32"/>
                  <a:gd name="T6" fmla="*/ 51 w 51"/>
                  <a:gd name="T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32">
                    <a:moveTo>
                      <a:pt x="47" y="0"/>
                    </a:moveTo>
                    <a:lnTo>
                      <a:pt x="0" y="23"/>
                    </a:lnTo>
                    <a:lnTo>
                      <a:pt x="4" y="32"/>
                    </a:lnTo>
                    <a:lnTo>
                      <a:pt x="51" y="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1" name="Freeform 680"/>
              <p:cNvSpPr>
                <a:spLocks/>
              </p:cNvSpPr>
              <p:nvPr/>
            </p:nvSpPr>
            <p:spPr bwMode="auto">
              <a:xfrm>
                <a:off x="6057900" y="2600325"/>
                <a:ext cx="15875" cy="53975"/>
              </a:xfrm>
              <a:custGeom>
                <a:avLst/>
                <a:gdLst>
                  <a:gd name="T0" fmla="*/ 0 w 10"/>
                  <a:gd name="T1" fmla="*/ 0 h 34"/>
                  <a:gd name="T2" fmla="*/ 0 w 10"/>
                  <a:gd name="T3" fmla="*/ 34 h 34"/>
                  <a:gd name="T4" fmla="*/ 10 w 10"/>
                  <a:gd name="T5" fmla="*/ 34 h 34"/>
                  <a:gd name="T6" fmla="*/ 10 w 10"/>
                  <a:gd name="T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34">
                    <a:moveTo>
                      <a:pt x="0" y="0"/>
                    </a:moveTo>
                    <a:lnTo>
                      <a:pt x="0" y="34"/>
                    </a:lnTo>
                    <a:lnTo>
                      <a:pt x="10" y="34"/>
                    </a:lnTo>
                    <a:lnTo>
                      <a:pt x="1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2" name="Freeform 682"/>
              <p:cNvSpPr>
                <a:spLocks/>
              </p:cNvSpPr>
              <p:nvPr/>
            </p:nvSpPr>
            <p:spPr bwMode="auto">
              <a:xfrm>
                <a:off x="5889625" y="2547938"/>
                <a:ext cx="50800" cy="58738"/>
              </a:xfrm>
              <a:custGeom>
                <a:avLst/>
                <a:gdLst>
                  <a:gd name="T0" fmla="*/ 32 w 32"/>
                  <a:gd name="T1" fmla="*/ 31 h 37"/>
                  <a:gd name="T2" fmla="*/ 7 w 32"/>
                  <a:gd name="T3" fmla="*/ 0 h 37"/>
                  <a:gd name="T4" fmla="*/ 0 w 32"/>
                  <a:gd name="T5" fmla="*/ 6 h 37"/>
                  <a:gd name="T6" fmla="*/ 25 w 32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7">
                    <a:moveTo>
                      <a:pt x="32" y="3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25" y="3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50045" y="1858410"/>
              <a:ext cx="5079623" cy="4489362"/>
              <a:chOff x="3041650" y="2041525"/>
              <a:chExt cx="4781551" cy="4225926"/>
            </a:xfrm>
            <a:solidFill>
              <a:schemeClr val="bg1">
                <a:lumMod val="85000"/>
              </a:schemeClr>
            </a:solidFill>
          </p:grpSpPr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6127751" y="4968875"/>
                <a:ext cx="53975" cy="39688"/>
              </a:xfrm>
              <a:custGeom>
                <a:avLst/>
                <a:gdLst>
                  <a:gd name="T0" fmla="*/ 28 w 34"/>
                  <a:gd name="T1" fmla="*/ 25 h 25"/>
                  <a:gd name="T2" fmla="*/ 23 w 34"/>
                  <a:gd name="T3" fmla="*/ 23 h 25"/>
                  <a:gd name="T4" fmla="*/ 21 w 34"/>
                  <a:gd name="T5" fmla="*/ 21 h 25"/>
                  <a:gd name="T6" fmla="*/ 14 w 34"/>
                  <a:gd name="T7" fmla="*/ 13 h 25"/>
                  <a:gd name="T8" fmla="*/ 4 w 34"/>
                  <a:gd name="T9" fmla="*/ 3 h 25"/>
                  <a:gd name="T10" fmla="*/ 0 w 34"/>
                  <a:gd name="T11" fmla="*/ 1 h 25"/>
                  <a:gd name="T12" fmla="*/ 0 w 34"/>
                  <a:gd name="T13" fmla="*/ 0 h 25"/>
                  <a:gd name="T14" fmla="*/ 5 w 34"/>
                  <a:gd name="T15" fmla="*/ 0 h 25"/>
                  <a:gd name="T16" fmla="*/ 9 w 34"/>
                  <a:gd name="T17" fmla="*/ 3 h 25"/>
                  <a:gd name="T18" fmla="*/ 17 w 34"/>
                  <a:gd name="T19" fmla="*/ 9 h 25"/>
                  <a:gd name="T20" fmla="*/ 25 w 34"/>
                  <a:gd name="T21" fmla="*/ 17 h 25"/>
                  <a:gd name="T22" fmla="*/ 30 w 34"/>
                  <a:gd name="T23" fmla="*/ 21 h 25"/>
                  <a:gd name="T24" fmla="*/ 34 w 34"/>
                  <a:gd name="T25" fmla="*/ 25 h 25"/>
                  <a:gd name="T26" fmla="*/ 28 w 34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" h="25">
                    <a:moveTo>
                      <a:pt x="28" y="25"/>
                    </a:moveTo>
                    <a:lnTo>
                      <a:pt x="23" y="23"/>
                    </a:lnTo>
                    <a:lnTo>
                      <a:pt x="21" y="21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5" y="0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7"/>
                    </a:lnTo>
                    <a:lnTo>
                      <a:pt x="30" y="21"/>
                    </a:lnTo>
                    <a:lnTo>
                      <a:pt x="34" y="25"/>
                    </a:lnTo>
                    <a:lnTo>
                      <a:pt x="28" y="2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127751" y="4968875"/>
                <a:ext cx="57150" cy="39688"/>
              </a:xfrm>
              <a:custGeom>
                <a:avLst/>
                <a:gdLst>
                  <a:gd name="T0" fmla="*/ 28 w 36"/>
                  <a:gd name="T1" fmla="*/ 24 h 25"/>
                  <a:gd name="T2" fmla="*/ 24 w 36"/>
                  <a:gd name="T3" fmla="*/ 23 h 25"/>
                  <a:gd name="T4" fmla="*/ 21 w 36"/>
                  <a:gd name="T5" fmla="*/ 20 h 25"/>
                  <a:gd name="T6" fmla="*/ 14 w 36"/>
                  <a:gd name="T7" fmla="*/ 13 h 25"/>
                  <a:gd name="T8" fmla="*/ 4 w 36"/>
                  <a:gd name="T9" fmla="*/ 3 h 25"/>
                  <a:gd name="T10" fmla="*/ 2 w 36"/>
                  <a:gd name="T11" fmla="*/ 1 h 25"/>
                  <a:gd name="T12" fmla="*/ 2 w 36"/>
                  <a:gd name="T13" fmla="*/ 1 h 25"/>
                  <a:gd name="T14" fmla="*/ 4 w 36"/>
                  <a:gd name="T15" fmla="*/ 1 h 25"/>
                  <a:gd name="T16" fmla="*/ 9 w 36"/>
                  <a:gd name="T17" fmla="*/ 3 h 25"/>
                  <a:gd name="T18" fmla="*/ 17 w 36"/>
                  <a:gd name="T19" fmla="*/ 9 h 25"/>
                  <a:gd name="T20" fmla="*/ 25 w 36"/>
                  <a:gd name="T21" fmla="*/ 18 h 25"/>
                  <a:gd name="T22" fmla="*/ 30 w 36"/>
                  <a:gd name="T23" fmla="*/ 21 h 25"/>
                  <a:gd name="T24" fmla="*/ 33 w 36"/>
                  <a:gd name="T25" fmla="*/ 24 h 25"/>
                  <a:gd name="T26" fmla="*/ 28 w 36"/>
                  <a:gd name="T27" fmla="*/ 24 h 25"/>
                  <a:gd name="T28" fmla="*/ 28 w 36"/>
                  <a:gd name="T29" fmla="*/ 25 h 25"/>
                  <a:gd name="T30" fmla="*/ 36 w 36"/>
                  <a:gd name="T31" fmla="*/ 25 h 25"/>
                  <a:gd name="T32" fmla="*/ 31 w 36"/>
                  <a:gd name="T33" fmla="*/ 20 h 25"/>
                  <a:gd name="T34" fmla="*/ 25 w 36"/>
                  <a:gd name="T35" fmla="*/ 17 h 25"/>
                  <a:gd name="T36" fmla="*/ 18 w 36"/>
                  <a:gd name="T37" fmla="*/ 8 h 25"/>
                  <a:gd name="T38" fmla="*/ 9 w 36"/>
                  <a:gd name="T39" fmla="*/ 2 h 25"/>
                  <a:gd name="T40" fmla="*/ 5 w 36"/>
                  <a:gd name="T41" fmla="*/ 0 h 25"/>
                  <a:gd name="T42" fmla="*/ 0 w 36"/>
                  <a:gd name="T43" fmla="*/ 0 h 25"/>
                  <a:gd name="T44" fmla="*/ 0 w 36"/>
                  <a:gd name="T45" fmla="*/ 0 h 25"/>
                  <a:gd name="T46" fmla="*/ 0 w 36"/>
                  <a:gd name="T47" fmla="*/ 1 h 25"/>
                  <a:gd name="T48" fmla="*/ 0 w 36"/>
                  <a:gd name="T49" fmla="*/ 1 h 25"/>
                  <a:gd name="T50" fmla="*/ 3 w 36"/>
                  <a:gd name="T51" fmla="*/ 5 h 25"/>
                  <a:gd name="T52" fmla="*/ 3 w 36"/>
                  <a:gd name="T53" fmla="*/ 5 h 25"/>
                  <a:gd name="T54" fmla="*/ 14 w 36"/>
                  <a:gd name="T55" fmla="*/ 13 h 25"/>
                  <a:gd name="T56" fmla="*/ 21 w 36"/>
                  <a:gd name="T57" fmla="*/ 21 h 25"/>
                  <a:gd name="T58" fmla="*/ 23 w 36"/>
                  <a:gd name="T59" fmla="*/ 24 h 25"/>
                  <a:gd name="T60" fmla="*/ 23 w 36"/>
                  <a:gd name="T61" fmla="*/ 24 h 25"/>
                  <a:gd name="T62" fmla="*/ 27 w 36"/>
                  <a:gd name="T63" fmla="*/ 25 h 25"/>
                  <a:gd name="T64" fmla="*/ 28 w 36"/>
                  <a:gd name="T65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" h="25">
                    <a:moveTo>
                      <a:pt x="28" y="24"/>
                    </a:moveTo>
                    <a:lnTo>
                      <a:pt x="24" y="23"/>
                    </a:lnTo>
                    <a:lnTo>
                      <a:pt x="21" y="20"/>
                    </a:lnTo>
                    <a:lnTo>
                      <a:pt x="14" y="13"/>
                    </a:lnTo>
                    <a:lnTo>
                      <a:pt x="4" y="3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9" y="3"/>
                    </a:lnTo>
                    <a:lnTo>
                      <a:pt x="17" y="9"/>
                    </a:lnTo>
                    <a:lnTo>
                      <a:pt x="25" y="18"/>
                    </a:lnTo>
                    <a:lnTo>
                      <a:pt x="30" y="21"/>
                    </a:lnTo>
                    <a:lnTo>
                      <a:pt x="33" y="24"/>
                    </a:lnTo>
                    <a:lnTo>
                      <a:pt x="28" y="24"/>
                    </a:lnTo>
                    <a:lnTo>
                      <a:pt x="28" y="25"/>
                    </a:lnTo>
                    <a:lnTo>
                      <a:pt x="36" y="25"/>
                    </a:lnTo>
                    <a:lnTo>
                      <a:pt x="31" y="20"/>
                    </a:lnTo>
                    <a:lnTo>
                      <a:pt x="25" y="17"/>
                    </a:lnTo>
                    <a:lnTo>
                      <a:pt x="18" y="8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4" y="13"/>
                    </a:lnTo>
                    <a:lnTo>
                      <a:pt x="21" y="21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7" y="25"/>
                    </a:lnTo>
                    <a:lnTo>
                      <a:pt x="28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6340476" y="5146675"/>
                <a:ext cx="47625" cy="12700"/>
              </a:xfrm>
              <a:custGeom>
                <a:avLst/>
                <a:gdLst>
                  <a:gd name="T0" fmla="*/ 0 w 30"/>
                  <a:gd name="T1" fmla="*/ 7 h 8"/>
                  <a:gd name="T2" fmla="*/ 0 w 30"/>
                  <a:gd name="T3" fmla="*/ 5 h 8"/>
                  <a:gd name="T4" fmla="*/ 0 w 30"/>
                  <a:gd name="T5" fmla="*/ 3 h 8"/>
                  <a:gd name="T6" fmla="*/ 0 w 30"/>
                  <a:gd name="T7" fmla="*/ 2 h 8"/>
                  <a:gd name="T8" fmla="*/ 2 w 30"/>
                  <a:gd name="T9" fmla="*/ 2 h 8"/>
                  <a:gd name="T10" fmla="*/ 6 w 30"/>
                  <a:gd name="T11" fmla="*/ 1 h 8"/>
                  <a:gd name="T12" fmla="*/ 12 w 30"/>
                  <a:gd name="T13" fmla="*/ 0 h 8"/>
                  <a:gd name="T14" fmla="*/ 17 w 30"/>
                  <a:gd name="T15" fmla="*/ 1 h 8"/>
                  <a:gd name="T16" fmla="*/ 23 w 30"/>
                  <a:gd name="T17" fmla="*/ 2 h 8"/>
                  <a:gd name="T18" fmla="*/ 27 w 30"/>
                  <a:gd name="T19" fmla="*/ 3 h 8"/>
                  <a:gd name="T20" fmla="*/ 29 w 30"/>
                  <a:gd name="T21" fmla="*/ 5 h 8"/>
                  <a:gd name="T22" fmla="*/ 30 w 30"/>
                  <a:gd name="T23" fmla="*/ 6 h 8"/>
                  <a:gd name="T24" fmla="*/ 29 w 30"/>
                  <a:gd name="T25" fmla="*/ 7 h 8"/>
                  <a:gd name="T26" fmla="*/ 26 w 30"/>
                  <a:gd name="T27" fmla="*/ 8 h 8"/>
                  <a:gd name="T28" fmla="*/ 18 w 30"/>
                  <a:gd name="T29" fmla="*/ 8 h 8"/>
                  <a:gd name="T30" fmla="*/ 7 w 30"/>
                  <a:gd name="T31" fmla="*/ 8 h 8"/>
                  <a:gd name="T32" fmla="*/ 2 w 30"/>
                  <a:gd name="T33" fmla="*/ 8 h 8"/>
                  <a:gd name="T34" fmla="*/ 0 w 30"/>
                  <a:gd name="T35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0" h="8">
                    <a:moveTo>
                      <a:pt x="0" y="7"/>
                    </a:moveTo>
                    <a:lnTo>
                      <a:pt x="0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6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3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0" y="6"/>
                    </a:lnTo>
                    <a:lnTo>
                      <a:pt x="29" y="7"/>
                    </a:lnTo>
                    <a:lnTo>
                      <a:pt x="26" y="8"/>
                    </a:lnTo>
                    <a:lnTo>
                      <a:pt x="18" y="8"/>
                    </a:lnTo>
                    <a:lnTo>
                      <a:pt x="7" y="8"/>
                    </a:lnTo>
                    <a:lnTo>
                      <a:pt x="2" y="8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6338888" y="5145088"/>
                <a:ext cx="49213" cy="15875"/>
              </a:xfrm>
              <a:custGeom>
                <a:avLst/>
                <a:gdLst>
                  <a:gd name="T0" fmla="*/ 2 w 31"/>
                  <a:gd name="T1" fmla="*/ 8 h 10"/>
                  <a:gd name="T2" fmla="*/ 1 w 31"/>
                  <a:gd name="T3" fmla="*/ 6 h 10"/>
                  <a:gd name="T4" fmla="*/ 1 w 31"/>
                  <a:gd name="T5" fmla="*/ 6 h 10"/>
                  <a:gd name="T6" fmla="*/ 2 w 31"/>
                  <a:gd name="T7" fmla="*/ 4 h 10"/>
                  <a:gd name="T8" fmla="*/ 3 w 31"/>
                  <a:gd name="T9" fmla="*/ 3 h 10"/>
                  <a:gd name="T10" fmla="*/ 8 w 31"/>
                  <a:gd name="T11" fmla="*/ 2 h 10"/>
                  <a:gd name="T12" fmla="*/ 13 w 31"/>
                  <a:gd name="T13" fmla="*/ 2 h 10"/>
                  <a:gd name="T14" fmla="*/ 18 w 31"/>
                  <a:gd name="T15" fmla="*/ 2 h 10"/>
                  <a:gd name="T16" fmla="*/ 18 w 31"/>
                  <a:gd name="T17" fmla="*/ 2 h 10"/>
                  <a:gd name="T18" fmla="*/ 24 w 31"/>
                  <a:gd name="T19" fmla="*/ 3 h 10"/>
                  <a:gd name="T20" fmla="*/ 28 w 31"/>
                  <a:gd name="T21" fmla="*/ 6 h 10"/>
                  <a:gd name="T22" fmla="*/ 28 w 31"/>
                  <a:gd name="T23" fmla="*/ 7 h 10"/>
                  <a:gd name="T24" fmla="*/ 30 w 31"/>
                  <a:gd name="T25" fmla="*/ 7 h 10"/>
                  <a:gd name="T26" fmla="*/ 28 w 31"/>
                  <a:gd name="T27" fmla="*/ 7 h 10"/>
                  <a:gd name="T28" fmla="*/ 27 w 31"/>
                  <a:gd name="T29" fmla="*/ 8 h 10"/>
                  <a:gd name="T30" fmla="*/ 19 w 31"/>
                  <a:gd name="T31" fmla="*/ 8 h 10"/>
                  <a:gd name="T32" fmla="*/ 8 w 31"/>
                  <a:gd name="T33" fmla="*/ 9 h 10"/>
                  <a:gd name="T34" fmla="*/ 3 w 31"/>
                  <a:gd name="T35" fmla="*/ 8 h 10"/>
                  <a:gd name="T36" fmla="*/ 2 w 31"/>
                  <a:gd name="T37" fmla="*/ 7 h 10"/>
                  <a:gd name="T38" fmla="*/ 1 w 31"/>
                  <a:gd name="T39" fmla="*/ 8 h 10"/>
                  <a:gd name="T40" fmla="*/ 3 w 31"/>
                  <a:gd name="T41" fmla="*/ 9 h 10"/>
                  <a:gd name="T42" fmla="*/ 3 w 31"/>
                  <a:gd name="T43" fmla="*/ 9 h 10"/>
                  <a:gd name="T44" fmla="*/ 8 w 31"/>
                  <a:gd name="T45" fmla="*/ 10 h 10"/>
                  <a:gd name="T46" fmla="*/ 8 w 31"/>
                  <a:gd name="T47" fmla="*/ 10 h 10"/>
                  <a:gd name="T48" fmla="*/ 19 w 31"/>
                  <a:gd name="T49" fmla="*/ 9 h 10"/>
                  <a:gd name="T50" fmla="*/ 27 w 31"/>
                  <a:gd name="T51" fmla="*/ 9 h 10"/>
                  <a:gd name="T52" fmla="*/ 30 w 31"/>
                  <a:gd name="T53" fmla="*/ 8 h 10"/>
                  <a:gd name="T54" fmla="*/ 30 w 31"/>
                  <a:gd name="T55" fmla="*/ 8 h 10"/>
                  <a:gd name="T56" fmla="*/ 31 w 31"/>
                  <a:gd name="T57" fmla="*/ 7 h 10"/>
                  <a:gd name="T58" fmla="*/ 31 w 31"/>
                  <a:gd name="T59" fmla="*/ 7 h 10"/>
                  <a:gd name="T60" fmla="*/ 30 w 31"/>
                  <a:gd name="T61" fmla="*/ 6 h 10"/>
                  <a:gd name="T62" fmla="*/ 28 w 31"/>
                  <a:gd name="T63" fmla="*/ 4 h 10"/>
                  <a:gd name="T64" fmla="*/ 28 w 31"/>
                  <a:gd name="T65" fmla="*/ 4 h 10"/>
                  <a:gd name="T66" fmla="*/ 24 w 31"/>
                  <a:gd name="T67" fmla="*/ 2 h 10"/>
                  <a:gd name="T68" fmla="*/ 18 w 31"/>
                  <a:gd name="T69" fmla="*/ 1 h 10"/>
                  <a:gd name="T70" fmla="*/ 13 w 31"/>
                  <a:gd name="T71" fmla="*/ 1 h 10"/>
                  <a:gd name="T72" fmla="*/ 13 w 31"/>
                  <a:gd name="T73" fmla="*/ 0 h 10"/>
                  <a:gd name="T74" fmla="*/ 7 w 31"/>
                  <a:gd name="T75" fmla="*/ 1 h 10"/>
                  <a:gd name="T76" fmla="*/ 7 w 31"/>
                  <a:gd name="T77" fmla="*/ 1 h 10"/>
                  <a:gd name="T78" fmla="*/ 3 w 31"/>
                  <a:gd name="T79" fmla="*/ 2 h 10"/>
                  <a:gd name="T80" fmla="*/ 3 w 31"/>
                  <a:gd name="T81" fmla="*/ 2 h 10"/>
                  <a:gd name="T82" fmla="*/ 1 w 31"/>
                  <a:gd name="T83" fmla="*/ 3 h 10"/>
                  <a:gd name="T84" fmla="*/ 1 w 31"/>
                  <a:gd name="T85" fmla="*/ 3 h 10"/>
                  <a:gd name="T86" fmla="*/ 0 w 31"/>
                  <a:gd name="T87" fmla="*/ 4 h 10"/>
                  <a:gd name="T88" fmla="*/ 0 w 31"/>
                  <a:gd name="T89" fmla="*/ 4 h 10"/>
                  <a:gd name="T90" fmla="*/ 0 w 31"/>
                  <a:gd name="T91" fmla="*/ 6 h 10"/>
                  <a:gd name="T92" fmla="*/ 0 w 31"/>
                  <a:gd name="T93" fmla="*/ 6 h 10"/>
                  <a:gd name="T94" fmla="*/ 1 w 31"/>
                  <a:gd name="T95" fmla="*/ 8 h 10"/>
                  <a:gd name="T96" fmla="*/ 2 w 31"/>
                  <a:gd name="T97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" h="10">
                    <a:moveTo>
                      <a:pt x="2" y="8"/>
                    </a:moveTo>
                    <a:lnTo>
                      <a:pt x="1" y="6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3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7" y="8"/>
                    </a:lnTo>
                    <a:lnTo>
                      <a:pt x="19" y="8"/>
                    </a:lnTo>
                    <a:lnTo>
                      <a:pt x="8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9" y="9"/>
                    </a:lnTo>
                    <a:lnTo>
                      <a:pt x="27" y="9"/>
                    </a:lnTo>
                    <a:lnTo>
                      <a:pt x="30" y="8"/>
                    </a:lnTo>
                    <a:lnTo>
                      <a:pt x="30" y="8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" name="Freeform 71"/>
              <p:cNvSpPr>
                <a:spLocks/>
              </p:cNvSpPr>
              <p:nvPr/>
            </p:nvSpPr>
            <p:spPr bwMode="auto">
              <a:xfrm>
                <a:off x="3848101" y="3074988"/>
                <a:ext cx="252413" cy="211138"/>
              </a:xfrm>
              <a:custGeom>
                <a:avLst/>
                <a:gdLst>
                  <a:gd name="T0" fmla="*/ 153 w 159"/>
                  <a:gd name="T1" fmla="*/ 63 h 133"/>
                  <a:gd name="T2" fmla="*/ 147 w 159"/>
                  <a:gd name="T3" fmla="*/ 53 h 133"/>
                  <a:gd name="T4" fmla="*/ 140 w 159"/>
                  <a:gd name="T5" fmla="*/ 17 h 133"/>
                  <a:gd name="T6" fmla="*/ 130 w 159"/>
                  <a:gd name="T7" fmla="*/ 11 h 133"/>
                  <a:gd name="T8" fmla="*/ 106 w 159"/>
                  <a:gd name="T9" fmla="*/ 7 h 133"/>
                  <a:gd name="T10" fmla="*/ 90 w 159"/>
                  <a:gd name="T11" fmla="*/ 0 h 133"/>
                  <a:gd name="T12" fmla="*/ 70 w 159"/>
                  <a:gd name="T13" fmla="*/ 10 h 133"/>
                  <a:gd name="T14" fmla="*/ 45 w 159"/>
                  <a:gd name="T15" fmla="*/ 35 h 133"/>
                  <a:gd name="T16" fmla="*/ 21 w 159"/>
                  <a:gd name="T17" fmla="*/ 38 h 133"/>
                  <a:gd name="T18" fmla="*/ 28 w 159"/>
                  <a:gd name="T19" fmla="*/ 53 h 133"/>
                  <a:gd name="T20" fmla="*/ 14 w 159"/>
                  <a:gd name="T21" fmla="*/ 53 h 133"/>
                  <a:gd name="T22" fmla="*/ 6 w 159"/>
                  <a:gd name="T23" fmla="*/ 57 h 133"/>
                  <a:gd name="T24" fmla="*/ 1 w 159"/>
                  <a:gd name="T25" fmla="*/ 65 h 133"/>
                  <a:gd name="T26" fmla="*/ 25 w 159"/>
                  <a:gd name="T27" fmla="*/ 101 h 133"/>
                  <a:gd name="T28" fmla="*/ 43 w 159"/>
                  <a:gd name="T29" fmla="*/ 106 h 133"/>
                  <a:gd name="T30" fmla="*/ 53 w 159"/>
                  <a:gd name="T31" fmla="*/ 90 h 133"/>
                  <a:gd name="T32" fmla="*/ 72 w 159"/>
                  <a:gd name="T33" fmla="*/ 89 h 133"/>
                  <a:gd name="T34" fmla="*/ 76 w 159"/>
                  <a:gd name="T35" fmla="*/ 106 h 133"/>
                  <a:gd name="T36" fmla="*/ 82 w 159"/>
                  <a:gd name="T37" fmla="*/ 106 h 133"/>
                  <a:gd name="T38" fmla="*/ 78 w 159"/>
                  <a:gd name="T39" fmla="*/ 122 h 133"/>
                  <a:gd name="T40" fmla="*/ 95 w 159"/>
                  <a:gd name="T41" fmla="*/ 123 h 133"/>
                  <a:gd name="T42" fmla="*/ 107 w 159"/>
                  <a:gd name="T43" fmla="*/ 127 h 133"/>
                  <a:gd name="T44" fmla="*/ 132 w 159"/>
                  <a:gd name="T45" fmla="*/ 118 h 133"/>
                  <a:gd name="T46" fmla="*/ 142 w 159"/>
                  <a:gd name="T47" fmla="*/ 119 h 133"/>
                  <a:gd name="T48" fmla="*/ 145 w 159"/>
                  <a:gd name="T49" fmla="*/ 118 h 133"/>
                  <a:gd name="T50" fmla="*/ 159 w 159"/>
                  <a:gd name="T51" fmla="*/ 83 h 133"/>
                  <a:gd name="T52" fmla="*/ 151 w 159"/>
                  <a:gd name="T53" fmla="*/ 71 h 133"/>
                  <a:gd name="T54" fmla="*/ 158 w 159"/>
                  <a:gd name="T55" fmla="*/ 83 h 133"/>
                  <a:gd name="T56" fmla="*/ 145 w 159"/>
                  <a:gd name="T57" fmla="*/ 116 h 133"/>
                  <a:gd name="T58" fmla="*/ 142 w 159"/>
                  <a:gd name="T59" fmla="*/ 116 h 133"/>
                  <a:gd name="T60" fmla="*/ 131 w 159"/>
                  <a:gd name="T61" fmla="*/ 116 h 133"/>
                  <a:gd name="T62" fmla="*/ 103 w 159"/>
                  <a:gd name="T63" fmla="*/ 121 h 133"/>
                  <a:gd name="T64" fmla="*/ 96 w 159"/>
                  <a:gd name="T65" fmla="*/ 121 h 133"/>
                  <a:gd name="T66" fmla="*/ 80 w 159"/>
                  <a:gd name="T67" fmla="*/ 122 h 133"/>
                  <a:gd name="T68" fmla="*/ 82 w 159"/>
                  <a:gd name="T69" fmla="*/ 104 h 133"/>
                  <a:gd name="T70" fmla="*/ 75 w 159"/>
                  <a:gd name="T71" fmla="*/ 102 h 133"/>
                  <a:gd name="T72" fmla="*/ 68 w 159"/>
                  <a:gd name="T73" fmla="*/ 83 h 133"/>
                  <a:gd name="T74" fmla="*/ 52 w 159"/>
                  <a:gd name="T75" fmla="*/ 89 h 133"/>
                  <a:gd name="T76" fmla="*/ 41 w 159"/>
                  <a:gd name="T77" fmla="*/ 104 h 133"/>
                  <a:gd name="T78" fmla="*/ 18 w 159"/>
                  <a:gd name="T79" fmla="*/ 95 h 133"/>
                  <a:gd name="T80" fmla="*/ 3 w 159"/>
                  <a:gd name="T81" fmla="*/ 59 h 133"/>
                  <a:gd name="T82" fmla="*/ 14 w 159"/>
                  <a:gd name="T83" fmla="*/ 56 h 133"/>
                  <a:gd name="T84" fmla="*/ 28 w 159"/>
                  <a:gd name="T85" fmla="*/ 54 h 133"/>
                  <a:gd name="T86" fmla="*/ 27 w 159"/>
                  <a:gd name="T87" fmla="*/ 46 h 133"/>
                  <a:gd name="T88" fmla="*/ 38 w 159"/>
                  <a:gd name="T89" fmla="*/ 39 h 133"/>
                  <a:gd name="T90" fmla="*/ 49 w 159"/>
                  <a:gd name="T91" fmla="*/ 33 h 133"/>
                  <a:gd name="T92" fmla="*/ 72 w 159"/>
                  <a:gd name="T93" fmla="*/ 10 h 133"/>
                  <a:gd name="T94" fmla="*/ 91 w 159"/>
                  <a:gd name="T95" fmla="*/ 4 h 133"/>
                  <a:gd name="T96" fmla="*/ 100 w 159"/>
                  <a:gd name="T97" fmla="*/ 9 h 133"/>
                  <a:gd name="T98" fmla="*/ 128 w 159"/>
                  <a:gd name="T99" fmla="*/ 11 h 133"/>
                  <a:gd name="T100" fmla="*/ 140 w 159"/>
                  <a:gd name="T101" fmla="*/ 20 h 133"/>
                  <a:gd name="T102" fmla="*/ 146 w 159"/>
                  <a:gd name="T103" fmla="*/ 53 h 133"/>
                  <a:gd name="T104" fmla="*/ 153 w 159"/>
                  <a:gd name="T105" fmla="*/ 62 h 133"/>
                  <a:gd name="T106" fmla="*/ 146 w 159"/>
                  <a:gd name="T107" fmla="*/ 65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9" h="133">
                    <a:moveTo>
                      <a:pt x="152" y="70"/>
                    </a:moveTo>
                    <a:lnTo>
                      <a:pt x="146" y="66"/>
                    </a:lnTo>
                    <a:lnTo>
                      <a:pt x="146" y="65"/>
                    </a:lnTo>
                    <a:lnTo>
                      <a:pt x="150" y="64"/>
                    </a:lnTo>
                    <a:lnTo>
                      <a:pt x="151" y="63"/>
                    </a:lnTo>
                    <a:lnTo>
                      <a:pt x="153" y="63"/>
                    </a:lnTo>
                    <a:lnTo>
                      <a:pt x="157" y="64"/>
                    </a:lnTo>
                    <a:lnTo>
                      <a:pt x="157" y="64"/>
                    </a:lnTo>
                    <a:lnTo>
                      <a:pt x="157" y="62"/>
                    </a:lnTo>
                    <a:lnTo>
                      <a:pt x="157" y="62"/>
                    </a:lnTo>
                    <a:lnTo>
                      <a:pt x="153" y="59"/>
                    </a:lnTo>
                    <a:lnTo>
                      <a:pt x="147" y="53"/>
                    </a:lnTo>
                    <a:lnTo>
                      <a:pt x="145" y="48"/>
                    </a:lnTo>
                    <a:lnTo>
                      <a:pt x="144" y="44"/>
                    </a:lnTo>
                    <a:lnTo>
                      <a:pt x="143" y="38"/>
                    </a:lnTo>
                    <a:lnTo>
                      <a:pt x="142" y="33"/>
                    </a:lnTo>
                    <a:lnTo>
                      <a:pt x="142" y="20"/>
                    </a:lnTo>
                    <a:lnTo>
                      <a:pt x="140" y="17"/>
                    </a:lnTo>
                    <a:lnTo>
                      <a:pt x="140" y="17"/>
                    </a:lnTo>
                    <a:lnTo>
                      <a:pt x="139" y="16"/>
                    </a:lnTo>
                    <a:lnTo>
                      <a:pt x="139" y="16"/>
                    </a:lnTo>
                    <a:lnTo>
                      <a:pt x="137" y="16"/>
                    </a:lnTo>
                    <a:lnTo>
                      <a:pt x="134" y="15"/>
                    </a:lnTo>
                    <a:lnTo>
                      <a:pt x="130" y="11"/>
                    </a:lnTo>
                    <a:lnTo>
                      <a:pt x="125" y="7"/>
                    </a:lnTo>
                    <a:lnTo>
                      <a:pt x="122" y="5"/>
                    </a:lnTo>
                    <a:lnTo>
                      <a:pt x="120" y="4"/>
                    </a:lnTo>
                    <a:lnTo>
                      <a:pt x="120" y="4"/>
                    </a:lnTo>
                    <a:lnTo>
                      <a:pt x="114" y="5"/>
                    </a:lnTo>
                    <a:lnTo>
                      <a:pt x="106" y="7"/>
                    </a:lnTo>
                    <a:lnTo>
                      <a:pt x="100" y="8"/>
                    </a:lnTo>
                    <a:lnTo>
                      <a:pt x="96" y="8"/>
                    </a:lnTo>
                    <a:lnTo>
                      <a:pt x="95" y="7"/>
                    </a:lnTo>
                    <a:lnTo>
                      <a:pt x="93" y="3"/>
                    </a:lnTo>
                    <a:lnTo>
                      <a:pt x="90" y="1"/>
                    </a:lnTo>
                    <a:lnTo>
                      <a:pt x="90" y="0"/>
                    </a:lnTo>
                    <a:lnTo>
                      <a:pt x="80" y="4"/>
                    </a:lnTo>
                    <a:lnTo>
                      <a:pt x="76" y="5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59" y="11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51" y="26"/>
                    </a:lnTo>
                    <a:lnTo>
                      <a:pt x="47" y="32"/>
                    </a:lnTo>
                    <a:lnTo>
                      <a:pt x="45" y="35"/>
                    </a:lnTo>
                    <a:lnTo>
                      <a:pt x="41" y="36"/>
                    </a:lnTo>
                    <a:lnTo>
                      <a:pt x="38" y="38"/>
                    </a:lnTo>
                    <a:lnTo>
                      <a:pt x="33" y="39"/>
                    </a:lnTo>
                    <a:lnTo>
                      <a:pt x="26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9"/>
                    </a:lnTo>
                    <a:lnTo>
                      <a:pt x="21" y="40"/>
                    </a:lnTo>
                    <a:lnTo>
                      <a:pt x="26" y="46"/>
                    </a:lnTo>
                    <a:lnTo>
                      <a:pt x="27" y="50"/>
                    </a:lnTo>
                    <a:lnTo>
                      <a:pt x="28" y="52"/>
                    </a:lnTo>
                    <a:lnTo>
                      <a:pt x="28" y="53"/>
                    </a:lnTo>
                    <a:lnTo>
                      <a:pt x="22" y="53"/>
                    </a:lnTo>
                    <a:lnTo>
                      <a:pt x="22" y="53"/>
                    </a:lnTo>
                    <a:lnTo>
                      <a:pt x="20" y="53"/>
                    </a:lnTo>
                    <a:lnTo>
                      <a:pt x="18" y="54"/>
                    </a:lnTo>
                    <a:lnTo>
                      <a:pt x="14" y="54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2" y="53"/>
                    </a:lnTo>
                    <a:lnTo>
                      <a:pt x="10" y="54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3" y="59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1" y="65"/>
                    </a:lnTo>
                    <a:lnTo>
                      <a:pt x="6" y="76"/>
                    </a:lnTo>
                    <a:lnTo>
                      <a:pt x="12" y="87"/>
                    </a:lnTo>
                    <a:lnTo>
                      <a:pt x="16" y="95"/>
                    </a:lnTo>
                    <a:lnTo>
                      <a:pt x="21" y="100"/>
                    </a:lnTo>
                    <a:lnTo>
                      <a:pt x="25" y="101"/>
                    </a:lnTo>
                    <a:lnTo>
                      <a:pt x="25" y="101"/>
                    </a:lnTo>
                    <a:lnTo>
                      <a:pt x="34" y="106"/>
                    </a:lnTo>
                    <a:lnTo>
                      <a:pt x="38" y="107"/>
                    </a:lnTo>
                    <a:lnTo>
                      <a:pt x="38" y="107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3" y="106"/>
                    </a:lnTo>
                    <a:lnTo>
                      <a:pt x="49" y="100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2" y="93"/>
                    </a:lnTo>
                    <a:lnTo>
                      <a:pt x="53" y="90"/>
                    </a:lnTo>
                    <a:lnTo>
                      <a:pt x="56" y="88"/>
                    </a:lnTo>
                    <a:lnTo>
                      <a:pt x="60" y="83"/>
                    </a:lnTo>
                    <a:lnTo>
                      <a:pt x="64" y="83"/>
                    </a:lnTo>
                    <a:lnTo>
                      <a:pt x="68" y="84"/>
                    </a:lnTo>
                    <a:lnTo>
                      <a:pt x="71" y="87"/>
                    </a:lnTo>
                    <a:lnTo>
                      <a:pt x="72" y="89"/>
                    </a:lnTo>
                    <a:lnTo>
                      <a:pt x="74" y="97"/>
                    </a:lnTo>
                    <a:lnTo>
                      <a:pt x="74" y="102"/>
                    </a:lnTo>
                    <a:lnTo>
                      <a:pt x="74" y="102"/>
                    </a:lnTo>
                    <a:lnTo>
                      <a:pt x="75" y="104"/>
                    </a:lnTo>
                    <a:lnTo>
                      <a:pt x="75" y="104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8" y="107"/>
                    </a:lnTo>
                    <a:lnTo>
                      <a:pt x="78" y="107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82" y="106"/>
                    </a:lnTo>
                    <a:lnTo>
                      <a:pt x="82" y="106"/>
                    </a:lnTo>
                    <a:lnTo>
                      <a:pt x="82" y="108"/>
                    </a:lnTo>
                    <a:lnTo>
                      <a:pt x="78" y="119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78" y="122"/>
                    </a:lnTo>
                    <a:lnTo>
                      <a:pt x="78" y="123"/>
                    </a:lnTo>
                    <a:lnTo>
                      <a:pt x="78" y="123"/>
                    </a:lnTo>
                    <a:lnTo>
                      <a:pt x="87" y="125"/>
                    </a:lnTo>
                    <a:lnTo>
                      <a:pt x="93" y="125"/>
                    </a:lnTo>
                    <a:lnTo>
                      <a:pt x="93" y="125"/>
                    </a:lnTo>
                    <a:lnTo>
                      <a:pt x="95" y="123"/>
                    </a:lnTo>
                    <a:lnTo>
                      <a:pt x="95" y="123"/>
                    </a:lnTo>
                    <a:lnTo>
                      <a:pt x="97" y="122"/>
                    </a:lnTo>
                    <a:lnTo>
                      <a:pt x="99" y="121"/>
                    </a:lnTo>
                    <a:lnTo>
                      <a:pt x="100" y="121"/>
                    </a:lnTo>
                    <a:lnTo>
                      <a:pt x="102" y="122"/>
                    </a:lnTo>
                    <a:lnTo>
                      <a:pt x="107" y="127"/>
                    </a:lnTo>
                    <a:lnTo>
                      <a:pt x="111" y="133"/>
                    </a:lnTo>
                    <a:lnTo>
                      <a:pt x="118" y="132"/>
                    </a:lnTo>
                    <a:lnTo>
                      <a:pt x="120" y="129"/>
                    </a:lnTo>
                    <a:lnTo>
                      <a:pt x="121" y="129"/>
                    </a:lnTo>
                    <a:lnTo>
                      <a:pt x="127" y="121"/>
                    </a:lnTo>
                    <a:lnTo>
                      <a:pt x="132" y="118"/>
                    </a:lnTo>
                    <a:lnTo>
                      <a:pt x="133" y="115"/>
                    </a:lnTo>
                    <a:lnTo>
                      <a:pt x="136" y="115"/>
                    </a:lnTo>
                    <a:lnTo>
                      <a:pt x="138" y="116"/>
                    </a:lnTo>
                    <a:lnTo>
                      <a:pt x="140" y="118"/>
                    </a:lnTo>
                    <a:lnTo>
                      <a:pt x="142" y="118"/>
                    </a:lnTo>
                    <a:lnTo>
                      <a:pt x="142" y="119"/>
                    </a:lnTo>
                    <a:lnTo>
                      <a:pt x="143" y="119"/>
                    </a:lnTo>
                    <a:lnTo>
                      <a:pt x="143" y="119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51" y="112"/>
                    </a:lnTo>
                    <a:lnTo>
                      <a:pt x="156" y="104"/>
                    </a:lnTo>
                    <a:lnTo>
                      <a:pt x="158" y="96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2"/>
                    </a:lnTo>
                    <a:lnTo>
                      <a:pt x="156" y="72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5" y="7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58" y="83"/>
                    </a:lnTo>
                    <a:lnTo>
                      <a:pt x="158" y="88"/>
                    </a:lnTo>
                    <a:lnTo>
                      <a:pt x="158" y="88"/>
                    </a:lnTo>
                    <a:lnTo>
                      <a:pt x="157" y="96"/>
                    </a:lnTo>
                    <a:lnTo>
                      <a:pt x="155" y="104"/>
                    </a:lnTo>
                    <a:lnTo>
                      <a:pt x="151" y="110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3" y="118"/>
                    </a:lnTo>
                    <a:lnTo>
                      <a:pt x="143" y="118"/>
                    </a:lnTo>
                    <a:lnTo>
                      <a:pt x="142" y="116"/>
                    </a:lnTo>
                    <a:lnTo>
                      <a:pt x="142" y="116"/>
                    </a:lnTo>
                    <a:lnTo>
                      <a:pt x="138" y="115"/>
                    </a:lnTo>
                    <a:lnTo>
                      <a:pt x="136" y="114"/>
                    </a:lnTo>
                    <a:lnTo>
                      <a:pt x="136" y="114"/>
                    </a:lnTo>
                    <a:lnTo>
                      <a:pt x="133" y="114"/>
                    </a:lnTo>
                    <a:lnTo>
                      <a:pt x="133" y="114"/>
                    </a:lnTo>
                    <a:lnTo>
                      <a:pt x="131" y="116"/>
                    </a:lnTo>
                    <a:lnTo>
                      <a:pt x="127" y="120"/>
                    </a:lnTo>
                    <a:lnTo>
                      <a:pt x="120" y="129"/>
                    </a:lnTo>
                    <a:lnTo>
                      <a:pt x="118" y="131"/>
                    </a:lnTo>
                    <a:lnTo>
                      <a:pt x="112" y="132"/>
                    </a:lnTo>
                    <a:lnTo>
                      <a:pt x="108" y="126"/>
                    </a:lnTo>
                    <a:lnTo>
                      <a:pt x="103" y="121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9" y="120"/>
                    </a:lnTo>
                    <a:lnTo>
                      <a:pt x="99" y="120"/>
                    </a:lnTo>
                    <a:lnTo>
                      <a:pt x="96" y="121"/>
                    </a:lnTo>
                    <a:lnTo>
                      <a:pt x="96" y="121"/>
                    </a:lnTo>
                    <a:lnTo>
                      <a:pt x="94" y="123"/>
                    </a:lnTo>
                    <a:lnTo>
                      <a:pt x="93" y="123"/>
                    </a:lnTo>
                    <a:lnTo>
                      <a:pt x="87" y="123"/>
                    </a:lnTo>
                    <a:lnTo>
                      <a:pt x="80" y="123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78" y="121"/>
                    </a:lnTo>
                    <a:lnTo>
                      <a:pt x="80" y="119"/>
                    </a:lnTo>
                    <a:lnTo>
                      <a:pt x="83" y="109"/>
                    </a:lnTo>
                    <a:lnTo>
                      <a:pt x="83" y="104"/>
                    </a:lnTo>
                    <a:lnTo>
                      <a:pt x="83" y="104"/>
                    </a:lnTo>
                    <a:lnTo>
                      <a:pt x="82" y="104"/>
                    </a:lnTo>
                    <a:lnTo>
                      <a:pt x="82" y="104"/>
                    </a:lnTo>
                    <a:lnTo>
                      <a:pt x="80" y="106"/>
                    </a:lnTo>
                    <a:lnTo>
                      <a:pt x="78" y="106"/>
                    </a:lnTo>
                    <a:lnTo>
                      <a:pt x="77" y="104"/>
                    </a:lnTo>
                    <a:lnTo>
                      <a:pt x="76" y="103"/>
                    </a:lnTo>
                    <a:lnTo>
                      <a:pt x="75" y="102"/>
                    </a:lnTo>
                    <a:lnTo>
                      <a:pt x="75" y="97"/>
                    </a:lnTo>
                    <a:lnTo>
                      <a:pt x="74" y="89"/>
                    </a:lnTo>
                    <a:lnTo>
                      <a:pt x="72" y="85"/>
                    </a:lnTo>
                    <a:lnTo>
                      <a:pt x="72" y="85"/>
                    </a:lnTo>
                    <a:lnTo>
                      <a:pt x="68" y="83"/>
                    </a:lnTo>
                    <a:lnTo>
                      <a:pt x="68" y="83"/>
                    </a:lnTo>
                    <a:lnTo>
                      <a:pt x="64" y="82"/>
                    </a:lnTo>
                    <a:lnTo>
                      <a:pt x="64" y="82"/>
                    </a:lnTo>
                    <a:lnTo>
                      <a:pt x="60" y="82"/>
                    </a:lnTo>
                    <a:lnTo>
                      <a:pt x="60" y="82"/>
                    </a:lnTo>
                    <a:lnTo>
                      <a:pt x="54" y="87"/>
                    </a:lnTo>
                    <a:lnTo>
                      <a:pt x="52" y="89"/>
                    </a:lnTo>
                    <a:lnTo>
                      <a:pt x="52" y="90"/>
                    </a:lnTo>
                    <a:lnTo>
                      <a:pt x="51" y="93"/>
                    </a:lnTo>
                    <a:lnTo>
                      <a:pt x="51" y="93"/>
                    </a:lnTo>
                    <a:lnTo>
                      <a:pt x="51" y="96"/>
                    </a:lnTo>
                    <a:lnTo>
                      <a:pt x="47" y="100"/>
                    </a:lnTo>
                    <a:lnTo>
                      <a:pt x="41" y="104"/>
                    </a:lnTo>
                    <a:lnTo>
                      <a:pt x="40" y="106"/>
                    </a:lnTo>
                    <a:lnTo>
                      <a:pt x="38" y="106"/>
                    </a:lnTo>
                    <a:lnTo>
                      <a:pt x="34" y="104"/>
                    </a:lnTo>
                    <a:lnTo>
                      <a:pt x="26" y="100"/>
                    </a:lnTo>
                    <a:lnTo>
                      <a:pt x="21" y="98"/>
                    </a:lnTo>
                    <a:lnTo>
                      <a:pt x="18" y="95"/>
                    </a:lnTo>
                    <a:lnTo>
                      <a:pt x="13" y="85"/>
                    </a:lnTo>
                    <a:lnTo>
                      <a:pt x="7" y="76"/>
                    </a:lnTo>
                    <a:lnTo>
                      <a:pt x="2" y="65"/>
                    </a:lnTo>
                    <a:lnTo>
                      <a:pt x="1" y="63"/>
                    </a:lnTo>
                    <a:lnTo>
                      <a:pt x="1" y="62"/>
                    </a:lnTo>
                    <a:lnTo>
                      <a:pt x="3" y="59"/>
                    </a:lnTo>
                    <a:lnTo>
                      <a:pt x="7" y="58"/>
                    </a:lnTo>
                    <a:lnTo>
                      <a:pt x="10" y="56"/>
                    </a:lnTo>
                    <a:lnTo>
                      <a:pt x="10" y="56"/>
                    </a:lnTo>
                    <a:lnTo>
                      <a:pt x="13" y="54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20" y="54"/>
                    </a:lnTo>
                    <a:lnTo>
                      <a:pt x="22" y="54"/>
                    </a:lnTo>
                    <a:lnTo>
                      <a:pt x="28" y="54"/>
                    </a:lnTo>
                    <a:lnTo>
                      <a:pt x="28" y="54"/>
                    </a:lnTo>
                    <a:lnTo>
                      <a:pt x="29" y="53"/>
                    </a:lnTo>
                    <a:lnTo>
                      <a:pt x="29" y="52"/>
                    </a:lnTo>
                    <a:lnTo>
                      <a:pt x="28" y="50"/>
                    </a:lnTo>
                    <a:lnTo>
                      <a:pt x="28" y="48"/>
                    </a:lnTo>
                    <a:lnTo>
                      <a:pt x="27" y="46"/>
                    </a:lnTo>
                    <a:lnTo>
                      <a:pt x="27" y="46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6" y="39"/>
                    </a:lnTo>
                    <a:lnTo>
                      <a:pt x="33" y="40"/>
                    </a:lnTo>
                    <a:lnTo>
                      <a:pt x="38" y="39"/>
                    </a:lnTo>
                    <a:lnTo>
                      <a:pt x="38" y="39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9" y="33"/>
                    </a:lnTo>
                    <a:lnTo>
                      <a:pt x="51" y="27"/>
                    </a:lnTo>
                    <a:lnTo>
                      <a:pt x="57" y="16"/>
                    </a:lnTo>
                    <a:lnTo>
                      <a:pt x="60" y="13"/>
                    </a:lnTo>
                    <a:lnTo>
                      <a:pt x="70" y="11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5"/>
                    </a:lnTo>
                    <a:lnTo>
                      <a:pt x="89" y="2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94" y="8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107" y="8"/>
                    </a:lnTo>
                    <a:lnTo>
                      <a:pt x="114" y="7"/>
                    </a:lnTo>
                    <a:lnTo>
                      <a:pt x="120" y="5"/>
                    </a:lnTo>
                    <a:lnTo>
                      <a:pt x="122" y="7"/>
                    </a:lnTo>
                    <a:lnTo>
                      <a:pt x="124" y="7"/>
                    </a:lnTo>
                    <a:lnTo>
                      <a:pt x="128" y="11"/>
                    </a:lnTo>
                    <a:lnTo>
                      <a:pt x="134" y="16"/>
                    </a:lnTo>
                    <a:lnTo>
                      <a:pt x="137" y="17"/>
                    </a:lnTo>
                    <a:lnTo>
                      <a:pt x="137" y="17"/>
                    </a:lnTo>
                    <a:lnTo>
                      <a:pt x="139" y="17"/>
                    </a:lnTo>
                    <a:lnTo>
                      <a:pt x="139" y="17"/>
                    </a:lnTo>
                    <a:lnTo>
                      <a:pt x="140" y="20"/>
                    </a:lnTo>
                    <a:lnTo>
                      <a:pt x="140" y="33"/>
                    </a:lnTo>
                    <a:lnTo>
                      <a:pt x="142" y="39"/>
                    </a:lnTo>
                    <a:lnTo>
                      <a:pt x="143" y="45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6" y="53"/>
                    </a:lnTo>
                    <a:lnTo>
                      <a:pt x="152" y="59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7" y="63"/>
                    </a:lnTo>
                    <a:lnTo>
                      <a:pt x="157" y="63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1" y="62"/>
                    </a:lnTo>
                    <a:lnTo>
                      <a:pt x="151" y="62"/>
                    </a:lnTo>
                    <a:lnTo>
                      <a:pt x="149" y="63"/>
                    </a:lnTo>
                    <a:lnTo>
                      <a:pt x="149" y="63"/>
                    </a:lnTo>
                    <a:lnTo>
                      <a:pt x="146" y="65"/>
                    </a:lnTo>
                    <a:lnTo>
                      <a:pt x="145" y="65"/>
                    </a:lnTo>
                    <a:lnTo>
                      <a:pt x="145" y="66"/>
                    </a:lnTo>
                    <a:lnTo>
                      <a:pt x="145" y="66"/>
                    </a:lnTo>
                    <a:lnTo>
                      <a:pt x="152" y="71"/>
                    </a:lnTo>
                    <a:lnTo>
                      <a:pt x="152" y="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Freeform 77"/>
              <p:cNvSpPr>
                <a:spLocks/>
              </p:cNvSpPr>
              <p:nvPr/>
            </p:nvSpPr>
            <p:spPr bwMode="auto">
              <a:xfrm>
                <a:off x="6854826" y="5222875"/>
                <a:ext cx="306388" cy="273050"/>
              </a:xfrm>
              <a:custGeom>
                <a:avLst/>
                <a:gdLst>
                  <a:gd name="T0" fmla="*/ 179 w 193"/>
                  <a:gd name="T1" fmla="*/ 33 h 172"/>
                  <a:gd name="T2" fmla="*/ 171 w 193"/>
                  <a:gd name="T3" fmla="*/ 22 h 172"/>
                  <a:gd name="T4" fmla="*/ 150 w 193"/>
                  <a:gd name="T5" fmla="*/ 14 h 172"/>
                  <a:gd name="T6" fmla="*/ 139 w 193"/>
                  <a:gd name="T7" fmla="*/ 7 h 172"/>
                  <a:gd name="T8" fmla="*/ 119 w 193"/>
                  <a:gd name="T9" fmla="*/ 1 h 172"/>
                  <a:gd name="T10" fmla="*/ 108 w 193"/>
                  <a:gd name="T11" fmla="*/ 7 h 172"/>
                  <a:gd name="T12" fmla="*/ 91 w 193"/>
                  <a:gd name="T13" fmla="*/ 15 h 172"/>
                  <a:gd name="T14" fmla="*/ 74 w 193"/>
                  <a:gd name="T15" fmla="*/ 19 h 172"/>
                  <a:gd name="T16" fmla="*/ 61 w 193"/>
                  <a:gd name="T17" fmla="*/ 22 h 172"/>
                  <a:gd name="T18" fmla="*/ 57 w 193"/>
                  <a:gd name="T19" fmla="*/ 33 h 172"/>
                  <a:gd name="T20" fmla="*/ 50 w 193"/>
                  <a:gd name="T21" fmla="*/ 34 h 172"/>
                  <a:gd name="T22" fmla="*/ 38 w 193"/>
                  <a:gd name="T23" fmla="*/ 32 h 172"/>
                  <a:gd name="T24" fmla="*/ 21 w 193"/>
                  <a:gd name="T25" fmla="*/ 48 h 172"/>
                  <a:gd name="T26" fmla="*/ 19 w 193"/>
                  <a:gd name="T27" fmla="*/ 64 h 172"/>
                  <a:gd name="T28" fmla="*/ 3 w 193"/>
                  <a:gd name="T29" fmla="*/ 77 h 172"/>
                  <a:gd name="T30" fmla="*/ 3 w 193"/>
                  <a:gd name="T31" fmla="*/ 96 h 172"/>
                  <a:gd name="T32" fmla="*/ 0 w 193"/>
                  <a:gd name="T33" fmla="*/ 105 h 172"/>
                  <a:gd name="T34" fmla="*/ 9 w 193"/>
                  <a:gd name="T35" fmla="*/ 118 h 172"/>
                  <a:gd name="T36" fmla="*/ 13 w 193"/>
                  <a:gd name="T37" fmla="*/ 139 h 172"/>
                  <a:gd name="T38" fmla="*/ 37 w 193"/>
                  <a:gd name="T39" fmla="*/ 170 h 172"/>
                  <a:gd name="T40" fmla="*/ 47 w 193"/>
                  <a:gd name="T41" fmla="*/ 166 h 172"/>
                  <a:gd name="T42" fmla="*/ 53 w 193"/>
                  <a:gd name="T43" fmla="*/ 172 h 172"/>
                  <a:gd name="T44" fmla="*/ 88 w 193"/>
                  <a:gd name="T45" fmla="*/ 157 h 172"/>
                  <a:gd name="T46" fmla="*/ 110 w 193"/>
                  <a:gd name="T47" fmla="*/ 155 h 172"/>
                  <a:gd name="T48" fmla="*/ 127 w 193"/>
                  <a:gd name="T49" fmla="*/ 128 h 172"/>
                  <a:gd name="T50" fmla="*/ 155 w 193"/>
                  <a:gd name="T51" fmla="*/ 122 h 172"/>
                  <a:gd name="T52" fmla="*/ 179 w 193"/>
                  <a:gd name="T53" fmla="*/ 116 h 172"/>
                  <a:gd name="T54" fmla="*/ 185 w 193"/>
                  <a:gd name="T55" fmla="*/ 106 h 172"/>
                  <a:gd name="T56" fmla="*/ 191 w 193"/>
                  <a:gd name="T57" fmla="*/ 75 h 172"/>
                  <a:gd name="T58" fmla="*/ 190 w 193"/>
                  <a:gd name="T59" fmla="*/ 97 h 172"/>
                  <a:gd name="T60" fmla="*/ 183 w 193"/>
                  <a:gd name="T61" fmla="*/ 112 h 172"/>
                  <a:gd name="T62" fmla="*/ 164 w 193"/>
                  <a:gd name="T63" fmla="*/ 121 h 172"/>
                  <a:gd name="T64" fmla="*/ 139 w 193"/>
                  <a:gd name="T65" fmla="*/ 122 h 172"/>
                  <a:gd name="T66" fmla="*/ 124 w 193"/>
                  <a:gd name="T67" fmla="*/ 130 h 172"/>
                  <a:gd name="T68" fmla="*/ 104 w 193"/>
                  <a:gd name="T69" fmla="*/ 156 h 172"/>
                  <a:gd name="T70" fmla="*/ 87 w 193"/>
                  <a:gd name="T71" fmla="*/ 156 h 172"/>
                  <a:gd name="T72" fmla="*/ 54 w 193"/>
                  <a:gd name="T73" fmla="*/ 171 h 172"/>
                  <a:gd name="T74" fmla="*/ 50 w 193"/>
                  <a:gd name="T75" fmla="*/ 165 h 172"/>
                  <a:gd name="T76" fmla="*/ 43 w 193"/>
                  <a:gd name="T77" fmla="*/ 166 h 172"/>
                  <a:gd name="T78" fmla="*/ 37 w 193"/>
                  <a:gd name="T79" fmla="*/ 169 h 172"/>
                  <a:gd name="T80" fmla="*/ 15 w 193"/>
                  <a:gd name="T81" fmla="*/ 139 h 172"/>
                  <a:gd name="T82" fmla="*/ 10 w 193"/>
                  <a:gd name="T83" fmla="*/ 118 h 172"/>
                  <a:gd name="T84" fmla="*/ 3 w 193"/>
                  <a:gd name="T85" fmla="*/ 100 h 172"/>
                  <a:gd name="T86" fmla="*/ 3 w 193"/>
                  <a:gd name="T87" fmla="*/ 82 h 172"/>
                  <a:gd name="T88" fmla="*/ 16 w 193"/>
                  <a:gd name="T89" fmla="*/ 69 h 172"/>
                  <a:gd name="T90" fmla="*/ 22 w 193"/>
                  <a:gd name="T91" fmla="*/ 62 h 172"/>
                  <a:gd name="T92" fmla="*/ 22 w 193"/>
                  <a:gd name="T93" fmla="*/ 50 h 172"/>
                  <a:gd name="T94" fmla="*/ 41 w 193"/>
                  <a:gd name="T95" fmla="*/ 32 h 172"/>
                  <a:gd name="T96" fmla="*/ 57 w 193"/>
                  <a:gd name="T97" fmla="*/ 40 h 172"/>
                  <a:gd name="T98" fmla="*/ 61 w 193"/>
                  <a:gd name="T99" fmla="*/ 26 h 172"/>
                  <a:gd name="T100" fmla="*/ 85 w 193"/>
                  <a:gd name="T101" fmla="*/ 20 h 172"/>
                  <a:gd name="T102" fmla="*/ 96 w 193"/>
                  <a:gd name="T103" fmla="*/ 13 h 172"/>
                  <a:gd name="T104" fmla="*/ 114 w 193"/>
                  <a:gd name="T105" fmla="*/ 6 h 172"/>
                  <a:gd name="T106" fmla="*/ 119 w 193"/>
                  <a:gd name="T107" fmla="*/ 2 h 172"/>
                  <a:gd name="T108" fmla="*/ 139 w 193"/>
                  <a:gd name="T109" fmla="*/ 8 h 172"/>
                  <a:gd name="T110" fmla="*/ 158 w 193"/>
                  <a:gd name="T111" fmla="*/ 19 h 172"/>
                  <a:gd name="T112" fmla="*/ 177 w 193"/>
                  <a:gd name="T113" fmla="*/ 31 h 172"/>
                  <a:gd name="T114" fmla="*/ 185 w 193"/>
                  <a:gd name="T115" fmla="*/ 57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93" h="172">
                    <a:moveTo>
                      <a:pt x="186" y="57"/>
                    </a:moveTo>
                    <a:lnTo>
                      <a:pt x="185" y="50"/>
                    </a:lnTo>
                    <a:lnTo>
                      <a:pt x="184" y="41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8" y="29"/>
                    </a:lnTo>
                    <a:lnTo>
                      <a:pt x="176" y="27"/>
                    </a:lnTo>
                    <a:lnTo>
                      <a:pt x="171" y="22"/>
                    </a:lnTo>
                    <a:lnTo>
                      <a:pt x="164" y="20"/>
                    </a:lnTo>
                    <a:lnTo>
                      <a:pt x="158" y="17"/>
                    </a:lnTo>
                    <a:lnTo>
                      <a:pt x="158" y="19"/>
                    </a:lnTo>
                    <a:lnTo>
                      <a:pt x="158" y="17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9" y="7"/>
                    </a:lnTo>
                    <a:lnTo>
                      <a:pt x="130" y="2"/>
                    </a:lnTo>
                    <a:lnTo>
                      <a:pt x="127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19" y="1"/>
                    </a:lnTo>
                    <a:lnTo>
                      <a:pt x="116" y="2"/>
                    </a:lnTo>
                    <a:lnTo>
                      <a:pt x="116" y="2"/>
                    </a:lnTo>
                    <a:lnTo>
                      <a:pt x="112" y="6"/>
                    </a:lnTo>
                    <a:lnTo>
                      <a:pt x="110" y="7"/>
                    </a:lnTo>
                    <a:lnTo>
                      <a:pt x="108" y="7"/>
                    </a:lnTo>
                    <a:lnTo>
                      <a:pt x="108" y="7"/>
                    </a:lnTo>
                    <a:lnTo>
                      <a:pt x="102" y="9"/>
                    </a:lnTo>
                    <a:lnTo>
                      <a:pt x="102" y="9"/>
                    </a:lnTo>
                    <a:lnTo>
                      <a:pt x="96" y="12"/>
                    </a:lnTo>
                    <a:lnTo>
                      <a:pt x="91" y="15"/>
                    </a:lnTo>
                    <a:lnTo>
                      <a:pt x="88" y="17"/>
                    </a:lnTo>
                    <a:lnTo>
                      <a:pt x="85" y="19"/>
                    </a:lnTo>
                    <a:lnTo>
                      <a:pt x="85" y="20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20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59" y="28"/>
                    </a:lnTo>
                    <a:lnTo>
                      <a:pt x="59" y="28"/>
                    </a:lnTo>
                    <a:lnTo>
                      <a:pt x="57" y="33"/>
                    </a:lnTo>
                    <a:lnTo>
                      <a:pt x="57" y="33"/>
                    </a:lnTo>
                    <a:lnTo>
                      <a:pt x="57" y="37"/>
                    </a:lnTo>
                    <a:lnTo>
                      <a:pt x="56" y="39"/>
                    </a:lnTo>
                    <a:lnTo>
                      <a:pt x="54" y="38"/>
                    </a:lnTo>
                    <a:lnTo>
                      <a:pt x="50" y="34"/>
                    </a:lnTo>
                    <a:lnTo>
                      <a:pt x="44" y="31"/>
                    </a:lnTo>
                    <a:lnTo>
                      <a:pt x="41" y="31"/>
                    </a:lnTo>
                    <a:lnTo>
                      <a:pt x="41" y="31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4" y="34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4" y="43"/>
                    </a:lnTo>
                    <a:lnTo>
                      <a:pt x="21" y="48"/>
                    </a:lnTo>
                    <a:lnTo>
                      <a:pt x="19" y="53"/>
                    </a:lnTo>
                    <a:lnTo>
                      <a:pt x="19" y="53"/>
                    </a:lnTo>
                    <a:lnTo>
                      <a:pt x="21" y="58"/>
                    </a:lnTo>
                    <a:lnTo>
                      <a:pt x="21" y="62"/>
                    </a:lnTo>
                    <a:lnTo>
                      <a:pt x="19" y="64"/>
                    </a:lnTo>
                    <a:lnTo>
                      <a:pt x="18" y="66"/>
                    </a:lnTo>
                    <a:lnTo>
                      <a:pt x="16" y="68"/>
                    </a:lnTo>
                    <a:lnTo>
                      <a:pt x="6" y="68"/>
                    </a:lnTo>
                    <a:lnTo>
                      <a:pt x="4" y="75"/>
                    </a:lnTo>
                    <a:lnTo>
                      <a:pt x="3" y="77"/>
                    </a:lnTo>
                    <a:lnTo>
                      <a:pt x="3" y="77"/>
                    </a:lnTo>
                    <a:lnTo>
                      <a:pt x="1" y="82"/>
                    </a:lnTo>
                    <a:lnTo>
                      <a:pt x="1" y="82"/>
                    </a:lnTo>
                    <a:lnTo>
                      <a:pt x="3" y="93"/>
                    </a:lnTo>
                    <a:lnTo>
                      <a:pt x="3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3" y="109"/>
                    </a:lnTo>
                    <a:lnTo>
                      <a:pt x="3" y="109"/>
                    </a:lnTo>
                    <a:lnTo>
                      <a:pt x="6" y="114"/>
                    </a:lnTo>
                    <a:lnTo>
                      <a:pt x="9" y="118"/>
                    </a:lnTo>
                    <a:lnTo>
                      <a:pt x="10" y="120"/>
                    </a:lnTo>
                    <a:lnTo>
                      <a:pt x="10" y="130"/>
                    </a:lnTo>
                    <a:lnTo>
                      <a:pt x="11" y="134"/>
                    </a:lnTo>
                    <a:lnTo>
                      <a:pt x="11" y="134"/>
                    </a:lnTo>
                    <a:lnTo>
                      <a:pt x="13" y="139"/>
                    </a:lnTo>
                    <a:lnTo>
                      <a:pt x="21" y="150"/>
                    </a:lnTo>
                    <a:lnTo>
                      <a:pt x="32" y="166"/>
                    </a:lnTo>
                    <a:lnTo>
                      <a:pt x="35" y="169"/>
                    </a:lnTo>
                    <a:lnTo>
                      <a:pt x="35" y="169"/>
                    </a:lnTo>
                    <a:lnTo>
                      <a:pt x="37" y="170"/>
                    </a:lnTo>
                    <a:lnTo>
                      <a:pt x="40" y="170"/>
                    </a:lnTo>
                    <a:lnTo>
                      <a:pt x="40" y="170"/>
                    </a:lnTo>
                    <a:lnTo>
                      <a:pt x="41" y="169"/>
                    </a:lnTo>
                    <a:lnTo>
                      <a:pt x="43" y="168"/>
                    </a:lnTo>
                    <a:lnTo>
                      <a:pt x="47" y="166"/>
                    </a:lnTo>
                    <a:lnTo>
                      <a:pt x="50" y="166"/>
                    </a:lnTo>
                    <a:lnTo>
                      <a:pt x="52" y="168"/>
                    </a:lnTo>
                    <a:lnTo>
                      <a:pt x="53" y="169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62" y="170"/>
                    </a:lnTo>
                    <a:lnTo>
                      <a:pt x="72" y="164"/>
                    </a:lnTo>
                    <a:lnTo>
                      <a:pt x="78" y="161"/>
                    </a:lnTo>
                    <a:lnTo>
                      <a:pt x="83" y="158"/>
                    </a:lnTo>
                    <a:lnTo>
                      <a:pt x="88" y="157"/>
                    </a:lnTo>
                    <a:lnTo>
                      <a:pt x="93" y="157"/>
                    </a:lnTo>
                    <a:lnTo>
                      <a:pt x="99" y="158"/>
                    </a:lnTo>
                    <a:lnTo>
                      <a:pt x="99" y="158"/>
                    </a:lnTo>
                    <a:lnTo>
                      <a:pt x="105" y="157"/>
                    </a:lnTo>
                    <a:lnTo>
                      <a:pt x="110" y="155"/>
                    </a:lnTo>
                    <a:lnTo>
                      <a:pt x="115" y="151"/>
                    </a:lnTo>
                    <a:lnTo>
                      <a:pt x="118" y="145"/>
                    </a:lnTo>
                    <a:lnTo>
                      <a:pt x="121" y="138"/>
                    </a:lnTo>
                    <a:lnTo>
                      <a:pt x="125" y="130"/>
                    </a:lnTo>
                    <a:lnTo>
                      <a:pt x="127" y="128"/>
                    </a:lnTo>
                    <a:lnTo>
                      <a:pt x="129" y="126"/>
                    </a:lnTo>
                    <a:lnTo>
                      <a:pt x="139" y="122"/>
                    </a:lnTo>
                    <a:lnTo>
                      <a:pt x="143" y="122"/>
                    </a:lnTo>
                    <a:lnTo>
                      <a:pt x="148" y="122"/>
                    </a:lnTo>
                    <a:lnTo>
                      <a:pt x="155" y="122"/>
                    </a:lnTo>
                    <a:lnTo>
                      <a:pt x="165" y="122"/>
                    </a:lnTo>
                    <a:lnTo>
                      <a:pt x="173" y="120"/>
                    </a:lnTo>
                    <a:lnTo>
                      <a:pt x="177" y="119"/>
                    </a:lnTo>
                    <a:lnTo>
                      <a:pt x="178" y="119"/>
                    </a:lnTo>
                    <a:lnTo>
                      <a:pt x="179" y="116"/>
                    </a:lnTo>
                    <a:lnTo>
                      <a:pt x="181" y="115"/>
                    </a:lnTo>
                    <a:lnTo>
                      <a:pt x="181" y="115"/>
                    </a:lnTo>
                    <a:lnTo>
                      <a:pt x="184" y="112"/>
                    </a:lnTo>
                    <a:lnTo>
                      <a:pt x="184" y="112"/>
                    </a:lnTo>
                    <a:lnTo>
                      <a:pt x="185" y="106"/>
                    </a:lnTo>
                    <a:lnTo>
                      <a:pt x="189" y="100"/>
                    </a:lnTo>
                    <a:lnTo>
                      <a:pt x="190" y="99"/>
                    </a:lnTo>
                    <a:lnTo>
                      <a:pt x="193" y="96"/>
                    </a:lnTo>
                    <a:lnTo>
                      <a:pt x="193" y="96"/>
                    </a:lnTo>
                    <a:lnTo>
                      <a:pt x="191" y="75"/>
                    </a:lnTo>
                    <a:lnTo>
                      <a:pt x="186" y="57"/>
                    </a:lnTo>
                    <a:lnTo>
                      <a:pt x="185" y="57"/>
                    </a:lnTo>
                    <a:lnTo>
                      <a:pt x="190" y="75"/>
                    </a:lnTo>
                    <a:lnTo>
                      <a:pt x="192" y="95"/>
                    </a:lnTo>
                    <a:lnTo>
                      <a:pt x="190" y="97"/>
                    </a:lnTo>
                    <a:lnTo>
                      <a:pt x="190" y="97"/>
                    </a:lnTo>
                    <a:lnTo>
                      <a:pt x="187" y="99"/>
                    </a:lnTo>
                    <a:lnTo>
                      <a:pt x="187" y="100"/>
                    </a:lnTo>
                    <a:lnTo>
                      <a:pt x="184" y="106"/>
                    </a:lnTo>
                    <a:lnTo>
                      <a:pt x="183" y="112"/>
                    </a:lnTo>
                    <a:lnTo>
                      <a:pt x="180" y="114"/>
                    </a:lnTo>
                    <a:lnTo>
                      <a:pt x="179" y="116"/>
                    </a:lnTo>
                    <a:lnTo>
                      <a:pt x="177" y="118"/>
                    </a:lnTo>
                    <a:lnTo>
                      <a:pt x="173" y="119"/>
                    </a:lnTo>
                    <a:lnTo>
                      <a:pt x="164" y="121"/>
                    </a:lnTo>
                    <a:lnTo>
                      <a:pt x="155" y="121"/>
                    </a:lnTo>
                    <a:lnTo>
                      <a:pt x="148" y="121"/>
                    </a:lnTo>
                    <a:lnTo>
                      <a:pt x="143" y="121"/>
                    </a:lnTo>
                    <a:lnTo>
                      <a:pt x="143" y="121"/>
                    </a:lnTo>
                    <a:lnTo>
                      <a:pt x="139" y="122"/>
                    </a:lnTo>
                    <a:lnTo>
                      <a:pt x="139" y="122"/>
                    </a:lnTo>
                    <a:lnTo>
                      <a:pt x="128" y="125"/>
                    </a:lnTo>
                    <a:lnTo>
                      <a:pt x="127" y="127"/>
                    </a:lnTo>
                    <a:lnTo>
                      <a:pt x="124" y="128"/>
                    </a:lnTo>
                    <a:lnTo>
                      <a:pt x="124" y="130"/>
                    </a:lnTo>
                    <a:lnTo>
                      <a:pt x="119" y="137"/>
                    </a:lnTo>
                    <a:lnTo>
                      <a:pt x="117" y="145"/>
                    </a:lnTo>
                    <a:lnTo>
                      <a:pt x="115" y="150"/>
                    </a:lnTo>
                    <a:lnTo>
                      <a:pt x="110" y="153"/>
                    </a:lnTo>
                    <a:lnTo>
                      <a:pt x="104" y="156"/>
                    </a:lnTo>
                    <a:lnTo>
                      <a:pt x="99" y="157"/>
                    </a:lnTo>
                    <a:lnTo>
                      <a:pt x="94" y="156"/>
                    </a:lnTo>
                    <a:lnTo>
                      <a:pt x="94" y="156"/>
                    </a:lnTo>
                    <a:lnTo>
                      <a:pt x="87" y="156"/>
                    </a:lnTo>
                    <a:lnTo>
                      <a:pt x="87" y="156"/>
                    </a:lnTo>
                    <a:lnTo>
                      <a:pt x="81" y="157"/>
                    </a:lnTo>
                    <a:lnTo>
                      <a:pt x="77" y="159"/>
                    </a:lnTo>
                    <a:lnTo>
                      <a:pt x="72" y="163"/>
                    </a:lnTo>
                    <a:lnTo>
                      <a:pt x="62" y="169"/>
                    </a:lnTo>
                    <a:lnTo>
                      <a:pt x="54" y="171"/>
                    </a:lnTo>
                    <a:lnTo>
                      <a:pt x="54" y="169"/>
                    </a:lnTo>
                    <a:lnTo>
                      <a:pt x="54" y="169"/>
                    </a:lnTo>
                    <a:lnTo>
                      <a:pt x="53" y="166"/>
                    </a:lnTo>
                    <a:lnTo>
                      <a:pt x="53" y="166"/>
                    </a:lnTo>
                    <a:lnTo>
                      <a:pt x="50" y="165"/>
                    </a:lnTo>
                    <a:lnTo>
                      <a:pt x="50" y="165"/>
                    </a:lnTo>
                    <a:lnTo>
                      <a:pt x="47" y="165"/>
                    </a:lnTo>
                    <a:lnTo>
                      <a:pt x="47" y="165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40" y="169"/>
                    </a:lnTo>
                    <a:lnTo>
                      <a:pt x="40" y="169"/>
                    </a:lnTo>
                    <a:lnTo>
                      <a:pt x="40" y="169"/>
                    </a:lnTo>
                    <a:lnTo>
                      <a:pt x="37" y="169"/>
                    </a:lnTo>
                    <a:lnTo>
                      <a:pt x="37" y="169"/>
                    </a:lnTo>
                    <a:lnTo>
                      <a:pt x="37" y="169"/>
                    </a:lnTo>
                    <a:lnTo>
                      <a:pt x="36" y="168"/>
                    </a:lnTo>
                    <a:lnTo>
                      <a:pt x="34" y="165"/>
                    </a:lnTo>
                    <a:lnTo>
                      <a:pt x="21" y="149"/>
                    </a:lnTo>
                    <a:lnTo>
                      <a:pt x="15" y="139"/>
                    </a:lnTo>
                    <a:lnTo>
                      <a:pt x="12" y="134"/>
                    </a:lnTo>
                    <a:lnTo>
                      <a:pt x="11" y="130"/>
                    </a:lnTo>
                    <a:lnTo>
                      <a:pt x="11" y="119"/>
                    </a:lnTo>
                    <a:lnTo>
                      <a:pt x="10" y="118"/>
                    </a:lnTo>
                    <a:lnTo>
                      <a:pt x="10" y="118"/>
                    </a:lnTo>
                    <a:lnTo>
                      <a:pt x="7" y="113"/>
                    </a:lnTo>
                    <a:lnTo>
                      <a:pt x="3" y="108"/>
                    </a:lnTo>
                    <a:lnTo>
                      <a:pt x="1" y="105"/>
                    </a:lnTo>
                    <a:lnTo>
                      <a:pt x="1" y="102"/>
                    </a:lnTo>
                    <a:lnTo>
                      <a:pt x="3" y="100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4" y="93"/>
                    </a:lnTo>
                    <a:lnTo>
                      <a:pt x="4" y="93"/>
                    </a:lnTo>
                    <a:lnTo>
                      <a:pt x="3" y="82"/>
                    </a:lnTo>
                    <a:lnTo>
                      <a:pt x="4" y="78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7" y="69"/>
                    </a:lnTo>
                    <a:lnTo>
                      <a:pt x="16" y="69"/>
                    </a:lnTo>
                    <a:lnTo>
                      <a:pt x="18" y="68"/>
                    </a:lnTo>
                    <a:lnTo>
                      <a:pt x="19" y="68"/>
                    </a:lnTo>
                    <a:lnTo>
                      <a:pt x="21" y="65"/>
                    </a:lnTo>
                    <a:lnTo>
                      <a:pt x="21" y="65"/>
                    </a:lnTo>
                    <a:lnTo>
                      <a:pt x="22" y="62"/>
                    </a:lnTo>
                    <a:lnTo>
                      <a:pt x="22" y="62"/>
                    </a:lnTo>
                    <a:lnTo>
                      <a:pt x="22" y="58"/>
                    </a:lnTo>
                    <a:lnTo>
                      <a:pt x="22" y="58"/>
                    </a:lnTo>
                    <a:lnTo>
                      <a:pt x="21" y="53"/>
                    </a:lnTo>
                    <a:lnTo>
                      <a:pt x="22" y="50"/>
                    </a:lnTo>
                    <a:lnTo>
                      <a:pt x="25" y="44"/>
                    </a:lnTo>
                    <a:lnTo>
                      <a:pt x="31" y="37"/>
                    </a:lnTo>
                    <a:lnTo>
                      <a:pt x="35" y="34"/>
                    </a:lnTo>
                    <a:lnTo>
                      <a:pt x="38" y="33"/>
                    </a:lnTo>
                    <a:lnTo>
                      <a:pt x="41" y="32"/>
                    </a:lnTo>
                    <a:lnTo>
                      <a:pt x="44" y="32"/>
                    </a:lnTo>
                    <a:lnTo>
                      <a:pt x="50" y="34"/>
                    </a:lnTo>
                    <a:lnTo>
                      <a:pt x="54" y="39"/>
                    </a:lnTo>
                    <a:lnTo>
                      <a:pt x="57" y="40"/>
                    </a:lnTo>
                    <a:lnTo>
                      <a:pt x="57" y="40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59" y="33"/>
                    </a:lnTo>
                    <a:lnTo>
                      <a:pt x="60" y="28"/>
                    </a:lnTo>
                    <a:lnTo>
                      <a:pt x="61" y="26"/>
                    </a:lnTo>
                    <a:lnTo>
                      <a:pt x="62" y="23"/>
                    </a:lnTo>
                    <a:lnTo>
                      <a:pt x="65" y="22"/>
                    </a:lnTo>
                    <a:lnTo>
                      <a:pt x="67" y="21"/>
                    </a:lnTo>
                    <a:lnTo>
                      <a:pt x="74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8" y="19"/>
                    </a:lnTo>
                    <a:lnTo>
                      <a:pt x="92" y="15"/>
                    </a:lnTo>
                    <a:lnTo>
                      <a:pt x="96" y="13"/>
                    </a:lnTo>
                    <a:lnTo>
                      <a:pt x="102" y="10"/>
                    </a:lnTo>
                    <a:lnTo>
                      <a:pt x="108" y="8"/>
                    </a:lnTo>
                    <a:lnTo>
                      <a:pt x="111" y="8"/>
                    </a:lnTo>
                    <a:lnTo>
                      <a:pt x="111" y="8"/>
                    </a:lnTo>
                    <a:lnTo>
                      <a:pt x="114" y="6"/>
                    </a:lnTo>
                    <a:lnTo>
                      <a:pt x="117" y="3"/>
                    </a:lnTo>
                    <a:lnTo>
                      <a:pt x="117" y="2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9" y="2"/>
                    </a:lnTo>
                    <a:lnTo>
                      <a:pt x="123" y="1"/>
                    </a:lnTo>
                    <a:lnTo>
                      <a:pt x="123" y="1"/>
                    </a:lnTo>
                    <a:lnTo>
                      <a:pt x="127" y="2"/>
                    </a:lnTo>
                    <a:lnTo>
                      <a:pt x="130" y="3"/>
                    </a:lnTo>
                    <a:lnTo>
                      <a:pt x="139" y="8"/>
                    </a:lnTo>
                    <a:lnTo>
                      <a:pt x="139" y="8"/>
                    </a:lnTo>
                    <a:lnTo>
                      <a:pt x="139" y="8"/>
                    </a:lnTo>
                    <a:lnTo>
                      <a:pt x="150" y="15"/>
                    </a:lnTo>
                    <a:lnTo>
                      <a:pt x="156" y="19"/>
                    </a:lnTo>
                    <a:lnTo>
                      <a:pt x="158" y="19"/>
                    </a:lnTo>
                    <a:lnTo>
                      <a:pt x="158" y="19"/>
                    </a:lnTo>
                    <a:lnTo>
                      <a:pt x="164" y="21"/>
                    </a:lnTo>
                    <a:lnTo>
                      <a:pt x="170" y="23"/>
                    </a:lnTo>
                    <a:lnTo>
                      <a:pt x="176" y="28"/>
                    </a:lnTo>
                    <a:lnTo>
                      <a:pt x="177" y="31"/>
                    </a:lnTo>
                    <a:lnTo>
                      <a:pt x="178" y="33"/>
                    </a:lnTo>
                    <a:lnTo>
                      <a:pt x="178" y="33"/>
                    </a:lnTo>
                    <a:lnTo>
                      <a:pt x="183" y="41"/>
                    </a:lnTo>
                    <a:lnTo>
                      <a:pt x="184" y="50"/>
                    </a:lnTo>
                    <a:lnTo>
                      <a:pt x="185" y="57"/>
                    </a:lnTo>
                    <a:lnTo>
                      <a:pt x="186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Freeform 83"/>
              <p:cNvSpPr>
                <a:spLocks/>
              </p:cNvSpPr>
              <p:nvPr/>
            </p:nvSpPr>
            <p:spPr bwMode="auto">
              <a:xfrm>
                <a:off x="5780088" y="3917950"/>
                <a:ext cx="717550" cy="400050"/>
              </a:xfrm>
              <a:custGeom>
                <a:avLst/>
                <a:gdLst>
                  <a:gd name="T0" fmla="*/ 421 w 452"/>
                  <a:gd name="T1" fmla="*/ 91 h 252"/>
                  <a:gd name="T2" fmla="*/ 374 w 452"/>
                  <a:gd name="T3" fmla="*/ 81 h 252"/>
                  <a:gd name="T4" fmla="*/ 374 w 452"/>
                  <a:gd name="T5" fmla="*/ 67 h 252"/>
                  <a:gd name="T6" fmla="*/ 331 w 452"/>
                  <a:gd name="T7" fmla="*/ 54 h 252"/>
                  <a:gd name="T8" fmla="*/ 315 w 452"/>
                  <a:gd name="T9" fmla="*/ 54 h 252"/>
                  <a:gd name="T10" fmla="*/ 302 w 452"/>
                  <a:gd name="T11" fmla="*/ 85 h 252"/>
                  <a:gd name="T12" fmla="*/ 268 w 452"/>
                  <a:gd name="T13" fmla="*/ 50 h 252"/>
                  <a:gd name="T14" fmla="*/ 284 w 452"/>
                  <a:gd name="T15" fmla="*/ 37 h 252"/>
                  <a:gd name="T16" fmla="*/ 260 w 452"/>
                  <a:gd name="T17" fmla="*/ 32 h 252"/>
                  <a:gd name="T18" fmla="*/ 188 w 452"/>
                  <a:gd name="T19" fmla="*/ 1 h 252"/>
                  <a:gd name="T20" fmla="*/ 156 w 452"/>
                  <a:gd name="T21" fmla="*/ 7 h 252"/>
                  <a:gd name="T22" fmla="*/ 144 w 452"/>
                  <a:gd name="T23" fmla="*/ 4 h 252"/>
                  <a:gd name="T24" fmla="*/ 93 w 452"/>
                  <a:gd name="T25" fmla="*/ 40 h 252"/>
                  <a:gd name="T26" fmla="*/ 30 w 452"/>
                  <a:gd name="T27" fmla="*/ 72 h 252"/>
                  <a:gd name="T28" fmla="*/ 15 w 452"/>
                  <a:gd name="T29" fmla="*/ 94 h 252"/>
                  <a:gd name="T30" fmla="*/ 0 w 452"/>
                  <a:gd name="T31" fmla="*/ 82 h 252"/>
                  <a:gd name="T32" fmla="*/ 27 w 452"/>
                  <a:gd name="T33" fmla="*/ 119 h 252"/>
                  <a:gd name="T34" fmla="*/ 26 w 452"/>
                  <a:gd name="T35" fmla="*/ 140 h 252"/>
                  <a:gd name="T36" fmla="*/ 52 w 452"/>
                  <a:gd name="T37" fmla="*/ 180 h 252"/>
                  <a:gd name="T38" fmla="*/ 93 w 452"/>
                  <a:gd name="T39" fmla="*/ 212 h 252"/>
                  <a:gd name="T40" fmla="*/ 151 w 452"/>
                  <a:gd name="T41" fmla="*/ 252 h 252"/>
                  <a:gd name="T42" fmla="*/ 186 w 452"/>
                  <a:gd name="T43" fmla="*/ 233 h 252"/>
                  <a:gd name="T44" fmla="*/ 199 w 452"/>
                  <a:gd name="T45" fmla="*/ 210 h 252"/>
                  <a:gd name="T46" fmla="*/ 241 w 452"/>
                  <a:gd name="T47" fmla="*/ 214 h 252"/>
                  <a:gd name="T48" fmla="*/ 266 w 452"/>
                  <a:gd name="T49" fmla="*/ 226 h 252"/>
                  <a:gd name="T50" fmla="*/ 292 w 452"/>
                  <a:gd name="T51" fmla="*/ 223 h 252"/>
                  <a:gd name="T52" fmla="*/ 349 w 452"/>
                  <a:gd name="T53" fmla="*/ 208 h 252"/>
                  <a:gd name="T54" fmla="*/ 396 w 452"/>
                  <a:gd name="T55" fmla="*/ 200 h 252"/>
                  <a:gd name="T56" fmla="*/ 410 w 452"/>
                  <a:gd name="T57" fmla="*/ 177 h 252"/>
                  <a:gd name="T58" fmla="*/ 433 w 452"/>
                  <a:gd name="T59" fmla="*/ 140 h 252"/>
                  <a:gd name="T60" fmla="*/ 451 w 452"/>
                  <a:gd name="T61" fmla="*/ 118 h 252"/>
                  <a:gd name="T62" fmla="*/ 450 w 452"/>
                  <a:gd name="T63" fmla="*/ 127 h 252"/>
                  <a:gd name="T64" fmla="*/ 410 w 452"/>
                  <a:gd name="T65" fmla="*/ 161 h 252"/>
                  <a:gd name="T66" fmla="*/ 398 w 452"/>
                  <a:gd name="T67" fmla="*/ 198 h 252"/>
                  <a:gd name="T68" fmla="*/ 352 w 452"/>
                  <a:gd name="T69" fmla="*/ 204 h 252"/>
                  <a:gd name="T70" fmla="*/ 309 w 452"/>
                  <a:gd name="T71" fmla="*/ 218 h 252"/>
                  <a:gd name="T72" fmla="*/ 272 w 452"/>
                  <a:gd name="T73" fmla="*/ 227 h 252"/>
                  <a:gd name="T74" fmla="*/ 259 w 452"/>
                  <a:gd name="T75" fmla="*/ 216 h 252"/>
                  <a:gd name="T76" fmla="*/ 202 w 452"/>
                  <a:gd name="T77" fmla="*/ 204 h 252"/>
                  <a:gd name="T78" fmla="*/ 198 w 452"/>
                  <a:gd name="T79" fmla="*/ 224 h 252"/>
                  <a:gd name="T80" fmla="*/ 184 w 452"/>
                  <a:gd name="T81" fmla="*/ 239 h 252"/>
                  <a:gd name="T82" fmla="*/ 145 w 452"/>
                  <a:gd name="T83" fmla="*/ 248 h 252"/>
                  <a:gd name="T84" fmla="*/ 93 w 452"/>
                  <a:gd name="T85" fmla="*/ 211 h 252"/>
                  <a:gd name="T86" fmla="*/ 52 w 452"/>
                  <a:gd name="T87" fmla="*/ 180 h 252"/>
                  <a:gd name="T88" fmla="*/ 29 w 452"/>
                  <a:gd name="T89" fmla="*/ 133 h 252"/>
                  <a:gd name="T90" fmla="*/ 19 w 452"/>
                  <a:gd name="T91" fmla="*/ 112 h 252"/>
                  <a:gd name="T92" fmla="*/ 6 w 452"/>
                  <a:gd name="T93" fmla="*/ 82 h 252"/>
                  <a:gd name="T94" fmla="*/ 24 w 452"/>
                  <a:gd name="T95" fmla="*/ 78 h 252"/>
                  <a:gd name="T96" fmla="*/ 58 w 452"/>
                  <a:gd name="T97" fmla="*/ 69 h 252"/>
                  <a:gd name="T98" fmla="*/ 143 w 452"/>
                  <a:gd name="T99" fmla="*/ 18 h 252"/>
                  <a:gd name="T100" fmla="*/ 147 w 452"/>
                  <a:gd name="T101" fmla="*/ 3 h 252"/>
                  <a:gd name="T102" fmla="*/ 168 w 452"/>
                  <a:gd name="T103" fmla="*/ 23 h 252"/>
                  <a:gd name="T104" fmla="*/ 188 w 452"/>
                  <a:gd name="T105" fmla="*/ 3 h 252"/>
                  <a:gd name="T106" fmla="*/ 237 w 452"/>
                  <a:gd name="T107" fmla="*/ 30 h 252"/>
                  <a:gd name="T108" fmla="*/ 280 w 452"/>
                  <a:gd name="T109" fmla="*/ 44 h 252"/>
                  <a:gd name="T110" fmla="*/ 269 w 452"/>
                  <a:gd name="T111" fmla="*/ 55 h 252"/>
                  <a:gd name="T112" fmla="*/ 302 w 452"/>
                  <a:gd name="T113" fmla="*/ 86 h 252"/>
                  <a:gd name="T114" fmla="*/ 317 w 452"/>
                  <a:gd name="T115" fmla="*/ 57 h 252"/>
                  <a:gd name="T116" fmla="*/ 361 w 452"/>
                  <a:gd name="T117" fmla="*/ 66 h 252"/>
                  <a:gd name="T118" fmla="*/ 370 w 452"/>
                  <a:gd name="T119" fmla="*/ 79 h 252"/>
                  <a:gd name="T120" fmla="*/ 383 w 452"/>
                  <a:gd name="T121" fmla="*/ 87 h 252"/>
                  <a:gd name="T122" fmla="*/ 438 w 452"/>
                  <a:gd name="T123" fmla="*/ 108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52" h="252">
                    <a:moveTo>
                      <a:pt x="447" y="116"/>
                    </a:moveTo>
                    <a:lnTo>
                      <a:pt x="442" y="113"/>
                    </a:lnTo>
                    <a:lnTo>
                      <a:pt x="439" y="111"/>
                    </a:lnTo>
                    <a:lnTo>
                      <a:pt x="439" y="106"/>
                    </a:lnTo>
                    <a:lnTo>
                      <a:pt x="438" y="102"/>
                    </a:lnTo>
                    <a:lnTo>
                      <a:pt x="438" y="102"/>
                    </a:lnTo>
                    <a:lnTo>
                      <a:pt x="435" y="99"/>
                    </a:lnTo>
                    <a:lnTo>
                      <a:pt x="435" y="99"/>
                    </a:lnTo>
                    <a:lnTo>
                      <a:pt x="432" y="97"/>
                    </a:lnTo>
                    <a:lnTo>
                      <a:pt x="421" y="91"/>
                    </a:lnTo>
                    <a:lnTo>
                      <a:pt x="409" y="85"/>
                    </a:lnTo>
                    <a:lnTo>
                      <a:pt x="401" y="81"/>
                    </a:lnTo>
                    <a:lnTo>
                      <a:pt x="395" y="80"/>
                    </a:lnTo>
                    <a:lnTo>
                      <a:pt x="390" y="81"/>
                    </a:lnTo>
                    <a:lnTo>
                      <a:pt x="386" y="82"/>
                    </a:lnTo>
                    <a:lnTo>
                      <a:pt x="386" y="82"/>
                    </a:lnTo>
                    <a:lnTo>
                      <a:pt x="382" y="86"/>
                    </a:lnTo>
                    <a:lnTo>
                      <a:pt x="379" y="86"/>
                    </a:lnTo>
                    <a:lnTo>
                      <a:pt x="377" y="84"/>
                    </a:lnTo>
                    <a:lnTo>
                      <a:pt x="374" y="81"/>
                    </a:lnTo>
                    <a:lnTo>
                      <a:pt x="374" y="81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79"/>
                    </a:lnTo>
                    <a:lnTo>
                      <a:pt x="372" y="79"/>
                    </a:lnTo>
                    <a:lnTo>
                      <a:pt x="371" y="79"/>
                    </a:lnTo>
                    <a:lnTo>
                      <a:pt x="371" y="75"/>
                    </a:lnTo>
                    <a:lnTo>
                      <a:pt x="372" y="72"/>
                    </a:lnTo>
                    <a:lnTo>
                      <a:pt x="374" y="67"/>
                    </a:lnTo>
                    <a:lnTo>
                      <a:pt x="374" y="67"/>
                    </a:lnTo>
                    <a:lnTo>
                      <a:pt x="374" y="63"/>
                    </a:lnTo>
                    <a:lnTo>
                      <a:pt x="374" y="62"/>
                    </a:lnTo>
                    <a:lnTo>
                      <a:pt x="371" y="62"/>
                    </a:lnTo>
                    <a:lnTo>
                      <a:pt x="370" y="62"/>
                    </a:lnTo>
                    <a:lnTo>
                      <a:pt x="366" y="65"/>
                    </a:lnTo>
                    <a:lnTo>
                      <a:pt x="361" y="65"/>
                    </a:lnTo>
                    <a:lnTo>
                      <a:pt x="352" y="62"/>
                    </a:lnTo>
                    <a:lnTo>
                      <a:pt x="341" y="57"/>
                    </a:lnTo>
                    <a:lnTo>
                      <a:pt x="331" y="54"/>
                    </a:lnTo>
                    <a:lnTo>
                      <a:pt x="326" y="50"/>
                    </a:lnTo>
                    <a:lnTo>
                      <a:pt x="321" y="50"/>
                    </a:lnTo>
                    <a:lnTo>
                      <a:pt x="321" y="50"/>
                    </a:lnTo>
                    <a:lnTo>
                      <a:pt x="318" y="50"/>
                    </a:lnTo>
                    <a:lnTo>
                      <a:pt x="317" y="50"/>
                    </a:lnTo>
                    <a:lnTo>
                      <a:pt x="316" y="50"/>
                    </a:lnTo>
                    <a:lnTo>
                      <a:pt x="316" y="51"/>
                    </a:lnTo>
                    <a:lnTo>
                      <a:pt x="315" y="51"/>
                    </a:lnTo>
                    <a:lnTo>
                      <a:pt x="315" y="53"/>
                    </a:lnTo>
                    <a:lnTo>
                      <a:pt x="315" y="54"/>
                    </a:lnTo>
                    <a:lnTo>
                      <a:pt x="315" y="55"/>
                    </a:lnTo>
                    <a:lnTo>
                      <a:pt x="316" y="57"/>
                    </a:lnTo>
                    <a:lnTo>
                      <a:pt x="316" y="57"/>
                    </a:lnTo>
                    <a:lnTo>
                      <a:pt x="323" y="66"/>
                    </a:lnTo>
                    <a:lnTo>
                      <a:pt x="323" y="67"/>
                    </a:lnTo>
                    <a:lnTo>
                      <a:pt x="322" y="69"/>
                    </a:lnTo>
                    <a:lnTo>
                      <a:pt x="320" y="73"/>
                    </a:lnTo>
                    <a:lnTo>
                      <a:pt x="316" y="75"/>
                    </a:lnTo>
                    <a:lnTo>
                      <a:pt x="308" y="80"/>
                    </a:lnTo>
                    <a:lnTo>
                      <a:pt x="302" y="85"/>
                    </a:lnTo>
                    <a:lnTo>
                      <a:pt x="299" y="85"/>
                    </a:lnTo>
                    <a:lnTo>
                      <a:pt x="297" y="82"/>
                    </a:lnTo>
                    <a:lnTo>
                      <a:pt x="296" y="80"/>
                    </a:lnTo>
                    <a:lnTo>
                      <a:pt x="296" y="80"/>
                    </a:lnTo>
                    <a:lnTo>
                      <a:pt x="293" y="78"/>
                    </a:lnTo>
                    <a:lnTo>
                      <a:pt x="290" y="74"/>
                    </a:lnTo>
                    <a:lnTo>
                      <a:pt x="278" y="60"/>
                    </a:lnTo>
                    <a:lnTo>
                      <a:pt x="271" y="54"/>
                    </a:lnTo>
                    <a:lnTo>
                      <a:pt x="268" y="53"/>
                    </a:lnTo>
                    <a:lnTo>
                      <a:pt x="268" y="50"/>
                    </a:lnTo>
                    <a:lnTo>
                      <a:pt x="269" y="50"/>
                    </a:lnTo>
                    <a:lnTo>
                      <a:pt x="272" y="49"/>
                    </a:lnTo>
                    <a:lnTo>
                      <a:pt x="278" y="47"/>
                    </a:lnTo>
                    <a:lnTo>
                      <a:pt x="281" y="46"/>
                    </a:lnTo>
                    <a:lnTo>
                      <a:pt x="281" y="46"/>
                    </a:lnTo>
                    <a:lnTo>
                      <a:pt x="284" y="43"/>
                    </a:lnTo>
                    <a:lnTo>
                      <a:pt x="284" y="43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37"/>
                    </a:lnTo>
                    <a:lnTo>
                      <a:pt x="284" y="37"/>
                    </a:lnTo>
                    <a:lnTo>
                      <a:pt x="280" y="36"/>
                    </a:lnTo>
                    <a:lnTo>
                      <a:pt x="280" y="36"/>
                    </a:lnTo>
                    <a:lnTo>
                      <a:pt x="277" y="35"/>
                    </a:lnTo>
                    <a:lnTo>
                      <a:pt x="277" y="35"/>
                    </a:lnTo>
                    <a:lnTo>
                      <a:pt x="267" y="32"/>
                    </a:lnTo>
                    <a:lnTo>
                      <a:pt x="260" y="32"/>
                    </a:lnTo>
                    <a:lnTo>
                      <a:pt x="260" y="34"/>
                    </a:lnTo>
                    <a:lnTo>
                      <a:pt x="260" y="32"/>
                    </a:lnTo>
                    <a:lnTo>
                      <a:pt x="260" y="32"/>
                    </a:lnTo>
                    <a:lnTo>
                      <a:pt x="248" y="31"/>
                    </a:lnTo>
                    <a:lnTo>
                      <a:pt x="237" y="29"/>
                    </a:lnTo>
                    <a:lnTo>
                      <a:pt x="229" y="25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09" y="12"/>
                    </a:lnTo>
                    <a:lnTo>
                      <a:pt x="202" y="7"/>
                    </a:lnTo>
                    <a:lnTo>
                      <a:pt x="193" y="3"/>
                    </a:lnTo>
                    <a:lnTo>
                      <a:pt x="193" y="3"/>
                    </a:lnTo>
                    <a:lnTo>
                      <a:pt x="188" y="1"/>
                    </a:lnTo>
                    <a:lnTo>
                      <a:pt x="188" y="1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75" y="15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8" y="20"/>
                    </a:lnTo>
                    <a:lnTo>
                      <a:pt x="162" y="15"/>
                    </a:lnTo>
                    <a:lnTo>
                      <a:pt x="156" y="7"/>
                    </a:lnTo>
                    <a:lnTo>
                      <a:pt x="154" y="5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48" y="3"/>
                    </a:lnTo>
                    <a:lnTo>
                      <a:pt x="147" y="1"/>
                    </a:lnTo>
                    <a:lnTo>
                      <a:pt x="147" y="1"/>
                    </a:lnTo>
                    <a:lnTo>
                      <a:pt x="145" y="3"/>
                    </a:lnTo>
                    <a:lnTo>
                      <a:pt x="145" y="3"/>
                    </a:lnTo>
                    <a:lnTo>
                      <a:pt x="144" y="4"/>
                    </a:lnTo>
                    <a:lnTo>
                      <a:pt x="144" y="4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4" y="13"/>
                    </a:lnTo>
                    <a:lnTo>
                      <a:pt x="144" y="16"/>
                    </a:lnTo>
                    <a:lnTo>
                      <a:pt x="142" y="17"/>
                    </a:lnTo>
                    <a:lnTo>
                      <a:pt x="138" y="20"/>
                    </a:lnTo>
                    <a:lnTo>
                      <a:pt x="132" y="23"/>
                    </a:lnTo>
                    <a:lnTo>
                      <a:pt x="105" y="34"/>
                    </a:lnTo>
                    <a:lnTo>
                      <a:pt x="99" y="37"/>
                    </a:lnTo>
                    <a:lnTo>
                      <a:pt x="93" y="40"/>
                    </a:lnTo>
                    <a:lnTo>
                      <a:pt x="80" y="49"/>
                    </a:lnTo>
                    <a:lnTo>
                      <a:pt x="69" y="59"/>
                    </a:lnTo>
                    <a:lnTo>
                      <a:pt x="61" y="66"/>
                    </a:lnTo>
                    <a:lnTo>
                      <a:pt x="57" y="68"/>
                    </a:lnTo>
                    <a:lnTo>
                      <a:pt x="55" y="69"/>
                    </a:lnTo>
                    <a:lnTo>
                      <a:pt x="51" y="69"/>
                    </a:lnTo>
                    <a:lnTo>
                      <a:pt x="45" y="68"/>
                    </a:lnTo>
                    <a:lnTo>
                      <a:pt x="41" y="69"/>
                    </a:lnTo>
                    <a:lnTo>
                      <a:pt x="35" y="71"/>
                    </a:lnTo>
                    <a:lnTo>
                      <a:pt x="30" y="72"/>
                    </a:lnTo>
                    <a:lnTo>
                      <a:pt x="30" y="72"/>
                    </a:lnTo>
                    <a:lnTo>
                      <a:pt x="26" y="74"/>
                    </a:lnTo>
                    <a:lnTo>
                      <a:pt x="23" y="77"/>
                    </a:lnTo>
                    <a:lnTo>
                      <a:pt x="23" y="77"/>
                    </a:lnTo>
                    <a:lnTo>
                      <a:pt x="21" y="80"/>
                    </a:lnTo>
                    <a:lnTo>
                      <a:pt x="20" y="80"/>
                    </a:lnTo>
                    <a:lnTo>
                      <a:pt x="19" y="87"/>
                    </a:lnTo>
                    <a:lnTo>
                      <a:pt x="17" y="93"/>
                    </a:lnTo>
                    <a:lnTo>
                      <a:pt x="15" y="94"/>
                    </a:lnTo>
                    <a:lnTo>
                      <a:pt x="15" y="94"/>
                    </a:lnTo>
                    <a:lnTo>
                      <a:pt x="13" y="91"/>
                    </a:lnTo>
                    <a:lnTo>
                      <a:pt x="10" y="85"/>
                    </a:lnTo>
                    <a:lnTo>
                      <a:pt x="7" y="81"/>
                    </a:lnTo>
                    <a:lnTo>
                      <a:pt x="7" y="81"/>
                    </a:lnTo>
                    <a:lnTo>
                      <a:pt x="4" y="80"/>
                    </a:lnTo>
                    <a:lnTo>
                      <a:pt x="4" y="80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4" y="91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10" y="104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9" y="113"/>
                    </a:lnTo>
                    <a:lnTo>
                      <a:pt x="27" y="119"/>
                    </a:lnTo>
                    <a:lnTo>
                      <a:pt x="27" y="118"/>
                    </a:lnTo>
                    <a:lnTo>
                      <a:pt x="27" y="119"/>
                    </a:lnTo>
                    <a:lnTo>
                      <a:pt x="29" y="122"/>
                    </a:lnTo>
                    <a:lnTo>
                      <a:pt x="30" y="125"/>
                    </a:lnTo>
                    <a:lnTo>
                      <a:pt x="30" y="128"/>
                    </a:lnTo>
                    <a:lnTo>
                      <a:pt x="27" y="133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40"/>
                    </a:lnTo>
                    <a:lnTo>
                      <a:pt x="26" y="140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31" y="149"/>
                    </a:lnTo>
                    <a:lnTo>
                      <a:pt x="36" y="160"/>
                    </a:lnTo>
                    <a:lnTo>
                      <a:pt x="42" y="171"/>
                    </a:lnTo>
                    <a:lnTo>
                      <a:pt x="47" y="178"/>
                    </a:lnTo>
                    <a:lnTo>
                      <a:pt x="49" y="180"/>
                    </a:lnTo>
                    <a:lnTo>
                      <a:pt x="49" y="180"/>
                    </a:lnTo>
                    <a:lnTo>
                      <a:pt x="52" y="180"/>
                    </a:lnTo>
                    <a:lnTo>
                      <a:pt x="52" y="181"/>
                    </a:lnTo>
                    <a:lnTo>
                      <a:pt x="57" y="181"/>
                    </a:lnTo>
                    <a:lnTo>
                      <a:pt x="57" y="181"/>
                    </a:lnTo>
                    <a:lnTo>
                      <a:pt x="60" y="181"/>
                    </a:lnTo>
                    <a:lnTo>
                      <a:pt x="63" y="184"/>
                    </a:lnTo>
                    <a:lnTo>
                      <a:pt x="66" y="186"/>
                    </a:lnTo>
                    <a:lnTo>
                      <a:pt x="69" y="191"/>
                    </a:lnTo>
                    <a:lnTo>
                      <a:pt x="78" y="200"/>
                    </a:lnTo>
                    <a:lnTo>
                      <a:pt x="86" y="208"/>
                    </a:lnTo>
                    <a:lnTo>
                      <a:pt x="93" y="212"/>
                    </a:lnTo>
                    <a:lnTo>
                      <a:pt x="100" y="217"/>
                    </a:lnTo>
                    <a:lnTo>
                      <a:pt x="107" y="222"/>
                    </a:lnTo>
                    <a:lnTo>
                      <a:pt x="122" y="233"/>
                    </a:lnTo>
                    <a:lnTo>
                      <a:pt x="129" y="239"/>
                    </a:lnTo>
                    <a:lnTo>
                      <a:pt x="134" y="242"/>
                    </a:lnTo>
                    <a:lnTo>
                      <a:pt x="137" y="245"/>
                    </a:lnTo>
                    <a:lnTo>
                      <a:pt x="140" y="246"/>
                    </a:lnTo>
                    <a:lnTo>
                      <a:pt x="140" y="246"/>
                    </a:lnTo>
                    <a:lnTo>
                      <a:pt x="145" y="249"/>
                    </a:lnTo>
                    <a:lnTo>
                      <a:pt x="151" y="252"/>
                    </a:lnTo>
                    <a:lnTo>
                      <a:pt x="168" y="252"/>
                    </a:lnTo>
                    <a:lnTo>
                      <a:pt x="184" y="249"/>
                    </a:lnTo>
                    <a:lnTo>
                      <a:pt x="191" y="248"/>
                    </a:lnTo>
                    <a:lnTo>
                      <a:pt x="190" y="246"/>
                    </a:lnTo>
                    <a:lnTo>
                      <a:pt x="186" y="243"/>
                    </a:lnTo>
                    <a:lnTo>
                      <a:pt x="186" y="241"/>
                    </a:lnTo>
                    <a:lnTo>
                      <a:pt x="185" y="239"/>
                    </a:lnTo>
                    <a:lnTo>
                      <a:pt x="185" y="235"/>
                    </a:lnTo>
                    <a:lnTo>
                      <a:pt x="186" y="233"/>
                    </a:lnTo>
                    <a:lnTo>
                      <a:pt x="186" y="233"/>
                    </a:lnTo>
                    <a:lnTo>
                      <a:pt x="187" y="231"/>
                    </a:lnTo>
                    <a:lnTo>
                      <a:pt x="196" y="228"/>
                    </a:lnTo>
                    <a:lnTo>
                      <a:pt x="198" y="228"/>
                    </a:lnTo>
                    <a:lnTo>
                      <a:pt x="198" y="227"/>
                    </a:lnTo>
                    <a:lnTo>
                      <a:pt x="199" y="226"/>
                    </a:lnTo>
                    <a:lnTo>
                      <a:pt x="199" y="226"/>
                    </a:lnTo>
                    <a:lnTo>
                      <a:pt x="199" y="224"/>
                    </a:lnTo>
                    <a:lnTo>
                      <a:pt x="199" y="224"/>
                    </a:lnTo>
                    <a:lnTo>
                      <a:pt x="199" y="210"/>
                    </a:lnTo>
                    <a:lnTo>
                      <a:pt x="199" y="210"/>
                    </a:lnTo>
                    <a:lnTo>
                      <a:pt x="199" y="206"/>
                    </a:lnTo>
                    <a:lnTo>
                      <a:pt x="199" y="206"/>
                    </a:lnTo>
                    <a:lnTo>
                      <a:pt x="202" y="205"/>
                    </a:lnTo>
                    <a:lnTo>
                      <a:pt x="202" y="205"/>
                    </a:lnTo>
                    <a:lnTo>
                      <a:pt x="221" y="208"/>
                    </a:lnTo>
                    <a:lnTo>
                      <a:pt x="221" y="206"/>
                    </a:lnTo>
                    <a:lnTo>
                      <a:pt x="221" y="208"/>
                    </a:lnTo>
                    <a:lnTo>
                      <a:pt x="229" y="209"/>
                    </a:lnTo>
                    <a:lnTo>
                      <a:pt x="235" y="210"/>
                    </a:lnTo>
                    <a:lnTo>
                      <a:pt x="241" y="214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8" y="217"/>
                    </a:lnTo>
                    <a:lnTo>
                      <a:pt x="261" y="218"/>
                    </a:lnTo>
                    <a:lnTo>
                      <a:pt x="261" y="218"/>
                    </a:lnTo>
                    <a:lnTo>
                      <a:pt x="264" y="221"/>
                    </a:lnTo>
                    <a:lnTo>
                      <a:pt x="265" y="222"/>
                    </a:lnTo>
                    <a:lnTo>
                      <a:pt x="265" y="222"/>
                    </a:lnTo>
                    <a:lnTo>
                      <a:pt x="266" y="226"/>
                    </a:lnTo>
                    <a:lnTo>
                      <a:pt x="271" y="228"/>
                    </a:lnTo>
                    <a:lnTo>
                      <a:pt x="271" y="228"/>
                    </a:lnTo>
                    <a:lnTo>
                      <a:pt x="273" y="228"/>
                    </a:lnTo>
                    <a:lnTo>
                      <a:pt x="273" y="228"/>
                    </a:lnTo>
                    <a:lnTo>
                      <a:pt x="275" y="227"/>
                    </a:lnTo>
                    <a:lnTo>
                      <a:pt x="275" y="226"/>
                    </a:lnTo>
                    <a:lnTo>
                      <a:pt x="275" y="227"/>
                    </a:lnTo>
                    <a:lnTo>
                      <a:pt x="275" y="227"/>
                    </a:lnTo>
                    <a:lnTo>
                      <a:pt x="284" y="224"/>
                    </a:lnTo>
                    <a:lnTo>
                      <a:pt x="292" y="223"/>
                    </a:lnTo>
                    <a:lnTo>
                      <a:pt x="300" y="222"/>
                    </a:lnTo>
                    <a:lnTo>
                      <a:pt x="309" y="220"/>
                    </a:lnTo>
                    <a:lnTo>
                      <a:pt x="309" y="218"/>
                    </a:lnTo>
                    <a:lnTo>
                      <a:pt x="309" y="220"/>
                    </a:lnTo>
                    <a:lnTo>
                      <a:pt x="314" y="221"/>
                    </a:lnTo>
                    <a:lnTo>
                      <a:pt x="314" y="221"/>
                    </a:lnTo>
                    <a:lnTo>
                      <a:pt x="321" y="222"/>
                    </a:lnTo>
                    <a:lnTo>
                      <a:pt x="337" y="229"/>
                    </a:lnTo>
                    <a:lnTo>
                      <a:pt x="342" y="220"/>
                    </a:lnTo>
                    <a:lnTo>
                      <a:pt x="349" y="208"/>
                    </a:lnTo>
                    <a:lnTo>
                      <a:pt x="352" y="204"/>
                    </a:lnTo>
                    <a:lnTo>
                      <a:pt x="354" y="204"/>
                    </a:lnTo>
                    <a:lnTo>
                      <a:pt x="358" y="204"/>
                    </a:lnTo>
                    <a:lnTo>
                      <a:pt x="364" y="206"/>
                    </a:lnTo>
                    <a:lnTo>
                      <a:pt x="367" y="208"/>
                    </a:lnTo>
                    <a:lnTo>
                      <a:pt x="367" y="208"/>
                    </a:lnTo>
                    <a:lnTo>
                      <a:pt x="379" y="208"/>
                    </a:lnTo>
                    <a:lnTo>
                      <a:pt x="384" y="205"/>
                    </a:lnTo>
                    <a:lnTo>
                      <a:pt x="388" y="204"/>
                    </a:lnTo>
                    <a:lnTo>
                      <a:pt x="396" y="200"/>
                    </a:lnTo>
                    <a:lnTo>
                      <a:pt x="399" y="198"/>
                    </a:lnTo>
                    <a:lnTo>
                      <a:pt x="399" y="198"/>
                    </a:lnTo>
                    <a:lnTo>
                      <a:pt x="402" y="196"/>
                    </a:lnTo>
                    <a:lnTo>
                      <a:pt x="402" y="196"/>
                    </a:lnTo>
                    <a:lnTo>
                      <a:pt x="403" y="191"/>
                    </a:lnTo>
                    <a:lnTo>
                      <a:pt x="402" y="191"/>
                    </a:lnTo>
                    <a:lnTo>
                      <a:pt x="403" y="191"/>
                    </a:lnTo>
                    <a:lnTo>
                      <a:pt x="403" y="191"/>
                    </a:lnTo>
                    <a:lnTo>
                      <a:pt x="408" y="183"/>
                    </a:lnTo>
                    <a:lnTo>
                      <a:pt x="410" y="177"/>
                    </a:lnTo>
                    <a:lnTo>
                      <a:pt x="411" y="171"/>
                    </a:lnTo>
                    <a:lnTo>
                      <a:pt x="413" y="167"/>
                    </a:lnTo>
                    <a:lnTo>
                      <a:pt x="413" y="167"/>
                    </a:lnTo>
                    <a:lnTo>
                      <a:pt x="411" y="161"/>
                    </a:lnTo>
                    <a:lnTo>
                      <a:pt x="411" y="161"/>
                    </a:lnTo>
                    <a:lnTo>
                      <a:pt x="413" y="158"/>
                    </a:lnTo>
                    <a:lnTo>
                      <a:pt x="415" y="154"/>
                    </a:lnTo>
                    <a:lnTo>
                      <a:pt x="415" y="154"/>
                    </a:lnTo>
                    <a:lnTo>
                      <a:pt x="422" y="148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41" y="135"/>
                    </a:lnTo>
                    <a:lnTo>
                      <a:pt x="451" y="129"/>
                    </a:lnTo>
                    <a:lnTo>
                      <a:pt x="451" y="127"/>
                    </a:lnTo>
                    <a:lnTo>
                      <a:pt x="452" y="123"/>
                    </a:lnTo>
                    <a:lnTo>
                      <a:pt x="452" y="123"/>
                    </a:lnTo>
                    <a:lnTo>
                      <a:pt x="452" y="121"/>
                    </a:lnTo>
                    <a:lnTo>
                      <a:pt x="452" y="121"/>
                    </a:lnTo>
                    <a:lnTo>
                      <a:pt x="451" y="118"/>
                    </a:lnTo>
                    <a:lnTo>
                      <a:pt x="451" y="117"/>
                    </a:lnTo>
                    <a:lnTo>
                      <a:pt x="450" y="116"/>
                    </a:lnTo>
                    <a:lnTo>
                      <a:pt x="447" y="116"/>
                    </a:lnTo>
                    <a:lnTo>
                      <a:pt x="446" y="116"/>
                    </a:lnTo>
                    <a:lnTo>
                      <a:pt x="450" y="117"/>
                    </a:lnTo>
                    <a:lnTo>
                      <a:pt x="450" y="119"/>
                    </a:lnTo>
                    <a:lnTo>
                      <a:pt x="451" y="121"/>
                    </a:lnTo>
                    <a:lnTo>
                      <a:pt x="451" y="123"/>
                    </a:lnTo>
                    <a:lnTo>
                      <a:pt x="450" y="127"/>
                    </a:lnTo>
                    <a:lnTo>
                      <a:pt x="450" y="127"/>
                    </a:lnTo>
                    <a:lnTo>
                      <a:pt x="450" y="129"/>
                    </a:lnTo>
                    <a:lnTo>
                      <a:pt x="440" y="134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21" y="148"/>
                    </a:lnTo>
                    <a:lnTo>
                      <a:pt x="415" y="153"/>
                    </a:lnTo>
                    <a:lnTo>
                      <a:pt x="415" y="153"/>
                    </a:lnTo>
                    <a:lnTo>
                      <a:pt x="411" y="158"/>
                    </a:lnTo>
                    <a:lnTo>
                      <a:pt x="410" y="161"/>
                    </a:lnTo>
                    <a:lnTo>
                      <a:pt x="410" y="161"/>
                    </a:lnTo>
                    <a:lnTo>
                      <a:pt x="411" y="167"/>
                    </a:lnTo>
                    <a:lnTo>
                      <a:pt x="411" y="167"/>
                    </a:lnTo>
                    <a:lnTo>
                      <a:pt x="410" y="171"/>
                    </a:lnTo>
                    <a:lnTo>
                      <a:pt x="409" y="175"/>
                    </a:lnTo>
                    <a:lnTo>
                      <a:pt x="407" y="183"/>
                    </a:lnTo>
                    <a:lnTo>
                      <a:pt x="402" y="191"/>
                    </a:lnTo>
                    <a:lnTo>
                      <a:pt x="402" y="191"/>
                    </a:lnTo>
                    <a:lnTo>
                      <a:pt x="401" y="195"/>
                    </a:lnTo>
                    <a:lnTo>
                      <a:pt x="398" y="198"/>
                    </a:lnTo>
                    <a:lnTo>
                      <a:pt x="396" y="199"/>
                    </a:lnTo>
                    <a:lnTo>
                      <a:pt x="388" y="203"/>
                    </a:lnTo>
                    <a:lnTo>
                      <a:pt x="383" y="204"/>
                    </a:lnTo>
                    <a:lnTo>
                      <a:pt x="379" y="206"/>
                    </a:lnTo>
                    <a:lnTo>
                      <a:pt x="367" y="206"/>
                    </a:lnTo>
                    <a:lnTo>
                      <a:pt x="364" y="205"/>
                    </a:lnTo>
                    <a:lnTo>
                      <a:pt x="359" y="203"/>
                    </a:lnTo>
                    <a:lnTo>
                      <a:pt x="353" y="203"/>
                    </a:lnTo>
                    <a:lnTo>
                      <a:pt x="353" y="203"/>
                    </a:lnTo>
                    <a:lnTo>
                      <a:pt x="352" y="204"/>
                    </a:lnTo>
                    <a:lnTo>
                      <a:pt x="351" y="204"/>
                    </a:lnTo>
                    <a:lnTo>
                      <a:pt x="348" y="206"/>
                    </a:lnTo>
                    <a:lnTo>
                      <a:pt x="348" y="206"/>
                    </a:lnTo>
                    <a:lnTo>
                      <a:pt x="341" y="220"/>
                    </a:lnTo>
                    <a:lnTo>
                      <a:pt x="337" y="228"/>
                    </a:lnTo>
                    <a:lnTo>
                      <a:pt x="321" y="221"/>
                    </a:lnTo>
                    <a:lnTo>
                      <a:pt x="314" y="220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0" y="221"/>
                    </a:lnTo>
                    <a:lnTo>
                      <a:pt x="292" y="222"/>
                    </a:lnTo>
                    <a:lnTo>
                      <a:pt x="284" y="223"/>
                    </a:lnTo>
                    <a:lnTo>
                      <a:pt x="275" y="226"/>
                    </a:lnTo>
                    <a:lnTo>
                      <a:pt x="275" y="226"/>
                    </a:lnTo>
                    <a:lnTo>
                      <a:pt x="273" y="227"/>
                    </a:lnTo>
                    <a:lnTo>
                      <a:pt x="271" y="227"/>
                    </a:lnTo>
                    <a:lnTo>
                      <a:pt x="271" y="227"/>
                    </a:lnTo>
                    <a:lnTo>
                      <a:pt x="272" y="227"/>
                    </a:lnTo>
                    <a:lnTo>
                      <a:pt x="272" y="227"/>
                    </a:lnTo>
                    <a:lnTo>
                      <a:pt x="268" y="224"/>
                    </a:lnTo>
                    <a:lnTo>
                      <a:pt x="266" y="223"/>
                    </a:lnTo>
                    <a:lnTo>
                      <a:pt x="266" y="223"/>
                    </a:lnTo>
                    <a:lnTo>
                      <a:pt x="265" y="221"/>
                    </a:lnTo>
                    <a:lnTo>
                      <a:pt x="265" y="221"/>
                    </a:lnTo>
                    <a:lnTo>
                      <a:pt x="265" y="220"/>
                    </a:lnTo>
                    <a:lnTo>
                      <a:pt x="262" y="218"/>
                    </a:lnTo>
                    <a:lnTo>
                      <a:pt x="262" y="218"/>
                    </a:lnTo>
                    <a:lnTo>
                      <a:pt x="259" y="216"/>
                    </a:lnTo>
                    <a:lnTo>
                      <a:pt x="252" y="215"/>
                    </a:lnTo>
                    <a:lnTo>
                      <a:pt x="252" y="216"/>
                    </a:lnTo>
                    <a:lnTo>
                      <a:pt x="252" y="215"/>
                    </a:lnTo>
                    <a:lnTo>
                      <a:pt x="242" y="212"/>
                    </a:lnTo>
                    <a:lnTo>
                      <a:pt x="235" y="209"/>
                    </a:lnTo>
                    <a:lnTo>
                      <a:pt x="229" y="208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02" y="204"/>
                    </a:lnTo>
                    <a:lnTo>
                      <a:pt x="202" y="204"/>
                    </a:lnTo>
                    <a:lnTo>
                      <a:pt x="199" y="204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8"/>
                    </a:lnTo>
                    <a:lnTo>
                      <a:pt x="198" y="210"/>
                    </a:lnTo>
                    <a:lnTo>
                      <a:pt x="198" y="210"/>
                    </a:lnTo>
                    <a:lnTo>
                      <a:pt x="198" y="224"/>
                    </a:lnTo>
                    <a:lnTo>
                      <a:pt x="199" y="224"/>
                    </a:lnTo>
                    <a:lnTo>
                      <a:pt x="198" y="224"/>
                    </a:lnTo>
                    <a:lnTo>
                      <a:pt x="198" y="227"/>
                    </a:lnTo>
                    <a:lnTo>
                      <a:pt x="196" y="227"/>
                    </a:lnTo>
                    <a:lnTo>
                      <a:pt x="187" y="230"/>
                    </a:lnTo>
                    <a:lnTo>
                      <a:pt x="186" y="231"/>
                    </a:lnTo>
                    <a:lnTo>
                      <a:pt x="185" y="233"/>
                    </a:lnTo>
                    <a:lnTo>
                      <a:pt x="185" y="233"/>
                    </a:lnTo>
                    <a:lnTo>
                      <a:pt x="184" y="235"/>
                    </a:lnTo>
                    <a:lnTo>
                      <a:pt x="184" y="235"/>
                    </a:lnTo>
                    <a:lnTo>
                      <a:pt x="184" y="239"/>
                    </a:lnTo>
                    <a:lnTo>
                      <a:pt x="184" y="239"/>
                    </a:lnTo>
                    <a:lnTo>
                      <a:pt x="185" y="242"/>
                    </a:lnTo>
                    <a:lnTo>
                      <a:pt x="185" y="242"/>
                    </a:lnTo>
                    <a:lnTo>
                      <a:pt x="186" y="243"/>
                    </a:lnTo>
                    <a:lnTo>
                      <a:pt x="186" y="245"/>
                    </a:lnTo>
                    <a:lnTo>
                      <a:pt x="188" y="247"/>
                    </a:lnTo>
                    <a:lnTo>
                      <a:pt x="188" y="247"/>
                    </a:lnTo>
                    <a:lnTo>
                      <a:pt x="184" y="248"/>
                    </a:lnTo>
                    <a:lnTo>
                      <a:pt x="168" y="251"/>
                    </a:lnTo>
                    <a:lnTo>
                      <a:pt x="151" y="251"/>
                    </a:lnTo>
                    <a:lnTo>
                      <a:pt x="145" y="248"/>
                    </a:lnTo>
                    <a:lnTo>
                      <a:pt x="140" y="245"/>
                    </a:lnTo>
                    <a:lnTo>
                      <a:pt x="138" y="243"/>
                    </a:lnTo>
                    <a:lnTo>
                      <a:pt x="138" y="243"/>
                    </a:lnTo>
                    <a:lnTo>
                      <a:pt x="135" y="241"/>
                    </a:lnTo>
                    <a:lnTo>
                      <a:pt x="135" y="241"/>
                    </a:lnTo>
                    <a:lnTo>
                      <a:pt x="130" y="239"/>
                    </a:lnTo>
                    <a:lnTo>
                      <a:pt x="123" y="233"/>
                    </a:lnTo>
                    <a:lnTo>
                      <a:pt x="109" y="221"/>
                    </a:lnTo>
                    <a:lnTo>
                      <a:pt x="101" y="216"/>
                    </a:lnTo>
                    <a:lnTo>
                      <a:pt x="93" y="211"/>
                    </a:lnTo>
                    <a:lnTo>
                      <a:pt x="86" y="206"/>
                    </a:lnTo>
                    <a:lnTo>
                      <a:pt x="79" y="199"/>
                    </a:lnTo>
                    <a:lnTo>
                      <a:pt x="70" y="190"/>
                    </a:lnTo>
                    <a:lnTo>
                      <a:pt x="67" y="186"/>
                    </a:lnTo>
                    <a:lnTo>
                      <a:pt x="63" y="183"/>
                    </a:lnTo>
                    <a:lnTo>
                      <a:pt x="63" y="183"/>
                    </a:lnTo>
                    <a:lnTo>
                      <a:pt x="61" y="180"/>
                    </a:lnTo>
                    <a:lnTo>
                      <a:pt x="61" y="180"/>
                    </a:lnTo>
                    <a:lnTo>
                      <a:pt x="57" y="180"/>
                    </a:lnTo>
                    <a:lnTo>
                      <a:pt x="52" y="180"/>
                    </a:lnTo>
                    <a:lnTo>
                      <a:pt x="50" y="179"/>
                    </a:lnTo>
                    <a:lnTo>
                      <a:pt x="48" y="177"/>
                    </a:lnTo>
                    <a:lnTo>
                      <a:pt x="43" y="169"/>
                    </a:lnTo>
                    <a:lnTo>
                      <a:pt x="37" y="159"/>
                    </a:lnTo>
                    <a:lnTo>
                      <a:pt x="32" y="149"/>
                    </a:lnTo>
                    <a:lnTo>
                      <a:pt x="27" y="141"/>
                    </a:lnTo>
                    <a:lnTo>
                      <a:pt x="27" y="140"/>
                    </a:lnTo>
                    <a:lnTo>
                      <a:pt x="27" y="137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31" y="128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0" y="122"/>
                    </a:lnTo>
                    <a:lnTo>
                      <a:pt x="30" y="122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19" y="112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1" y="103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5" y="90"/>
                    </a:lnTo>
                    <a:lnTo>
                      <a:pt x="1" y="82"/>
                    </a:lnTo>
                    <a:lnTo>
                      <a:pt x="2" y="81"/>
                    </a:lnTo>
                    <a:lnTo>
                      <a:pt x="4" y="81"/>
                    </a:lnTo>
                    <a:lnTo>
                      <a:pt x="6" y="82"/>
                    </a:lnTo>
                    <a:lnTo>
                      <a:pt x="8" y="85"/>
                    </a:lnTo>
                    <a:lnTo>
                      <a:pt x="12" y="91"/>
                    </a:lnTo>
                    <a:lnTo>
                      <a:pt x="15" y="96"/>
                    </a:lnTo>
                    <a:lnTo>
                      <a:pt x="17" y="96"/>
                    </a:lnTo>
                    <a:lnTo>
                      <a:pt x="17" y="96"/>
                    </a:lnTo>
                    <a:lnTo>
                      <a:pt x="18" y="93"/>
                    </a:lnTo>
                    <a:lnTo>
                      <a:pt x="18" y="93"/>
                    </a:lnTo>
                    <a:lnTo>
                      <a:pt x="20" y="87"/>
                    </a:lnTo>
                    <a:lnTo>
                      <a:pt x="21" y="80"/>
                    </a:lnTo>
                    <a:lnTo>
                      <a:pt x="24" y="78"/>
                    </a:lnTo>
                    <a:lnTo>
                      <a:pt x="26" y="75"/>
                    </a:lnTo>
                    <a:lnTo>
                      <a:pt x="26" y="75"/>
                    </a:lnTo>
                    <a:lnTo>
                      <a:pt x="31" y="73"/>
                    </a:lnTo>
                    <a:lnTo>
                      <a:pt x="36" y="72"/>
                    </a:lnTo>
                    <a:lnTo>
                      <a:pt x="42" y="71"/>
                    </a:lnTo>
                    <a:lnTo>
                      <a:pt x="45" y="69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55" y="71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62" y="67"/>
                    </a:lnTo>
                    <a:lnTo>
                      <a:pt x="70" y="60"/>
                    </a:lnTo>
                    <a:lnTo>
                      <a:pt x="80" y="50"/>
                    </a:lnTo>
                    <a:lnTo>
                      <a:pt x="93" y="41"/>
                    </a:lnTo>
                    <a:lnTo>
                      <a:pt x="99" y="38"/>
                    </a:lnTo>
                    <a:lnTo>
                      <a:pt x="106" y="34"/>
                    </a:lnTo>
                    <a:lnTo>
                      <a:pt x="132" y="24"/>
                    </a:lnTo>
                    <a:lnTo>
                      <a:pt x="138" y="22"/>
                    </a:lnTo>
                    <a:lnTo>
                      <a:pt x="143" y="18"/>
                    </a:lnTo>
                    <a:lnTo>
                      <a:pt x="144" y="16"/>
                    </a:lnTo>
                    <a:lnTo>
                      <a:pt x="145" y="16"/>
                    </a:lnTo>
                    <a:lnTo>
                      <a:pt x="145" y="13"/>
                    </a:lnTo>
                    <a:lnTo>
                      <a:pt x="145" y="12"/>
                    </a:lnTo>
                    <a:lnTo>
                      <a:pt x="144" y="7"/>
                    </a:lnTo>
                    <a:lnTo>
                      <a:pt x="144" y="4"/>
                    </a:lnTo>
                    <a:lnTo>
                      <a:pt x="145" y="4"/>
                    </a:lnTo>
                    <a:lnTo>
                      <a:pt x="145" y="3"/>
                    </a:lnTo>
                    <a:lnTo>
                      <a:pt x="145" y="4"/>
                    </a:lnTo>
                    <a:lnTo>
                      <a:pt x="147" y="3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1" y="4"/>
                    </a:lnTo>
                    <a:lnTo>
                      <a:pt x="153" y="5"/>
                    </a:lnTo>
                    <a:lnTo>
                      <a:pt x="156" y="9"/>
                    </a:lnTo>
                    <a:lnTo>
                      <a:pt x="162" y="16"/>
                    </a:lnTo>
                    <a:lnTo>
                      <a:pt x="162" y="15"/>
                    </a:lnTo>
                    <a:lnTo>
                      <a:pt x="162" y="16"/>
                    </a:lnTo>
                    <a:lnTo>
                      <a:pt x="167" y="22"/>
                    </a:lnTo>
                    <a:lnTo>
                      <a:pt x="168" y="23"/>
                    </a:lnTo>
                    <a:lnTo>
                      <a:pt x="169" y="23"/>
                    </a:lnTo>
                    <a:lnTo>
                      <a:pt x="172" y="23"/>
                    </a:lnTo>
                    <a:lnTo>
                      <a:pt x="172" y="23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85" y="1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8" y="3"/>
                    </a:lnTo>
                    <a:lnTo>
                      <a:pt x="193" y="4"/>
                    </a:lnTo>
                    <a:lnTo>
                      <a:pt x="193" y="3"/>
                    </a:lnTo>
                    <a:lnTo>
                      <a:pt x="193" y="4"/>
                    </a:lnTo>
                    <a:lnTo>
                      <a:pt x="193" y="4"/>
                    </a:lnTo>
                    <a:lnTo>
                      <a:pt x="200" y="9"/>
                    </a:lnTo>
                    <a:lnTo>
                      <a:pt x="207" y="13"/>
                    </a:lnTo>
                    <a:lnTo>
                      <a:pt x="221" y="23"/>
                    </a:lnTo>
                    <a:lnTo>
                      <a:pt x="221" y="23"/>
                    </a:lnTo>
                    <a:lnTo>
                      <a:pt x="229" y="26"/>
                    </a:lnTo>
                    <a:lnTo>
                      <a:pt x="237" y="30"/>
                    </a:lnTo>
                    <a:lnTo>
                      <a:pt x="248" y="32"/>
                    </a:lnTo>
                    <a:lnTo>
                      <a:pt x="260" y="34"/>
                    </a:lnTo>
                    <a:lnTo>
                      <a:pt x="260" y="34"/>
                    </a:lnTo>
                    <a:lnTo>
                      <a:pt x="267" y="34"/>
                    </a:lnTo>
                    <a:lnTo>
                      <a:pt x="277" y="36"/>
                    </a:lnTo>
                    <a:lnTo>
                      <a:pt x="280" y="37"/>
                    </a:lnTo>
                    <a:lnTo>
                      <a:pt x="283" y="38"/>
                    </a:lnTo>
                    <a:lnTo>
                      <a:pt x="284" y="40"/>
                    </a:lnTo>
                    <a:lnTo>
                      <a:pt x="283" y="42"/>
                    </a:lnTo>
                    <a:lnTo>
                      <a:pt x="280" y="44"/>
                    </a:lnTo>
                    <a:lnTo>
                      <a:pt x="278" y="46"/>
                    </a:lnTo>
                    <a:lnTo>
                      <a:pt x="271" y="48"/>
                    </a:lnTo>
                    <a:lnTo>
                      <a:pt x="269" y="49"/>
                    </a:lnTo>
                    <a:lnTo>
                      <a:pt x="268" y="49"/>
                    </a:lnTo>
                    <a:lnTo>
                      <a:pt x="268" y="50"/>
                    </a:lnTo>
                    <a:lnTo>
                      <a:pt x="267" y="50"/>
                    </a:lnTo>
                    <a:lnTo>
                      <a:pt x="267" y="53"/>
                    </a:lnTo>
                    <a:lnTo>
                      <a:pt x="267" y="53"/>
                    </a:lnTo>
                    <a:lnTo>
                      <a:pt x="269" y="55"/>
                    </a:lnTo>
                    <a:lnTo>
                      <a:pt x="269" y="55"/>
                    </a:lnTo>
                    <a:lnTo>
                      <a:pt x="277" y="61"/>
                    </a:lnTo>
                    <a:lnTo>
                      <a:pt x="289" y="74"/>
                    </a:lnTo>
                    <a:lnTo>
                      <a:pt x="292" y="79"/>
                    </a:lnTo>
                    <a:lnTo>
                      <a:pt x="295" y="80"/>
                    </a:lnTo>
                    <a:lnTo>
                      <a:pt x="297" y="84"/>
                    </a:lnTo>
                    <a:lnTo>
                      <a:pt x="297" y="84"/>
                    </a:lnTo>
                    <a:lnTo>
                      <a:pt x="298" y="86"/>
                    </a:lnTo>
                    <a:lnTo>
                      <a:pt x="299" y="86"/>
                    </a:lnTo>
                    <a:lnTo>
                      <a:pt x="302" y="86"/>
                    </a:lnTo>
                    <a:lnTo>
                      <a:pt x="302" y="86"/>
                    </a:lnTo>
                    <a:lnTo>
                      <a:pt x="309" y="81"/>
                    </a:lnTo>
                    <a:lnTo>
                      <a:pt x="316" y="77"/>
                    </a:lnTo>
                    <a:lnTo>
                      <a:pt x="321" y="74"/>
                    </a:lnTo>
                    <a:lnTo>
                      <a:pt x="323" y="71"/>
                    </a:lnTo>
                    <a:lnTo>
                      <a:pt x="323" y="71"/>
                    </a:lnTo>
                    <a:lnTo>
                      <a:pt x="324" y="67"/>
                    </a:lnTo>
                    <a:lnTo>
                      <a:pt x="324" y="67"/>
                    </a:lnTo>
                    <a:lnTo>
                      <a:pt x="324" y="66"/>
                    </a:lnTo>
                    <a:lnTo>
                      <a:pt x="324" y="65"/>
                    </a:lnTo>
                    <a:lnTo>
                      <a:pt x="317" y="57"/>
                    </a:lnTo>
                    <a:lnTo>
                      <a:pt x="316" y="54"/>
                    </a:lnTo>
                    <a:lnTo>
                      <a:pt x="316" y="53"/>
                    </a:lnTo>
                    <a:lnTo>
                      <a:pt x="316" y="51"/>
                    </a:lnTo>
                    <a:lnTo>
                      <a:pt x="318" y="51"/>
                    </a:lnTo>
                    <a:lnTo>
                      <a:pt x="321" y="51"/>
                    </a:lnTo>
                    <a:lnTo>
                      <a:pt x="324" y="51"/>
                    </a:lnTo>
                    <a:lnTo>
                      <a:pt x="331" y="55"/>
                    </a:lnTo>
                    <a:lnTo>
                      <a:pt x="340" y="59"/>
                    </a:lnTo>
                    <a:lnTo>
                      <a:pt x="352" y="63"/>
                    </a:lnTo>
                    <a:lnTo>
                      <a:pt x="361" y="66"/>
                    </a:lnTo>
                    <a:lnTo>
                      <a:pt x="366" y="66"/>
                    </a:lnTo>
                    <a:lnTo>
                      <a:pt x="366" y="66"/>
                    </a:lnTo>
                    <a:lnTo>
                      <a:pt x="371" y="63"/>
                    </a:lnTo>
                    <a:lnTo>
                      <a:pt x="373" y="63"/>
                    </a:lnTo>
                    <a:lnTo>
                      <a:pt x="373" y="67"/>
                    </a:lnTo>
                    <a:lnTo>
                      <a:pt x="371" y="71"/>
                    </a:lnTo>
                    <a:lnTo>
                      <a:pt x="371" y="71"/>
                    </a:lnTo>
                    <a:lnTo>
                      <a:pt x="370" y="75"/>
                    </a:lnTo>
                    <a:lnTo>
                      <a:pt x="370" y="75"/>
                    </a:lnTo>
                    <a:lnTo>
                      <a:pt x="370" y="79"/>
                    </a:lnTo>
                    <a:lnTo>
                      <a:pt x="370" y="80"/>
                    </a:lnTo>
                    <a:lnTo>
                      <a:pt x="372" y="80"/>
                    </a:lnTo>
                    <a:lnTo>
                      <a:pt x="373" y="80"/>
                    </a:lnTo>
                    <a:lnTo>
                      <a:pt x="374" y="81"/>
                    </a:lnTo>
                    <a:lnTo>
                      <a:pt x="376" y="85"/>
                    </a:lnTo>
                    <a:lnTo>
                      <a:pt x="376" y="85"/>
                    </a:lnTo>
                    <a:lnTo>
                      <a:pt x="379" y="86"/>
                    </a:lnTo>
                    <a:lnTo>
                      <a:pt x="379" y="87"/>
                    </a:lnTo>
                    <a:lnTo>
                      <a:pt x="383" y="87"/>
                    </a:lnTo>
                    <a:lnTo>
                      <a:pt x="383" y="87"/>
                    </a:lnTo>
                    <a:lnTo>
                      <a:pt x="386" y="84"/>
                    </a:lnTo>
                    <a:lnTo>
                      <a:pt x="390" y="82"/>
                    </a:lnTo>
                    <a:lnTo>
                      <a:pt x="395" y="81"/>
                    </a:lnTo>
                    <a:lnTo>
                      <a:pt x="399" y="82"/>
                    </a:lnTo>
                    <a:lnTo>
                      <a:pt x="409" y="86"/>
                    </a:lnTo>
                    <a:lnTo>
                      <a:pt x="421" y="92"/>
                    </a:lnTo>
                    <a:lnTo>
                      <a:pt x="430" y="98"/>
                    </a:lnTo>
                    <a:lnTo>
                      <a:pt x="434" y="100"/>
                    </a:lnTo>
                    <a:lnTo>
                      <a:pt x="436" y="103"/>
                    </a:lnTo>
                    <a:lnTo>
                      <a:pt x="438" y="108"/>
                    </a:lnTo>
                    <a:lnTo>
                      <a:pt x="438" y="108"/>
                    </a:lnTo>
                    <a:lnTo>
                      <a:pt x="438" y="111"/>
                    </a:lnTo>
                    <a:lnTo>
                      <a:pt x="439" y="111"/>
                    </a:lnTo>
                    <a:lnTo>
                      <a:pt x="441" y="115"/>
                    </a:lnTo>
                    <a:lnTo>
                      <a:pt x="441" y="115"/>
                    </a:lnTo>
                    <a:lnTo>
                      <a:pt x="446" y="116"/>
                    </a:lnTo>
                    <a:lnTo>
                      <a:pt x="447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Freeform 87"/>
              <p:cNvSpPr>
                <a:spLocks/>
              </p:cNvSpPr>
              <p:nvPr/>
            </p:nvSpPr>
            <p:spPr bwMode="auto">
              <a:xfrm>
                <a:off x="5240338" y="5114925"/>
                <a:ext cx="25400" cy="12700"/>
              </a:xfrm>
              <a:custGeom>
                <a:avLst/>
                <a:gdLst>
                  <a:gd name="T0" fmla="*/ 11 w 16"/>
                  <a:gd name="T1" fmla="*/ 0 h 8"/>
                  <a:gd name="T2" fmla="*/ 6 w 16"/>
                  <a:gd name="T3" fmla="*/ 0 h 8"/>
                  <a:gd name="T4" fmla="*/ 4 w 16"/>
                  <a:gd name="T5" fmla="*/ 2 h 8"/>
                  <a:gd name="T6" fmla="*/ 1 w 16"/>
                  <a:gd name="T7" fmla="*/ 3 h 8"/>
                  <a:gd name="T8" fmla="*/ 0 w 16"/>
                  <a:gd name="T9" fmla="*/ 8 h 8"/>
                  <a:gd name="T10" fmla="*/ 16 w 16"/>
                  <a:gd name="T11" fmla="*/ 3 h 8"/>
                  <a:gd name="T12" fmla="*/ 13 w 16"/>
                  <a:gd name="T13" fmla="*/ 1 h 8"/>
                  <a:gd name="T14" fmla="*/ 11 w 16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8">
                    <a:moveTo>
                      <a:pt x="11" y="0"/>
                    </a:moveTo>
                    <a:lnTo>
                      <a:pt x="6" y="0"/>
                    </a:lnTo>
                    <a:lnTo>
                      <a:pt x="4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Freeform 88"/>
              <p:cNvSpPr>
                <a:spLocks/>
              </p:cNvSpPr>
              <p:nvPr/>
            </p:nvSpPr>
            <p:spPr bwMode="auto">
              <a:xfrm>
                <a:off x="5240338" y="5114925"/>
                <a:ext cx="25400" cy="12700"/>
              </a:xfrm>
              <a:custGeom>
                <a:avLst/>
                <a:gdLst>
                  <a:gd name="T0" fmla="*/ 11 w 16"/>
                  <a:gd name="T1" fmla="*/ 0 h 8"/>
                  <a:gd name="T2" fmla="*/ 6 w 16"/>
                  <a:gd name="T3" fmla="*/ 0 h 8"/>
                  <a:gd name="T4" fmla="*/ 4 w 16"/>
                  <a:gd name="T5" fmla="*/ 2 h 8"/>
                  <a:gd name="T6" fmla="*/ 1 w 16"/>
                  <a:gd name="T7" fmla="*/ 3 h 8"/>
                  <a:gd name="T8" fmla="*/ 0 w 16"/>
                  <a:gd name="T9" fmla="*/ 8 h 8"/>
                  <a:gd name="T10" fmla="*/ 16 w 16"/>
                  <a:gd name="T11" fmla="*/ 3 h 8"/>
                  <a:gd name="T12" fmla="*/ 13 w 16"/>
                  <a:gd name="T13" fmla="*/ 1 h 8"/>
                  <a:gd name="T14" fmla="*/ 11 w 16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8">
                    <a:moveTo>
                      <a:pt x="11" y="0"/>
                    </a:moveTo>
                    <a:lnTo>
                      <a:pt x="6" y="0"/>
                    </a:lnTo>
                    <a:lnTo>
                      <a:pt x="4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89"/>
              <p:cNvSpPr>
                <a:spLocks/>
              </p:cNvSpPr>
              <p:nvPr/>
            </p:nvSpPr>
            <p:spPr bwMode="auto">
              <a:xfrm>
                <a:off x="5240338" y="5114925"/>
                <a:ext cx="26988" cy="14288"/>
              </a:xfrm>
              <a:custGeom>
                <a:avLst/>
                <a:gdLst>
                  <a:gd name="T0" fmla="*/ 11 w 17"/>
                  <a:gd name="T1" fmla="*/ 0 h 9"/>
                  <a:gd name="T2" fmla="*/ 6 w 17"/>
                  <a:gd name="T3" fmla="*/ 0 h 9"/>
                  <a:gd name="T4" fmla="*/ 5 w 17"/>
                  <a:gd name="T5" fmla="*/ 0 h 9"/>
                  <a:gd name="T6" fmla="*/ 4 w 17"/>
                  <a:gd name="T7" fmla="*/ 2 h 9"/>
                  <a:gd name="T8" fmla="*/ 1 w 17"/>
                  <a:gd name="T9" fmla="*/ 2 h 9"/>
                  <a:gd name="T10" fmla="*/ 1 w 17"/>
                  <a:gd name="T11" fmla="*/ 3 h 9"/>
                  <a:gd name="T12" fmla="*/ 0 w 17"/>
                  <a:gd name="T13" fmla="*/ 8 h 9"/>
                  <a:gd name="T14" fmla="*/ 0 w 17"/>
                  <a:gd name="T15" fmla="*/ 9 h 9"/>
                  <a:gd name="T16" fmla="*/ 17 w 17"/>
                  <a:gd name="T17" fmla="*/ 3 h 9"/>
                  <a:gd name="T18" fmla="*/ 14 w 17"/>
                  <a:gd name="T19" fmla="*/ 1 h 9"/>
                  <a:gd name="T20" fmla="*/ 13 w 17"/>
                  <a:gd name="T21" fmla="*/ 1 h 9"/>
                  <a:gd name="T22" fmla="*/ 12 w 17"/>
                  <a:gd name="T23" fmla="*/ 0 h 9"/>
                  <a:gd name="T24" fmla="*/ 11 w 17"/>
                  <a:gd name="T25" fmla="*/ 1 h 9"/>
                  <a:gd name="T26" fmla="*/ 13 w 17"/>
                  <a:gd name="T27" fmla="*/ 2 h 9"/>
                  <a:gd name="T28" fmla="*/ 14 w 17"/>
                  <a:gd name="T29" fmla="*/ 3 h 9"/>
                  <a:gd name="T30" fmla="*/ 1 w 17"/>
                  <a:gd name="T31" fmla="*/ 7 h 9"/>
                  <a:gd name="T32" fmla="*/ 3 w 17"/>
                  <a:gd name="T33" fmla="*/ 3 h 9"/>
                  <a:gd name="T34" fmla="*/ 4 w 17"/>
                  <a:gd name="T35" fmla="*/ 2 h 9"/>
                  <a:gd name="T36" fmla="*/ 4 w 17"/>
                  <a:gd name="T37" fmla="*/ 2 h 9"/>
                  <a:gd name="T38" fmla="*/ 6 w 17"/>
                  <a:gd name="T39" fmla="*/ 1 h 9"/>
                  <a:gd name="T40" fmla="*/ 11 w 17"/>
                  <a:gd name="T41" fmla="*/ 1 h 9"/>
                  <a:gd name="T42" fmla="*/ 11 w 17"/>
                  <a:gd name="T4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" h="9">
                    <a:moveTo>
                      <a:pt x="11" y="0"/>
                    </a:moveTo>
                    <a:lnTo>
                      <a:pt x="6" y="0"/>
                    </a:lnTo>
                    <a:lnTo>
                      <a:pt x="5" y="0"/>
                    </a:lnTo>
                    <a:lnTo>
                      <a:pt x="4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17" y="3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11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Freeform 96"/>
              <p:cNvSpPr>
                <a:spLocks/>
              </p:cNvSpPr>
              <p:nvPr/>
            </p:nvSpPr>
            <p:spPr bwMode="auto">
              <a:xfrm>
                <a:off x="5976938" y="3455988"/>
                <a:ext cx="0" cy="7938"/>
              </a:xfrm>
              <a:custGeom>
                <a:avLst/>
                <a:gdLst>
                  <a:gd name="T0" fmla="*/ 5 h 5"/>
                  <a:gd name="T1" fmla="*/ 0 h 5"/>
                  <a:gd name="T2" fmla="*/ 5 h 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">
                    <a:moveTo>
                      <a:pt x="0" y="5"/>
                    </a:moveTo>
                    <a:lnTo>
                      <a:pt x="0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Line 97"/>
              <p:cNvSpPr>
                <a:spLocks noChangeShapeType="1"/>
              </p:cNvSpPr>
              <p:nvPr/>
            </p:nvSpPr>
            <p:spPr bwMode="auto">
              <a:xfrm flipV="1">
                <a:off x="5976938" y="3455988"/>
                <a:ext cx="0" cy="7938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Rectangle 98"/>
              <p:cNvSpPr>
                <a:spLocks noChangeArrowheads="1"/>
              </p:cNvSpPr>
              <p:nvPr/>
            </p:nvSpPr>
            <p:spPr bwMode="auto">
              <a:xfrm>
                <a:off x="5975351" y="3455988"/>
                <a:ext cx="1588" cy="79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Freeform 99"/>
              <p:cNvSpPr>
                <a:spLocks/>
              </p:cNvSpPr>
              <p:nvPr/>
            </p:nvSpPr>
            <p:spPr bwMode="auto">
              <a:xfrm>
                <a:off x="5975351" y="3455988"/>
                <a:ext cx="1588" cy="7938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0 h 5"/>
                  <a:gd name="T4" fmla="*/ 0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Freeform 100"/>
              <p:cNvSpPr>
                <a:spLocks/>
              </p:cNvSpPr>
              <p:nvPr/>
            </p:nvSpPr>
            <p:spPr bwMode="auto">
              <a:xfrm>
                <a:off x="5199063" y="3790950"/>
                <a:ext cx="12700" cy="0"/>
              </a:xfrm>
              <a:custGeom>
                <a:avLst/>
                <a:gdLst>
                  <a:gd name="T0" fmla="*/ 8 w 8"/>
                  <a:gd name="T1" fmla="*/ 0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Line 101"/>
              <p:cNvSpPr>
                <a:spLocks noChangeShapeType="1"/>
              </p:cNvSpPr>
              <p:nvPr/>
            </p:nvSpPr>
            <p:spPr bwMode="auto">
              <a:xfrm flipH="1">
                <a:off x="5199063" y="3790950"/>
                <a:ext cx="1270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" name="Rectangle 102"/>
              <p:cNvSpPr>
                <a:spLocks noChangeArrowheads="1"/>
              </p:cNvSpPr>
              <p:nvPr/>
            </p:nvSpPr>
            <p:spPr bwMode="auto">
              <a:xfrm>
                <a:off x="5199063" y="3790950"/>
                <a:ext cx="12700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" name="Freeform 103"/>
              <p:cNvSpPr>
                <a:spLocks/>
              </p:cNvSpPr>
              <p:nvPr/>
            </p:nvSpPr>
            <p:spPr bwMode="auto">
              <a:xfrm>
                <a:off x="5199063" y="3790950"/>
                <a:ext cx="12700" cy="3175"/>
              </a:xfrm>
              <a:custGeom>
                <a:avLst/>
                <a:gdLst>
                  <a:gd name="T0" fmla="*/ 8 w 8"/>
                  <a:gd name="T1" fmla="*/ 0 h 2"/>
                  <a:gd name="T2" fmla="*/ 0 w 8"/>
                  <a:gd name="T3" fmla="*/ 0 h 2"/>
                  <a:gd name="T4" fmla="*/ 0 w 8"/>
                  <a:gd name="T5" fmla="*/ 2 h 2"/>
                  <a:gd name="T6" fmla="*/ 8 w 8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2">
                    <a:moveTo>
                      <a:pt x="8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8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" name="Freeform 104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Freeform 105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" name="Freeform 106"/>
              <p:cNvSpPr>
                <a:spLocks/>
              </p:cNvSpPr>
              <p:nvPr/>
            </p:nvSpPr>
            <p:spPr bwMode="auto">
              <a:xfrm>
                <a:off x="4016376" y="4213225"/>
                <a:ext cx="3175" cy="4763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3 h 3"/>
                  <a:gd name="T6" fmla="*/ 2 w 2"/>
                  <a:gd name="T7" fmla="*/ 1 h 3"/>
                  <a:gd name="T8" fmla="*/ 1 w 2"/>
                  <a:gd name="T9" fmla="*/ 0 h 3"/>
                  <a:gd name="T10" fmla="*/ 0 w 2"/>
                  <a:gd name="T11" fmla="*/ 1 h 3"/>
                  <a:gd name="T12" fmla="*/ 0 w 2"/>
                  <a:gd name="T13" fmla="*/ 3 h 3"/>
                  <a:gd name="T14" fmla="*/ 2 w 2"/>
                  <a:gd name="T15" fmla="*/ 1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" name="Freeform 107"/>
              <p:cNvSpPr>
                <a:spLocks/>
              </p:cNvSpPr>
              <p:nvPr/>
            </p:nvSpPr>
            <p:spPr bwMode="auto">
              <a:xfrm>
                <a:off x="3978276" y="3076575"/>
                <a:ext cx="11113" cy="3175"/>
              </a:xfrm>
              <a:custGeom>
                <a:avLst/>
                <a:gdLst>
                  <a:gd name="T0" fmla="*/ 7 w 7"/>
                  <a:gd name="T1" fmla="*/ 0 h 2"/>
                  <a:gd name="T2" fmla="*/ 0 w 7"/>
                  <a:gd name="T3" fmla="*/ 2 h 2"/>
                  <a:gd name="T4" fmla="*/ 7 w 7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0" y="2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" name="Line 108"/>
              <p:cNvSpPr>
                <a:spLocks noChangeShapeType="1"/>
              </p:cNvSpPr>
              <p:nvPr/>
            </p:nvSpPr>
            <p:spPr bwMode="auto">
              <a:xfrm flipH="1">
                <a:off x="3978276" y="3076575"/>
                <a:ext cx="11113" cy="317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" name="Freeform 109"/>
              <p:cNvSpPr>
                <a:spLocks/>
              </p:cNvSpPr>
              <p:nvPr/>
            </p:nvSpPr>
            <p:spPr bwMode="auto">
              <a:xfrm>
                <a:off x="3978276" y="3074988"/>
                <a:ext cx="12700" cy="6350"/>
              </a:xfrm>
              <a:custGeom>
                <a:avLst/>
                <a:gdLst>
                  <a:gd name="T0" fmla="*/ 7 w 8"/>
                  <a:gd name="T1" fmla="*/ 0 h 4"/>
                  <a:gd name="T2" fmla="*/ 0 w 8"/>
                  <a:gd name="T3" fmla="*/ 3 h 4"/>
                  <a:gd name="T4" fmla="*/ 0 w 8"/>
                  <a:gd name="T5" fmla="*/ 4 h 4"/>
                  <a:gd name="T6" fmla="*/ 8 w 8"/>
                  <a:gd name="T7" fmla="*/ 1 h 4"/>
                  <a:gd name="T8" fmla="*/ 7 w 8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">
                    <a:moveTo>
                      <a:pt x="7" y="0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8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" name="Freeform 110"/>
              <p:cNvSpPr>
                <a:spLocks/>
              </p:cNvSpPr>
              <p:nvPr/>
            </p:nvSpPr>
            <p:spPr bwMode="auto">
              <a:xfrm>
                <a:off x="3978276" y="3074988"/>
                <a:ext cx="12700" cy="6350"/>
              </a:xfrm>
              <a:custGeom>
                <a:avLst/>
                <a:gdLst>
                  <a:gd name="T0" fmla="*/ 7 w 8"/>
                  <a:gd name="T1" fmla="*/ 0 h 4"/>
                  <a:gd name="T2" fmla="*/ 0 w 8"/>
                  <a:gd name="T3" fmla="*/ 3 h 4"/>
                  <a:gd name="T4" fmla="*/ 0 w 8"/>
                  <a:gd name="T5" fmla="*/ 4 h 4"/>
                  <a:gd name="T6" fmla="*/ 8 w 8"/>
                  <a:gd name="T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4">
                    <a:moveTo>
                      <a:pt x="7" y="0"/>
                    </a:moveTo>
                    <a:lnTo>
                      <a:pt x="0" y="3"/>
                    </a:lnTo>
                    <a:lnTo>
                      <a:pt x="0" y="4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" name="Freeform 111"/>
              <p:cNvSpPr>
                <a:spLocks/>
              </p:cNvSpPr>
              <p:nvPr/>
            </p:nvSpPr>
            <p:spPr bwMode="auto">
              <a:xfrm>
                <a:off x="3956051" y="3086100"/>
                <a:ext cx="11113" cy="4763"/>
              </a:xfrm>
              <a:custGeom>
                <a:avLst/>
                <a:gdLst>
                  <a:gd name="T0" fmla="*/ 7 w 7"/>
                  <a:gd name="T1" fmla="*/ 0 h 3"/>
                  <a:gd name="T2" fmla="*/ 3 w 7"/>
                  <a:gd name="T3" fmla="*/ 2 h 3"/>
                  <a:gd name="T4" fmla="*/ 2 w 7"/>
                  <a:gd name="T5" fmla="*/ 3 h 3"/>
                  <a:gd name="T6" fmla="*/ 0 w 7"/>
                  <a:gd name="T7" fmla="*/ 3 h 3"/>
                  <a:gd name="T8" fmla="*/ 7 w 7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" name="Freeform 112"/>
              <p:cNvSpPr>
                <a:spLocks/>
              </p:cNvSpPr>
              <p:nvPr/>
            </p:nvSpPr>
            <p:spPr bwMode="auto">
              <a:xfrm>
                <a:off x="3956051" y="3086100"/>
                <a:ext cx="11113" cy="4763"/>
              </a:xfrm>
              <a:custGeom>
                <a:avLst/>
                <a:gdLst>
                  <a:gd name="T0" fmla="*/ 7 w 7"/>
                  <a:gd name="T1" fmla="*/ 0 h 3"/>
                  <a:gd name="T2" fmla="*/ 3 w 7"/>
                  <a:gd name="T3" fmla="*/ 2 h 3"/>
                  <a:gd name="T4" fmla="*/ 2 w 7"/>
                  <a:gd name="T5" fmla="*/ 3 h 3"/>
                  <a:gd name="T6" fmla="*/ 0 w 7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" name="Freeform 113"/>
              <p:cNvSpPr>
                <a:spLocks/>
              </p:cNvSpPr>
              <p:nvPr/>
            </p:nvSpPr>
            <p:spPr bwMode="auto">
              <a:xfrm>
                <a:off x="3956051" y="3086100"/>
                <a:ext cx="11113" cy="6350"/>
              </a:xfrm>
              <a:custGeom>
                <a:avLst/>
                <a:gdLst>
                  <a:gd name="T0" fmla="*/ 7 w 7"/>
                  <a:gd name="T1" fmla="*/ 0 h 4"/>
                  <a:gd name="T2" fmla="*/ 3 w 7"/>
                  <a:gd name="T3" fmla="*/ 2 h 4"/>
                  <a:gd name="T4" fmla="*/ 2 w 7"/>
                  <a:gd name="T5" fmla="*/ 3 h 4"/>
                  <a:gd name="T6" fmla="*/ 0 w 7"/>
                  <a:gd name="T7" fmla="*/ 3 h 4"/>
                  <a:gd name="T8" fmla="*/ 0 w 7"/>
                  <a:gd name="T9" fmla="*/ 4 h 4"/>
                  <a:gd name="T10" fmla="*/ 2 w 7"/>
                  <a:gd name="T11" fmla="*/ 4 h 4"/>
                  <a:gd name="T12" fmla="*/ 2 w 7"/>
                  <a:gd name="T13" fmla="*/ 4 h 4"/>
                  <a:gd name="T14" fmla="*/ 4 w 7"/>
                  <a:gd name="T15" fmla="*/ 3 h 4"/>
                  <a:gd name="T16" fmla="*/ 4 w 7"/>
                  <a:gd name="T17" fmla="*/ 3 h 4"/>
                  <a:gd name="T18" fmla="*/ 7 w 7"/>
                  <a:gd name="T19" fmla="*/ 0 h 4"/>
                  <a:gd name="T20" fmla="*/ 7 w 7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4">
                    <a:moveTo>
                      <a:pt x="7" y="0"/>
                    </a:move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" name="Freeform 114"/>
              <p:cNvSpPr>
                <a:spLocks/>
              </p:cNvSpPr>
              <p:nvPr/>
            </p:nvSpPr>
            <p:spPr bwMode="auto">
              <a:xfrm>
                <a:off x="3937001" y="3095625"/>
                <a:ext cx="6350" cy="9525"/>
              </a:xfrm>
              <a:custGeom>
                <a:avLst/>
                <a:gdLst>
                  <a:gd name="T0" fmla="*/ 4 w 4"/>
                  <a:gd name="T1" fmla="*/ 0 h 6"/>
                  <a:gd name="T2" fmla="*/ 3 w 4"/>
                  <a:gd name="T3" fmla="*/ 0 h 6"/>
                  <a:gd name="T4" fmla="*/ 1 w 4"/>
                  <a:gd name="T5" fmla="*/ 2 h 6"/>
                  <a:gd name="T6" fmla="*/ 0 w 4"/>
                  <a:gd name="T7" fmla="*/ 6 h 6"/>
                  <a:gd name="T8" fmla="*/ 4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Freeform 115"/>
              <p:cNvSpPr>
                <a:spLocks/>
              </p:cNvSpPr>
              <p:nvPr/>
            </p:nvSpPr>
            <p:spPr bwMode="auto">
              <a:xfrm>
                <a:off x="3937001" y="3095625"/>
                <a:ext cx="6350" cy="9525"/>
              </a:xfrm>
              <a:custGeom>
                <a:avLst/>
                <a:gdLst>
                  <a:gd name="T0" fmla="*/ 4 w 4"/>
                  <a:gd name="T1" fmla="*/ 0 h 6"/>
                  <a:gd name="T2" fmla="*/ 3 w 4"/>
                  <a:gd name="T3" fmla="*/ 0 h 6"/>
                  <a:gd name="T4" fmla="*/ 1 w 4"/>
                  <a:gd name="T5" fmla="*/ 2 h 6"/>
                  <a:gd name="T6" fmla="*/ 0 w 4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0"/>
                    </a:lnTo>
                    <a:lnTo>
                      <a:pt x="1" y="2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" name="Freeform 116"/>
              <p:cNvSpPr>
                <a:spLocks/>
              </p:cNvSpPr>
              <p:nvPr/>
            </p:nvSpPr>
            <p:spPr bwMode="auto">
              <a:xfrm>
                <a:off x="3937001" y="3092450"/>
                <a:ext cx="6350" cy="12700"/>
              </a:xfrm>
              <a:custGeom>
                <a:avLst/>
                <a:gdLst>
                  <a:gd name="T0" fmla="*/ 4 w 4"/>
                  <a:gd name="T1" fmla="*/ 0 h 8"/>
                  <a:gd name="T2" fmla="*/ 3 w 4"/>
                  <a:gd name="T3" fmla="*/ 0 h 8"/>
                  <a:gd name="T4" fmla="*/ 3 w 4"/>
                  <a:gd name="T5" fmla="*/ 0 h 8"/>
                  <a:gd name="T6" fmla="*/ 1 w 4"/>
                  <a:gd name="T7" fmla="*/ 4 h 8"/>
                  <a:gd name="T8" fmla="*/ 1 w 4"/>
                  <a:gd name="T9" fmla="*/ 4 h 8"/>
                  <a:gd name="T10" fmla="*/ 0 w 4"/>
                  <a:gd name="T11" fmla="*/ 8 h 8"/>
                  <a:gd name="T12" fmla="*/ 1 w 4"/>
                  <a:gd name="T13" fmla="*/ 8 h 8"/>
                  <a:gd name="T14" fmla="*/ 1 w 4"/>
                  <a:gd name="T15" fmla="*/ 5 h 8"/>
                  <a:gd name="T16" fmla="*/ 4 w 4"/>
                  <a:gd name="T17" fmla="*/ 2 h 8"/>
                  <a:gd name="T18" fmla="*/ 4 w 4"/>
                  <a:gd name="T19" fmla="*/ 2 h 8"/>
                  <a:gd name="T20" fmla="*/ 4 w 4"/>
                  <a:gd name="T2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5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" name="Freeform 117"/>
              <p:cNvSpPr>
                <a:spLocks/>
              </p:cNvSpPr>
              <p:nvPr/>
            </p:nvSpPr>
            <p:spPr bwMode="auto">
              <a:xfrm>
                <a:off x="3925888" y="3116263"/>
                <a:ext cx="4763" cy="11113"/>
              </a:xfrm>
              <a:custGeom>
                <a:avLst/>
                <a:gdLst>
                  <a:gd name="T0" fmla="*/ 3 w 3"/>
                  <a:gd name="T1" fmla="*/ 0 h 7"/>
                  <a:gd name="T2" fmla="*/ 2 w 3"/>
                  <a:gd name="T3" fmla="*/ 1 h 7"/>
                  <a:gd name="T4" fmla="*/ 0 w 3"/>
                  <a:gd name="T5" fmla="*/ 7 h 7"/>
                  <a:gd name="T6" fmla="*/ 3 w 3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3" y="0"/>
                    </a:moveTo>
                    <a:lnTo>
                      <a:pt x="2" y="1"/>
                    </a:lnTo>
                    <a:lnTo>
                      <a:pt x="0" y="7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" name="Freeform 118"/>
              <p:cNvSpPr>
                <a:spLocks/>
              </p:cNvSpPr>
              <p:nvPr/>
            </p:nvSpPr>
            <p:spPr bwMode="auto">
              <a:xfrm>
                <a:off x="3925888" y="3116263"/>
                <a:ext cx="4763" cy="11113"/>
              </a:xfrm>
              <a:custGeom>
                <a:avLst/>
                <a:gdLst>
                  <a:gd name="T0" fmla="*/ 3 w 3"/>
                  <a:gd name="T1" fmla="*/ 0 h 7"/>
                  <a:gd name="T2" fmla="*/ 2 w 3"/>
                  <a:gd name="T3" fmla="*/ 1 h 7"/>
                  <a:gd name="T4" fmla="*/ 0 w 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7">
                    <a:moveTo>
                      <a:pt x="3" y="0"/>
                    </a:moveTo>
                    <a:lnTo>
                      <a:pt x="2" y="1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" name="Freeform 119"/>
              <p:cNvSpPr>
                <a:spLocks/>
              </p:cNvSpPr>
              <p:nvPr/>
            </p:nvSpPr>
            <p:spPr bwMode="auto">
              <a:xfrm>
                <a:off x="3922713" y="3114675"/>
                <a:ext cx="7938" cy="12700"/>
              </a:xfrm>
              <a:custGeom>
                <a:avLst/>
                <a:gdLst>
                  <a:gd name="T0" fmla="*/ 4 w 5"/>
                  <a:gd name="T1" fmla="*/ 0 h 8"/>
                  <a:gd name="T2" fmla="*/ 4 w 5"/>
                  <a:gd name="T3" fmla="*/ 1 h 8"/>
                  <a:gd name="T4" fmla="*/ 4 w 5"/>
                  <a:gd name="T5" fmla="*/ 1 h 8"/>
                  <a:gd name="T6" fmla="*/ 0 w 5"/>
                  <a:gd name="T7" fmla="*/ 7 h 8"/>
                  <a:gd name="T8" fmla="*/ 2 w 5"/>
                  <a:gd name="T9" fmla="*/ 8 h 8"/>
                  <a:gd name="T10" fmla="*/ 4 w 5"/>
                  <a:gd name="T11" fmla="*/ 2 h 8"/>
                  <a:gd name="T12" fmla="*/ 5 w 5"/>
                  <a:gd name="T13" fmla="*/ 1 h 8"/>
                  <a:gd name="T14" fmla="*/ 4 w 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4" y="0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0" y="7"/>
                    </a:lnTo>
                    <a:lnTo>
                      <a:pt x="2" y="8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" name="Freeform 120"/>
              <p:cNvSpPr>
                <a:spLocks/>
              </p:cNvSpPr>
              <p:nvPr/>
            </p:nvSpPr>
            <p:spPr bwMode="auto">
              <a:xfrm>
                <a:off x="3903663" y="3135313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3 w 8"/>
                  <a:gd name="T3" fmla="*/ 1 h 1"/>
                  <a:gd name="T4" fmla="*/ 0 w 8"/>
                  <a:gd name="T5" fmla="*/ 1 h 1"/>
                  <a:gd name="T6" fmla="*/ 8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3" y="1"/>
                    </a:lnTo>
                    <a:lnTo>
                      <a:pt x="0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" name="Freeform 121"/>
              <p:cNvSpPr>
                <a:spLocks/>
              </p:cNvSpPr>
              <p:nvPr/>
            </p:nvSpPr>
            <p:spPr bwMode="auto">
              <a:xfrm>
                <a:off x="3903663" y="3135313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3 w 8"/>
                  <a:gd name="T3" fmla="*/ 1 h 1"/>
                  <a:gd name="T4" fmla="*/ 0 w 8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3" y="1"/>
                    </a:lnTo>
                    <a:lnTo>
                      <a:pt x="0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" name="Freeform 122"/>
              <p:cNvSpPr>
                <a:spLocks/>
              </p:cNvSpPr>
              <p:nvPr/>
            </p:nvSpPr>
            <p:spPr bwMode="auto">
              <a:xfrm>
                <a:off x="3903663" y="3132138"/>
                <a:ext cx="12700" cy="6350"/>
              </a:xfrm>
              <a:custGeom>
                <a:avLst/>
                <a:gdLst>
                  <a:gd name="T0" fmla="*/ 6 w 8"/>
                  <a:gd name="T1" fmla="*/ 0 h 4"/>
                  <a:gd name="T2" fmla="*/ 3 w 8"/>
                  <a:gd name="T3" fmla="*/ 2 h 4"/>
                  <a:gd name="T4" fmla="*/ 3 w 8"/>
                  <a:gd name="T5" fmla="*/ 2 h 4"/>
                  <a:gd name="T6" fmla="*/ 0 w 8"/>
                  <a:gd name="T7" fmla="*/ 3 h 4"/>
                  <a:gd name="T8" fmla="*/ 0 w 8"/>
                  <a:gd name="T9" fmla="*/ 4 h 4"/>
                  <a:gd name="T10" fmla="*/ 3 w 8"/>
                  <a:gd name="T11" fmla="*/ 3 h 4"/>
                  <a:gd name="T12" fmla="*/ 8 w 8"/>
                  <a:gd name="T13" fmla="*/ 2 h 4"/>
                  <a:gd name="T14" fmla="*/ 6 w 8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4">
                    <a:moveTo>
                      <a:pt x="6" y="0"/>
                    </a:moveTo>
                    <a:lnTo>
                      <a:pt x="3" y="2"/>
                    </a:lnTo>
                    <a:lnTo>
                      <a:pt x="3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Freeform 123"/>
              <p:cNvSpPr>
                <a:spLocks/>
              </p:cNvSpPr>
              <p:nvPr/>
            </p:nvSpPr>
            <p:spPr bwMode="auto">
              <a:xfrm>
                <a:off x="3881438" y="3136900"/>
                <a:ext cx="9525" cy="1588"/>
              </a:xfrm>
              <a:custGeom>
                <a:avLst/>
                <a:gdLst>
                  <a:gd name="T0" fmla="*/ 6 w 6"/>
                  <a:gd name="T1" fmla="*/ 0 h 1"/>
                  <a:gd name="T2" fmla="*/ 0 w 6"/>
                  <a:gd name="T3" fmla="*/ 0 h 1"/>
                  <a:gd name="T4" fmla="*/ 0 w 6"/>
                  <a:gd name="T5" fmla="*/ 0 h 1"/>
                  <a:gd name="T6" fmla="*/ 1 w 6"/>
                  <a:gd name="T7" fmla="*/ 1 h 1"/>
                  <a:gd name="T8" fmla="*/ 6 w 6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Freeform 124"/>
              <p:cNvSpPr>
                <a:spLocks/>
              </p:cNvSpPr>
              <p:nvPr/>
            </p:nvSpPr>
            <p:spPr bwMode="auto">
              <a:xfrm>
                <a:off x="3881438" y="3136900"/>
                <a:ext cx="9525" cy="1588"/>
              </a:xfrm>
              <a:custGeom>
                <a:avLst/>
                <a:gdLst>
                  <a:gd name="T0" fmla="*/ 6 w 6"/>
                  <a:gd name="T1" fmla="*/ 0 h 1"/>
                  <a:gd name="T2" fmla="*/ 0 w 6"/>
                  <a:gd name="T3" fmla="*/ 0 h 1"/>
                  <a:gd name="T4" fmla="*/ 0 w 6"/>
                  <a:gd name="T5" fmla="*/ 0 h 1"/>
                  <a:gd name="T6" fmla="*/ 1 w 6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Freeform 125"/>
              <p:cNvSpPr>
                <a:spLocks/>
              </p:cNvSpPr>
              <p:nvPr/>
            </p:nvSpPr>
            <p:spPr bwMode="auto">
              <a:xfrm>
                <a:off x="3881438" y="3135313"/>
                <a:ext cx="9525" cy="4763"/>
              </a:xfrm>
              <a:custGeom>
                <a:avLst/>
                <a:gdLst>
                  <a:gd name="T0" fmla="*/ 6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w 6"/>
                  <a:gd name="T7" fmla="*/ 1 h 3"/>
                  <a:gd name="T8" fmla="*/ 0 w 6"/>
                  <a:gd name="T9" fmla="*/ 2 h 3"/>
                  <a:gd name="T10" fmla="*/ 1 w 6"/>
                  <a:gd name="T11" fmla="*/ 3 h 3"/>
                  <a:gd name="T12" fmla="*/ 1 w 6"/>
                  <a:gd name="T13" fmla="*/ 2 h 3"/>
                  <a:gd name="T14" fmla="*/ 1 w 6"/>
                  <a:gd name="T15" fmla="*/ 1 h 3"/>
                  <a:gd name="T16" fmla="*/ 1 w 6"/>
                  <a:gd name="T17" fmla="*/ 1 h 3"/>
                  <a:gd name="T18" fmla="*/ 6 w 6"/>
                  <a:gd name="T19" fmla="*/ 1 h 3"/>
                  <a:gd name="T20" fmla="*/ 6 w 6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6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Freeform 126"/>
              <p:cNvSpPr>
                <a:spLocks/>
              </p:cNvSpPr>
              <p:nvPr/>
            </p:nvSpPr>
            <p:spPr bwMode="auto">
              <a:xfrm>
                <a:off x="3890963" y="3149600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3 h 6"/>
                  <a:gd name="T4" fmla="*/ 2 w 2"/>
                  <a:gd name="T5" fmla="*/ 5 h 6"/>
                  <a:gd name="T6" fmla="*/ 1 w 2"/>
                  <a:gd name="T7" fmla="*/ 6 h 6"/>
                  <a:gd name="T8" fmla="*/ 0 w 2"/>
                  <a:gd name="T9" fmla="*/ 6 h 6"/>
                  <a:gd name="T10" fmla="*/ 0 w 2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127"/>
              <p:cNvSpPr>
                <a:spLocks/>
              </p:cNvSpPr>
              <p:nvPr/>
            </p:nvSpPr>
            <p:spPr bwMode="auto">
              <a:xfrm>
                <a:off x="3890963" y="3149600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3 h 6"/>
                  <a:gd name="T4" fmla="*/ 2 w 2"/>
                  <a:gd name="T5" fmla="*/ 5 h 6"/>
                  <a:gd name="T6" fmla="*/ 1 w 2"/>
                  <a:gd name="T7" fmla="*/ 6 h 6"/>
                  <a:gd name="T8" fmla="*/ 0 w 2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128"/>
              <p:cNvSpPr>
                <a:spLocks/>
              </p:cNvSpPr>
              <p:nvPr/>
            </p:nvSpPr>
            <p:spPr bwMode="auto">
              <a:xfrm>
                <a:off x="3890963" y="3149600"/>
                <a:ext cx="3175" cy="11113"/>
              </a:xfrm>
              <a:custGeom>
                <a:avLst/>
                <a:gdLst>
                  <a:gd name="T0" fmla="*/ 0 w 2"/>
                  <a:gd name="T1" fmla="*/ 0 h 7"/>
                  <a:gd name="T2" fmla="*/ 0 w 2"/>
                  <a:gd name="T3" fmla="*/ 3 h 7"/>
                  <a:gd name="T4" fmla="*/ 1 w 2"/>
                  <a:gd name="T5" fmla="*/ 5 h 7"/>
                  <a:gd name="T6" fmla="*/ 1 w 2"/>
                  <a:gd name="T7" fmla="*/ 6 h 7"/>
                  <a:gd name="T8" fmla="*/ 0 w 2"/>
                  <a:gd name="T9" fmla="*/ 6 h 7"/>
                  <a:gd name="T10" fmla="*/ 0 w 2"/>
                  <a:gd name="T11" fmla="*/ 7 h 7"/>
                  <a:gd name="T12" fmla="*/ 1 w 2"/>
                  <a:gd name="T13" fmla="*/ 7 h 7"/>
                  <a:gd name="T14" fmla="*/ 1 w 2"/>
                  <a:gd name="T15" fmla="*/ 7 h 7"/>
                  <a:gd name="T16" fmla="*/ 2 w 2"/>
                  <a:gd name="T17" fmla="*/ 6 h 7"/>
                  <a:gd name="T18" fmla="*/ 2 w 2"/>
                  <a:gd name="T19" fmla="*/ 5 h 7"/>
                  <a:gd name="T20" fmla="*/ 1 w 2"/>
                  <a:gd name="T21" fmla="*/ 3 h 7"/>
                  <a:gd name="T22" fmla="*/ 1 w 2"/>
                  <a:gd name="T23" fmla="*/ 1 h 7"/>
                  <a:gd name="T24" fmla="*/ 1 w 2"/>
                  <a:gd name="T25" fmla="*/ 0 h 7"/>
                  <a:gd name="T26" fmla="*/ 0 w 2"/>
                  <a:gd name="T2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" h="7">
                    <a:moveTo>
                      <a:pt x="0" y="0"/>
                    </a:moveTo>
                    <a:lnTo>
                      <a:pt x="0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129"/>
              <p:cNvSpPr>
                <a:spLocks/>
              </p:cNvSpPr>
              <p:nvPr/>
            </p:nvSpPr>
            <p:spPr bwMode="auto">
              <a:xfrm>
                <a:off x="3868738" y="3160713"/>
                <a:ext cx="9525" cy="3175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2 h 2"/>
                  <a:gd name="T4" fmla="*/ 1 w 6"/>
                  <a:gd name="T5" fmla="*/ 2 h 2"/>
                  <a:gd name="T6" fmla="*/ 0 w 6"/>
                  <a:gd name="T7" fmla="*/ 0 h 2"/>
                  <a:gd name="T8" fmla="*/ 0 w 6"/>
                  <a:gd name="T9" fmla="*/ 0 h 2"/>
                  <a:gd name="T10" fmla="*/ 6 w 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30"/>
              <p:cNvSpPr>
                <a:spLocks/>
              </p:cNvSpPr>
              <p:nvPr/>
            </p:nvSpPr>
            <p:spPr bwMode="auto">
              <a:xfrm>
                <a:off x="3868738" y="3160713"/>
                <a:ext cx="9525" cy="3175"/>
              </a:xfrm>
              <a:custGeom>
                <a:avLst/>
                <a:gdLst>
                  <a:gd name="T0" fmla="*/ 6 w 6"/>
                  <a:gd name="T1" fmla="*/ 0 h 2"/>
                  <a:gd name="T2" fmla="*/ 6 w 6"/>
                  <a:gd name="T3" fmla="*/ 2 h 2"/>
                  <a:gd name="T4" fmla="*/ 1 w 6"/>
                  <a:gd name="T5" fmla="*/ 2 h 2"/>
                  <a:gd name="T6" fmla="*/ 0 w 6"/>
                  <a:gd name="T7" fmla="*/ 0 h 2"/>
                  <a:gd name="T8" fmla="*/ 0 w 6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lnTo>
                      <a:pt x="6" y="2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31"/>
              <p:cNvSpPr>
                <a:spLocks/>
              </p:cNvSpPr>
              <p:nvPr/>
            </p:nvSpPr>
            <p:spPr bwMode="auto">
              <a:xfrm>
                <a:off x="3868738" y="3159125"/>
                <a:ext cx="11113" cy="4763"/>
              </a:xfrm>
              <a:custGeom>
                <a:avLst/>
                <a:gdLst>
                  <a:gd name="T0" fmla="*/ 6 w 7"/>
                  <a:gd name="T1" fmla="*/ 0 h 3"/>
                  <a:gd name="T2" fmla="*/ 5 w 7"/>
                  <a:gd name="T3" fmla="*/ 1 h 3"/>
                  <a:gd name="T4" fmla="*/ 1 w 7"/>
                  <a:gd name="T5" fmla="*/ 1 h 3"/>
                  <a:gd name="T6" fmla="*/ 1 w 7"/>
                  <a:gd name="T7" fmla="*/ 0 h 3"/>
                  <a:gd name="T8" fmla="*/ 1 w 7"/>
                  <a:gd name="T9" fmla="*/ 0 h 3"/>
                  <a:gd name="T10" fmla="*/ 0 w 7"/>
                  <a:gd name="T11" fmla="*/ 0 h 3"/>
                  <a:gd name="T12" fmla="*/ 0 w 7"/>
                  <a:gd name="T13" fmla="*/ 1 h 3"/>
                  <a:gd name="T14" fmla="*/ 0 w 7"/>
                  <a:gd name="T15" fmla="*/ 1 h 3"/>
                  <a:gd name="T16" fmla="*/ 1 w 7"/>
                  <a:gd name="T17" fmla="*/ 3 h 3"/>
                  <a:gd name="T18" fmla="*/ 1 w 7"/>
                  <a:gd name="T19" fmla="*/ 3 h 3"/>
                  <a:gd name="T20" fmla="*/ 6 w 7"/>
                  <a:gd name="T21" fmla="*/ 3 h 3"/>
                  <a:gd name="T22" fmla="*/ 6 w 7"/>
                  <a:gd name="T23" fmla="*/ 3 h 3"/>
                  <a:gd name="T24" fmla="*/ 7 w 7"/>
                  <a:gd name="T25" fmla="*/ 1 h 3"/>
                  <a:gd name="T26" fmla="*/ 6 w 7"/>
                  <a:gd name="T2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" h="3">
                    <a:moveTo>
                      <a:pt x="6" y="0"/>
                    </a:moveTo>
                    <a:lnTo>
                      <a:pt x="5" y="1"/>
                    </a:lnTo>
                    <a:lnTo>
                      <a:pt x="1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32"/>
              <p:cNvSpPr>
                <a:spLocks/>
              </p:cNvSpPr>
              <p:nvPr/>
            </p:nvSpPr>
            <p:spPr bwMode="auto">
              <a:xfrm>
                <a:off x="3849688" y="3165475"/>
                <a:ext cx="7938" cy="9525"/>
              </a:xfrm>
              <a:custGeom>
                <a:avLst/>
                <a:gdLst>
                  <a:gd name="T0" fmla="*/ 5 w 5"/>
                  <a:gd name="T1" fmla="*/ 0 h 6"/>
                  <a:gd name="T2" fmla="*/ 2 w 5"/>
                  <a:gd name="T3" fmla="*/ 2 h 6"/>
                  <a:gd name="T4" fmla="*/ 0 w 5"/>
                  <a:gd name="T5" fmla="*/ 5 h 6"/>
                  <a:gd name="T6" fmla="*/ 0 w 5"/>
                  <a:gd name="T7" fmla="*/ 6 h 6"/>
                  <a:gd name="T8" fmla="*/ 5 w 5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lnTo>
                      <a:pt x="2" y="2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3"/>
              <p:cNvSpPr>
                <a:spLocks/>
              </p:cNvSpPr>
              <p:nvPr/>
            </p:nvSpPr>
            <p:spPr bwMode="auto">
              <a:xfrm>
                <a:off x="3849688" y="3165475"/>
                <a:ext cx="7938" cy="9525"/>
              </a:xfrm>
              <a:custGeom>
                <a:avLst/>
                <a:gdLst>
                  <a:gd name="T0" fmla="*/ 5 w 5"/>
                  <a:gd name="T1" fmla="*/ 0 h 6"/>
                  <a:gd name="T2" fmla="*/ 2 w 5"/>
                  <a:gd name="T3" fmla="*/ 2 h 6"/>
                  <a:gd name="T4" fmla="*/ 0 w 5"/>
                  <a:gd name="T5" fmla="*/ 5 h 6"/>
                  <a:gd name="T6" fmla="*/ 0 w 5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lnTo>
                      <a:pt x="2" y="2"/>
                    </a:lnTo>
                    <a:lnTo>
                      <a:pt x="0" y="5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34"/>
              <p:cNvSpPr>
                <a:spLocks/>
              </p:cNvSpPr>
              <p:nvPr/>
            </p:nvSpPr>
            <p:spPr bwMode="auto">
              <a:xfrm>
                <a:off x="3848101" y="3165475"/>
                <a:ext cx="9525" cy="9525"/>
              </a:xfrm>
              <a:custGeom>
                <a:avLst/>
                <a:gdLst>
                  <a:gd name="T0" fmla="*/ 4 w 6"/>
                  <a:gd name="T1" fmla="*/ 0 h 6"/>
                  <a:gd name="T2" fmla="*/ 3 w 6"/>
                  <a:gd name="T3" fmla="*/ 2 h 6"/>
                  <a:gd name="T4" fmla="*/ 0 w 6"/>
                  <a:gd name="T5" fmla="*/ 3 h 6"/>
                  <a:gd name="T6" fmla="*/ 0 w 6"/>
                  <a:gd name="T7" fmla="*/ 3 h 6"/>
                  <a:gd name="T8" fmla="*/ 0 w 6"/>
                  <a:gd name="T9" fmla="*/ 6 h 6"/>
                  <a:gd name="T10" fmla="*/ 1 w 6"/>
                  <a:gd name="T11" fmla="*/ 6 h 6"/>
                  <a:gd name="T12" fmla="*/ 1 w 6"/>
                  <a:gd name="T13" fmla="*/ 5 h 6"/>
                  <a:gd name="T14" fmla="*/ 3 w 6"/>
                  <a:gd name="T15" fmla="*/ 2 h 6"/>
                  <a:gd name="T16" fmla="*/ 3 w 6"/>
                  <a:gd name="T17" fmla="*/ 2 h 6"/>
                  <a:gd name="T18" fmla="*/ 6 w 6"/>
                  <a:gd name="T19" fmla="*/ 1 h 6"/>
                  <a:gd name="T20" fmla="*/ 4 w 6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6">
                    <a:moveTo>
                      <a:pt x="4" y="0"/>
                    </a:moveTo>
                    <a:lnTo>
                      <a:pt x="3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35"/>
              <p:cNvSpPr>
                <a:spLocks/>
              </p:cNvSpPr>
              <p:nvPr/>
            </p:nvSpPr>
            <p:spPr bwMode="auto">
              <a:xfrm>
                <a:off x="3852863" y="3186113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6 h 7"/>
                  <a:gd name="T4" fmla="*/ 4 w 4"/>
                  <a:gd name="T5" fmla="*/ 7 h 7"/>
                  <a:gd name="T6" fmla="*/ 0 w 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4" y="6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36"/>
              <p:cNvSpPr>
                <a:spLocks/>
              </p:cNvSpPr>
              <p:nvPr/>
            </p:nvSpPr>
            <p:spPr bwMode="auto">
              <a:xfrm>
                <a:off x="3852863" y="3186113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6 h 7"/>
                  <a:gd name="T4" fmla="*/ 4 w 4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4" y="6"/>
                    </a:lnTo>
                    <a:lnTo>
                      <a:pt x="4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37"/>
              <p:cNvSpPr>
                <a:spLocks/>
              </p:cNvSpPr>
              <p:nvPr/>
            </p:nvSpPr>
            <p:spPr bwMode="auto">
              <a:xfrm>
                <a:off x="3852863" y="3186113"/>
                <a:ext cx="7938" cy="11113"/>
              </a:xfrm>
              <a:custGeom>
                <a:avLst/>
                <a:gdLst>
                  <a:gd name="T0" fmla="*/ 0 w 5"/>
                  <a:gd name="T1" fmla="*/ 0 h 7"/>
                  <a:gd name="T2" fmla="*/ 3 w 5"/>
                  <a:gd name="T3" fmla="*/ 6 h 7"/>
                  <a:gd name="T4" fmla="*/ 4 w 5"/>
                  <a:gd name="T5" fmla="*/ 7 h 7"/>
                  <a:gd name="T6" fmla="*/ 5 w 5"/>
                  <a:gd name="T7" fmla="*/ 7 h 7"/>
                  <a:gd name="T8" fmla="*/ 4 w 5"/>
                  <a:gd name="T9" fmla="*/ 6 h 7"/>
                  <a:gd name="T10" fmla="*/ 1 w 5"/>
                  <a:gd name="T11" fmla="*/ 0 h 7"/>
                  <a:gd name="T12" fmla="*/ 0 w 5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lnTo>
                      <a:pt x="3" y="6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38"/>
              <p:cNvSpPr>
                <a:spLocks/>
              </p:cNvSpPr>
              <p:nvPr/>
            </p:nvSpPr>
            <p:spPr bwMode="auto">
              <a:xfrm>
                <a:off x="3867151" y="3208338"/>
                <a:ext cx="4763" cy="11113"/>
              </a:xfrm>
              <a:custGeom>
                <a:avLst/>
                <a:gdLst>
                  <a:gd name="T0" fmla="*/ 0 w 3"/>
                  <a:gd name="T1" fmla="*/ 0 h 7"/>
                  <a:gd name="T2" fmla="*/ 1 w 3"/>
                  <a:gd name="T3" fmla="*/ 1 h 7"/>
                  <a:gd name="T4" fmla="*/ 3 w 3"/>
                  <a:gd name="T5" fmla="*/ 7 h 7"/>
                  <a:gd name="T6" fmla="*/ 0 w 3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lnTo>
                      <a:pt x="1" y="1"/>
                    </a:lnTo>
                    <a:lnTo>
                      <a:pt x="3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Freeform 139"/>
              <p:cNvSpPr>
                <a:spLocks/>
              </p:cNvSpPr>
              <p:nvPr/>
            </p:nvSpPr>
            <p:spPr bwMode="auto">
              <a:xfrm>
                <a:off x="3867151" y="3208338"/>
                <a:ext cx="4763" cy="11113"/>
              </a:xfrm>
              <a:custGeom>
                <a:avLst/>
                <a:gdLst>
                  <a:gd name="T0" fmla="*/ 0 w 3"/>
                  <a:gd name="T1" fmla="*/ 0 h 7"/>
                  <a:gd name="T2" fmla="*/ 1 w 3"/>
                  <a:gd name="T3" fmla="*/ 1 h 7"/>
                  <a:gd name="T4" fmla="*/ 3 w 3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lnTo>
                      <a:pt x="1" y="1"/>
                    </a:lnTo>
                    <a:lnTo>
                      <a:pt x="3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Freeform 140"/>
              <p:cNvSpPr>
                <a:spLocks/>
              </p:cNvSpPr>
              <p:nvPr/>
            </p:nvSpPr>
            <p:spPr bwMode="auto">
              <a:xfrm>
                <a:off x="3863976" y="3208338"/>
                <a:ext cx="9525" cy="11113"/>
              </a:xfrm>
              <a:custGeom>
                <a:avLst/>
                <a:gdLst>
                  <a:gd name="T0" fmla="*/ 0 w 6"/>
                  <a:gd name="T1" fmla="*/ 0 h 7"/>
                  <a:gd name="T2" fmla="*/ 2 w 6"/>
                  <a:gd name="T3" fmla="*/ 3 h 7"/>
                  <a:gd name="T4" fmla="*/ 2 w 6"/>
                  <a:gd name="T5" fmla="*/ 3 h 7"/>
                  <a:gd name="T6" fmla="*/ 5 w 6"/>
                  <a:gd name="T7" fmla="*/ 7 h 7"/>
                  <a:gd name="T8" fmla="*/ 6 w 6"/>
                  <a:gd name="T9" fmla="*/ 6 h 7"/>
                  <a:gd name="T10" fmla="*/ 3 w 6"/>
                  <a:gd name="T11" fmla="*/ 1 h 7"/>
                  <a:gd name="T12" fmla="*/ 2 w 6"/>
                  <a:gd name="T13" fmla="*/ 0 h 7"/>
                  <a:gd name="T14" fmla="*/ 0 w 6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2" y="3"/>
                    </a:lnTo>
                    <a:lnTo>
                      <a:pt x="2" y="3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Freeform 141"/>
              <p:cNvSpPr>
                <a:spLocks/>
              </p:cNvSpPr>
              <p:nvPr/>
            </p:nvSpPr>
            <p:spPr bwMode="auto">
              <a:xfrm>
                <a:off x="3879851" y="3228975"/>
                <a:ext cx="9525" cy="7938"/>
              </a:xfrm>
              <a:custGeom>
                <a:avLst/>
                <a:gdLst>
                  <a:gd name="T0" fmla="*/ 0 w 6"/>
                  <a:gd name="T1" fmla="*/ 0 h 5"/>
                  <a:gd name="T2" fmla="*/ 1 w 6"/>
                  <a:gd name="T3" fmla="*/ 1 h 5"/>
                  <a:gd name="T4" fmla="*/ 5 w 6"/>
                  <a:gd name="T5" fmla="*/ 4 h 5"/>
                  <a:gd name="T6" fmla="*/ 6 w 6"/>
                  <a:gd name="T7" fmla="*/ 5 h 5"/>
                  <a:gd name="T8" fmla="*/ 0 w 6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lnTo>
                      <a:pt x="1" y="1"/>
                    </a:lnTo>
                    <a:lnTo>
                      <a:pt x="5" y="4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Freeform 142"/>
              <p:cNvSpPr>
                <a:spLocks/>
              </p:cNvSpPr>
              <p:nvPr/>
            </p:nvSpPr>
            <p:spPr bwMode="auto">
              <a:xfrm>
                <a:off x="3879851" y="3228975"/>
                <a:ext cx="9525" cy="7938"/>
              </a:xfrm>
              <a:custGeom>
                <a:avLst/>
                <a:gdLst>
                  <a:gd name="T0" fmla="*/ 0 w 6"/>
                  <a:gd name="T1" fmla="*/ 0 h 5"/>
                  <a:gd name="T2" fmla="*/ 1 w 6"/>
                  <a:gd name="T3" fmla="*/ 1 h 5"/>
                  <a:gd name="T4" fmla="*/ 5 w 6"/>
                  <a:gd name="T5" fmla="*/ 4 h 5"/>
                  <a:gd name="T6" fmla="*/ 6 w 6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lnTo>
                      <a:pt x="1" y="1"/>
                    </a:lnTo>
                    <a:lnTo>
                      <a:pt x="5" y="4"/>
                    </a:lnTo>
                    <a:lnTo>
                      <a:pt x="6" y="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Freeform 143"/>
              <p:cNvSpPr>
                <a:spLocks/>
              </p:cNvSpPr>
              <p:nvPr/>
            </p:nvSpPr>
            <p:spPr bwMode="auto">
              <a:xfrm>
                <a:off x="3879851" y="32273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1 w 7"/>
                  <a:gd name="T3" fmla="*/ 2 h 6"/>
                  <a:gd name="T4" fmla="*/ 1 w 7"/>
                  <a:gd name="T5" fmla="*/ 4 h 6"/>
                  <a:gd name="T6" fmla="*/ 5 w 7"/>
                  <a:gd name="T7" fmla="*/ 5 h 6"/>
                  <a:gd name="T8" fmla="*/ 6 w 7"/>
                  <a:gd name="T9" fmla="*/ 6 h 6"/>
                  <a:gd name="T10" fmla="*/ 7 w 7"/>
                  <a:gd name="T11" fmla="*/ 5 h 6"/>
                  <a:gd name="T12" fmla="*/ 6 w 7"/>
                  <a:gd name="T13" fmla="*/ 5 h 6"/>
                  <a:gd name="T14" fmla="*/ 6 w 7"/>
                  <a:gd name="T15" fmla="*/ 4 h 6"/>
                  <a:gd name="T16" fmla="*/ 1 w 7"/>
                  <a:gd name="T17" fmla="*/ 2 h 6"/>
                  <a:gd name="T18" fmla="*/ 1 w 7"/>
                  <a:gd name="T19" fmla="*/ 0 h 6"/>
                  <a:gd name="T20" fmla="*/ 0 w 7"/>
                  <a:gd name="T21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Freeform 144"/>
              <p:cNvSpPr>
                <a:spLocks/>
              </p:cNvSpPr>
              <p:nvPr/>
            </p:nvSpPr>
            <p:spPr bwMode="auto">
              <a:xfrm>
                <a:off x="3900488" y="3240088"/>
                <a:ext cx="12700" cy="3175"/>
              </a:xfrm>
              <a:custGeom>
                <a:avLst/>
                <a:gdLst>
                  <a:gd name="T0" fmla="*/ 0 w 8"/>
                  <a:gd name="T1" fmla="*/ 0 h 2"/>
                  <a:gd name="T2" fmla="*/ 1 w 8"/>
                  <a:gd name="T3" fmla="*/ 0 h 2"/>
                  <a:gd name="T4" fmla="*/ 5 w 8"/>
                  <a:gd name="T5" fmla="*/ 2 h 2"/>
                  <a:gd name="T6" fmla="*/ 7 w 8"/>
                  <a:gd name="T7" fmla="*/ 2 h 2"/>
                  <a:gd name="T8" fmla="*/ 8 w 8"/>
                  <a:gd name="T9" fmla="*/ 0 h 2"/>
                  <a:gd name="T10" fmla="*/ 0 w 8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1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Freeform 145"/>
              <p:cNvSpPr>
                <a:spLocks/>
              </p:cNvSpPr>
              <p:nvPr/>
            </p:nvSpPr>
            <p:spPr bwMode="auto">
              <a:xfrm>
                <a:off x="3900488" y="3240088"/>
                <a:ext cx="12700" cy="3175"/>
              </a:xfrm>
              <a:custGeom>
                <a:avLst/>
                <a:gdLst>
                  <a:gd name="T0" fmla="*/ 0 w 8"/>
                  <a:gd name="T1" fmla="*/ 0 h 2"/>
                  <a:gd name="T2" fmla="*/ 1 w 8"/>
                  <a:gd name="T3" fmla="*/ 0 h 2"/>
                  <a:gd name="T4" fmla="*/ 5 w 8"/>
                  <a:gd name="T5" fmla="*/ 2 h 2"/>
                  <a:gd name="T6" fmla="*/ 7 w 8"/>
                  <a:gd name="T7" fmla="*/ 2 h 2"/>
                  <a:gd name="T8" fmla="*/ 8 w 8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1" y="0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" name="Freeform 146"/>
              <p:cNvSpPr>
                <a:spLocks/>
              </p:cNvSpPr>
              <p:nvPr/>
            </p:nvSpPr>
            <p:spPr bwMode="auto">
              <a:xfrm>
                <a:off x="3900488" y="3240088"/>
                <a:ext cx="12700" cy="4763"/>
              </a:xfrm>
              <a:custGeom>
                <a:avLst/>
                <a:gdLst>
                  <a:gd name="T0" fmla="*/ 0 w 8"/>
                  <a:gd name="T1" fmla="*/ 2 h 3"/>
                  <a:gd name="T2" fmla="*/ 1 w 8"/>
                  <a:gd name="T3" fmla="*/ 2 h 3"/>
                  <a:gd name="T4" fmla="*/ 5 w 8"/>
                  <a:gd name="T5" fmla="*/ 3 h 3"/>
                  <a:gd name="T6" fmla="*/ 5 w 8"/>
                  <a:gd name="T7" fmla="*/ 3 h 3"/>
                  <a:gd name="T8" fmla="*/ 7 w 8"/>
                  <a:gd name="T9" fmla="*/ 3 h 3"/>
                  <a:gd name="T10" fmla="*/ 7 w 8"/>
                  <a:gd name="T11" fmla="*/ 3 h 3"/>
                  <a:gd name="T12" fmla="*/ 8 w 8"/>
                  <a:gd name="T13" fmla="*/ 2 h 3"/>
                  <a:gd name="T14" fmla="*/ 7 w 8"/>
                  <a:gd name="T15" fmla="*/ 0 h 3"/>
                  <a:gd name="T16" fmla="*/ 7 w 8"/>
                  <a:gd name="T17" fmla="*/ 2 h 3"/>
                  <a:gd name="T18" fmla="*/ 5 w 8"/>
                  <a:gd name="T19" fmla="*/ 2 h 3"/>
                  <a:gd name="T20" fmla="*/ 1 w 8"/>
                  <a:gd name="T21" fmla="*/ 0 h 3"/>
                  <a:gd name="T22" fmla="*/ 1 w 8"/>
                  <a:gd name="T23" fmla="*/ 0 h 3"/>
                  <a:gd name="T24" fmla="*/ 0 w 8"/>
                  <a:gd name="T25" fmla="*/ 0 h 3"/>
                  <a:gd name="T26" fmla="*/ 0 w 8"/>
                  <a:gd name="T2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3">
                    <a:moveTo>
                      <a:pt x="0" y="2"/>
                    </a:moveTo>
                    <a:lnTo>
                      <a:pt x="1" y="2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5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" name="Freeform 147"/>
              <p:cNvSpPr>
                <a:spLocks/>
              </p:cNvSpPr>
              <p:nvPr/>
            </p:nvSpPr>
            <p:spPr bwMode="auto">
              <a:xfrm>
                <a:off x="3922713" y="3224213"/>
                <a:ext cx="7938" cy="9525"/>
              </a:xfrm>
              <a:custGeom>
                <a:avLst/>
                <a:gdLst>
                  <a:gd name="T0" fmla="*/ 0 w 5"/>
                  <a:gd name="T1" fmla="*/ 6 h 6"/>
                  <a:gd name="T2" fmla="*/ 2 w 5"/>
                  <a:gd name="T3" fmla="*/ 6 h 6"/>
                  <a:gd name="T4" fmla="*/ 4 w 5"/>
                  <a:gd name="T5" fmla="*/ 3 h 6"/>
                  <a:gd name="T6" fmla="*/ 5 w 5"/>
                  <a:gd name="T7" fmla="*/ 0 h 6"/>
                  <a:gd name="T8" fmla="*/ 0 w 5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5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" name="Freeform 148"/>
              <p:cNvSpPr>
                <a:spLocks/>
              </p:cNvSpPr>
              <p:nvPr/>
            </p:nvSpPr>
            <p:spPr bwMode="auto">
              <a:xfrm>
                <a:off x="3922713" y="3224213"/>
                <a:ext cx="7938" cy="9525"/>
              </a:xfrm>
              <a:custGeom>
                <a:avLst/>
                <a:gdLst>
                  <a:gd name="T0" fmla="*/ 0 w 5"/>
                  <a:gd name="T1" fmla="*/ 6 h 6"/>
                  <a:gd name="T2" fmla="*/ 2 w 5"/>
                  <a:gd name="T3" fmla="*/ 6 h 6"/>
                  <a:gd name="T4" fmla="*/ 4 w 5"/>
                  <a:gd name="T5" fmla="*/ 3 h 6"/>
                  <a:gd name="T6" fmla="*/ 5 w 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lnTo>
                      <a:pt x="2" y="6"/>
                    </a:lnTo>
                    <a:lnTo>
                      <a:pt x="4" y="3"/>
                    </a:lnTo>
                    <a:lnTo>
                      <a:pt x="5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" name="Freeform 149"/>
              <p:cNvSpPr>
                <a:spLocks/>
              </p:cNvSpPr>
              <p:nvPr/>
            </p:nvSpPr>
            <p:spPr bwMode="auto">
              <a:xfrm>
                <a:off x="3922713" y="3224213"/>
                <a:ext cx="7938" cy="11113"/>
              </a:xfrm>
              <a:custGeom>
                <a:avLst/>
                <a:gdLst>
                  <a:gd name="T0" fmla="*/ 0 w 5"/>
                  <a:gd name="T1" fmla="*/ 7 h 7"/>
                  <a:gd name="T2" fmla="*/ 2 w 5"/>
                  <a:gd name="T3" fmla="*/ 7 h 7"/>
                  <a:gd name="T4" fmla="*/ 2 w 5"/>
                  <a:gd name="T5" fmla="*/ 7 h 7"/>
                  <a:gd name="T6" fmla="*/ 4 w 5"/>
                  <a:gd name="T7" fmla="*/ 3 h 7"/>
                  <a:gd name="T8" fmla="*/ 4 w 5"/>
                  <a:gd name="T9" fmla="*/ 3 h 7"/>
                  <a:gd name="T10" fmla="*/ 5 w 5"/>
                  <a:gd name="T11" fmla="*/ 0 h 7"/>
                  <a:gd name="T12" fmla="*/ 4 w 5"/>
                  <a:gd name="T13" fmla="*/ 0 h 7"/>
                  <a:gd name="T14" fmla="*/ 4 w 5"/>
                  <a:gd name="T15" fmla="*/ 2 h 7"/>
                  <a:gd name="T16" fmla="*/ 0 w 5"/>
                  <a:gd name="T17" fmla="*/ 6 h 7"/>
                  <a:gd name="T18" fmla="*/ 0 w 5"/>
                  <a:gd name="T19" fmla="*/ 6 h 7"/>
                  <a:gd name="T20" fmla="*/ 0 w 5"/>
                  <a:gd name="T2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lnTo>
                      <a:pt x="2" y="7"/>
                    </a:lnTo>
                    <a:lnTo>
                      <a:pt x="2" y="7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" name="Freeform 150"/>
              <p:cNvSpPr>
                <a:spLocks/>
              </p:cNvSpPr>
              <p:nvPr/>
            </p:nvSpPr>
            <p:spPr bwMode="auto">
              <a:xfrm>
                <a:off x="3937001" y="3206750"/>
                <a:ext cx="9525" cy="6350"/>
              </a:xfrm>
              <a:custGeom>
                <a:avLst/>
                <a:gdLst>
                  <a:gd name="T0" fmla="*/ 0 w 6"/>
                  <a:gd name="T1" fmla="*/ 4 h 4"/>
                  <a:gd name="T2" fmla="*/ 4 w 6"/>
                  <a:gd name="T3" fmla="*/ 0 h 4"/>
                  <a:gd name="T4" fmla="*/ 6 w 6"/>
                  <a:gd name="T5" fmla="*/ 0 h 4"/>
                  <a:gd name="T6" fmla="*/ 0 w 6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4" y="0"/>
                    </a:lnTo>
                    <a:lnTo>
                      <a:pt x="6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" name="Freeform 151"/>
              <p:cNvSpPr>
                <a:spLocks/>
              </p:cNvSpPr>
              <p:nvPr/>
            </p:nvSpPr>
            <p:spPr bwMode="auto">
              <a:xfrm>
                <a:off x="3937001" y="3206750"/>
                <a:ext cx="9525" cy="6350"/>
              </a:xfrm>
              <a:custGeom>
                <a:avLst/>
                <a:gdLst>
                  <a:gd name="T0" fmla="*/ 0 w 6"/>
                  <a:gd name="T1" fmla="*/ 4 h 4"/>
                  <a:gd name="T2" fmla="*/ 4 w 6"/>
                  <a:gd name="T3" fmla="*/ 0 h 4"/>
                  <a:gd name="T4" fmla="*/ 6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4" y="0"/>
                    </a:lnTo>
                    <a:lnTo>
                      <a:pt x="6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6" name="Freeform 152"/>
              <p:cNvSpPr>
                <a:spLocks/>
              </p:cNvSpPr>
              <p:nvPr/>
            </p:nvSpPr>
            <p:spPr bwMode="auto">
              <a:xfrm>
                <a:off x="3937001" y="3205163"/>
                <a:ext cx="9525" cy="9525"/>
              </a:xfrm>
              <a:custGeom>
                <a:avLst/>
                <a:gdLst>
                  <a:gd name="T0" fmla="*/ 0 w 6"/>
                  <a:gd name="T1" fmla="*/ 6 h 6"/>
                  <a:gd name="T2" fmla="*/ 6 w 6"/>
                  <a:gd name="T3" fmla="*/ 1 h 6"/>
                  <a:gd name="T4" fmla="*/ 6 w 6"/>
                  <a:gd name="T5" fmla="*/ 1 h 6"/>
                  <a:gd name="T6" fmla="*/ 6 w 6"/>
                  <a:gd name="T7" fmla="*/ 0 h 6"/>
                  <a:gd name="T8" fmla="*/ 4 w 6"/>
                  <a:gd name="T9" fmla="*/ 0 h 6"/>
                  <a:gd name="T10" fmla="*/ 4 w 6"/>
                  <a:gd name="T11" fmla="*/ 0 h 6"/>
                  <a:gd name="T12" fmla="*/ 0 w 6"/>
                  <a:gd name="T13" fmla="*/ 5 h 6"/>
                  <a:gd name="T14" fmla="*/ 0 w 6"/>
                  <a:gd name="T1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6">
                    <a:moveTo>
                      <a:pt x="0" y="6"/>
                    </a:moveTo>
                    <a:lnTo>
                      <a:pt x="6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5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7" name="Freeform 153"/>
              <p:cNvSpPr>
                <a:spLocks/>
              </p:cNvSpPr>
              <p:nvPr/>
            </p:nvSpPr>
            <p:spPr bwMode="auto">
              <a:xfrm>
                <a:off x="3959226" y="3209925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0 h 6"/>
                  <a:gd name="T4" fmla="*/ 2 w 2"/>
                  <a:gd name="T5" fmla="*/ 4 h 6"/>
                  <a:gd name="T6" fmla="*/ 2 w 2"/>
                  <a:gd name="T7" fmla="*/ 6 h 6"/>
                  <a:gd name="T8" fmla="*/ 0 w 2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0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8" name="Freeform 154"/>
              <p:cNvSpPr>
                <a:spLocks/>
              </p:cNvSpPr>
              <p:nvPr/>
            </p:nvSpPr>
            <p:spPr bwMode="auto">
              <a:xfrm>
                <a:off x="3959226" y="3209925"/>
                <a:ext cx="3175" cy="9525"/>
              </a:xfrm>
              <a:custGeom>
                <a:avLst/>
                <a:gdLst>
                  <a:gd name="T0" fmla="*/ 0 w 2"/>
                  <a:gd name="T1" fmla="*/ 0 h 6"/>
                  <a:gd name="T2" fmla="*/ 1 w 2"/>
                  <a:gd name="T3" fmla="*/ 0 h 6"/>
                  <a:gd name="T4" fmla="*/ 2 w 2"/>
                  <a:gd name="T5" fmla="*/ 4 h 6"/>
                  <a:gd name="T6" fmla="*/ 2 w 2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lnTo>
                      <a:pt x="1" y="0"/>
                    </a:lnTo>
                    <a:lnTo>
                      <a:pt x="2" y="4"/>
                    </a:lnTo>
                    <a:lnTo>
                      <a:pt x="2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9" name="Freeform 155"/>
              <p:cNvSpPr>
                <a:spLocks/>
              </p:cNvSpPr>
              <p:nvPr/>
            </p:nvSpPr>
            <p:spPr bwMode="auto">
              <a:xfrm>
                <a:off x="3959226" y="3208338"/>
                <a:ext cx="6350" cy="11113"/>
              </a:xfrm>
              <a:custGeom>
                <a:avLst/>
                <a:gdLst>
                  <a:gd name="T0" fmla="*/ 0 w 4"/>
                  <a:gd name="T1" fmla="*/ 1 h 7"/>
                  <a:gd name="T2" fmla="*/ 1 w 4"/>
                  <a:gd name="T3" fmla="*/ 3 h 7"/>
                  <a:gd name="T4" fmla="*/ 2 w 4"/>
                  <a:gd name="T5" fmla="*/ 5 h 7"/>
                  <a:gd name="T6" fmla="*/ 2 w 4"/>
                  <a:gd name="T7" fmla="*/ 7 h 7"/>
                  <a:gd name="T8" fmla="*/ 4 w 4"/>
                  <a:gd name="T9" fmla="*/ 7 h 7"/>
                  <a:gd name="T10" fmla="*/ 4 w 4"/>
                  <a:gd name="T11" fmla="*/ 5 h 7"/>
                  <a:gd name="T12" fmla="*/ 4 w 4"/>
                  <a:gd name="T13" fmla="*/ 5 h 7"/>
                  <a:gd name="T14" fmla="*/ 2 w 4"/>
                  <a:gd name="T15" fmla="*/ 1 h 7"/>
                  <a:gd name="T16" fmla="*/ 2 w 4"/>
                  <a:gd name="T17" fmla="*/ 1 h 7"/>
                  <a:gd name="T18" fmla="*/ 0 w 4"/>
                  <a:gd name="T19" fmla="*/ 0 h 7"/>
                  <a:gd name="T20" fmla="*/ 0 w 4"/>
                  <a:gd name="T21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7">
                    <a:moveTo>
                      <a:pt x="0" y="1"/>
                    </a:moveTo>
                    <a:lnTo>
                      <a:pt x="1" y="3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0" name="Freeform 156"/>
              <p:cNvSpPr>
                <a:spLocks/>
              </p:cNvSpPr>
              <p:nvPr/>
            </p:nvSpPr>
            <p:spPr bwMode="auto">
              <a:xfrm>
                <a:off x="3965576" y="3233738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1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4 w 4"/>
                  <a:gd name="T9" fmla="*/ 6 h 6"/>
                  <a:gd name="T10" fmla="*/ 0 w 4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1" name="Freeform 157"/>
              <p:cNvSpPr>
                <a:spLocks/>
              </p:cNvSpPr>
              <p:nvPr/>
            </p:nvSpPr>
            <p:spPr bwMode="auto">
              <a:xfrm>
                <a:off x="3965576" y="3233738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1 w 4"/>
                  <a:gd name="T3" fmla="*/ 2 h 6"/>
                  <a:gd name="T4" fmla="*/ 2 w 4"/>
                  <a:gd name="T5" fmla="*/ 3 h 6"/>
                  <a:gd name="T6" fmla="*/ 3 w 4"/>
                  <a:gd name="T7" fmla="*/ 4 h 6"/>
                  <a:gd name="T8" fmla="*/ 4 w 4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1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4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2" name="Freeform 158"/>
              <p:cNvSpPr>
                <a:spLocks/>
              </p:cNvSpPr>
              <p:nvPr/>
            </p:nvSpPr>
            <p:spPr bwMode="auto">
              <a:xfrm>
                <a:off x="3965576" y="3233738"/>
                <a:ext cx="9525" cy="11113"/>
              </a:xfrm>
              <a:custGeom>
                <a:avLst/>
                <a:gdLst>
                  <a:gd name="T0" fmla="*/ 0 w 6"/>
                  <a:gd name="T1" fmla="*/ 0 h 7"/>
                  <a:gd name="T2" fmla="*/ 1 w 6"/>
                  <a:gd name="T3" fmla="*/ 2 h 7"/>
                  <a:gd name="T4" fmla="*/ 1 w 6"/>
                  <a:gd name="T5" fmla="*/ 4 h 7"/>
                  <a:gd name="T6" fmla="*/ 1 w 6"/>
                  <a:gd name="T7" fmla="*/ 4 h 7"/>
                  <a:gd name="T8" fmla="*/ 2 w 6"/>
                  <a:gd name="T9" fmla="*/ 6 h 7"/>
                  <a:gd name="T10" fmla="*/ 2 w 6"/>
                  <a:gd name="T11" fmla="*/ 6 h 7"/>
                  <a:gd name="T12" fmla="*/ 4 w 6"/>
                  <a:gd name="T13" fmla="*/ 7 h 7"/>
                  <a:gd name="T14" fmla="*/ 6 w 6"/>
                  <a:gd name="T15" fmla="*/ 6 h 7"/>
                  <a:gd name="T16" fmla="*/ 3 w 6"/>
                  <a:gd name="T17" fmla="*/ 4 h 7"/>
                  <a:gd name="T18" fmla="*/ 2 w 6"/>
                  <a:gd name="T19" fmla="*/ 3 h 7"/>
                  <a:gd name="T20" fmla="*/ 1 w 6"/>
                  <a:gd name="T21" fmla="*/ 2 h 7"/>
                  <a:gd name="T22" fmla="*/ 1 w 6"/>
                  <a:gd name="T23" fmla="*/ 0 h 7"/>
                  <a:gd name="T24" fmla="*/ 0 w 6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" h="7">
                    <a:moveTo>
                      <a:pt x="0" y="0"/>
                    </a:move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" name="Freeform 159"/>
              <p:cNvSpPr>
                <a:spLocks/>
              </p:cNvSpPr>
              <p:nvPr/>
            </p:nvSpPr>
            <p:spPr bwMode="auto">
              <a:xfrm>
                <a:off x="3976688" y="3246438"/>
                <a:ext cx="3175" cy="11113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1 h 7"/>
                  <a:gd name="T4" fmla="*/ 0 w 2"/>
                  <a:gd name="T5" fmla="*/ 7 h 7"/>
                  <a:gd name="T6" fmla="*/ 2 w 2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1"/>
                    </a:lnTo>
                    <a:lnTo>
                      <a:pt x="0" y="7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" name="Freeform 160"/>
              <p:cNvSpPr>
                <a:spLocks/>
              </p:cNvSpPr>
              <p:nvPr/>
            </p:nvSpPr>
            <p:spPr bwMode="auto">
              <a:xfrm>
                <a:off x="3976688" y="3246438"/>
                <a:ext cx="3175" cy="11113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1 h 7"/>
                  <a:gd name="T4" fmla="*/ 0 w 2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1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" name="Freeform 161"/>
              <p:cNvSpPr>
                <a:spLocks/>
              </p:cNvSpPr>
              <p:nvPr/>
            </p:nvSpPr>
            <p:spPr bwMode="auto">
              <a:xfrm>
                <a:off x="3975101" y="3246438"/>
                <a:ext cx="4763" cy="12700"/>
              </a:xfrm>
              <a:custGeom>
                <a:avLst/>
                <a:gdLst>
                  <a:gd name="T0" fmla="*/ 2 w 3"/>
                  <a:gd name="T1" fmla="*/ 0 h 8"/>
                  <a:gd name="T2" fmla="*/ 2 w 3"/>
                  <a:gd name="T3" fmla="*/ 0 h 8"/>
                  <a:gd name="T4" fmla="*/ 0 w 3"/>
                  <a:gd name="T5" fmla="*/ 7 h 8"/>
                  <a:gd name="T6" fmla="*/ 1 w 3"/>
                  <a:gd name="T7" fmla="*/ 8 h 8"/>
                  <a:gd name="T8" fmla="*/ 3 w 3"/>
                  <a:gd name="T9" fmla="*/ 1 h 8"/>
                  <a:gd name="T10" fmla="*/ 3 w 3"/>
                  <a:gd name="T11" fmla="*/ 0 h 8"/>
                  <a:gd name="T12" fmla="*/ 2 w 3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8">
                    <a:moveTo>
                      <a:pt x="2" y="0"/>
                    </a:moveTo>
                    <a:lnTo>
                      <a:pt x="2" y="0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" name="Freeform 162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9 w 9"/>
                  <a:gd name="T5" fmla="*/ 3 h 3"/>
                  <a:gd name="T6" fmla="*/ 0 w 9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" name="Freeform 163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9 w 9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9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" name="Freeform 164"/>
              <p:cNvSpPr>
                <a:spLocks/>
              </p:cNvSpPr>
              <p:nvPr/>
            </p:nvSpPr>
            <p:spPr bwMode="auto">
              <a:xfrm>
                <a:off x="3971926" y="3268663"/>
                <a:ext cx="14288" cy="4763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1 h 3"/>
                  <a:gd name="T4" fmla="*/ 0 w 9"/>
                  <a:gd name="T5" fmla="*/ 1 h 3"/>
                  <a:gd name="T6" fmla="*/ 9 w 9"/>
                  <a:gd name="T7" fmla="*/ 3 h 3"/>
                  <a:gd name="T8" fmla="*/ 9 w 9"/>
                  <a:gd name="T9" fmla="*/ 1 h 3"/>
                  <a:gd name="T10" fmla="*/ 2 w 9"/>
                  <a:gd name="T11" fmla="*/ 1 h 3"/>
                  <a:gd name="T12" fmla="*/ 2 w 9"/>
                  <a:gd name="T13" fmla="*/ 0 h 3"/>
                  <a:gd name="T14" fmla="*/ 0 w 9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9" y="3"/>
                    </a:lnTo>
                    <a:lnTo>
                      <a:pt x="9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" name="Freeform 165"/>
              <p:cNvSpPr>
                <a:spLocks/>
              </p:cNvSpPr>
              <p:nvPr/>
            </p:nvSpPr>
            <p:spPr bwMode="auto">
              <a:xfrm>
                <a:off x="3997326" y="3267075"/>
                <a:ext cx="11113" cy="3175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0 h 2"/>
                  <a:gd name="T6" fmla="*/ 5 w 7"/>
                  <a:gd name="T7" fmla="*/ 0 h 2"/>
                  <a:gd name="T8" fmla="*/ 7 w 7"/>
                  <a:gd name="T9" fmla="*/ 0 h 2"/>
                  <a:gd name="T10" fmla="*/ 0 w 7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" name="Freeform 166"/>
              <p:cNvSpPr>
                <a:spLocks/>
              </p:cNvSpPr>
              <p:nvPr/>
            </p:nvSpPr>
            <p:spPr bwMode="auto">
              <a:xfrm>
                <a:off x="3997326" y="3267075"/>
                <a:ext cx="11113" cy="3175"/>
              </a:xfrm>
              <a:custGeom>
                <a:avLst/>
                <a:gdLst>
                  <a:gd name="T0" fmla="*/ 0 w 7"/>
                  <a:gd name="T1" fmla="*/ 2 h 2"/>
                  <a:gd name="T2" fmla="*/ 1 w 7"/>
                  <a:gd name="T3" fmla="*/ 2 h 2"/>
                  <a:gd name="T4" fmla="*/ 2 w 7"/>
                  <a:gd name="T5" fmla="*/ 0 h 2"/>
                  <a:gd name="T6" fmla="*/ 5 w 7"/>
                  <a:gd name="T7" fmla="*/ 0 h 2"/>
                  <a:gd name="T8" fmla="*/ 7 w 7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1" y="2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" name="Freeform 167"/>
              <p:cNvSpPr>
                <a:spLocks/>
              </p:cNvSpPr>
              <p:nvPr/>
            </p:nvSpPr>
            <p:spPr bwMode="auto">
              <a:xfrm>
                <a:off x="3997326" y="3265488"/>
                <a:ext cx="11113" cy="7938"/>
              </a:xfrm>
              <a:custGeom>
                <a:avLst/>
                <a:gdLst>
                  <a:gd name="T0" fmla="*/ 0 w 7"/>
                  <a:gd name="T1" fmla="*/ 5 h 5"/>
                  <a:gd name="T2" fmla="*/ 1 w 7"/>
                  <a:gd name="T3" fmla="*/ 5 h 5"/>
                  <a:gd name="T4" fmla="*/ 1 w 7"/>
                  <a:gd name="T5" fmla="*/ 5 h 5"/>
                  <a:gd name="T6" fmla="*/ 3 w 7"/>
                  <a:gd name="T7" fmla="*/ 2 h 5"/>
                  <a:gd name="T8" fmla="*/ 5 w 7"/>
                  <a:gd name="T9" fmla="*/ 1 h 5"/>
                  <a:gd name="T10" fmla="*/ 7 w 7"/>
                  <a:gd name="T11" fmla="*/ 1 h 5"/>
                  <a:gd name="T12" fmla="*/ 7 w 7"/>
                  <a:gd name="T13" fmla="*/ 0 h 5"/>
                  <a:gd name="T14" fmla="*/ 5 w 7"/>
                  <a:gd name="T15" fmla="*/ 0 h 5"/>
                  <a:gd name="T16" fmla="*/ 5 w 7"/>
                  <a:gd name="T17" fmla="*/ 0 h 5"/>
                  <a:gd name="T18" fmla="*/ 2 w 7"/>
                  <a:gd name="T19" fmla="*/ 1 h 5"/>
                  <a:gd name="T20" fmla="*/ 2 w 7"/>
                  <a:gd name="T21" fmla="*/ 1 h 5"/>
                  <a:gd name="T22" fmla="*/ 0 w 7"/>
                  <a:gd name="T23" fmla="*/ 3 h 5"/>
                  <a:gd name="T24" fmla="*/ 0 w 7"/>
                  <a:gd name="T25" fmla="*/ 3 h 5"/>
                  <a:gd name="T26" fmla="*/ 0 w 7"/>
                  <a:gd name="T2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1" y="5"/>
                    </a:lnTo>
                    <a:lnTo>
                      <a:pt x="1" y="5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" name="Freeform 168"/>
              <p:cNvSpPr>
                <a:spLocks/>
              </p:cNvSpPr>
              <p:nvPr/>
            </p:nvSpPr>
            <p:spPr bwMode="auto">
              <a:xfrm>
                <a:off x="4017963" y="3275013"/>
                <a:ext cx="7938" cy="9525"/>
              </a:xfrm>
              <a:custGeom>
                <a:avLst/>
                <a:gdLst>
                  <a:gd name="T0" fmla="*/ 0 w 5"/>
                  <a:gd name="T1" fmla="*/ 0 h 6"/>
                  <a:gd name="T2" fmla="*/ 0 w 5"/>
                  <a:gd name="T3" fmla="*/ 1 h 6"/>
                  <a:gd name="T4" fmla="*/ 5 w 5"/>
                  <a:gd name="T5" fmla="*/ 6 h 6"/>
                  <a:gd name="T6" fmla="*/ 0 w 5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lnTo>
                      <a:pt x="0" y="1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" name="Freeform 169"/>
              <p:cNvSpPr>
                <a:spLocks/>
              </p:cNvSpPr>
              <p:nvPr/>
            </p:nvSpPr>
            <p:spPr bwMode="auto">
              <a:xfrm>
                <a:off x="4017963" y="3275013"/>
                <a:ext cx="7938" cy="9525"/>
              </a:xfrm>
              <a:custGeom>
                <a:avLst/>
                <a:gdLst>
                  <a:gd name="T0" fmla="*/ 0 w 5"/>
                  <a:gd name="T1" fmla="*/ 0 h 6"/>
                  <a:gd name="T2" fmla="*/ 0 w 5"/>
                  <a:gd name="T3" fmla="*/ 1 h 6"/>
                  <a:gd name="T4" fmla="*/ 5 w 5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lnTo>
                      <a:pt x="0" y="1"/>
                    </a:lnTo>
                    <a:lnTo>
                      <a:pt x="5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" name="Freeform 170"/>
              <p:cNvSpPr>
                <a:spLocks/>
              </p:cNvSpPr>
              <p:nvPr/>
            </p:nvSpPr>
            <p:spPr bwMode="auto">
              <a:xfrm>
                <a:off x="4016376" y="3273425"/>
                <a:ext cx="9525" cy="11113"/>
              </a:xfrm>
              <a:custGeom>
                <a:avLst/>
                <a:gdLst>
                  <a:gd name="T0" fmla="*/ 0 w 6"/>
                  <a:gd name="T1" fmla="*/ 1 h 7"/>
                  <a:gd name="T2" fmla="*/ 1 w 6"/>
                  <a:gd name="T3" fmla="*/ 2 h 7"/>
                  <a:gd name="T4" fmla="*/ 5 w 6"/>
                  <a:gd name="T5" fmla="*/ 7 h 7"/>
                  <a:gd name="T6" fmla="*/ 6 w 6"/>
                  <a:gd name="T7" fmla="*/ 6 h 7"/>
                  <a:gd name="T8" fmla="*/ 2 w 6"/>
                  <a:gd name="T9" fmla="*/ 1 h 7"/>
                  <a:gd name="T10" fmla="*/ 1 w 6"/>
                  <a:gd name="T11" fmla="*/ 0 h 7"/>
                  <a:gd name="T12" fmla="*/ 0 w 6"/>
                  <a:gd name="T13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7">
                    <a:moveTo>
                      <a:pt x="0" y="1"/>
                    </a:moveTo>
                    <a:lnTo>
                      <a:pt x="1" y="2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" name="Freeform 171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" name="Freeform 172"/>
              <p:cNvSpPr>
                <a:spLocks/>
              </p:cNvSpPr>
              <p:nvPr/>
            </p:nvSpPr>
            <p:spPr bwMode="auto">
              <a:xfrm>
                <a:off x="4016376" y="4214813"/>
                <a:ext cx="1588" cy="3175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2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" name="Freeform 173"/>
              <p:cNvSpPr>
                <a:spLocks/>
              </p:cNvSpPr>
              <p:nvPr/>
            </p:nvSpPr>
            <p:spPr bwMode="auto">
              <a:xfrm>
                <a:off x="4016376" y="4213225"/>
                <a:ext cx="3175" cy="4763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3 h 3"/>
                  <a:gd name="T6" fmla="*/ 2 w 2"/>
                  <a:gd name="T7" fmla="*/ 1 h 3"/>
                  <a:gd name="T8" fmla="*/ 1 w 2"/>
                  <a:gd name="T9" fmla="*/ 0 h 3"/>
                  <a:gd name="T10" fmla="*/ 0 w 2"/>
                  <a:gd name="T11" fmla="*/ 1 h 3"/>
                  <a:gd name="T12" fmla="*/ 0 w 2"/>
                  <a:gd name="T13" fmla="*/ 3 h 3"/>
                  <a:gd name="T14" fmla="*/ 2 w 2"/>
                  <a:gd name="T15" fmla="*/ 1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" name="Freeform 174"/>
              <p:cNvSpPr>
                <a:spLocks/>
              </p:cNvSpPr>
              <p:nvPr/>
            </p:nvSpPr>
            <p:spPr bwMode="auto">
              <a:xfrm>
                <a:off x="4924426" y="4017963"/>
                <a:ext cx="12700" cy="0"/>
              </a:xfrm>
              <a:custGeom>
                <a:avLst/>
                <a:gdLst>
                  <a:gd name="T0" fmla="*/ 8 w 8"/>
                  <a:gd name="T1" fmla="*/ 0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" name="Line 175"/>
              <p:cNvSpPr>
                <a:spLocks noChangeShapeType="1"/>
              </p:cNvSpPr>
              <p:nvPr/>
            </p:nvSpPr>
            <p:spPr bwMode="auto">
              <a:xfrm flipH="1">
                <a:off x="4924426" y="4017963"/>
                <a:ext cx="1270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" name="Rectangle 176"/>
              <p:cNvSpPr>
                <a:spLocks noChangeArrowheads="1"/>
              </p:cNvSpPr>
              <p:nvPr/>
            </p:nvSpPr>
            <p:spPr bwMode="auto">
              <a:xfrm>
                <a:off x="4924426" y="4016375"/>
                <a:ext cx="12700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" name="Freeform 177"/>
              <p:cNvSpPr>
                <a:spLocks/>
              </p:cNvSpPr>
              <p:nvPr/>
            </p:nvSpPr>
            <p:spPr bwMode="auto">
              <a:xfrm>
                <a:off x="4924426" y="4016375"/>
                <a:ext cx="12700" cy="1588"/>
              </a:xfrm>
              <a:custGeom>
                <a:avLst/>
                <a:gdLst>
                  <a:gd name="T0" fmla="*/ 8 w 8"/>
                  <a:gd name="T1" fmla="*/ 0 h 1"/>
                  <a:gd name="T2" fmla="*/ 0 w 8"/>
                  <a:gd name="T3" fmla="*/ 0 h 1"/>
                  <a:gd name="T4" fmla="*/ 0 w 8"/>
                  <a:gd name="T5" fmla="*/ 1 h 1"/>
                  <a:gd name="T6" fmla="*/ 8 w 8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" name="Freeform 198"/>
              <p:cNvSpPr>
                <a:spLocks/>
              </p:cNvSpPr>
              <p:nvPr/>
            </p:nvSpPr>
            <p:spPr bwMode="auto">
              <a:xfrm>
                <a:off x="6742113" y="3178175"/>
                <a:ext cx="9525" cy="6350"/>
              </a:xfrm>
              <a:custGeom>
                <a:avLst/>
                <a:gdLst>
                  <a:gd name="T0" fmla="*/ 0 w 6"/>
                  <a:gd name="T1" fmla="*/ 0 h 4"/>
                  <a:gd name="T2" fmla="*/ 1 w 6"/>
                  <a:gd name="T3" fmla="*/ 1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1" y="1"/>
                    </a:lnTo>
                    <a:lnTo>
                      <a:pt x="6" y="4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" name="Freeform 204"/>
              <p:cNvSpPr>
                <a:spLocks/>
              </p:cNvSpPr>
              <p:nvPr/>
            </p:nvSpPr>
            <p:spPr bwMode="auto">
              <a:xfrm>
                <a:off x="6761163" y="3209925"/>
                <a:ext cx="6350" cy="12700"/>
              </a:xfrm>
              <a:custGeom>
                <a:avLst/>
                <a:gdLst>
                  <a:gd name="T0" fmla="*/ 4 w 4"/>
                  <a:gd name="T1" fmla="*/ 0 h 8"/>
                  <a:gd name="T2" fmla="*/ 3 w 4"/>
                  <a:gd name="T3" fmla="*/ 3 h 8"/>
                  <a:gd name="T4" fmla="*/ 1 w 4"/>
                  <a:gd name="T5" fmla="*/ 6 h 8"/>
                  <a:gd name="T6" fmla="*/ 0 w 4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8">
                    <a:moveTo>
                      <a:pt x="4" y="0"/>
                    </a:moveTo>
                    <a:lnTo>
                      <a:pt x="3" y="3"/>
                    </a:lnTo>
                    <a:lnTo>
                      <a:pt x="1" y="6"/>
                    </a:lnTo>
                    <a:lnTo>
                      <a:pt x="0" y="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" name="Freeform 207"/>
              <p:cNvSpPr>
                <a:spLocks/>
              </p:cNvSpPr>
              <p:nvPr/>
            </p:nvSpPr>
            <p:spPr bwMode="auto">
              <a:xfrm>
                <a:off x="6761163" y="3235325"/>
                <a:ext cx="0" cy="12700"/>
              </a:xfrm>
              <a:custGeom>
                <a:avLst/>
                <a:gdLst>
                  <a:gd name="T0" fmla="*/ 0 h 8"/>
                  <a:gd name="T1" fmla="*/ 8 h 8"/>
                  <a:gd name="T2" fmla="*/ 0 h 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8">
                    <a:moveTo>
                      <a:pt x="0" y="0"/>
                    </a:move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Line 208"/>
              <p:cNvSpPr>
                <a:spLocks noChangeShapeType="1"/>
              </p:cNvSpPr>
              <p:nvPr/>
            </p:nvSpPr>
            <p:spPr bwMode="auto">
              <a:xfrm>
                <a:off x="6761163" y="3235325"/>
                <a:ext cx="0" cy="1270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Freeform 211"/>
              <p:cNvSpPr>
                <a:spLocks/>
              </p:cNvSpPr>
              <p:nvPr/>
            </p:nvSpPr>
            <p:spPr bwMode="auto">
              <a:xfrm>
                <a:off x="6761163" y="3259138"/>
                <a:ext cx="1588" cy="14288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6 h 9"/>
                  <a:gd name="T4" fmla="*/ 1 w 1"/>
                  <a:gd name="T5" fmla="*/ 9 h 9"/>
                  <a:gd name="T6" fmla="*/ 0 w 1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lnTo>
                      <a:pt x="0" y="6"/>
                    </a:lnTo>
                    <a:lnTo>
                      <a:pt x="1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Freeform 212"/>
              <p:cNvSpPr>
                <a:spLocks/>
              </p:cNvSpPr>
              <p:nvPr/>
            </p:nvSpPr>
            <p:spPr bwMode="auto">
              <a:xfrm>
                <a:off x="6761163" y="3259138"/>
                <a:ext cx="1588" cy="14288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6 h 9"/>
                  <a:gd name="T4" fmla="*/ 1 w 1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lnTo>
                      <a:pt x="0" y="6"/>
                    </a:lnTo>
                    <a:lnTo>
                      <a:pt x="1" y="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Freeform 214"/>
              <p:cNvSpPr>
                <a:spLocks/>
              </p:cNvSpPr>
              <p:nvPr/>
            </p:nvSpPr>
            <p:spPr bwMode="auto">
              <a:xfrm>
                <a:off x="6770688" y="3282950"/>
                <a:ext cx="0" cy="1588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Line 215"/>
              <p:cNvSpPr>
                <a:spLocks noChangeShapeType="1"/>
              </p:cNvSpPr>
              <p:nvPr/>
            </p:nvSpPr>
            <p:spPr bwMode="auto">
              <a:xfrm>
                <a:off x="6770688" y="3282950"/>
                <a:ext cx="0" cy="1588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Rectangle 216"/>
              <p:cNvSpPr>
                <a:spLocks noChangeArrowheads="1"/>
              </p:cNvSpPr>
              <p:nvPr/>
            </p:nvSpPr>
            <p:spPr bwMode="auto">
              <a:xfrm>
                <a:off x="6767513" y="3282950"/>
                <a:ext cx="3175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Freeform 217"/>
              <p:cNvSpPr>
                <a:spLocks/>
              </p:cNvSpPr>
              <p:nvPr/>
            </p:nvSpPr>
            <p:spPr bwMode="auto">
              <a:xfrm>
                <a:off x="6767513" y="3282950"/>
                <a:ext cx="3175" cy="1588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2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Line 218"/>
              <p:cNvSpPr>
                <a:spLocks noChangeShapeType="1"/>
              </p:cNvSpPr>
              <p:nvPr/>
            </p:nvSpPr>
            <p:spPr bwMode="auto">
              <a:xfrm>
                <a:off x="7075488" y="2690813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Line 219"/>
              <p:cNvSpPr>
                <a:spLocks noChangeShapeType="1"/>
              </p:cNvSpPr>
              <p:nvPr/>
            </p:nvSpPr>
            <p:spPr bwMode="auto">
              <a:xfrm>
                <a:off x="7075488" y="2690813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Freeform 221"/>
              <p:cNvSpPr>
                <a:spLocks/>
              </p:cNvSpPr>
              <p:nvPr/>
            </p:nvSpPr>
            <p:spPr bwMode="auto">
              <a:xfrm>
                <a:off x="7385050" y="2890838"/>
                <a:ext cx="12700" cy="1588"/>
              </a:xfrm>
              <a:custGeom>
                <a:avLst/>
                <a:gdLst>
                  <a:gd name="T0" fmla="*/ 0 w 8"/>
                  <a:gd name="T1" fmla="*/ 1 h 1"/>
                  <a:gd name="T2" fmla="*/ 6 w 8"/>
                  <a:gd name="T3" fmla="*/ 0 h 1"/>
                  <a:gd name="T4" fmla="*/ 8 w 8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0" y="1"/>
                    </a:moveTo>
                    <a:lnTo>
                      <a:pt x="6" y="0"/>
                    </a:lnTo>
                    <a:lnTo>
                      <a:pt x="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Freeform 226"/>
              <p:cNvSpPr>
                <a:spLocks/>
              </p:cNvSpPr>
              <p:nvPr/>
            </p:nvSpPr>
            <p:spPr bwMode="auto">
              <a:xfrm>
                <a:off x="7759700" y="3405188"/>
                <a:ext cx="0" cy="11113"/>
              </a:xfrm>
              <a:custGeom>
                <a:avLst/>
                <a:gdLst>
                  <a:gd name="T0" fmla="*/ 7 h 7"/>
                  <a:gd name="T1" fmla="*/ 5 h 7"/>
                  <a:gd name="T2" fmla="*/ 0 h 7"/>
                  <a:gd name="T3" fmla="*/ 7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5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Freeform 227"/>
              <p:cNvSpPr>
                <a:spLocks/>
              </p:cNvSpPr>
              <p:nvPr/>
            </p:nvSpPr>
            <p:spPr bwMode="auto">
              <a:xfrm>
                <a:off x="7759700" y="3405188"/>
                <a:ext cx="0" cy="11113"/>
              </a:xfrm>
              <a:custGeom>
                <a:avLst/>
                <a:gdLst>
                  <a:gd name="T0" fmla="*/ 7 h 7"/>
                  <a:gd name="T1" fmla="*/ 5 h 7"/>
                  <a:gd name="T2" fmla="*/ 0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Freeform 233"/>
              <p:cNvSpPr>
                <a:spLocks/>
              </p:cNvSpPr>
              <p:nvPr/>
            </p:nvSpPr>
            <p:spPr bwMode="auto">
              <a:xfrm>
                <a:off x="7777163" y="3384550"/>
                <a:ext cx="12700" cy="1588"/>
              </a:xfrm>
              <a:custGeom>
                <a:avLst/>
                <a:gdLst>
                  <a:gd name="T0" fmla="*/ 0 w 8"/>
                  <a:gd name="T1" fmla="*/ 0 h 1"/>
                  <a:gd name="T2" fmla="*/ 7 w 8"/>
                  <a:gd name="T3" fmla="*/ 1 h 1"/>
                  <a:gd name="T4" fmla="*/ 8 w 8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7" y="1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Freeform 247"/>
              <p:cNvSpPr>
                <a:spLocks/>
              </p:cNvSpPr>
              <p:nvPr/>
            </p:nvSpPr>
            <p:spPr bwMode="auto">
              <a:xfrm>
                <a:off x="5661025" y="2625725"/>
                <a:ext cx="9525" cy="9525"/>
              </a:xfrm>
              <a:custGeom>
                <a:avLst/>
                <a:gdLst>
                  <a:gd name="T0" fmla="*/ 6 w 6"/>
                  <a:gd name="T1" fmla="*/ 0 h 6"/>
                  <a:gd name="T2" fmla="*/ 3 w 6"/>
                  <a:gd name="T3" fmla="*/ 4 h 6"/>
                  <a:gd name="T4" fmla="*/ 0 w 6"/>
                  <a:gd name="T5" fmla="*/ 6 h 6"/>
                  <a:gd name="T6" fmla="*/ 6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3" y="4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Freeform 248"/>
              <p:cNvSpPr>
                <a:spLocks/>
              </p:cNvSpPr>
              <p:nvPr/>
            </p:nvSpPr>
            <p:spPr bwMode="auto">
              <a:xfrm>
                <a:off x="5661025" y="2625725"/>
                <a:ext cx="9525" cy="9525"/>
              </a:xfrm>
              <a:custGeom>
                <a:avLst/>
                <a:gdLst>
                  <a:gd name="T0" fmla="*/ 6 w 6"/>
                  <a:gd name="T1" fmla="*/ 0 h 6"/>
                  <a:gd name="T2" fmla="*/ 3 w 6"/>
                  <a:gd name="T3" fmla="*/ 4 h 6"/>
                  <a:gd name="T4" fmla="*/ 0 w 6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3" y="4"/>
                    </a:lnTo>
                    <a:lnTo>
                      <a:pt x="0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Freeform 249"/>
              <p:cNvSpPr>
                <a:spLocks/>
              </p:cNvSpPr>
              <p:nvPr/>
            </p:nvSpPr>
            <p:spPr bwMode="auto">
              <a:xfrm>
                <a:off x="5661025" y="2625725"/>
                <a:ext cx="11113" cy="11113"/>
              </a:xfrm>
              <a:custGeom>
                <a:avLst/>
                <a:gdLst>
                  <a:gd name="T0" fmla="*/ 6 w 7"/>
                  <a:gd name="T1" fmla="*/ 0 h 7"/>
                  <a:gd name="T2" fmla="*/ 2 w 7"/>
                  <a:gd name="T3" fmla="*/ 2 h 7"/>
                  <a:gd name="T4" fmla="*/ 0 w 7"/>
                  <a:gd name="T5" fmla="*/ 6 h 7"/>
                  <a:gd name="T6" fmla="*/ 1 w 7"/>
                  <a:gd name="T7" fmla="*/ 7 h 7"/>
                  <a:gd name="T8" fmla="*/ 3 w 7"/>
                  <a:gd name="T9" fmla="*/ 4 h 7"/>
                  <a:gd name="T10" fmla="*/ 7 w 7"/>
                  <a:gd name="T11" fmla="*/ 1 h 7"/>
                  <a:gd name="T12" fmla="*/ 6 w 7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6" y="0"/>
                    </a:moveTo>
                    <a:lnTo>
                      <a:pt x="2" y="2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7" y="1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Freeform 250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4 w 4"/>
                  <a:gd name="T3" fmla="*/ 6 h 9"/>
                  <a:gd name="T4" fmla="*/ 4 w 4"/>
                  <a:gd name="T5" fmla="*/ 9 h 9"/>
                  <a:gd name="T6" fmla="*/ 0 w 4"/>
                  <a:gd name="T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4" y="6"/>
                    </a:lnTo>
                    <a:lnTo>
                      <a:pt x="4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Freeform 251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4 w 4"/>
                  <a:gd name="T3" fmla="*/ 6 h 9"/>
                  <a:gd name="T4" fmla="*/ 4 w 4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4" y="6"/>
                    </a:lnTo>
                    <a:lnTo>
                      <a:pt x="4" y="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Freeform 252"/>
              <p:cNvSpPr>
                <a:spLocks/>
              </p:cNvSpPr>
              <p:nvPr/>
            </p:nvSpPr>
            <p:spPr bwMode="auto">
              <a:xfrm>
                <a:off x="6275388" y="4587875"/>
                <a:ext cx="6350" cy="14288"/>
              </a:xfrm>
              <a:custGeom>
                <a:avLst/>
                <a:gdLst>
                  <a:gd name="T0" fmla="*/ 0 w 4"/>
                  <a:gd name="T1" fmla="*/ 0 h 9"/>
                  <a:gd name="T2" fmla="*/ 3 w 4"/>
                  <a:gd name="T3" fmla="*/ 6 h 9"/>
                  <a:gd name="T4" fmla="*/ 3 w 4"/>
                  <a:gd name="T5" fmla="*/ 9 h 9"/>
                  <a:gd name="T6" fmla="*/ 4 w 4"/>
                  <a:gd name="T7" fmla="*/ 9 h 9"/>
                  <a:gd name="T8" fmla="*/ 4 w 4"/>
                  <a:gd name="T9" fmla="*/ 6 h 9"/>
                  <a:gd name="T10" fmla="*/ 4 w 4"/>
                  <a:gd name="T11" fmla="*/ 6 h 9"/>
                  <a:gd name="T12" fmla="*/ 2 w 4"/>
                  <a:gd name="T13" fmla="*/ 0 h 9"/>
                  <a:gd name="T14" fmla="*/ 0 w 4"/>
                  <a:gd name="T1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9">
                    <a:moveTo>
                      <a:pt x="0" y="0"/>
                    </a:moveTo>
                    <a:lnTo>
                      <a:pt x="3" y="6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Freeform 253"/>
              <p:cNvSpPr>
                <a:spLocks/>
              </p:cNvSpPr>
              <p:nvPr/>
            </p:nvSpPr>
            <p:spPr bwMode="auto">
              <a:xfrm>
                <a:off x="6284913" y="4611688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3 h 7"/>
                  <a:gd name="T4" fmla="*/ 4 w 4"/>
                  <a:gd name="T5" fmla="*/ 7 h 7"/>
                  <a:gd name="T6" fmla="*/ 0 w 4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3"/>
                    </a:lnTo>
                    <a:lnTo>
                      <a:pt x="4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Freeform 254"/>
              <p:cNvSpPr>
                <a:spLocks/>
              </p:cNvSpPr>
              <p:nvPr/>
            </p:nvSpPr>
            <p:spPr bwMode="auto">
              <a:xfrm>
                <a:off x="6284913" y="4611688"/>
                <a:ext cx="6350" cy="11113"/>
              </a:xfrm>
              <a:custGeom>
                <a:avLst/>
                <a:gdLst>
                  <a:gd name="T0" fmla="*/ 0 w 4"/>
                  <a:gd name="T1" fmla="*/ 0 h 7"/>
                  <a:gd name="T2" fmla="*/ 0 w 4"/>
                  <a:gd name="T3" fmla="*/ 3 h 7"/>
                  <a:gd name="T4" fmla="*/ 4 w 4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lnTo>
                      <a:pt x="0" y="3"/>
                    </a:lnTo>
                    <a:lnTo>
                      <a:pt x="4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Freeform 255"/>
              <p:cNvSpPr>
                <a:spLocks/>
              </p:cNvSpPr>
              <p:nvPr/>
            </p:nvSpPr>
            <p:spPr bwMode="auto">
              <a:xfrm>
                <a:off x="6283325" y="4611688"/>
                <a:ext cx="7938" cy="12700"/>
              </a:xfrm>
              <a:custGeom>
                <a:avLst/>
                <a:gdLst>
                  <a:gd name="T0" fmla="*/ 0 w 5"/>
                  <a:gd name="T1" fmla="*/ 0 h 8"/>
                  <a:gd name="T2" fmla="*/ 0 w 5"/>
                  <a:gd name="T3" fmla="*/ 3 h 8"/>
                  <a:gd name="T4" fmla="*/ 0 w 5"/>
                  <a:gd name="T5" fmla="*/ 3 h 8"/>
                  <a:gd name="T6" fmla="*/ 4 w 5"/>
                  <a:gd name="T7" fmla="*/ 8 h 8"/>
                  <a:gd name="T8" fmla="*/ 5 w 5"/>
                  <a:gd name="T9" fmla="*/ 7 h 8"/>
                  <a:gd name="T10" fmla="*/ 1 w 5"/>
                  <a:gd name="T11" fmla="*/ 3 h 8"/>
                  <a:gd name="T12" fmla="*/ 1 w 5"/>
                  <a:gd name="T13" fmla="*/ 0 h 8"/>
                  <a:gd name="T14" fmla="*/ 0 w 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4" y="8"/>
                    </a:lnTo>
                    <a:lnTo>
                      <a:pt x="5" y="7"/>
                    </a:lnTo>
                    <a:lnTo>
                      <a:pt x="1" y="3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Freeform 256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Line 257"/>
              <p:cNvSpPr>
                <a:spLocks noChangeShapeType="1"/>
              </p:cNvSpPr>
              <p:nvPr/>
            </p:nvSpPr>
            <p:spPr bwMode="auto">
              <a:xfrm>
                <a:off x="6299200" y="4632325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Freeform 258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1 h 6"/>
                  <a:gd name="T2" fmla="*/ 6 w 6"/>
                  <a:gd name="T3" fmla="*/ 6 h 6"/>
                  <a:gd name="T4" fmla="*/ 6 w 6"/>
                  <a:gd name="T5" fmla="*/ 6 h 6"/>
                  <a:gd name="T6" fmla="*/ 0 w 6"/>
                  <a:gd name="T7" fmla="*/ 0 h 6"/>
                  <a:gd name="T8" fmla="*/ 0 w 6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1"/>
                    </a:move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Freeform 259"/>
              <p:cNvSpPr>
                <a:spLocks/>
              </p:cNvSpPr>
              <p:nvPr/>
            </p:nvSpPr>
            <p:spPr bwMode="auto">
              <a:xfrm>
                <a:off x="6299200" y="4632325"/>
                <a:ext cx="9525" cy="9525"/>
              </a:xfrm>
              <a:custGeom>
                <a:avLst/>
                <a:gdLst>
                  <a:gd name="T0" fmla="*/ 0 w 6"/>
                  <a:gd name="T1" fmla="*/ 1 h 6"/>
                  <a:gd name="T2" fmla="*/ 6 w 6"/>
                  <a:gd name="T3" fmla="*/ 6 h 6"/>
                  <a:gd name="T4" fmla="*/ 6 w 6"/>
                  <a:gd name="T5" fmla="*/ 6 h 6"/>
                  <a:gd name="T6" fmla="*/ 0 w 6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0" y="1"/>
                    </a:moveTo>
                    <a:lnTo>
                      <a:pt x="6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Freeform 260"/>
              <p:cNvSpPr>
                <a:spLocks/>
              </p:cNvSpPr>
              <p:nvPr/>
            </p:nvSpPr>
            <p:spPr bwMode="auto">
              <a:xfrm>
                <a:off x="6319838" y="4645025"/>
                <a:ext cx="11113" cy="6350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4 h 4"/>
                  <a:gd name="T6" fmla="*/ 0 w 7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Freeform 261"/>
              <p:cNvSpPr>
                <a:spLocks/>
              </p:cNvSpPr>
              <p:nvPr/>
            </p:nvSpPr>
            <p:spPr bwMode="auto">
              <a:xfrm>
                <a:off x="6319838" y="4645025"/>
                <a:ext cx="11113" cy="6350"/>
              </a:xfrm>
              <a:custGeom>
                <a:avLst/>
                <a:gdLst>
                  <a:gd name="T0" fmla="*/ 0 w 7"/>
                  <a:gd name="T1" fmla="*/ 0 h 4"/>
                  <a:gd name="T2" fmla="*/ 1 w 7"/>
                  <a:gd name="T3" fmla="*/ 1 h 4"/>
                  <a:gd name="T4" fmla="*/ 7 w 7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1" y="1"/>
                    </a:lnTo>
                    <a:lnTo>
                      <a:pt x="7" y="4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Freeform 262"/>
              <p:cNvSpPr>
                <a:spLocks/>
              </p:cNvSpPr>
              <p:nvPr/>
            </p:nvSpPr>
            <p:spPr bwMode="auto">
              <a:xfrm>
                <a:off x="6319838" y="464343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1 w 7"/>
                  <a:gd name="T3" fmla="*/ 2 h 6"/>
                  <a:gd name="T4" fmla="*/ 6 w 7"/>
                  <a:gd name="T5" fmla="*/ 6 h 6"/>
                  <a:gd name="T6" fmla="*/ 7 w 7"/>
                  <a:gd name="T7" fmla="*/ 5 h 6"/>
                  <a:gd name="T8" fmla="*/ 2 w 7"/>
                  <a:gd name="T9" fmla="*/ 1 h 6"/>
                  <a:gd name="T10" fmla="*/ 0 w 7"/>
                  <a:gd name="T11" fmla="*/ 0 h 6"/>
                  <a:gd name="T12" fmla="*/ 0 w 7"/>
                  <a:gd name="T13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1" y="2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Freeform 263"/>
              <p:cNvSpPr>
                <a:spLocks/>
              </p:cNvSpPr>
              <p:nvPr/>
            </p:nvSpPr>
            <p:spPr bwMode="auto">
              <a:xfrm>
                <a:off x="6340475" y="4660900"/>
                <a:ext cx="9525" cy="6350"/>
              </a:xfrm>
              <a:custGeom>
                <a:avLst/>
                <a:gdLst>
                  <a:gd name="T0" fmla="*/ 0 w 6"/>
                  <a:gd name="T1" fmla="*/ 0 h 4"/>
                  <a:gd name="T2" fmla="*/ 6 w 6"/>
                  <a:gd name="T3" fmla="*/ 4 h 4"/>
                  <a:gd name="T4" fmla="*/ 0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6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Line 264"/>
              <p:cNvSpPr>
                <a:spLocks noChangeShapeType="1"/>
              </p:cNvSpPr>
              <p:nvPr/>
            </p:nvSpPr>
            <p:spPr bwMode="auto">
              <a:xfrm>
                <a:off x="6340475" y="4660900"/>
                <a:ext cx="9525" cy="635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Freeform 265"/>
              <p:cNvSpPr>
                <a:spLocks/>
              </p:cNvSpPr>
              <p:nvPr/>
            </p:nvSpPr>
            <p:spPr bwMode="auto">
              <a:xfrm>
                <a:off x="6338888" y="4660900"/>
                <a:ext cx="11113" cy="7938"/>
              </a:xfrm>
              <a:custGeom>
                <a:avLst/>
                <a:gdLst>
                  <a:gd name="T0" fmla="*/ 0 w 7"/>
                  <a:gd name="T1" fmla="*/ 0 h 5"/>
                  <a:gd name="T2" fmla="*/ 6 w 7"/>
                  <a:gd name="T3" fmla="*/ 5 h 5"/>
                  <a:gd name="T4" fmla="*/ 7 w 7"/>
                  <a:gd name="T5" fmla="*/ 4 h 5"/>
                  <a:gd name="T6" fmla="*/ 1 w 7"/>
                  <a:gd name="T7" fmla="*/ 0 h 5"/>
                  <a:gd name="T8" fmla="*/ 0 w 7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6" y="5"/>
                    </a:lnTo>
                    <a:lnTo>
                      <a:pt x="7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Freeform 266"/>
              <p:cNvSpPr>
                <a:spLocks/>
              </p:cNvSpPr>
              <p:nvPr/>
            </p:nvSpPr>
            <p:spPr bwMode="auto">
              <a:xfrm>
                <a:off x="6338888" y="4660900"/>
                <a:ext cx="11113" cy="7938"/>
              </a:xfrm>
              <a:custGeom>
                <a:avLst/>
                <a:gdLst>
                  <a:gd name="T0" fmla="*/ 0 w 7"/>
                  <a:gd name="T1" fmla="*/ 0 h 5"/>
                  <a:gd name="T2" fmla="*/ 6 w 7"/>
                  <a:gd name="T3" fmla="*/ 5 h 5"/>
                  <a:gd name="T4" fmla="*/ 7 w 7"/>
                  <a:gd name="T5" fmla="*/ 4 h 5"/>
                  <a:gd name="T6" fmla="*/ 1 w 7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lnTo>
                      <a:pt x="6" y="5"/>
                    </a:lnTo>
                    <a:lnTo>
                      <a:pt x="7" y="4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Freeform 267"/>
              <p:cNvSpPr>
                <a:spLocks/>
              </p:cNvSpPr>
              <p:nvPr/>
            </p:nvSpPr>
            <p:spPr bwMode="auto">
              <a:xfrm>
                <a:off x="6359525" y="4675188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Line 268"/>
              <p:cNvSpPr>
                <a:spLocks noChangeShapeType="1"/>
              </p:cNvSpPr>
              <p:nvPr/>
            </p:nvSpPr>
            <p:spPr bwMode="auto">
              <a:xfrm>
                <a:off x="6359525" y="4675188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Freeform 269"/>
              <p:cNvSpPr>
                <a:spLocks/>
              </p:cNvSpPr>
              <p:nvPr/>
            </p:nvSpPr>
            <p:spPr bwMode="auto">
              <a:xfrm>
                <a:off x="6357938" y="46751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6 w 7"/>
                  <a:gd name="T3" fmla="*/ 6 h 6"/>
                  <a:gd name="T4" fmla="*/ 7 w 7"/>
                  <a:gd name="T5" fmla="*/ 5 h 6"/>
                  <a:gd name="T6" fmla="*/ 1 w 7"/>
                  <a:gd name="T7" fmla="*/ 0 h 6"/>
                  <a:gd name="T8" fmla="*/ 0 w 7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6" y="6"/>
                    </a:lnTo>
                    <a:lnTo>
                      <a:pt x="7" y="5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Freeform 270"/>
              <p:cNvSpPr>
                <a:spLocks/>
              </p:cNvSpPr>
              <p:nvPr/>
            </p:nvSpPr>
            <p:spPr bwMode="auto">
              <a:xfrm>
                <a:off x="6357938" y="4675188"/>
                <a:ext cx="11113" cy="9525"/>
              </a:xfrm>
              <a:custGeom>
                <a:avLst/>
                <a:gdLst>
                  <a:gd name="T0" fmla="*/ 0 w 7"/>
                  <a:gd name="T1" fmla="*/ 1 h 6"/>
                  <a:gd name="T2" fmla="*/ 6 w 7"/>
                  <a:gd name="T3" fmla="*/ 6 h 6"/>
                  <a:gd name="T4" fmla="*/ 7 w 7"/>
                  <a:gd name="T5" fmla="*/ 5 h 6"/>
                  <a:gd name="T6" fmla="*/ 1 w 7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0" y="1"/>
                    </a:moveTo>
                    <a:lnTo>
                      <a:pt x="6" y="6"/>
                    </a:lnTo>
                    <a:lnTo>
                      <a:pt x="7" y="5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Freeform 271"/>
              <p:cNvSpPr>
                <a:spLocks/>
              </p:cNvSpPr>
              <p:nvPr/>
            </p:nvSpPr>
            <p:spPr bwMode="auto">
              <a:xfrm>
                <a:off x="6378575" y="4692650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6 w 6"/>
                  <a:gd name="T3" fmla="*/ 6 h 6"/>
                  <a:gd name="T4" fmla="*/ 0 w 6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6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Line 272"/>
              <p:cNvSpPr>
                <a:spLocks noChangeShapeType="1"/>
              </p:cNvSpPr>
              <p:nvPr/>
            </p:nvSpPr>
            <p:spPr bwMode="auto">
              <a:xfrm>
                <a:off x="6378575" y="4692650"/>
                <a:ext cx="9525" cy="9525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Freeform 273"/>
              <p:cNvSpPr>
                <a:spLocks/>
              </p:cNvSpPr>
              <p:nvPr/>
            </p:nvSpPr>
            <p:spPr bwMode="auto">
              <a:xfrm>
                <a:off x="6376988" y="4691063"/>
                <a:ext cx="11113" cy="11113"/>
              </a:xfrm>
              <a:custGeom>
                <a:avLst/>
                <a:gdLst>
                  <a:gd name="T0" fmla="*/ 0 w 7"/>
                  <a:gd name="T1" fmla="*/ 1 h 7"/>
                  <a:gd name="T2" fmla="*/ 6 w 7"/>
                  <a:gd name="T3" fmla="*/ 7 h 7"/>
                  <a:gd name="T4" fmla="*/ 7 w 7"/>
                  <a:gd name="T5" fmla="*/ 6 h 7"/>
                  <a:gd name="T6" fmla="*/ 1 w 7"/>
                  <a:gd name="T7" fmla="*/ 0 h 7"/>
                  <a:gd name="T8" fmla="*/ 0 w 7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7">
                    <a:moveTo>
                      <a:pt x="0" y="1"/>
                    </a:moveTo>
                    <a:lnTo>
                      <a:pt x="6" y="7"/>
                    </a:lnTo>
                    <a:lnTo>
                      <a:pt x="7" y="6"/>
                    </a:lnTo>
                    <a:lnTo>
                      <a:pt x="1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Freeform 274"/>
              <p:cNvSpPr>
                <a:spLocks/>
              </p:cNvSpPr>
              <p:nvPr/>
            </p:nvSpPr>
            <p:spPr bwMode="auto">
              <a:xfrm>
                <a:off x="6376988" y="4691063"/>
                <a:ext cx="11113" cy="11113"/>
              </a:xfrm>
              <a:custGeom>
                <a:avLst/>
                <a:gdLst>
                  <a:gd name="T0" fmla="*/ 0 w 7"/>
                  <a:gd name="T1" fmla="*/ 1 h 7"/>
                  <a:gd name="T2" fmla="*/ 6 w 7"/>
                  <a:gd name="T3" fmla="*/ 7 h 7"/>
                  <a:gd name="T4" fmla="*/ 7 w 7"/>
                  <a:gd name="T5" fmla="*/ 6 h 7"/>
                  <a:gd name="T6" fmla="*/ 1 w 7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7">
                    <a:moveTo>
                      <a:pt x="0" y="1"/>
                    </a:moveTo>
                    <a:lnTo>
                      <a:pt x="6" y="7"/>
                    </a:lnTo>
                    <a:lnTo>
                      <a:pt x="7" y="6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Freeform 275"/>
              <p:cNvSpPr>
                <a:spLocks/>
              </p:cNvSpPr>
              <p:nvPr/>
            </p:nvSpPr>
            <p:spPr bwMode="auto">
              <a:xfrm>
                <a:off x="6392863" y="4713288"/>
                <a:ext cx="11113" cy="3175"/>
              </a:xfrm>
              <a:custGeom>
                <a:avLst/>
                <a:gdLst>
                  <a:gd name="T0" fmla="*/ 0 w 7"/>
                  <a:gd name="T1" fmla="*/ 0 h 2"/>
                  <a:gd name="T2" fmla="*/ 4 w 7"/>
                  <a:gd name="T3" fmla="*/ 1 h 2"/>
                  <a:gd name="T4" fmla="*/ 7 w 7"/>
                  <a:gd name="T5" fmla="*/ 2 h 2"/>
                  <a:gd name="T6" fmla="*/ 0 w 7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4" y="1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Freeform 276"/>
              <p:cNvSpPr>
                <a:spLocks/>
              </p:cNvSpPr>
              <p:nvPr/>
            </p:nvSpPr>
            <p:spPr bwMode="auto">
              <a:xfrm>
                <a:off x="6392863" y="4713288"/>
                <a:ext cx="11113" cy="3175"/>
              </a:xfrm>
              <a:custGeom>
                <a:avLst/>
                <a:gdLst>
                  <a:gd name="T0" fmla="*/ 0 w 7"/>
                  <a:gd name="T1" fmla="*/ 0 h 2"/>
                  <a:gd name="T2" fmla="*/ 4 w 7"/>
                  <a:gd name="T3" fmla="*/ 1 h 2"/>
                  <a:gd name="T4" fmla="*/ 7 w 7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4" y="1"/>
                    </a:lnTo>
                    <a:lnTo>
                      <a:pt x="7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Freeform 277"/>
              <p:cNvSpPr>
                <a:spLocks/>
              </p:cNvSpPr>
              <p:nvPr/>
            </p:nvSpPr>
            <p:spPr bwMode="auto">
              <a:xfrm>
                <a:off x="6392863" y="4711700"/>
                <a:ext cx="11113" cy="6350"/>
              </a:xfrm>
              <a:custGeom>
                <a:avLst/>
                <a:gdLst>
                  <a:gd name="T0" fmla="*/ 0 w 7"/>
                  <a:gd name="T1" fmla="*/ 1 h 4"/>
                  <a:gd name="T2" fmla="*/ 4 w 7"/>
                  <a:gd name="T3" fmla="*/ 3 h 4"/>
                  <a:gd name="T4" fmla="*/ 4 w 7"/>
                  <a:gd name="T5" fmla="*/ 3 h 4"/>
                  <a:gd name="T6" fmla="*/ 7 w 7"/>
                  <a:gd name="T7" fmla="*/ 4 h 4"/>
                  <a:gd name="T8" fmla="*/ 7 w 7"/>
                  <a:gd name="T9" fmla="*/ 3 h 4"/>
                  <a:gd name="T10" fmla="*/ 4 w 7"/>
                  <a:gd name="T11" fmla="*/ 2 h 4"/>
                  <a:gd name="T12" fmla="*/ 0 w 7"/>
                  <a:gd name="T13" fmla="*/ 0 h 4"/>
                  <a:gd name="T14" fmla="*/ 0 w 7"/>
                  <a:gd name="T1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4">
                    <a:moveTo>
                      <a:pt x="0" y="1"/>
                    </a:moveTo>
                    <a:lnTo>
                      <a:pt x="4" y="3"/>
                    </a:lnTo>
                    <a:lnTo>
                      <a:pt x="4" y="3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Freeform 278"/>
              <p:cNvSpPr>
                <a:spLocks/>
              </p:cNvSpPr>
              <p:nvPr/>
            </p:nvSpPr>
            <p:spPr bwMode="auto">
              <a:xfrm>
                <a:off x="6416675" y="4721225"/>
                <a:ext cx="12700" cy="1588"/>
              </a:xfrm>
              <a:custGeom>
                <a:avLst/>
                <a:gdLst>
                  <a:gd name="T0" fmla="*/ 0 w 8"/>
                  <a:gd name="T1" fmla="*/ 0 h 1"/>
                  <a:gd name="T2" fmla="*/ 2 w 8"/>
                  <a:gd name="T3" fmla="*/ 0 h 1"/>
                  <a:gd name="T4" fmla="*/ 8 w 8"/>
                  <a:gd name="T5" fmla="*/ 1 h 1"/>
                  <a:gd name="T6" fmla="*/ 0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2" y="0"/>
                    </a:lnTo>
                    <a:lnTo>
                      <a:pt x="8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Freeform 279"/>
              <p:cNvSpPr>
                <a:spLocks/>
              </p:cNvSpPr>
              <p:nvPr/>
            </p:nvSpPr>
            <p:spPr bwMode="auto">
              <a:xfrm>
                <a:off x="6416675" y="4721225"/>
                <a:ext cx="12700" cy="1588"/>
              </a:xfrm>
              <a:custGeom>
                <a:avLst/>
                <a:gdLst>
                  <a:gd name="T0" fmla="*/ 0 w 8"/>
                  <a:gd name="T1" fmla="*/ 0 h 1"/>
                  <a:gd name="T2" fmla="*/ 2 w 8"/>
                  <a:gd name="T3" fmla="*/ 0 h 1"/>
                  <a:gd name="T4" fmla="*/ 8 w 8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2" y="0"/>
                    </a:lnTo>
                    <a:lnTo>
                      <a:pt x="8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Freeform 280"/>
              <p:cNvSpPr>
                <a:spLocks/>
              </p:cNvSpPr>
              <p:nvPr/>
            </p:nvSpPr>
            <p:spPr bwMode="auto">
              <a:xfrm>
                <a:off x="6416675" y="4718050"/>
                <a:ext cx="12700" cy="6350"/>
              </a:xfrm>
              <a:custGeom>
                <a:avLst/>
                <a:gdLst>
                  <a:gd name="T0" fmla="*/ 0 w 8"/>
                  <a:gd name="T1" fmla="*/ 2 h 4"/>
                  <a:gd name="T2" fmla="*/ 2 w 8"/>
                  <a:gd name="T3" fmla="*/ 2 h 4"/>
                  <a:gd name="T4" fmla="*/ 8 w 8"/>
                  <a:gd name="T5" fmla="*/ 4 h 4"/>
                  <a:gd name="T6" fmla="*/ 8 w 8"/>
                  <a:gd name="T7" fmla="*/ 3 h 4"/>
                  <a:gd name="T8" fmla="*/ 2 w 8"/>
                  <a:gd name="T9" fmla="*/ 0 h 4"/>
                  <a:gd name="T10" fmla="*/ 0 w 8"/>
                  <a:gd name="T11" fmla="*/ 0 h 4"/>
                  <a:gd name="T12" fmla="*/ 0 w 8"/>
                  <a:gd name="T1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4">
                    <a:moveTo>
                      <a:pt x="0" y="2"/>
                    </a:moveTo>
                    <a:lnTo>
                      <a:pt x="2" y="2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Freeform 281"/>
              <p:cNvSpPr>
                <a:spLocks/>
              </p:cNvSpPr>
              <p:nvPr/>
            </p:nvSpPr>
            <p:spPr bwMode="auto">
              <a:xfrm>
                <a:off x="6440488" y="4730750"/>
                <a:ext cx="11113" cy="4763"/>
              </a:xfrm>
              <a:custGeom>
                <a:avLst/>
                <a:gdLst>
                  <a:gd name="T0" fmla="*/ 0 w 7"/>
                  <a:gd name="T1" fmla="*/ 0 h 3"/>
                  <a:gd name="T2" fmla="*/ 5 w 7"/>
                  <a:gd name="T3" fmla="*/ 2 h 3"/>
                  <a:gd name="T4" fmla="*/ 7 w 7"/>
                  <a:gd name="T5" fmla="*/ 3 h 3"/>
                  <a:gd name="T6" fmla="*/ 0 w 7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5" y="2"/>
                    </a:lnTo>
                    <a:lnTo>
                      <a:pt x="7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Freeform 282"/>
              <p:cNvSpPr>
                <a:spLocks/>
              </p:cNvSpPr>
              <p:nvPr/>
            </p:nvSpPr>
            <p:spPr bwMode="auto">
              <a:xfrm>
                <a:off x="6440488" y="4730750"/>
                <a:ext cx="11113" cy="4763"/>
              </a:xfrm>
              <a:custGeom>
                <a:avLst/>
                <a:gdLst>
                  <a:gd name="T0" fmla="*/ 0 w 7"/>
                  <a:gd name="T1" fmla="*/ 0 h 3"/>
                  <a:gd name="T2" fmla="*/ 5 w 7"/>
                  <a:gd name="T3" fmla="*/ 2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5" y="2"/>
                    </a:lnTo>
                    <a:lnTo>
                      <a:pt x="7" y="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Freeform 283"/>
              <p:cNvSpPr>
                <a:spLocks/>
              </p:cNvSpPr>
              <p:nvPr/>
            </p:nvSpPr>
            <p:spPr bwMode="auto">
              <a:xfrm>
                <a:off x="6440488" y="4727575"/>
                <a:ext cx="11113" cy="7938"/>
              </a:xfrm>
              <a:custGeom>
                <a:avLst/>
                <a:gdLst>
                  <a:gd name="T0" fmla="*/ 0 w 7"/>
                  <a:gd name="T1" fmla="*/ 2 h 5"/>
                  <a:gd name="T2" fmla="*/ 5 w 7"/>
                  <a:gd name="T3" fmla="*/ 5 h 5"/>
                  <a:gd name="T4" fmla="*/ 6 w 7"/>
                  <a:gd name="T5" fmla="*/ 5 h 5"/>
                  <a:gd name="T6" fmla="*/ 7 w 7"/>
                  <a:gd name="T7" fmla="*/ 5 h 5"/>
                  <a:gd name="T8" fmla="*/ 5 w 7"/>
                  <a:gd name="T9" fmla="*/ 4 h 5"/>
                  <a:gd name="T10" fmla="*/ 0 w 7"/>
                  <a:gd name="T11" fmla="*/ 0 h 5"/>
                  <a:gd name="T12" fmla="*/ 0 w 7"/>
                  <a:gd name="T13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lnTo>
                      <a:pt x="5" y="5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5" y="4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Freeform 284"/>
              <p:cNvSpPr>
                <a:spLocks/>
              </p:cNvSpPr>
              <p:nvPr/>
            </p:nvSpPr>
            <p:spPr bwMode="auto">
              <a:xfrm>
                <a:off x="6461125" y="4740275"/>
                <a:ext cx="14288" cy="0"/>
              </a:xfrm>
              <a:custGeom>
                <a:avLst/>
                <a:gdLst>
                  <a:gd name="T0" fmla="*/ 0 w 9"/>
                  <a:gd name="T1" fmla="*/ 9 w 9"/>
                  <a:gd name="T2" fmla="*/ 0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Line 285"/>
              <p:cNvSpPr>
                <a:spLocks noChangeShapeType="1"/>
              </p:cNvSpPr>
              <p:nvPr/>
            </p:nvSpPr>
            <p:spPr bwMode="auto">
              <a:xfrm>
                <a:off x="6461125" y="4740275"/>
                <a:ext cx="14288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Rectangle 286"/>
              <p:cNvSpPr>
                <a:spLocks noChangeArrowheads="1"/>
              </p:cNvSpPr>
              <p:nvPr/>
            </p:nvSpPr>
            <p:spPr bwMode="auto">
              <a:xfrm>
                <a:off x="6461125" y="4737100"/>
                <a:ext cx="14288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Freeform 287"/>
              <p:cNvSpPr>
                <a:spLocks/>
              </p:cNvSpPr>
              <p:nvPr/>
            </p:nvSpPr>
            <p:spPr bwMode="auto">
              <a:xfrm>
                <a:off x="6461125" y="4737100"/>
                <a:ext cx="14288" cy="3175"/>
              </a:xfrm>
              <a:custGeom>
                <a:avLst/>
                <a:gdLst>
                  <a:gd name="T0" fmla="*/ 0 w 9"/>
                  <a:gd name="T1" fmla="*/ 2 h 2"/>
                  <a:gd name="T2" fmla="*/ 9 w 9"/>
                  <a:gd name="T3" fmla="*/ 2 h 2"/>
                  <a:gd name="T4" fmla="*/ 9 w 9"/>
                  <a:gd name="T5" fmla="*/ 0 h 2"/>
                  <a:gd name="T6" fmla="*/ 0 w 9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Freeform 288"/>
              <p:cNvSpPr>
                <a:spLocks/>
              </p:cNvSpPr>
              <p:nvPr/>
            </p:nvSpPr>
            <p:spPr bwMode="auto">
              <a:xfrm>
                <a:off x="6488113" y="4737100"/>
                <a:ext cx="11113" cy="0"/>
              </a:xfrm>
              <a:custGeom>
                <a:avLst/>
                <a:gdLst>
                  <a:gd name="T0" fmla="*/ 0 w 7"/>
                  <a:gd name="T1" fmla="*/ 7 w 7"/>
                  <a:gd name="T2" fmla="*/ 0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Line 289"/>
              <p:cNvSpPr>
                <a:spLocks noChangeShapeType="1"/>
              </p:cNvSpPr>
              <p:nvPr/>
            </p:nvSpPr>
            <p:spPr bwMode="auto">
              <a:xfrm>
                <a:off x="6488113" y="4737100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Rectangle 290"/>
              <p:cNvSpPr>
                <a:spLocks noChangeArrowheads="1"/>
              </p:cNvSpPr>
              <p:nvPr/>
            </p:nvSpPr>
            <p:spPr bwMode="auto">
              <a:xfrm>
                <a:off x="6488113" y="4735513"/>
                <a:ext cx="11113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Freeform 291"/>
              <p:cNvSpPr>
                <a:spLocks/>
              </p:cNvSpPr>
              <p:nvPr/>
            </p:nvSpPr>
            <p:spPr bwMode="auto">
              <a:xfrm>
                <a:off x="6488113" y="4735513"/>
                <a:ext cx="11113" cy="1588"/>
              </a:xfrm>
              <a:custGeom>
                <a:avLst/>
                <a:gdLst>
                  <a:gd name="T0" fmla="*/ 0 w 7"/>
                  <a:gd name="T1" fmla="*/ 1 h 1"/>
                  <a:gd name="T2" fmla="*/ 7 w 7"/>
                  <a:gd name="T3" fmla="*/ 1 h 1"/>
                  <a:gd name="T4" fmla="*/ 7 w 7"/>
                  <a:gd name="T5" fmla="*/ 0 h 1"/>
                  <a:gd name="T6" fmla="*/ 0 w 7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Freeform 292"/>
              <p:cNvSpPr>
                <a:spLocks/>
              </p:cNvSpPr>
              <p:nvPr/>
            </p:nvSpPr>
            <p:spPr bwMode="auto">
              <a:xfrm>
                <a:off x="6511925" y="4733925"/>
                <a:ext cx="14288" cy="1588"/>
              </a:xfrm>
              <a:custGeom>
                <a:avLst/>
                <a:gdLst>
                  <a:gd name="T0" fmla="*/ 0 w 9"/>
                  <a:gd name="T1" fmla="*/ 1 h 1"/>
                  <a:gd name="T2" fmla="*/ 6 w 9"/>
                  <a:gd name="T3" fmla="*/ 1 h 1"/>
                  <a:gd name="T4" fmla="*/ 9 w 9"/>
                  <a:gd name="T5" fmla="*/ 0 h 1"/>
                  <a:gd name="T6" fmla="*/ 0 w 9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">
                    <a:moveTo>
                      <a:pt x="0" y="1"/>
                    </a:moveTo>
                    <a:lnTo>
                      <a:pt x="6" y="1"/>
                    </a:lnTo>
                    <a:lnTo>
                      <a:pt x="9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Freeform 293"/>
              <p:cNvSpPr>
                <a:spLocks/>
              </p:cNvSpPr>
              <p:nvPr/>
            </p:nvSpPr>
            <p:spPr bwMode="auto">
              <a:xfrm>
                <a:off x="6511925" y="4733925"/>
                <a:ext cx="14288" cy="1588"/>
              </a:xfrm>
              <a:custGeom>
                <a:avLst/>
                <a:gdLst>
                  <a:gd name="T0" fmla="*/ 0 w 9"/>
                  <a:gd name="T1" fmla="*/ 1 h 1"/>
                  <a:gd name="T2" fmla="*/ 6 w 9"/>
                  <a:gd name="T3" fmla="*/ 1 h 1"/>
                  <a:gd name="T4" fmla="*/ 9 w 9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">
                    <a:moveTo>
                      <a:pt x="0" y="1"/>
                    </a:moveTo>
                    <a:lnTo>
                      <a:pt x="6" y="1"/>
                    </a:lnTo>
                    <a:lnTo>
                      <a:pt x="9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Freeform 294"/>
              <p:cNvSpPr>
                <a:spLocks/>
              </p:cNvSpPr>
              <p:nvPr/>
            </p:nvSpPr>
            <p:spPr bwMode="auto">
              <a:xfrm>
                <a:off x="6511925" y="4733925"/>
                <a:ext cx="14288" cy="3175"/>
              </a:xfrm>
              <a:custGeom>
                <a:avLst/>
                <a:gdLst>
                  <a:gd name="T0" fmla="*/ 0 w 9"/>
                  <a:gd name="T1" fmla="*/ 2 h 2"/>
                  <a:gd name="T2" fmla="*/ 6 w 9"/>
                  <a:gd name="T3" fmla="*/ 2 h 2"/>
                  <a:gd name="T4" fmla="*/ 6 w 9"/>
                  <a:gd name="T5" fmla="*/ 2 h 2"/>
                  <a:gd name="T6" fmla="*/ 9 w 9"/>
                  <a:gd name="T7" fmla="*/ 1 h 2"/>
                  <a:gd name="T8" fmla="*/ 9 w 9"/>
                  <a:gd name="T9" fmla="*/ 0 h 2"/>
                  <a:gd name="T10" fmla="*/ 6 w 9"/>
                  <a:gd name="T11" fmla="*/ 1 h 2"/>
                  <a:gd name="T12" fmla="*/ 0 w 9"/>
                  <a:gd name="T13" fmla="*/ 1 h 2"/>
                  <a:gd name="T14" fmla="*/ 0 w 9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lnTo>
                      <a:pt x="6" y="2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0" y="1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Freeform 295"/>
              <p:cNvSpPr>
                <a:spLocks/>
              </p:cNvSpPr>
              <p:nvPr/>
            </p:nvSpPr>
            <p:spPr bwMode="auto">
              <a:xfrm>
                <a:off x="6537325" y="4718050"/>
                <a:ext cx="7938" cy="7938"/>
              </a:xfrm>
              <a:custGeom>
                <a:avLst/>
                <a:gdLst>
                  <a:gd name="T0" fmla="*/ 0 w 5"/>
                  <a:gd name="T1" fmla="*/ 5 h 5"/>
                  <a:gd name="T2" fmla="*/ 1 w 5"/>
                  <a:gd name="T3" fmla="*/ 3 h 5"/>
                  <a:gd name="T4" fmla="*/ 5 w 5"/>
                  <a:gd name="T5" fmla="*/ 0 h 5"/>
                  <a:gd name="T6" fmla="*/ 0 w 5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lnTo>
                      <a:pt x="1" y="3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Freeform 296"/>
              <p:cNvSpPr>
                <a:spLocks/>
              </p:cNvSpPr>
              <p:nvPr/>
            </p:nvSpPr>
            <p:spPr bwMode="auto">
              <a:xfrm>
                <a:off x="6537325" y="4718050"/>
                <a:ext cx="7938" cy="7938"/>
              </a:xfrm>
              <a:custGeom>
                <a:avLst/>
                <a:gdLst>
                  <a:gd name="T0" fmla="*/ 0 w 5"/>
                  <a:gd name="T1" fmla="*/ 5 h 5"/>
                  <a:gd name="T2" fmla="*/ 1 w 5"/>
                  <a:gd name="T3" fmla="*/ 3 h 5"/>
                  <a:gd name="T4" fmla="*/ 5 w 5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lnTo>
                      <a:pt x="1" y="3"/>
                    </a:lnTo>
                    <a:lnTo>
                      <a:pt x="5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Freeform 297"/>
              <p:cNvSpPr>
                <a:spLocks/>
              </p:cNvSpPr>
              <p:nvPr/>
            </p:nvSpPr>
            <p:spPr bwMode="auto">
              <a:xfrm>
                <a:off x="6535738" y="4718050"/>
                <a:ext cx="9525" cy="7938"/>
              </a:xfrm>
              <a:custGeom>
                <a:avLst/>
                <a:gdLst>
                  <a:gd name="T0" fmla="*/ 1 w 6"/>
                  <a:gd name="T1" fmla="*/ 5 h 5"/>
                  <a:gd name="T2" fmla="*/ 3 w 6"/>
                  <a:gd name="T3" fmla="*/ 4 h 5"/>
                  <a:gd name="T4" fmla="*/ 6 w 6"/>
                  <a:gd name="T5" fmla="*/ 0 h 5"/>
                  <a:gd name="T6" fmla="*/ 5 w 6"/>
                  <a:gd name="T7" fmla="*/ 0 h 5"/>
                  <a:gd name="T8" fmla="*/ 2 w 6"/>
                  <a:gd name="T9" fmla="*/ 3 h 5"/>
                  <a:gd name="T10" fmla="*/ 0 w 6"/>
                  <a:gd name="T11" fmla="*/ 5 h 5"/>
                  <a:gd name="T12" fmla="*/ 1 w 6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5">
                    <a:moveTo>
                      <a:pt x="1" y="5"/>
                    </a:moveTo>
                    <a:lnTo>
                      <a:pt x="3" y="4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Freeform 298"/>
              <p:cNvSpPr>
                <a:spLocks/>
              </p:cNvSpPr>
              <p:nvPr/>
            </p:nvSpPr>
            <p:spPr bwMode="auto">
              <a:xfrm>
                <a:off x="6732588" y="4646613"/>
                <a:ext cx="12700" cy="0"/>
              </a:xfrm>
              <a:custGeom>
                <a:avLst/>
                <a:gdLst>
                  <a:gd name="T0" fmla="*/ 0 w 8"/>
                  <a:gd name="T1" fmla="*/ 6 w 8"/>
                  <a:gd name="T2" fmla="*/ 8 w 8"/>
                  <a:gd name="T3" fmla="*/ 0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6" y="0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Freeform 299"/>
              <p:cNvSpPr>
                <a:spLocks/>
              </p:cNvSpPr>
              <p:nvPr/>
            </p:nvSpPr>
            <p:spPr bwMode="auto">
              <a:xfrm>
                <a:off x="6732588" y="4646613"/>
                <a:ext cx="12700" cy="0"/>
              </a:xfrm>
              <a:custGeom>
                <a:avLst/>
                <a:gdLst>
                  <a:gd name="T0" fmla="*/ 0 w 8"/>
                  <a:gd name="T1" fmla="*/ 6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6" y="0"/>
                    </a:lnTo>
                    <a:lnTo>
                      <a:pt x="8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Freeform 300"/>
              <p:cNvSpPr>
                <a:spLocks/>
              </p:cNvSpPr>
              <p:nvPr/>
            </p:nvSpPr>
            <p:spPr bwMode="auto">
              <a:xfrm>
                <a:off x="6732588" y="4645025"/>
                <a:ext cx="12700" cy="3175"/>
              </a:xfrm>
              <a:custGeom>
                <a:avLst/>
                <a:gdLst>
                  <a:gd name="T0" fmla="*/ 1 w 8"/>
                  <a:gd name="T1" fmla="*/ 2 h 2"/>
                  <a:gd name="T2" fmla="*/ 6 w 8"/>
                  <a:gd name="T3" fmla="*/ 1 h 2"/>
                  <a:gd name="T4" fmla="*/ 8 w 8"/>
                  <a:gd name="T5" fmla="*/ 1 h 2"/>
                  <a:gd name="T6" fmla="*/ 8 w 8"/>
                  <a:gd name="T7" fmla="*/ 0 h 2"/>
                  <a:gd name="T8" fmla="*/ 6 w 8"/>
                  <a:gd name="T9" fmla="*/ 0 h 2"/>
                  <a:gd name="T10" fmla="*/ 6 w 8"/>
                  <a:gd name="T11" fmla="*/ 0 h 2"/>
                  <a:gd name="T12" fmla="*/ 0 w 8"/>
                  <a:gd name="T13" fmla="*/ 1 h 2"/>
                  <a:gd name="T14" fmla="*/ 1 w 8"/>
                  <a:gd name="T1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">
                    <a:moveTo>
                      <a:pt x="1" y="2"/>
                    </a:moveTo>
                    <a:lnTo>
                      <a:pt x="6" y="1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1"/>
                    </a:lnTo>
                    <a:lnTo>
                      <a:pt x="1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Freeform 301"/>
              <p:cNvSpPr>
                <a:spLocks/>
              </p:cNvSpPr>
              <p:nvPr/>
            </p:nvSpPr>
            <p:spPr bwMode="auto">
              <a:xfrm>
                <a:off x="6732588" y="4254500"/>
                <a:ext cx="11113" cy="0"/>
              </a:xfrm>
              <a:custGeom>
                <a:avLst/>
                <a:gdLst>
                  <a:gd name="T0" fmla="*/ 7 w 7"/>
                  <a:gd name="T1" fmla="*/ 0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Line 302"/>
              <p:cNvSpPr>
                <a:spLocks noChangeShapeType="1"/>
              </p:cNvSpPr>
              <p:nvPr/>
            </p:nvSpPr>
            <p:spPr bwMode="auto">
              <a:xfrm flipH="1">
                <a:off x="6732588" y="4254500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Rectangle 303"/>
              <p:cNvSpPr>
                <a:spLocks noChangeArrowheads="1"/>
              </p:cNvSpPr>
              <p:nvPr/>
            </p:nvSpPr>
            <p:spPr bwMode="auto">
              <a:xfrm>
                <a:off x="6732588" y="4254500"/>
                <a:ext cx="11113" cy="31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Freeform 304"/>
              <p:cNvSpPr>
                <a:spLocks/>
              </p:cNvSpPr>
              <p:nvPr/>
            </p:nvSpPr>
            <p:spPr bwMode="auto">
              <a:xfrm>
                <a:off x="6732588" y="4254500"/>
                <a:ext cx="11113" cy="3175"/>
              </a:xfrm>
              <a:custGeom>
                <a:avLst/>
                <a:gdLst>
                  <a:gd name="T0" fmla="*/ 7 w 7"/>
                  <a:gd name="T1" fmla="*/ 0 h 2"/>
                  <a:gd name="T2" fmla="*/ 0 w 7"/>
                  <a:gd name="T3" fmla="*/ 0 h 2"/>
                  <a:gd name="T4" fmla="*/ 0 w 7"/>
                  <a:gd name="T5" fmla="*/ 2 h 2"/>
                  <a:gd name="T6" fmla="*/ 7 w 7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7" y="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Freeform 305"/>
              <p:cNvSpPr>
                <a:spLocks/>
              </p:cNvSpPr>
              <p:nvPr/>
            </p:nvSpPr>
            <p:spPr bwMode="auto">
              <a:xfrm>
                <a:off x="6430963" y="4416425"/>
                <a:ext cx="11113" cy="0"/>
              </a:xfrm>
              <a:custGeom>
                <a:avLst/>
                <a:gdLst>
                  <a:gd name="T0" fmla="*/ 7 w 7"/>
                  <a:gd name="T1" fmla="*/ 0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lnTo>
                      <a:pt x="0" y="0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Line 306"/>
              <p:cNvSpPr>
                <a:spLocks noChangeShapeType="1"/>
              </p:cNvSpPr>
              <p:nvPr/>
            </p:nvSpPr>
            <p:spPr bwMode="auto">
              <a:xfrm flipH="1">
                <a:off x="6430963" y="4416425"/>
                <a:ext cx="11113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Rectangle 307"/>
              <p:cNvSpPr>
                <a:spLocks noChangeArrowheads="1"/>
              </p:cNvSpPr>
              <p:nvPr/>
            </p:nvSpPr>
            <p:spPr bwMode="auto">
              <a:xfrm>
                <a:off x="6430963" y="4416425"/>
                <a:ext cx="11113" cy="15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Freeform 308"/>
              <p:cNvSpPr>
                <a:spLocks/>
              </p:cNvSpPr>
              <p:nvPr/>
            </p:nvSpPr>
            <p:spPr bwMode="auto">
              <a:xfrm>
                <a:off x="6430963" y="4416425"/>
                <a:ext cx="11113" cy="1588"/>
              </a:xfrm>
              <a:custGeom>
                <a:avLst/>
                <a:gdLst>
                  <a:gd name="T0" fmla="*/ 7 w 7"/>
                  <a:gd name="T1" fmla="*/ 0 h 1"/>
                  <a:gd name="T2" fmla="*/ 0 w 7"/>
                  <a:gd name="T3" fmla="*/ 0 h 1"/>
                  <a:gd name="T4" fmla="*/ 0 w 7"/>
                  <a:gd name="T5" fmla="*/ 1 h 1"/>
                  <a:gd name="T6" fmla="*/ 7 w 7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7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7" y="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Freeform 309"/>
              <p:cNvSpPr>
                <a:spLocks/>
              </p:cNvSpPr>
              <p:nvPr/>
            </p:nvSpPr>
            <p:spPr bwMode="auto">
              <a:xfrm>
                <a:off x="6269038" y="4578350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2 w 4"/>
                  <a:gd name="T3" fmla="*/ 3 h 6"/>
                  <a:gd name="T4" fmla="*/ 4 w 4"/>
                  <a:gd name="T5" fmla="*/ 6 h 6"/>
                  <a:gd name="T6" fmla="*/ 0 w 4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Freeform 310"/>
              <p:cNvSpPr>
                <a:spLocks/>
              </p:cNvSpPr>
              <p:nvPr/>
            </p:nvSpPr>
            <p:spPr bwMode="auto">
              <a:xfrm>
                <a:off x="6269038" y="4578350"/>
                <a:ext cx="6350" cy="9525"/>
              </a:xfrm>
              <a:custGeom>
                <a:avLst/>
                <a:gdLst>
                  <a:gd name="T0" fmla="*/ 0 w 4"/>
                  <a:gd name="T1" fmla="*/ 0 h 6"/>
                  <a:gd name="T2" fmla="*/ 2 w 4"/>
                  <a:gd name="T3" fmla="*/ 3 h 6"/>
                  <a:gd name="T4" fmla="*/ 4 w 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Freeform 311"/>
              <p:cNvSpPr>
                <a:spLocks/>
              </p:cNvSpPr>
              <p:nvPr/>
            </p:nvSpPr>
            <p:spPr bwMode="auto">
              <a:xfrm>
                <a:off x="6269038" y="4578350"/>
                <a:ext cx="9525" cy="9525"/>
              </a:xfrm>
              <a:custGeom>
                <a:avLst/>
                <a:gdLst>
                  <a:gd name="T0" fmla="*/ 0 w 6"/>
                  <a:gd name="T1" fmla="*/ 0 h 6"/>
                  <a:gd name="T2" fmla="*/ 2 w 6"/>
                  <a:gd name="T3" fmla="*/ 3 h 6"/>
                  <a:gd name="T4" fmla="*/ 4 w 6"/>
                  <a:gd name="T5" fmla="*/ 6 h 6"/>
                  <a:gd name="T6" fmla="*/ 6 w 6"/>
                  <a:gd name="T7" fmla="*/ 6 h 6"/>
                  <a:gd name="T8" fmla="*/ 2 w 6"/>
                  <a:gd name="T9" fmla="*/ 1 h 6"/>
                  <a:gd name="T10" fmla="*/ 1 w 6"/>
                  <a:gd name="T11" fmla="*/ 0 h 6"/>
                  <a:gd name="T12" fmla="*/ 0 w 6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2" y="3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Freeform 312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7 h 8"/>
                  <a:gd name="T4" fmla="*/ 3 w 3"/>
                  <a:gd name="T5" fmla="*/ 3 h 8"/>
                  <a:gd name="T6" fmla="*/ 3 w 3"/>
                  <a:gd name="T7" fmla="*/ 0 h 8"/>
                  <a:gd name="T8" fmla="*/ 0 w 3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7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Freeform 313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0 w 3"/>
                  <a:gd name="T1" fmla="*/ 8 h 8"/>
                  <a:gd name="T2" fmla="*/ 0 w 3"/>
                  <a:gd name="T3" fmla="*/ 7 h 8"/>
                  <a:gd name="T4" fmla="*/ 3 w 3"/>
                  <a:gd name="T5" fmla="*/ 3 h 8"/>
                  <a:gd name="T6" fmla="*/ 3 w 3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8">
                    <a:moveTo>
                      <a:pt x="0" y="8"/>
                    </a:moveTo>
                    <a:lnTo>
                      <a:pt x="0" y="7"/>
                    </a:lnTo>
                    <a:lnTo>
                      <a:pt x="3" y="3"/>
                    </a:lnTo>
                    <a:lnTo>
                      <a:pt x="3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Freeform 314"/>
              <p:cNvSpPr>
                <a:spLocks/>
              </p:cNvSpPr>
              <p:nvPr/>
            </p:nvSpPr>
            <p:spPr bwMode="auto">
              <a:xfrm>
                <a:off x="6856413" y="5370513"/>
                <a:ext cx="4763" cy="12700"/>
              </a:xfrm>
              <a:custGeom>
                <a:avLst/>
                <a:gdLst>
                  <a:gd name="T0" fmla="*/ 2 w 3"/>
                  <a:gd name="T1" fmla="*/ 8 h 8"/>
                  <a:gd name="T2" fmla="*/ 2 w 3"/>
                  <a:gd name="T3" fmla="*/ 7 h 8"/>
                  <a:gd name="T4" fmla="*/ 3 w 3"/>
                  <a:gd name="T5" fmla="*/ 4 h 8"/>
                  <a:gd name="T6" fmla="*/ 3 w 3"/>
                  <a:gd name="T7" fmla="*/ 4 h 8"/>
                  <a:gd name="T8" fmla="*/ 3 w 3"/>
                  <a:gd name="T9" fmla="*/ 0 h 8"/>
                  <a:gd name="T10" fmla="*/ 2 w 3"/>
                  <a:gd name="T11" fmla="*/ 0 h 8"/>
                  <a:gd name="T12" fmla="*/ 2 w 3"/>
                  <a:gd name="T13" fmla="*/ 3 h 8"/>
                  <a:gd name="T14" fmla="*/ 0 w 3"/>
                  <a:gd name="T15" fmla="*/ 7 h 8"/>
                  <a:gd name="T16" fmla="*/ 0 w 3"/>
                  <a:gd name="T17" fmla="*/ 7 h 8"/>
                  <a:gd name="T18" fmla="*/ 0 w 3"/>
                  <a:gd name="T19" fmla="*/ 8 h 8"/>
                  <a:gd name="T20" fmla="*/ 2 w 3"/>
                  <a:gd name="T2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8">
                    <a:moveTo>
                      <a:pt x="2" y="8"/>
                    </a:moveTo>
                    <a:lnTo>
                      <a:pt x="2" y="7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2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Freeform 315"/>
              <p:cNvSpPr>
                <a:spLocks/>
              </p:cNvSpPr>
              <p:nvPr/>
            </p:nvSpPr>
            <p:spPr bwMode="auto">
              <a:xfrm>
                <a:off x="6704013" y="5287963"/>
                <a:ext cx="1588" cy="11113"/>
              </a:xfrm>
              <a:custGeom>
                <a:avLst/>
                <a:gdLst>
                  <a:gd name="T0" fmla="*/ 1 w 1"/>
                  <a:gd name="T1" fmla="*/ 0 h 7"/>
                  <a:gd name="T2" fmla="*/ 0 w 1"/>
                  <a:gd name="T3" fmla="*/ 3 h 7"/>
                  <a:gd name="T4" fmla="*/ 0 w 1"/>
                  <a:gd name="T5" fmla="*/ 7 h 7"/>
                  <a:gd name="T6" fmla="*/ 1 w 1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7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Freeform 316"/>
              <p:cNvSpPr>
                <a:spLocks/>
              </p:cNvSpPr>
              <p:nvPr/>
            </p:nvSpPr>
            <p:spPr bwMode="auto">
              <a:xfrm>
                <a:off x="6704013" y="5287963"/>
                <a:ext cx="1588" cy="11113"/>
              </a:xfrm>
              <a:custGeom>
                <a:avLst/>
                <a:gdLst>
                  <a:gd name="T0" fmla="*/ 1 w 1"/>
                  <a:gd name="T1" fmla="*/ 0 h 7"/>
                  <a:gd name="T2" fmla="*/ 0 w 1"/>
                  <a:gd name="T3" fmla="*/ 3 h 7"/>
                  <a:gd name="T4" fmla="*/ 0 w 1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Freeform 317"/>
              <p:cNvSpPr>
                <a:spLocks/>
              </p:cNvSpPr>
              <p:nvPr/>
            </p:nvSpPr>
            <p:spPr bwMode="auto">
              <a:xfrm>
                <a:off x="6702425" y="5287963"/>
                <a:ext cx="3175" cy="11113"/>
              </a:xfrm>
              <a:custGeom>
                <a:avLst/>
                <a:gdLst>
                  <a:gd name="T0" fmla="*/ 1 w 2"/>
                  <a:gd name="T1" fmla="*/ 0 h 7"/>
                  <a:gd name="T2" fmla="*/ 0 w 2"/>
                  <a:gd name="T3" fmla="*/ 3 h 7"/>
                  <a:gd name="T4" fmla="*/ 0 w 2"/>
                  <a:gd name="T5" fmla="*/ 3 h 7"/>
                  <a:gd name="T6" fmla="*/ 0 w 2"/>
                  <a:gd name="T7" fmla="*/ 7 h 7"/>
                  <a:gd name="T8" fmla="*/ 1 w 2"/>
                  <a:gd name="T9" fmla="*/ 7 h 7"/>
                  <a:gd name="T10" fmla="*/ 1 w 2"/>
                  <a:gd name="T11" fmla="*/ 3 h 7"/>
                  <a:gd name="T12" fmla="*/ 2 w 2"/>
                  <a:gd name="T13" fmla="*/ 0 h 7"/>
                  <a:gd name="T14" fmla="*/ 1 w 2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1" y="0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1" y="3"/>
                    </a:lnTo>
                    <a:lnTo>
                      <a:pt x="2" y="0"/>
                    </a:ln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Freeform 318"/>
              <p:cNvSpPr>
                <a:spLocks/>
              </p:cNvSpPr>
              <p:nvPr/>
            </p:nvSpPr>
            <p:spPr bwMode="auto">
              <a:xfrm>
                <a:off x="6713538" y="5335588"/>
                <a:ext cx="0" cy="11113"/>
              </a:xfrm>
              <a:custGeom>
                <a:avLst/>
                <a:gdLst>
                  <a:gd name="T0" fmla="*/ 0 h 7"/>
                  <a:gd name="T1" fmla="*/ 7 h 7"/>
                  <a:gd name="T2" fmla="*/ 0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Line 319"/>
              <p:cNvSpPr>
                <a:spLocks noChangeShapeType="1"/>
              </p:cNvSpPr>
              <p:nvPr/>
            </p:nvSpPr>
            <p:spPr bwMode="auto">
              <a:xfrm>
                <a:off x="6713538" y="5335588"/>
                <a:ext cx="0" cy="11113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320"/>
              <p:cNvSpPr>
                <a:spLocks noChangeArrowheads="1"/>
              </p:cNvSpPr>
              <p:nvPr/>
            </p:nvSpPr>
            <p:spPr bwMode="auto">
              <a:xfrm>
                <a:off x="6713538" y="5335588"/>
                <a:ext cx="1588" cy="111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Freeform 321"/>
              <p:cNvSpPr>
                <a:spLocks/>
              </p:cNvSpPr>
              <p:nvPr/>
            </p:nvSpPr>
            <p:spPr bwMode="auto">
              <a:xfrm>
                <a:off x="6713538" y="5335588"/>
                <a:ext cx="1588" cy="11113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7 h 7"/>
                  <a:gd name="T4" fmla="*/ 1 w 1"/>
                  <a:gd name="T5" fmla="*/ 7 h 7"/>
                  <a:gd name="T6" fmla="*/ 1 w 1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lnTo>
                      <a:pt x="0" y="7"/>
                    </a:lnTo>
                    <a:lnTo>
                      <a:pt x="1" y="7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Freeform 326"/>
              <p:cNvSpPr>
                <a:spLocks/>
              </p:cNvSpPr>
              <p:nvPr/>
            </p:nvSpPr>
            <p:spPr bwMode="auto">
              <a:xfrm>
                <a:off x="7578725" y="5365750"/>
                <a:ext cx="4763" cy="11113"/>
              </a:xfrm>
              <a:custGeom>
                <a:avLst/>
                <a:gdLst>
                  <a:gd name="T0" fmla="*/ 0 w 3"/>
                  <a:gd name="T1" fmla="*/ 7 h 7"/>
                  <a:gd name="T2" fmla="*/ 2 w 3"/>
                  <a:gd name="T3" fmla="*/ 5 h 7"/>
                  <a:gd name="T4" fmla="*/ 3 w 3"/>
                  <a:gd name="T5" fmla="*/ 0 h 7"/>
                  <a:gd name="T6" fmla="*/ 0 w 3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7">
                    <a:moveTo>
                      <a:pt x="0" y="7"/>
                    </a:moveTo>
                    <a:lnTo>
                      <a:pt x="2" y="5"/>
                    </a:lnTo>
                    <a:lnTo>
                      <a:pt x="3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Freeform 327"/>
              <p:cNvSpPr>
                <a:spLocks/>
              </p:cNvSpPr>
              <p:nvPr/>
            </p:nvSpPr>
            <p:spPr bwMode="auto">
              <a:xfrm>
                <a:off x="7578725" y="5365750"/>
                <a:ext cx="4763" cy="11113"/>
              </a:xfrm>
              <a:custGeom>
                <a:avLst/>
                <a:gdLst>
                  <a:gd name="T0" fmla="*/ 0 w 3"/>
                  <a:gd name="T1" fmla="*/ 7 h 7"/>
                  <a:gd name="T2" fmla="*/ 2 w 3"/>
                  <a:gd name="T3" fmla="*/ 5 h 7"/>
                  <a:gd name="T4" fmla="*/ 3 w 3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7">
                    <a:moveTo>
                      <a:pt x="0" y="7"/>
                    </a:moveTo>
                    <a:lnTo>
                      <a:pt x="2" y="5"/>
                    </a:lnTo>
                    <a:lnTo>
                      <a:pt x="3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Line 329"/>
              <p:cNvSpPr>
                <a:spLocks noChangeShapeType="1"/>
              </p:cNvSpPr>
              <p:nvPr/>
            </p:nvSpPr>
            <p:spPr bwMode="auto">
              <a:xfrm>
                <a:off x="4559300" y="527843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Line 330"/>
              <p:cNvSpPr>
                <a:spLocks noChangeShapeType="1"/>
              </p:cNvSpPr>
              <p:nvPr/>
            </p:nvSpPr>
            <p:spPr bwMode="auto">
              <a:xfrm>
                <a:off x="4559300" y="527843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Freeform 332"/>
              <p:cNvSpPr>
                <a:spLocks/>
              </p:cNvSpPr>
              <p:nvPr/>
            </p:nvSpPr>
            <p:spPr bwMode="auto">
              <a:xfrm>
                <a:off x="5386388" y="2952750"/>
                <a:ext cx="266700" cy="373063"/>
              </a:xfrm>
              <a:custGeom>
                <a:avLst/>
                <a:gdLst>
                  <a:gd name="T0" fmla="*/ 100 w 168"/>
                  <a:gd name="T1" fmla="*/ 222 h 235"/>
                  <a:gd name="T2" fmla="*/ 91 w 168"/>
                  <a:gd name="T3" fmla="*/ 189 h 235"/>
                  <a:gd name="T4" fmla="*/ 86 w 168"/>
                  <a:gd name="T5" fmla="*/ 164 h 235"/>
                  <a:gd name="T6" fmla="*/ 99 w 168"/>
                  <a:gd name="T7" fmla="*/ 160 h 235"/>
                  <a:gd name="T8" fmla="*/ 105 w 168"/>
                  <a:gd name="T9" fmla="*/ 142 h 235"/>
                  <a:gd name="T10" fmla="*/ 114 w 168"/>
                  <a:gd name="T11" fmla="*/ 133 h 235"/>
                  <a:gd name="T12" fmla="*/ 119 w 168"/>
                  <a:gd name="T13" fmla="*/ 128 h 235"/>
                  <a:gd name="T14" fmla="*/ 128 w 168"/>
                  <a:gd name="T15" fmla="*/ 88 h 235"/>
                  <a:gd name="T16" fmla="*/ 141 w 168"/>
                  <a:gd name="T17" fmla="*/ 94 h 235"/>
                  <a:gd name="T18" fmla="*/ 168 w 168"/>
                  <a:gd name="T19" fmla="*/ 68 h 235"/>
                  <a:gd name="T20" fmla="*/ 161 w 168"/>
                  <a:gd name="T21" fmla="*/ 54 h 235"/>
                  <a:gd name="T22" fmla="*/ 134 w 168"/>
                  <a:gd name="T23" fmla="*/ 55 h 235"/>
                  <a:gd name="T24" fmla="*/ 126 w 168"/>
                  <a:gd name="T25" fmla="*/ 17 h 235"/>
                  <a:gd name="T26" fmla="*/ 105 w 168"/>
                  <a:gd name="T27" fmla="*/ 0 h 235"/>
                  <a:gd name="T28" fmla="*/ 64 w 168"/>
                  <a:gd name="T29" fmla="*/ 11 h 235"/>
                  <a:gd name="T30" fmla="*/ 73 w 168"/>
                  <a:gd name="T31" fmla="*/ 46 h 235"/>
                  <a:gd name="T32" fmla="*/ 60 w 168"/>
                  <a:gd name="T33" fmla="*/ 49 h 235"/>
                  <a:gd name="T34" fmla="*/ 61 w 168"/>
                  <a:gd name="T35" fmla="*/ 32 h 235"/>
                  <a:gd name="T36" fmla="*/ 48 w 168"/>
                  <a:gd name="T37" fmla="*/ 35 h 235"/>
                  <a:gd name="T38" fmla="*/ 39 w 168"/>
                  <a:gd name="T39" fmla="*/ 56 h 235"/>
                  <a:gd name="T40" fmla="*/ 15 w 168"/>
                  <a:gd name="T41" fmla="*/ 46 h 235"/>
                  <a:gd name="T42" fmla="*/ 0 w 168"/>
                  <a:gd name="T43" fmla="*/ 71 h 235"/>
                  <a:gd name="T44" fmla="*/ 7 w 168"/>
                  <a:gd name="T45" fmla="*/ 141 h 235"/>
                  <a:gd name="T46" fmla="*/ 5 w 168"/>
                  <a:gd name="T47" fmla="*/ 156 h 235"/>
                  <a:gd name="T48" fmla="*/ 15 w 168"/>
                  <a:gd name="T49" fmla="*/ 178 h 235"/>
                  <a:gd name="T50" fmla="*/ 32 w 168"/>
                  <a:gd name="T51" fmla="*/ 180 h 235"/>
                  <a:gd name="T52" fmla="*/ 33 w 168"/>
                  <a:gd name="T53" fmla="*/ 202 h 235"/>
                  <a:gd name="T54" fmla="*/ 15 w 168"/>
                  <a:gd name="T55" fmla="*/ 216 h 235"/>
                  <a:gd name="T56" fmla="*/ 66 w 168"/>
                  <a:gd name="T57" fmla="*/ 235 h 235"/>
                  <a:gd name="T58" fmla="*/ 82 w 168"/>
                  <a:gd name="T59" fmla="*/ 228 h 235"/>
                  <a:gd name="T60" fmla="*/ 62 w 168"/>
                  <a:gd name="T61" fmla="*/ 230 h 235"/>
                  <a:gd name="T62" fmla="*/ 27 w 168"/>
                  <a:gd name="T63" fmla="*/ 195 h 235"/>
                  <a:gd name="T64" fmla="*/ 35 w 168"/>
                  <a:gd name="T65" fmla="*/ 199 h 235"/>
                  <a:gd name="T66" fmla="*/ 25 w 168"/>
                  <a:gd name="T67" fmla="*/ 168 h 235"/>
                  <a:gd name="T68" fmla="*/ 14 w 168"/>
                  <a:gd name="T69" fmla="*/ 160 h 235"/>
                  <a:gd name="T70" fmla="*/ 7 w 168"/>
                  <a:gd name="T71" fmla="*/ 141 h 235"/>
                  <a:gd name="T72" fmla="*/ 1 w 168"/>
                  <a:gd name="T73" fmla="*/ 71 h 235"/>
                  <a:gd name="T74" fmla="*/ 23 w 168"/>
                  <a:gd name="T75" fmla="*/ 49 h 235"/>
                  <a:gd name="T76" fmla="*/ 41 w 168"/>
                  <a:gd name="T77" fmla="*/ 55 h 235"/>
                  <a:gd name="T78" fmla="*/ 51 w 168"/>
                  <a:gd name="T79" fmla="*/ 31 h 235"/>
                  <a:gd name="T80" fmla="*/ 56 w 168"/>
                  <a:gd name="T81" fmla="*/ 54 h 235"/>
                  <a:gd name="T82" fmla="*/ 73 w 168"/>
                  <a:gd name="T83" fmla="*/ 50 h 235"/>
                  <a:gd name="T84" fmla="*/ 64 w 168"/>
                  <a:gd name="T85" fmla="*/ 24 h 235"/>
                  <a:gd name="T86" fmla="*/ 91 w 168"/>
                  <a:gd name="T87" fmla="*/ 6 h 235"/>
                  <a:gd name="T88" fmla="*/ 125 w 168"/>
                  <a:gd name="T89" fmla="*/ 17 h 235"/>
                  <a:gd name="T90" fmla="*/ 134 w 168"/>
                  <a:gd name="T91" fmla="*/ 56 h 235"/>
                  <a:gd name="T92" fmla="*/ 160 w 168"/>
                  <a:gd name="T93" fmla="*/ 55 h 235"/>
                  <a:gd name="T94" fmla="*/ 157 w 168"/>
                  <a:gd name="T95" fmla="*/ 84 h 235"/>
                  <a:gd name="T96" fmla="*/ 131 w 168"/>
                  <a:gd name="T97" fmla="*/ 87 h 235"/>
                  <a:gd name="T98" fmla="*/ 122 w 168"/>
                  <a:gd name="T99" fmla="*/ 122 h 235"/>
                  <a:gd name="T100" fmla="*/ 110 w 168"/>
                  <a:gd name="T101" fmla="*/ 125 h 235"/>
                  <a:gd name="T102" fmla="*/ 98 w 168"/>
                  <a:gd name="T103" fmla="*/ 141 h 235"/>
                  <a:gd name="T104" fmla="*/ 97 w 168"/>
                  <a:gd name="T105" fmla="*/ 160 h 235"/>
                  <a:gd name="T106" fmla="*/ 85 w 168"/>
                  <a:gd name="T107" fmla="*/ 164 h 235"/>
                  <a:gd name="T108" fmla="*/ 89 w 168"/>
                  <a:gd name="T109" fmla="*/ 189 h 235"/>
                  <a:gd name="T110" fmla="*/ 99 w 168"/>
                  <a:gd name="T111" fmla="*/ 223 h 235"/>
                  <a:gd name="T112" fmla="*/ 82 w 168"/>
                  <a:gd name="T113" fmla="*/ 228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8" h="235">
                    <a:moveTo>
                      <a:pt x="82" y="228"/>
                    </a:moveTo>
                    <a:lnTo>
                      <a:pt x="82" y="229"/>
                    </a:lnTo>
                    <a:lnTo>
                      <a:pt x="87" y="228"/>
                    </a:lnTo>
                    <a:lnTo>
                      <a:pt x="92" y="229"/>
                    </a:lnTo>
                    <a:lnTo>
                      <a:pt x="92" y="229"/>
                    </a:lnTo>
                    <a:lnTo>
                      <a:pt x="107" y="231"/>
                    </a:lnTo>
                    <a:lnTo>
                      <a:pt x="105" y="226"/>
                    </a:lnTo>
                    <a:lnTo>
                      <a:pt x="103" y="224"/>
                    </a:lnTo>
                    <a:lnTo>
                      <a:pt x="100" y="222"/>
                    </a:lnTo>
                    <a:lnTo>
                      <a:pt x="100" y="222"/>
                    </a:lnTo>
                    <a:lnTo>
                      <a:pt x="87" y="210"/>
                    </a:lnTo>
                    <a:lnTo>
                      <a:pt x="81" y="203"/>
                    </a:lnTo>
                    <a:lnTo>
                      <a:pt x="80" y="200"/>
                    </a:lnTo>
                    <a:lnTo>
                      <a:pt x="81" y="199"/>
                    </a:lnTo>
                    <a:lnTo>
                      <a:pt x="80" y="198"/>
                    </a:lnTo>
                    <a:lnTo>
                      <a:pt x="81" y="199"/>
                    </a:lnTo>
                    <a:lnTo>
                      <a:pt x="81" y="199"/>
                    </a:lnTo>
                    <a:lnTo>
                      <a:pt x="91" y="189"/>
                    </a:lnTo>
                    <a:lnTo>
                      <a:pt x="91" y="189"/>
                    </a:lnTo>
                    <a:lnTo>
                      <a:pt x="92" y="185"/>
                    </a:lnTo>
                    <a:lnTo>
                      <a:pt x="93" y="183"/>
                    </a:lnTo>
                    <a:lnTo>
                      <a:pt x="93" y="183"/>
                    </a:lnTo>
                    <a:lnTo>
                      <a:pt x="92" y="179"/>
                    </a:lnTo>
                    <a:lnTo>
                      <a:pt x="91" y="175"/>
                    </a:lnTo>
                    <a:lnTo>
                      <a:pt x="86" y="164"/>
                    </a:lnTo>
                    <a:lnTo>
                      <a:pt x="85" y="164"/>
                    </a:lnTo>
                    <a:lnTo>
                      <a:pt x="86" y="164"/>
                    </a:lnTo>
                    <a:lnTo>
                      <a:pt x="86" y="162"/>
                    </a:lnTo>
                    <a:lnTo>
                      <a:pt x="87" y="161"/>
                    </a:lnTo>
                    <a:lnTo>
                      <a:pt x="91" y="161"/>
                    </a:lnTo>
                    <a:lnTo>
                      <a:pt x="95" y="162"/>
                    </a:lnTo>
                    <a:lnTo>
                      <a:pt x="95" y="162"/>
                    </a:lnTo>
                    <a:lnTo>
                      <a:pt x="98" y="161"/>
                    </a:lnTo>
                    <a:lnTo>
                      <a:pt x="98" y="161"/>
                    </a:lnTo>
                    <a:lnTo>
                      <a:pt x="99" y="160"/>
                    </a:lnTo>
                    <a:lnTo>
                      <a:pt x="99" y="160"/>
                    </a:lnTo>
                    <a:lnTo>
                      <a:pt x="98" y="159"/>
                    </a:lnTo>
                    <a:lnTo>
                      <a:pt x="94" y="153"/>
                    </a:lnTo>
                    <a:lnTo>
                      <a:pt x="92" y="148"/>
                    </a:lnTo>
                    <a:lnTo>
                      <a:pt x="89" y="144"/>
                    </a:lnTo>
                    <a:lnTo>
                      <a:pt x="91" y="143"/>
                    </a:lnTo>
                    <a:lnTo>
                      <a:pt x="91" y="143"/>
                    </a:lnTo>
                    <a:lnTo>
                      <a:pt x="91" y="143"/>
                    </a:lnTo>
                    <a:lnTo>
                      <a:pt x="98" y="142"/>
                    </a:lnTo>
                    <a:lnTo>
                      <a:pt x="105" y="142"/>
                    </a:lnTo>
                    <a:lnTo>
                      <a:pt x="108" y="142"/>
                    </a:lnTo>
                    <a:lnTo>
                      <a:pt x="108" y="142"/>
                    </a:lnTo>
                    <a:lnTo>
                      <a:pt x="113" y="140"/>
                    </a:lnTo>
                    <a:lnTo>
                      <a:pt x="113" y="140"/>
                    </a:lnTo>
                    <a:lnTo>
                      <a:pt x="116" y="136"/>
                    </a:lnTo>
                    <a:lnTo>
                      <a:pt x="116" y="136"/>
                    </a:lnTo>
                    <a:lnTo>
                      <a:pt x="116" y="135"/>
                    </a:lnTo>
                    <a:lnTo>
                      <a:pt x="116" y="135"/>
                    </a:lnTo>
                    <a:lnTo>
                      <a:pt x="114" y="133"/>
                    </a:lnTo>
                    <a:lnTo>
                      <a:pt x="114" y="133"/>
                    </a:lnTo>
                    <a:lnTo>
                      <a:pt x="111" y="127"/>
                    </a:lnTo>
                    <a:lnTo>
                      <a:pt x="111" y="125"/>
                    </a:lnTo>
                    <a:lnTo>
                      <a:pt x="112" y="125"/>
                    </a:lnTo>
                    <a:lnTo>
                      <a:pt x="113" y="125"/>
                    </a:lnTo>
                    <a:lnTo>
                      <a:pt x="116" y="128"/>
                    </a:lnTo>
                    <a:lnTo>
                      <a:pt x="116" y="128"/>
                    </a:lnTo>
                    <a:lnTo>
                      <a:pt x="119" y="128"/>
                    </a:lnTo>
                    <a:lnTo>
                      <a:pt x="119" y="128"/>
                    </a:lnTo>
                    <a:lnTo>
                      <a:pt x="122" y="125"/>
                    </a:lnTo>
                    <a:lnTo>
                      <a:pt x="122" y="125"/>
                    </a:lnTo>
                    <a:lnTo>
                      <a:pt x="123" y="123"/>
                    </a:lnTo>
                    <a:lnTo>
                      <a:pt x="123" y="123"/>
                    </a:lnTo>
                    <a:lnTo>
                      <a:pt x="123" y="117"/>
                    </a:lnTo>
                    <a:lnTo>
                      <a:pt x="124" y="105"/>
                    </a:lnTo>
                    <a:lnTo>
                      <a:pt x="125" y="93"/>
                    </a:lnTo>
                    <a:lnTo>
                      <a:pt x="126" y="90"/>
                    </a:lnTo>
                    <a:lnTo>
                      <a:pt x="128" y="88"/>
                    </a:lnTo>
                    <a:lnTo>
                      <a:pt x="130" y="88"/>
                    </a:lnTo>
                    <a:lnTo>
                      <a:pt x="131" y="90"/>
                    </a:lnTo>
                    <a:lnTo>
                      <a:pt x="131" y="90"/>
                    </a:lnTo>
                    <a:lnTo>
                      <a:pt x="134" y="92"/>
                    </a:lnTo>
                    <a:lnTo>
                      <a:pt x="134" y="92"/>
                    </a:lnTo>
                    <a:lnTo>
                      <a:pt x="136" y="93"/>
                    </a:lnTo>
                    <a:lnTo>
                      <a:pt x="136" y="93"/>
                    </a:lnTo>
                    <a:lnTo>
                      <a:pt x="141" y="94"/>
                    </a:lnTo>
                    <a:lnTo>
                      <a:pt x="141" y="94"/>
                    </a:lnTo>
                    <a:lnTo>
                      <a:pt x="144" y="94"/>
                    </a:lnTo>
                    <a:lnTo>
                      <a:pt x="144" y="94"/>
                    </a:lnTo>
                    <a:lnTo>
                      <a:pt x="148" y="93"/>
                    </a:lnTo>
                    <a:lnTo>
                      <a:pt x="148" y="93"/>
                    </a:lnTo>
                    <a:lnTo>
                      <a:pt x="153" y="90"/>
                    </a:lnTo>
                    <a:lnTo>
                      <a:pt x="159" y="84"/>
                    </a:lnTo>
                    <a:lnTo>
                      <a:pt x="163" y="77"/>
                    </a:lnTo>
                    <a:lnTo>
                      <a:pt x="166" y="72"/>
                    </a:lnTo>
                    <a:lnTo>
                      <a:pt x="168" y="68"/>
                    </a:lnTo>
                    <a:lnTo>
                      <a:pt x="168" y="68"/>
                    </a:lnTo>
                    <a:lnTo>
                      <a:pt x="168" y="66"/>
                    </a:lnTo>
                    <a:lnTo>
                      <a:pt x="168" y="66"/>
                    </a:lnTo>
                    <a:lnTo>
                      <a:pt x="167" y="63"/>
                    </a:lnTo>
                    <a:lnTo>
                      <a:pt x="167" y="63"/>
                    </a:lnTo>
                    <a:lnTo>
                      <a:pt x="163" y="60"/>
                    </a:lnTo>
                    <a:lnTo>
                      <a:pt x="162" y="55"/>
                    </a:lnTo>
                    <a:lnTo>
                      <a:pt x="162" y="55"/>
                    </a:lnTo>
                    <a:lnTo>
                      <a:pt x="161" y="54"/>
                    </a:lnTo>
                    <a:lnTo>
                      <a:pt x="159" y="53"/>
                    </a:lnTo>
                    <a:lnTo>
                      <a:pt x="159" y="53"/>
                    </a:lnTo>
                    <a:lnTo>
                      <a:pt x="156" y="53"/>
                    </a:lnTo>
                    <a:lnTo>
                      <a:pt x="153" y="51"/>
                    </a:lnTo>
                    <a:lnTo>
                      <a:pt x="153" y="51"/>
                    </a:lnTo>
                    <a:lnTo>
                      <a:pt x="144" y="53"/>
                    </a:lnTo>
                    <a:lnTo>
                      <a:pt x="136" y="55"/>
                    </a:lnTo>
                    <a:lnTo>
                      <a:pt x="134" y="55"/>
                    </a:lnTo>
                    <a:lnTo>
                      <a:pt x="134" y="55"/>
                    </a:lnTo>
                    <a:lnTo>
                      <a:pt x="134" y="49"/>
                    </a:lnTo>
                    <a:lnTo>
                      <a:pt x="134" y="49"/>
                    </a:lnTo>
                    <a:lnTo>
                      <a:pt x="132" y="44"/>
                    </a:lnTo>
                    <a:lnTo>
                      <a:pt x="132" y="44"/>
                    </a:lnTo>
                    <a:lnTo>
                      <a:pt x="129" y="37"/>
                    </a:lnTo>
                    <a:lnTo>
                      <a:pt x="128" y="29"/>
                    </a:lnTo>
                    <a:lnTo>
                      <a:pt x="125" y="22"/>
                    </a:lnTo>
                    <a:lnTo>
                      <a:pt x="126" y="17"/>
                    </a:lnTo>
                    <a:lnTo>
                      <a:pt x="126" y="17"/>
                    </a:lnTo>
                    <a:lnTo>
                      <a:pt x="126" y="11"/>
                    </a:lnTo>
                    <a:lnTo>
                      <a:pt x="126" y="11"/>
                    </a:lnTo>
                    <a:lnTo>
                      <a:pt x="125" y="10"/>
                    </a:lnTo>
                    <a:lnTo>
                      <a:pt x="125" y="10"/>
                    </a:lnTo>
                    <a:lnTo>
                      <a:pt x="120" y="6"/>
                    </a:lnTo>
                    <a:lnTo>
                      <a:pt x="114" y="4"/>
                    </a:lnTo>
                    <a:lnTo>
                      <a:pt x="108" y="1"/>
                    </a:lnTo>
                    <a:lnTo>
                      <a:pt x="105" y="0"/>
                    </a:lnTo>
                    <a:lnTo>
                      <a:pt x="105" y="0"/>
                    </a:lnTo>
                    <a:lnTo>
                      <a:pt x="94" y="3"/>
                    </a:lnTo>
                    <a:lnTo>
                      <a:pt x="93" y="4"/>
                    </a:lnTo>
                    <a:lnTo>
                      <a:pt x="91" y="5"/>
                    </a:lnTo>
                    <a:lnTo>
                      <a:pt x="86" y="6"/>
                    </a:lnTo>
                    <a:lnTo>
                      <a:pt x="79" y="6"/>
                    </a:lnTo>
                    <a:lnTo>
                      <a:pt x="72" y="7"/>
                    </a:lnTo>
                    <a:lnTo>
                      <a:pt x="66" y="10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3" y="13"/>
                    </a:lnTo>
                    <a:lnTo>
                      <a:pt x="63" y="13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24"/>
                    </a:lnTo>
                    <a:lnTo>
                      <a:pt x="66" y="30"/>
                    </a:lnTo>
                    <a:lnTo>
                      <a:pt x="68" y="35"/>
                    </a:lnTo>
                    <a:lnTo>
                      <a:pt x="72" y="42"/>
                    </a:lnTo>
                    <a:lnTo>
                      <a:pt x="73" y="46"/>
                    </a:lnTo>
                    <a:lnTo>
                      <a:pt x="72" y="48"/>
                    </a:lnTo>
                    <a:lnTo>
                      <a:pt x="72" y="48"/>
                    </a:lnTo>
                    <a:lnTo>
                      <a:pt x="72" y="49"/>
                    </a:lnTo>
                    <a:lnTo>
                      <a:pt x="69" y="49"/>
                    </a:lnTo>
                    <a:lnTo>
                      <a:pt x="67" y="48"/>
                    </a:lnTo>
                    <a:lnTo>
                      <a:pt x="67" y="48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0" y="49"/>
                    </a:lnTo>
                    <a:lnTo>
                      <a:pt x="60" y="49"/>
                    </a:lnTo>
                    <a:lnTo>
                      <a:pt x="58" y="53"/>
                    </a:lnTo>
                    <a:lnTo>
                      <a:pt x="57" y="53"/>
                    </a:lnTo>
                    <a:lnTo>
                      <a:pt x="57" y="51"/>
                    </a:lnTo>
                    <a:lnTo>
                      <a:pt x="61" y="40"/>
                    </a:lnTo>
                    <a:lnTo>
                      <a:pt x="62" y="35"/>
                    </a:lnTo>
                    <a:lnTo>
                      <a:pt x="62" y="35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1"/>
                    </a:lnTo>
                    <a:lnTo>
                      <a:pt x="57" y="30"/>
                    </a:lnTo>
                    <a:lnTo>
                      <a:pt x="55" y="30"/>
                    </a:lnTo>
                    <a:lnTo>
                      <a:pt x="55" y="30"/>
                    </a:lnTo>
                    <a:lnTo>
                      <a:pt x="51" y="30"/>
                    </a:lnTo>
                    <a:lnTo>
                      <a:pt x="51" y="30"/>
                    </a:lnTo>
                    <a:lnTo>
                      <a:pt x="49" y="31"/>
                    </a:lnTo>
                    <a:lnTo>
                      <a:pt x="49" y="31"/>
                    </a:lnTo>
                    <a:lnTo>
                      <a:pt x="48" y="35"/>
                    </a:lnTo>
                    <a:lnTo>
                      <a:pt x="48" y="35"/>
                    </a:lnTo>
                    <a:lnTo>
                      <a:pt x="48" y="37"/>
                    </a:lnTo>
                    <a:lnTo>
                      <a:pt x="45" y="41"/>
                    </a:lnTo>
                    <a:lnTo>
                      <a:pt x="45" y="41"/>
                    </a:lnTo>
                    <a:lnTo>
                      <a:pt x="42" y="44"/>
                    </a:lnTo>
                    <a:lnTo>
                      <a:pt x="41" y="49"/>
                    </a:lnTo>
                    <a:lnTo>
                      <a:pt x="41" y="49"/>
                    </a:lnTo>
                    <a:lnTo>
                      <a:pt x="39" y="55"/>
                    </a:lnTo>
                    <a:lnTo>
                      <a:pt x="39" y="56"/>
                    </a:lnTo>
                    <a:lnTo>
                      <a:pt x="38" y="59"/>
                    </a:lnTo>
                    <a:lnTo>
                      <a:pt x="37" y="59"/>
                    </a:lnTo>
                    <a:lnTo>
                      <a:pt x="32" y="59"/>
                    </a:lnTo>
                    <a:lnTo>
                      <a:pt x="29" y="55"/>
                    </a:lnTo>
                    <a:lnTo>
                      <a:pt x="26" y="5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20" y="48"/>
                    </a:lnTo>
                    <a:lnTo>
                      <a:pt x="15" y="46"/>
                    </a:lnTo>
                    <a:lnTo>
                      <a:pt x="11" y="42"/>
                    </a:lnTo>
                    <a:lnTo>
                      <a:pt x="7" y="41"/>
                    </a:lnTo>
                    <a:lnTo>
                      <a:pt x="7" y="41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44"/>
                    </a:lnTo>
                    <a:lnTo>
                      <a:pt x="1" y="54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1" y="99"/>
                    </a:lnTo>
                    <a:lnTo>
                      <a:pt x="4" y="110"/>
                    </a:lnTo>
                    <a:lnTo>
                      <a:pt x="6" y="121"/>
                    </a:lnTo>
                    <a:lnTo>
                      <a:pt x="7" y="131"/>
                    </a:lnTo>
                    <a:lnTo>
                      <a:pt x="7" y="131"/>
                    </a:lnTo>
                    <a:lnTo>
                      <a:pt x="6" y="141"/>
                    </a:lnTo>
                    <a:lnTo>
                      <a:pt x="7" y="141"/>
                    </a:lnTo>
                    <a:lnTo>
                      <a:pt x="6" y="141"/>
                    </a:lnTo>
                    <a:lnTo>
                      <a:pt x="0" y="149"/>
                    </a:lnTo>
                    <a:lnTo>
                      <a:pt x="0" y="154"/>
                    </a:lnTo>
                    <a:lnTo>
                      <a:pt x="0" y="154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2" y="155"/>
                    </a:lnTo>
                    <a:lnTo>
                      <a:pt x="5" y="156"/>
                    </a:lnTo>
                    <a:lnTo>
                      <a:pt x="7" y="158"/>
                    </a:lnTo>
                    <a:lnTo>
                      <a:pt x="7" y="158"/>
                    </a:lnTo>
                    <a:lnTo>
                      <a:pt x="11" y="158"/>
                    </a:lnTo>
                    <a:lnTo>
                      <a:pt x="13" y="160"/>
                    </a:lnTo>
                    <a:lnTo>
                      <a:pt x="13" y="160"/>
                    </a:lnTo>
                    <a:lnTo>
                      <a:pt x="14" y="165"/>
                    </a:lnTo>
                    <a:lnTo>
                      <a:pt x="15" y="174"/>
                    </a:lnTo>
                    <a:lnTo>
                      <a:pt x="15" y="177"/>
                    </a:lnTo>
                    <a:lnTo>
                      <a:pt x="15" y="178"/>
                    </a:lnTo>
                    <a:lnTo>
                      <a:pt x="17" y="178"/>
                    </a:lnTo>
                    <a:lnTo>
                      <a:pt x="17" y="178"/>
                    </a:lnTo>
                    <a:lnTo>
                      <a:pt x="25" y="170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25" y="171"/>
                    </a:lnTo>
                    <a:lnTo>
                      <a:pt x="30" y="175"/>
                    </a:lnTo>
                    <a:lnTo>
                      <a:pt x="32" y="180"/>
                    </a:lnTo>
                    <a:lnTo>
                      <a:pt x="32" y="186"/>
                    </a:lnTo>
                    <a:lnTo>
                      <a:pt x="33" y="192"/>
                    </a:lnTo>
                    <a:lnTo>
                      <a:pt x="33" y="192"/>
                    </a:lnTo>
                    <a:lnTo>
                      <a:pt x="33" y="199"/>
                    </a:lnTo>
                    <a:lnTo>
                      <a:pt x="33" y="199"/>
                    </a:lnTo>
                    <a:lnTo>
                      <a:pt x="33" y="200"/>
                    </a:lnTo>
                    <a:lnTo>
                      <a:pt x="33" y="200"/>
                    </a:lnTo>
                    <a:lnTo>
                      <a:pt x="33" y="200"/>
                    </a:lnTo>
                    <a:lnTo>
                      <a:pt x="33" y="202"/>
                    </a:lnTo>
                    <a:lnTo>
                      <a:pt x="33" y="202"/>
                    </a:lnTo>
                    <a:lnTo>
                      <a:pt x="29" y="195"/>
                    </a:lnTo>
                    <a:lnTo>
                      <a:pt x="27" y="193"/>
                    </a:lnTo>
                    <a:lnTo>
                      <a:pt x="26" y="193"/>
                    </a:lnTo>
                    <a:lnTo>
                      <a:pt x="25" y="193"/>
                    </a:lnTo>
                    <a:lnTo>
                      <a:pt x="24" y="193"/>
                    </a:lnTo>
                    <a:lnTo>
                      <a:pt x="18" y="205"/>
                    </a:lnTo>
                    <a:lnTo>
                      <a:pt x="15" y="211"/>
                    </a:lnTo>
                    <a:lnTo>
                      <a:pt x="15" y="216"/>
                    </a:lnTo>
                    <a:lnTo>
                      <a:pt x="15" y="217"/>
                    </a:lnTo>
                    <a:lnTo>
                      <a:pt x="29" y="220"/>
                    </a:lnTo>
                    <a:lnTo>
                      <a:pt x="42" y="224"/>
                    </a:lnTo>
                    <a:lnTo>
                      <a:pt x="54" y="228"/>
                    </a:lnTo>
                    <a:lnTo>
                      <a:pt x="61" y="231"/>
                    </a:lnTo>
                    <a:lnTo>
                      <a:pt x="64" y="234"/>
                    </a:lnTo>
                    <a:lnTo>
                      <a:pt x="64" y="234"/>
                    </a:lnTo>
                    <a:lnTo>
                      <a:pt x="66" y="235"/>
                    </a:lnTo>
                    <a:lnTo>
                      <a:pt x="66" y="235"/>
                    </a:lnTo>
                    <a:lnTo>
                      <a:pt x="68" y="235"/>
                    </a:lnTo>
                    <a:lnTo>
                      <a:pt x="68" y="235"/>
                    </a:lnTo>
                    <a:lnTo>
                      <a:pt x="70" y="234"/>
                    </a:lnTo>
                    <a:lnTo>
                      <a:pt x="75" y="231"/>
                    </a:lnTo>
                    <a:lnTo>
                      <a:pt x="82" y="229"/>
                    </a:lnTo>
                    <a:lnTo>
                      <a:pt x="82" y="228"/>
                    </a:lnTo>
                    <a:lnTo>
                      <a:pt x="82" y="229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75" y="230"/>
                    </a:lnTo>
                    <a:lnTo>
                      <a:pt x="75" y="231"/>
                    </a:lnTo>
                    <a:lnTo>
                      <a:pt x="75" y="230"/>
                    </a:lnTo>
                    <a:lnTo>
                      <a:pt x="70" y="233"/>
                    </a:lnTo>
                    <a:lnTo>
                      <a:pt x="68" y="234"/>
                    </a:lnTo>
                    <a:lnTo>
                      <a:pt x="67" y="234"/>
                    </a:lnTo>
                    <a:lnTo>
                      <a:pt x="64" y="233"/>
                    </a:lnTo>
                    <a:lnTo>
                      <a:pt x="62" y="230"/>
                    </a:lnTo>
                    <a:lnTo>
                      <a:pt x="62" y="230"/>
                    </a:lnTo>
                    <a:lnTo>
                      <a:pt x="55" y="227"/>
                    </a:lnTo>
                    <a:lnTo>
                      <a:pt x="43" y="223"/>
                    </a:lnTo>
                    <a:lnTo>
                      <a:pt x="29" y="218"/>
                    </a:lnTo>
                    <a:lnTo>
                      <a:pt x="17" y="216"/>
                    </a:lnTo>
                    <a:lnTo>
                      <a:pt x="17" y="211"/>
                    </a:lnTo>
                    <a:lnTo>
                      <a:pt x="19" y="205"/>
                    </a:lnTo>
                    <a:lnTo>
                      <a:pt x="25" y="195"/>
                    </a:lnTo>
                    <a:lnTo>
                      <a:pt x="26" y="195"/>
                    </a:lnTo>
                    <a:lnTo>
                      <a:pt x="27" y="195"/>
                    </a:lnTo>
                    <a:lnTo>
                      <a:pt x="32" y="203"/>
                    </a:lnTo>
                    <a:lnTo>
                      <a:pt x="33" y="203"/>
                    </a:lnTo>
                    <a:lnTo>
                      <a:pt x="35" y="203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200"/>
                    </a:lnTo>
                    <a:lnTo>
                      <a:pt x="35" y="199"/>
                    </a:lnTo>
                    <a:lnTo>
                      <a:pt x="35" y="199"/>
                    </a:lnTo>
                    <a:lnTo>
                      <a:pt x="35" y="192"/>
                    </a:lnTo>
                    <a:lnTo>
                      <a:pt x="35" y="192"/>
                    </a:lnTo>
                    <a:lnTo>
                      <a:pt x="33" y="186"/>
                    </a:lnTo>
                    <a:lnTo>
                      <a:pt x="33" y="180"/>
                    </a:lnTo>
                    <a:lnTo>
                      <a:pt x="30" y="174"/>
                    </a:lnTo>
                    <a:lnTo>
                      <a:pt x="26" y="170"/>
                    </a:lnTo>
                    <a:lnTo>
                      <a:pt x="25" y="170"/>
                    </a:lnTo>
                    <a:lnTo>
                      <a:pt x="26" y="170"/>
                    </a:lnTo>
                    <a:lnTo>
                      <a:pt x="25" y="168"/>
                    </a:lnTo>
                    <a:lnTo>
                      <a:pt x="25" y="168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7" y="174"/>
                    </a:lnTo>
                    <a:lnTo>
                      <a:pt x="17" y="174"/>
                    </a:lnTo>
                    <a:lnTo>
                      <a:pt x="15" y="167"/>
                    </a:lnTo>
                    <a:lnTo>
                      <a:pt x="15" y="162"/>
                    </a:lnTo>
                    <a:lnTo>
                      <a:pt x="15" y="162"/>
                    </a:lnTo>
                    <a:lnTo>
                      <a:pt x="14" y="160"/>
                    </a:lnTo>
                    <a:lnTo>
                      <a:pt x="13" y="158"/>
                    </a:lnTo>
                    <a:lnTo>
                      <a:pt x="10" y="156"/>
                    </a:lnTo>
                    <a:lnTo>
                      <a:pt x="10" y="156"/>
                    </a:lnTo>
                    <a:lnTo>
                      <a:pt x="6" y="156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1" y="154"/>
                    </a:lnTo>
                    <a:lnTo>
                      <a:pt x="1" y="150"/>
                    </a:lnTo>
                    <a:lnTo>
                      <a:pt x="7" y="141"/>
                    </a:lnTo>
                    <a:lnTo>
                      <a:pt x="7" y="141"/>
                    </a:lnTo>
                    <a:lnTo>
                      <a:pt x="7" y="141"/>
                    </a:lnTo>
                    <a:lnTo>
                      <a:pt x="8" y="131"/>
                    </a:lnTo>
                    <a:lnTo>
                      <a:pt x="8" y="131"/>
                    </a:lnTo>
                    <a:lnTo>
                      <a:pt x="7" y="121"/>
                    </a:lnTo>
                    <a:lnTo>
                      <a:pt x="5" y="110"/>
                    </a:lnTo>
                    <a:lnTo>
                      <a:pt x="2" y="99"/>
                    </a:lnTo>
                    <a:lnTo>
                      <a:pt x="1" y="88"/>
                    </a:lnTo>
                    <a:lnTo>
                      <a:pt x="1" y="71"/>
                    </a:lnTo>
                    <a:lnTo>
                      <a:pt x="2" y="54"/>
                    </a:lnTo>
                    <a:lnTo>
                      <a:pt x="5" y="44"/>
                    </a:lnTo>
                    <a:lnTo>
                      <a:pt x="5" y="42"/>
                    </a:lnTo>
                    <a:lnTo>
                      <a:pt x="7" y="42"/>
                    </a:lnTo>
                    <a:lnTo>
                      <a:pt x="11" y="43"/>
                    </a:lnTo>
                    <a:lnTo>
                      <a:pt x="15" y="47"/>
                    </a:lnTo>
                    <a:lnTo>
                      <a:pt x="19" y="48"/>
                    </a:lnTo>
                    <a:lnTo>
                      <a:pt x="19" y="48"/>
                    </a:lnTo>
                    <a:lnTo>
                      <a:pt x="23" y="49"/>
                    </a:lnTo>
                    <a:lnTo>
                      <a:pt x="25" y="53"/>
                    </a:lnTo>
                    <a:lnTo>
                      <a:pt x="29" y="56"/>
                    </a:lnTo>
                    <a:lnTo>
                      <a:pt x="32" y="60"/>
                    </a:lnTo>
                    <a:lnTo>
                      <a:pt x="36" y="60"/>
                    </a:lnTo>
                    <a:lnTo>
                      <a:pt x="37" y="61"/>
                    </a:lnTo>
                    <a:lnTo>
                      <a:pt x="38" y="60"/>
                    </a:lnTo>
                    <a:lnTo>
                      <a:pt x="39" y="60"/>
                    </a:lnTo>
                    <a:lnTo>
                      <a:pt x="41" y="57"/>
                    </a:lnTo>
                    <a:lnTo>
                      <a:pt x="41" y="55"/>
                    </a:lnTo>
                    <a:lnTo>
                      <a:pt x="41" y="55"/>
                    </a:lnTo>
                    <a:lnTo>
                      <a:pt x="42" y="49"/>
                    </a:lnTo>
                    <a:lnTo>
                      <a:pt x="43" y="46"/>
                    </a:lnTo>
                    <a:lnTo>
                      <a:pt x="45" y="42"/>
                    </a:lnTo>
                    <a:lnTo>
                      <a:pt x="49" y="38"/>
                    </a:lnTo>
                    <a:lnTo>
                      <a:pt x="49" y="38"/>
                    </a:lnTo>
                    <a:lnTo>
                      <a:pt x="49" y="35"/>
                    </a:lnTo>
                    <a:lnTo>
                      <a:pt x="50" y="32"/>
                    </a:lnTo>
                    <a:lnTo>
                      <a:pt x="51" y="31"/>
                    </a:lnTo>
                    <a:lnTo>
                      <a:pt x="54" y="31"/>
                    </a:lnTo>
                    <a:lnTo>
                      <a:pt x="57" y="31"/>
                    </a:lnTo>
                    <a:lnTo>
                      <a:pt x="60" y="32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1" y="35"/>
                    </a:lnTo>
                    <a:lnTo>
                      <a:pt x="60" y="40"/>
                    </a:lnTo>
                    <a:lnTo>
                      <a:pt x="56" y="50"/>
                    </a:lnTo>
                    <a:lnTo>
                      <a:pt x="56" y="54"/>
                    </a:lnTo>
                    <a:lnTo>
                      <a:pt x="56" y="55"/>
                    </a:lnTo>
                    <a:lnTo>
                      <a:pt x="58" y="54"/>
                    </a:lnTo>
                    <a:lnTo>
                      <a:pt x="58" y="54"/>
                    </a:lnTo>
                    <a:lnTo>
                      <a:pt x="61" y="50"/>
                    </a:lnTo>
                    <a:lnTo>
                      <a:pt x="64" y="49"/>
                    </a:lnTo>
                    <a:lnTo>
                      <a:pt x="66" y="49"/>
                    </a:lnTo>
                    <a:lnTo>
                      <a:pt x="69" y="50"/>
                    </a:lnTo>
                    <a:lnTo>
                      <a:pt x="69" y="50"/>
                    </a:lnTo>
                    <a:lnTo>
                      <a:pt x="73" y="50"/>
                    </a:lnTo>
                    <a:lnTo>
                      <a:pt x="73" y="50"/>
                    </a:lnTo>
                    <a:lnTo>
                      <a:pt x="73" y="48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3" y="42"/>
                    </a:lnTo>
                    <a:lnTo>
                      <a:pt x="73" y="42"/>
                    </a:lnTo>
                    <a:lnTo>
                      <a:pt x="69" y="35"/>
                    </a:lnTo>
                    <a:lnTo>
                      <a:pt x="67" y="30"/>
                    </a:lnTo>
                    <a:lnTo>
                      <a:pt x="64" y="24"/>
                    </a:lnTo>
                    <a:lnTo>
                      <a:pt x="64" y="18"/>
                    </a:lnTo>
                    <a:lnTo>
                      <a:pt x="64" y="13"/>
                    </a:lnTo>
                    <a:lnTo>
                      <a:pt x="66" y="12"/>
                    </a:lnTo>
                    <a:lnTo>
                      <a:pt x="67" y="11"/>
                    </a:lnTo>
                    <a:lnTo>
                      <a:pt x="73" y="9"/>
                    </a:lnTo>
                    <a:lnTo>
                      <a:pt x="79" y="7"/>
                    </a:lnTo>
                    <a:lnTo>
                      <a:pt x="86" y="7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3" y="5"/>
                    </a:lnTo>
                    <a:lnTo>
                      <a:pt x="95" y="4"/>
                    </a:lnTo>
                    <a:lnTo>
                      <a:pt x="105" y="1"/>
                    </a:lnTo>
                    <a:lnTo>
                      <a:pt x="108" y="3"/>
                    </a:lnTo>
                    <a:lnTo>
                      <a:pt x="113" y="5"/>
                    </a:lnTo>
                    <a:lnTo>
                      <a:pt x="119" y="7"/>
                    </a:lnTo>
                    <a:lnTo>
                      <a:pt x="124" y="11"/>
                    </a:lnTo>
                    <a:lnTo>
                      <a:pt x="125" y="11"/>
                    </a:lnTo>
                    <a:lnTo>
                      <a:pt x="125" y="17"/>
                    </a:lnTo>
                    <a:lnTo>
                      <a:pt x="124" y="22"/>
                    </a:lnTo>
                    <a:lnTo>
                      <a:pt x="124" y="22"/>
                    </a:lnTo>
                    <a:lnTo>
                      <a:pt x="126" y="29"/>
                    </a:lnTo>
                    <a:lnTo>
                      <a:pt x="128" y="37"/>
                    </a:lnTo>
                    <a:lnTo>
                      <a:pt x="131" y="46"/>
                    </a:lnTo>
                    <a:lnTo>
                      <a:pt x="132" y="49"/>
                    </a:lnTo>
                    <a:lnTo>
                      <a:pt x="132" y="55"/>
                    </a:lnTo>
                    <a:lnTo>
                      <a:pt x="132" y="55"/>
                    </a:lnTo>
                    <a:lnTo>
                      <a:pt x="134" y="56"/>
                    </a:lnTo>
                    <a:lnTo>
                      <a:pt x="134" y="56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44" y="54"/>
                    </a:lnTo>
                    <a:lnTo>
                      <a:pt x="153" y="53"/>
                    </a:lnTo>
                    <a:lnTo>
                      <a:pt x="156" y="54"/>
                    </a:lnTo>
                    <a:lnTo>
                      <a:pt x="156" y="54"/>
                    </a:lnTo>
                    <a:lnTo>
                      <a:pt x="159" y="54"/>
                    </a:lnTo>
                    <a:lnTo>
                      <a:pt x="160" y="55"/>
                    </a:lnTo>
                    <a:lnTo>
                      <a:pt x="161" y="56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6" y="65"/>
                    </a:lnTo>
                    <a:lnTo>
                      <a:pt x="167" y="66"/>
                    </a:lnTo>
                    <a:lnTo>
                      <a:pt x="167" y="68"/>
                    </a:lnTo>
                    <a:lnTo>
                      <a:pt x="165" y="72"/>
                    </a:lnTo>
                    <a:lnTo>
                      <a:pt x="163" y="75"/>
                    </a:lnTo>
                    <a:lnTo>
                      <a:pt x="157" y="84"/>
                    </a:lnTo>
                    <a:lnTo>
                      <a:pt x="153" y="90"/>
                    </a:lnTo>
                    <a:lnTo>
                      <a:pt x="148" y="92"/>
                    </a:lnTo>
                    <a:lnTo>
                      <a:pt x="144" y="93"/>
                    </a:lnTo>
                    <a:lnTo>
                      <a:pt x="141" y="93"/>
                    </a:lnTo>
                    <a:lnTo>
                      <a:pt x="137" y="92"/>
                    </a:lnTo>
                    <a:lnTo>
                      <a:pt x="134" y="91"/>
                    </a:lnTo>
                    <a:lnTo>
                      <a:pt x="132" y="90"/>
                    </a:lnTo>
                    <a:lnTo>
                      <a:pt x="131" y="87"/>
                    </a:lnTo>
                    <a:lnTo>
                      <a:pt x="131" y="87"/>
                    </a:lnTo>
                    <a:lnTo>
                      <a:pt x="128" y="87"/>
                    </a:lnTo>
                    <a:lnTo>
                      <a:pt x="128" y="87"/>
                    </a:lnTo>
                    <a:lnTo>
                      <a:pt x="125" y="90"/>
                    </a:lnTo>
                    <a:lnTo>
                      <a:pt x="125" y="90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3" y="105"/>
                    </a:lnTo>
                    <a:lnTo>
                      <a:pt x="122" y="117"/>
                    </a:lnTo>
                    <a:lnTo>
                      <a:pt x="122" y="122"/>
                    </a:lnTo>
                    <a:lnTo>
                      <a:pt x="120" y="125"/>
                    </a:lnTo>
                    <a:lnTo>
                      <a:pt x="118" y="127"/>
                    </a:lnTo>
                    <a:lnTo>
                      <a:pt x="116" y="127"/>
                    </a:lnTo>
                    <a:lnTo>
                      <a:pt x="114" y="125"/>
                    </a:lnTo>
                    <a:lnTo>
                      <a:pt x="114" y="124"/>
                    </a:lnTo>
                    <a:lnTo>
                      <a:pt x="112" y="124"/>
                    </a:lnTo>
                    <a:lnTo>
                      <a:pt x="112" y="123"/>
                    </a:lnTo>
                    <a:lnTo>
                      <a:pt x="110" y="124"/>
                    </a:lnTo>
                    <a:lnTo>
                      <a:pt x="110" y="125"/>
                    </a:lnTo>
                    <a:lnTo>
                      <a:pt x="110" y="128"/>
                    </a:lnTo>
                    <a:lnTo>
                      <a:pt x="110" y="128"/>
                    </a:lnTo>
                    <a:lnTo>
                      <a:pt x="113" y="134"/>
                    </a:lnTo>
                    <a:lnTo>
                      <a:pt x="114" y="135"/>
                    </a:lnTo>
                    <a:lnTo>
                      <a:pt x="114" y="136"/>
                    </a:lnTo>
                    <a:lnTo>
                      <a:pt x="112" y="139"/>
                    </a:lnTo>
                    <a:lnTo>
                      <a:pt x="108" y="141"/>
                    </a:lnTo>
                    <a:lnTo>
                      <a:pt x="105" y="141"/>
                    </a:lnTo>
                    <a:lnTo>
                      <a:pt x="98" y="141"/>
                    </a:lnTo>
                    <a:lnTo>
                      <a:pt x="91" y="142"/>
                    </a:lnTo>
                    <a:lnTo>
                      <a:pt x="89" y="142"/>
                    </a:lnTo>
                    <a:lnTo>
                      <a:pt x="89" y="142"/>
                    </a:lnTo>
                    <a:lnTo>
                      <a:pt x="88" y="143"/>
                    </a:lnTo>
                    <a:lnTo>
                      <a:pt x="88" y="144"/>
                    </a:lnTo>
                    <a:lnTo>
                      <a:pt x="91" y="148"/>
                    </a:lnTo>
                    <a:lnTo>
                      <a:pt x="93" y="153"/>
                    </a:lnTo>
                    <a:lnTo>
                      <a:pt x="97" y="159"/>
                    </a:lnTo>
                    <a:lnTo>
                      <a:pt x="97" y="160"/>
                    </a:lnTo>
                    <a:lnTo>
                      <a:pt x="97" y="160"/>
                    </a:lnTo>
                    <a:lnTo>
                      <a:pt x="95" y="161"/>
                    </a:lnTo>
                    <a:lnTo>
                      <a:pt x="91" y="160"/>
                    </a:lnTo>
                    <a:lnTo>
                      <a:pt x="91" y="160"/>
                    </a:lnTo>
                    <a:lnTo>
                      <a:pt x="87" y="160"/>
                    </a:lnTo>
                    <a:lnTo>
                      <a:pt x="87" y="160"/>
                    </a:lnTo>
                    <a:lnTo>
                      <a:pt x="85" y="161"/>
                    </a:lnTo>
                    <a:lnTo>
                      <a:pt x="85" y="161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5" y="164"/>
                    </a:lnTo>
                    <a:lnTo>
                      <a:pt x="89" y="175"/>
                    </a:lnTo>
                    <a:lnTo>
                      <a:pt x="91" y="179"/>
                    </a:lnTo>
                    <a:lnTo>
                      <a:pt x="92" y="183"/>
                    </a:lnTo>
                    <a:lnTo>
                      <a:pt x="92" y="183"/>
                    </a:lnTo>
                    <a:lnTo>
                      <a:pt x="91" y="185"/>
                    </a:lnTo>
                    <a:lnTo>
                      <a:pt x="89" y="189"/>
                    </a:lnTo>
                    <a:lnTo>
                      <a:pt x="89" y="189"/>
                    </a:lnTo>
                    <a:lnTo>
                      <a:pt x="80" y="198"/>
                    </a:lnTo>
                    <a:lnTo>
                      <a:pt x="80" y="198"/>
                    </a:lnTo>
                    <a:lnTo>
                      <a:pt x="79" y="200"/>
                    </a:lnTo>
                    <a:lnTo>
                      <a:pt x="79" y="200"/>
                    </a:lnTo>
                    <a:lnTo>
                      <a:pt x="81" y="204"/>
                    </a:lnTo>
                    <a:lnTo>
                      <a:pt x="81" y="204"/>
                    </a:lnTo>
                    <a:lnTo>
                      <a:pt x="86" y="211"/>
                    </a:lnTo>
                    <a:lnTo>
                      <a:pt x="99" y="223"/>
                    </a:lnTo>
                    <a:lnTo>
                      <a:pt x="101" y="224"/>
                    </a:lnTo>
                    <a:lnTo>
                      <a:pt x="104" y="227"/>
                    </a:lnTo>
                    <a:lnTo>
                      <a:pt x="105" y="229"/>
                    </a:lnTo>
                    <a:lnTo>
                      <a:pt x="92" y="228"/>
                    </a:lnTo>
                    <a:lnTo>
                      <a:pt x="87" y="227"/>
                    </a:lnTo>
                    <a:lnTo>
                      <a:pt x="87" y="227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82" y="228"/>
                    </a:lnTo>
                    <a:lnTo>
                      <a:pt x="82" y="2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Freeform 336"/>
              <p:cNvSpPr>
                <a:spLocks/>
              </p:cNvSpPr>
              <p:nvPr/>
            </p:nvSpPr>
            <p:spPr bwMode="auto">
              <a:xfrm>
                <a:off x="5543550" y="3187700"/>
                <a:ext cx="95250" cy="95250"/>
              </a:xfrm>
              <a:custGeom>
                <a:avLst/>
                <a:gdLst>
                  <a:gd name="T0" fmla="*/ 38 w 60"/>
                  <a:gd name="T1" fmla="*/ 58 h 60"/>
                  <a:gd name="T2" fmla="*/ 24 w 60"/>
                  <a:gd name="T3" fmla="*/ 54 h 60"/>
                  <a:gd name="T4" fmla="*/ 17 w 60"/>
                  <a:gd name="T5" fmla="*/ 47 h 60"/>
                  <a:gd name="T6" fmla="*/ 15 w 60"/>
                  <a:gd name="T7" fmla="*/ 47 h 60"/>
                  <a:gd name="T8" fmla="*/ 13 w 60"/>
                  <a:gd name="T9" fmla="*/ 55 h 60"/>
                  <a:gd name="T10" fmla="*/ 12 w 60"/>
                  <a:gd name="T11" fmla="*/ 52 h 60"/>
                  <a:gd name="T12" fmla="*/ 12 w 60"/>
                  <a:gd name="T13" fmla="*/ 52 h 60"/>
                  <a:gd name="T14" fmla="*/ 4 w 60"/>
                  <a:gd name="T15" fmla="*/ 37 h 60"/>
                  <a:gd name="T16" fmla="*/ 1 w 60"/>
                  <a:gd name="T17" fmla="*/ 23 h 60"/>
                  <a:gd name="T18" fmla="*/ 7 w 60"/>
                  <a:gd name="T19" fmla="*/ 16 h 60"/>
                  <a:gd name="T20" fmla="*/ 7 w 60"/>
                  <a:gd name="T21" fmla="*/ 16 h 60"/>
                  <a:gd name="T22" fmla="*/ 27 w 60"/>
                  <a:gd name="T23" fmla="*/ 4 h 60"/>
                  <a:gd name="T24" fmla="*/ 38 w 60"/>
                  <a:gd name="T25" fmla="*/ 6 h 60"/>
                  <a:gd name="T26" fmla="*/ 40 w 60"/>
                  <a:gd name="T27" fmla="*/ 6 h 60"/>
                  <a:gd name="T28" fmla="*/ 48 w 60"/>
                  <a:gd name="T29" fmla="*/ 1 h 60"/>
                  <a:gd name="T30" fmla="*/ 51 w 60"/>
                  <a:gd name="T31" fmla="*/ 12 h 60"/>
                  <a:gd name="T32" fmla="*/ 50 w 60"/>
                  <a:gd name="T33" fmla="*/ 20 h 60"/>
                  <a:gd name="T34" fmla="*/ 52 w 60"/>
                  <a:gd name="T35" fmla="*/ 24 h 60"/>
                  <a:gd name="T36" fmla="*/ 58 w 60"/>
                  <a:gd name="T37" fmla="*/ 36 h 60"/>
                  <a:gd name="T38" fmla="*/ 54 w 60"/>
                  <a:gd name="T39" fmla="*/ 51 h 60"/>
                  <a:gd name="T40" fmla="*/ 50 w 60"/>
                  <a:gd name="T41" fmla="*/ 57 h 60"/>
                  <a:gd name="T42" fmla="*/ 45 w 60"/>
                  <a:gd name="T43" fmla="*/ 60 h 60"/>
                  <a:gd name="T44" fmla="*/ 49 w 60"/>
                  <a:gd name="T45" fmla="*/ 60 h 60"/>
                  <a:gd name="T46" fmla="*/ 55 w 60"/>
                  <a:gd name="T47" fmla="*/ 51 h 60"/>
                  <a:gd name="T48" fmla="*/ 58 w 60"/>
                  <a:gd name="T49" fmla="*/ 43 h 60"/>
                  <a:gd name="T50" fmla="*/ 58 w 60"/>
                  <a:gd name="T51" fmla="*/ 31 h 60"/>
                  <a:gd name="T52" fmla="*/ 54 w 60"/>
                  <a:gd name="T53" fmla="*/ 24 h 60"/>
                  <a:gd name="T54" fmla="*/ 52 w 60"/>
                  <a:gd name="T55" fmla="*/ 12 h 60"/>
                  <a:gd name="T56" fmla="*/ 50 w 60"/>
                  <a:gd name="T57" fmla="*/ 1 h 60"/>
                  <a:gd name="T58" fmla="*/ 48 w 60"/>
                  <a:gd name="T59" fmla="*/ 0 h 60"/>
                  <a:gd name="T60" fmla="*/ 42 w 60"/>
                  <a:gd name="T61" fmla="*/ 4 h 60"/>
                  <a:gd name="T62" fmla="*/ 38 w 60"/>
                  <a:gd name="T63" fmla="*/ 5 h 60"/>
                  <a:gd name="T64" fmla="*/ 39 w 60"/>
                  <a:gd name="T65" fmla="*/ 5 h 60"/>
                  <a:gd name="T66" fmla="*/ 27 w 60"/>
                  <a:gd name="T67" fmla="*/ 2 h 60"/>
                  <a:gd name="T68" fmla="*/ 6 w 60"/>
                  <a:gd name="T69" fmla="*/ 14 h 60"/>
                  <a:gd name="T70" fmla="*/ 0 w 60"/>
                  <a:gd name="T71" fmla="*/ 23 h 60"/>
                  <a:gd name="T72" fmla="*/ 0 w 60"/>
                  <a:gd name="T73" fmla="*/ 23 h 60"/>
                  <a:gd name="T74" fmla="*/ 2 w 60"/>
                  <a:gd name="T75" fmla="*/ 37 h 60"/>
                  <a:gd name="T76" fmla="*/ 11 w 60"/>
                  <a:gd name="T77" fmla="*/ 52 h 60"/>
                  <a:gd name="T78" fmla="*/ 12 w 60"/>
                  <a:gd name="T79" fmla="*/ 56 h 60"/>
                  <a:gd name="T80" fmla="*/ 14 w 60"/>
                  <a:gd name="T81" fmla="*/ 56 h 60"/>
                  <a:gd name="T82" fmla="*/ 17 w 60"/>
                  <a:gd name="T83" fmla="*/ 48 h 60"/>
                  <a:gd name="T84" fmla="*/ 18 w 60"/>
                  <a:gd name="T85" fmla="*/ 49 h 60"/>
                  <a:gd name="T86" fmla="*/ 25 w 60"/>
                  <a:gd name="T87" fmla="*/ 58 h 60"/>
                  <a:gd name="T88" fmla="*/ 38 w 60"/>
                  <a:gd name="T8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0" h="60">
                    <a:moveTo>
                      <a:pt x="45" y="60"/>
                    </a:moveTo>
                    <a:lnTo>
                      <a:pt x="45" y="58"/>
                    </a:lnTo>
                    <a:lnTo>
                      <a:pt x="38" y="58"/>
                    </a:lnTo>
                    <a:lnTo>
                      <a:pt x="31" y="58"/>
                    </a:lnTo>
                    <a:lnTo>
                      <a:pt x="26" y="57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19" y="48"/>
                    </a:lnTo>
                    <a:lnTo>
                      <a:pt x="17" y="47"/>
                    </a:lnTo>
                    <a:lnTo>
                      <a:pt x="17" y="45"/>
                    </a:lnTo>
                    <a:lnTo>
                      <a:pt x="17" y="47"/>
                    </a:lnTo>
                    <a:lnTo>
                      <a:pt x="15" y="47"/>
                    </a:lnTo>
                    <a:lnTo>
                      <a:pt x="15" y="47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3" y="55"/>
                    </a:lnTo>
                    <a:lnTo>
                      <a:pt x="12" y="54"/>
                    </a:lnTo>
                    <a:lnTo>
                      <a:pt x="12" y="52"/>
                    </a:lnTo>
                    <a:lnTo>
                      <a:pt x="11" y="52"/>
                    </a:lnTo>
                    <a:lnTo>
                      <a:pt x="12" y="52"/>
                    </a:lnTo>
                    <a:lnTo>
                      <a:pt x="12" y="52"/>
                    </a:lnTo>
                    <a:lnTo>
                      <a:pt x="6" y="42"/>
                    </a:lnTo>
                    <a:lnTo>
                      <a:pt x="4" y="37"/>
                    </a:lnTo>
                    <a:lnTo>
                      <a:pt x="4" y="37"/>
                    </a:lnTo>
                    <a:lnTo>
                      <a:pt x="2" y="3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2" y="20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18" y="6"/>
                    </a:lnTo>
                    <a:lnTo>
                      <a:pt x="23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32" y="4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40" y="6"/>
                    </a:lnTo>
                    <a:lnTo>
                      <a:pt x="40" y="6"/>
                    </a:lnTo>
                    <a:lnTo>
                      <a:pt x="42" y="5"/>
                    </a:lnTo>
                    <a:lnTo>
                      <a:pt x="45" y="2"/>
                    </a:lnTo>
                    <a:lnTo>
                      <a:pt x="48" y="1"/>
                    </a:lnTo>
                    <a:lnTo>
                      <a:pt x="49" y="2"/>
                    </a:lnTo>
                    <a:lnTo>
                      <a:pt x="51" y="5"/>
                    </a:lnTo>
                    <a:lnTo>
                      <a:pt x="51" y="12"/>
                    </a:lnTo>
                    <a:lnTo>
                      <a:pt x="50" y="16"/>
                    </a:lnTo>
                    <a:lnTo>
                      <a:pt x="50" y="16"/>
                    </a:lnTo>
                    <a:lnTo>
                      <a:pt x="50" y="20"/>
                    </a:lnTo>
                    <a:lnTo>
                      <a:pt x="50" y="20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52" y="24"/>
                    </a:lnTo>
                    <a:lnTo>
                      <a:pt x="57" y="31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42"/>
                    </a:lnTo>
                    <a:lnTo>
                      <a:pt x="54" y="51"/>
                    </a:lnTo>
                    <a:lnTo>
                      <a:pt x="55" y="51"/>
                    </a:lnTo>
                    <a:lnTo>
                      <a:pt x="54" y="51"/>
                    </a:lnTo>
                    <a:lnTo>
                      <a:pt x="50" y="57"/>
                    </a:lnTo>
                    <a:lnTo>
                      <a:pt x="49" y="58"/>
                    </a:lnTo>
                    <a:lnTo>
                      <a:pt x="45" y="58"/>
                    </a:lnTo>
                    <a:lnTo>
                      <a:pt x="45" y="60"/>
                    </a:lnTo>
                    <a:lnTo>
                      <a:pt x="45" y="60"/>
                    </a:lnTo>
                    <a:lnTo>
                      <a:pt x="49" y="60"/>
                    </a:lnTo>
                    <a:lnTo>
                      <a:pt x="49" y="60"/>
                    </a:lnTo>
                    <a:lnTo>
                      <a:pt x="51" y="58"/>
                    </a:lnTo>
                    <a:lnTo>
                      <a:pt x="51" y="58"/>
                    </a:lnTo>
                    <a:lnTo>
                      <a:pt x="55" y="51"/>
                    </a:lnTo>
                    <a:lnTo>
                      <a:pt x="55" y="51"/>
                    </a:lnTo>
                    <a:lnTo>
                      <a:pt x="55" y="51"/>
                    </a:lnTo>
                    <a:lnTo>
                      <a:pt x="58" y="43"/>
                    </a:lnTo>
                    <a:lnTo>
                      <a:pt x="60" y="36"/>
                    </a:lnTo>
                    <a:lnTo>
                      <a:pt x="60" y="36"/>
                    </a:lnTo>
                    <a:lnTo>
                      <a:pt x="58" y="31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51" y="19"/>
                    </a:lnTo>
                    <a:lnTo>
                      <a:pt x="51" y="16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52" y="5"/>
                    </a:lnTo>
                    <a:lnTo>
                      <a:pt x="50" y="1"/>
                    </a:lnTo>
                    <a:lnTo>
                      <a:pt x="50" y="1"/>
                    </a:lnTo>
                    <a:lnTo>
                      <a:pt x="48" y="0"/>
                    </a:lnTo>
                    <a:lnTo>
                      <a:pt x="48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0" y="5"/>
                    </a:lnTo>
                    <a:lnTo>
                      <a:pt x="38" y="5"/>
                    </a:lnTo>
                    <a:lnTo>
                      <a:pt x="38" y="5"/>
                    </a:lnTo>
                    <a:lnTo>
                      <a:pt x="39" y="5"/>
                    </a:lnTo>
                    <a:lnTo>
                      <a:pt x="39" y="5"/>
                    </a:lnTo>
                    <a:lnTo>
                      <a:pt x="32" y="2"/>
                    </a:lnTo>
                    <a:lnTo>
                      <a:pt x="27" y="2"/>
                    </a:lnTo>
                    <a:lnTo>
                      <a:pt x="27" y="2"/>
                    </a:lnTo>
                    <a:lnTo>
                      <a:pt x="23" y="4"/>
                    </a:lnTo>
                    <a:lnTo>
                      <a:pt x="18" y="6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1" y="19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1" y="33"/>
                    </a:lnTo>
                    <a:lnTo>
                      <a:pt x="2" y="37"/>
                    </a:lnTo>
                    <a:lnTo>
                      <a:pt x="2" y="37"/>
                    </a:lnTo>
                    <a:lnTo>
                      <a:pt x="5" y="42"/>
                    </a:lnTo>
                    <a:lnTo>
                      <a:pt x="11" y="52"/>
                    </a:lnTo>
                    <a:lnTo>
                      <a:pt x="11" y="52"/>
                    </a:lnTo>
                    <a:lnTo>
                      <a:pt x="11" y="55"/>
                    </a:lnTo>
                    <a:lnTo>
                      <a:pt x="12" y="55"/>
                    </a:lnTo>
                    <a:lnTo>
                      <a:pt x="12" y="56"/>
                    </a:lnTo>
                    <a:lnTo>
                      <a:pt x="13" y="56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4" y="55"/>
                    </a:lnTo>
                    <a:lnTo>
                      <a:pt x="17" y="48"/>
                    </a:lnTo>
                    <a:lnTo>
                      <a:pt x="17" y="48"/>
                    </a:lnTo>
                    <a:lnTo>
                      <a:pt x="18" y="48"/>
                    </a:lnTo>
                    <a:lnTo>
                      <a:pt x="18" y="48"/>
                    </a:lnTo>
                    <a:lnTo>
                      <a:pt x="18" y="49"/>
                    </a:lnTo>
                    <a:lnTo>
                      <a:pt x="24" y="55"/>
                    </a:lnTo>
                    <a:lnTo>
                      <a:pt x="25" y="57"/>
                    </a:lnTo>
                    <a:lnTo>
                      <a:pt x="25" y="58"/>
                    </a:lnTo>
                    <a:lnTo>
                      <a:pt x="31" y="60"/>
                    </a:lnTo>
                    <a:lnTo>
                      <a:pt x="31" y="60"/>
                    </a:lnTo>
                    <a:lnTo>
                      <a:pt x="38" y="60"/>
                    </a:lnTo>
                    <a:lnTo>
                      <a:pt x="45" y="60"/>
                    </a:lnTo>
                    <a:lnTo>
                      <a:pt x="45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Freeform 338"/>
              <p:cNvSpPr>
                <a:spLocks/>
              </p:cNvSpPr>
              <p:nvPr/>
            </p:nvSpPr>
            <p:spPr bwMode="auto">
              <a:xfrm>
                <a:off x="5624513" y="3275013"/>
                <a:ext cx="25400" cy="58738"/>
              </a:xfrm>
              <a:custGeom>
                <a:avLst/>
                <a:gdLst>
                  <a:gd name="T0" fmla="*/ 16 w 16"/>
                  <a:gd name="T1" fmla="*/ 1 h 37"/>
                  <a:gd name="T2" fmla="*/ 15 w 16"/>
                  <a:gd name="T3" fmla="*/ 1 h 37"/>
                  <a:gd name="T4" fmla="*/ 12 w 16"/>
                  <a:gd name="T5" fmla="*/ 5 h 37"/>
                  <a:gd name="T6" fmla="*/ 12 w 16"/>
                  <a:gd name="T7" fmla="*/ 5 h 37"/>
                  <a:gd name="T8" fmla="*/ 12 w 16"/>
                  <a:gd name="T9" fmla="*/ 5 h 37"/>
                  <a:gd name="T10" fmla="*/ 12 w 16"/>
                  <a:gd name="T11" fmla="*/ 5 h 37"/>
                  <a:gd name="T12" fmla="*/ 4 w 16"/>
                  <a:gd name="T13" fmla="*/ 19 h 37"/>
                  <a:gd name="T14" fmla="*/ 1 w 16"/>
                  <a:gd name="T15" fmla="*/ 27 h 37"/>
                  <a:gd name="T16" fmla="*/ 0 w 16"/>
                  <a:gd name="T17" fmla="*/ 34 h 37"/>
                  <a:gd name="T18" fmla="*/ 0 w 16"/>
                  <a:gd name="T19" fmla="*/ 36 h 37"/>
                  <a:gd name="T20" fmla="*/ 0 w 16"/>
                  <a:gd name="T21" fmla="*/ 36 h 37"/>
                  <a:gd name="T22" fmla="*/ 0 w 16"/>
                  <a:gd name="T23" fmla="*/ 36 h 37"/>
                  <a:gd name="T24" fmla="*/ 0 w 16"/>
                  <a:gd name="T25" fmla="*/ 36 h 37"/>
                  <a:gd name="T26" fmla="*/ 0 w 16"/>
                  <a:gd name="T27" fmla="*/ 37 h 37"/>
                  <a:gd name="T28" fmla="*/ 3 w 16"/>
                  <a:gd name="T29" fmla="*/ 37 h 37"/>
                  <a:gd name="T30" fmla="*/ 3 w 16"/>
                  <a:gd name="T31" fmla="*/ 37 h 37"/>
                  <a:gd name="T32" fmla="*/ 4 w 16"/>
                  <a:gd name="T33" fmla="*/ 36 h 37"/>
                  <a:gd name="T34" fmla="*/ 7 w 16"/>
                  <a:gd name="T35" fmla="*/ 32 h 37"/>
                  <a:gd name="T36" fmla="*/ 11 w 16"/>
                  <a:gd name="T37" fmla="*/ 28 h 37"/>
                  <a:gd name="T38" fmla="*/ 13 w 16"/>
                  <a:gd name="T39" fmla="*/ 23 h 37"/>
                  <a:gd name="T40" fmla="*/ 13 w 16"/>
                  <a:gd name="T41" fmla="*/ 17 h 37"/>
                  <a:gd name="T42" fmla="*/ 16 w 16"/>
                  <a:gd name="T43" fmla="*/ 7 h 37"/>
                  <a:gd name="T44" fmla="*/ 16 w 16"/>
                  <a:gd name="T45" fmla="*/ 1 h 37"/>
                  <a:gd name="T46" fmla="*/ 16 w 16"/>
                  <a:gd name="T47" fmla="*/ 0 h 37"/>
                  <a:gd name="T48" fmla="*/ 15 w 16"/>
                  <a:gd name="T49" fmla="*/ 1 h 37"/>
                  <a:gd name="T50" fmla="*/ 16 w 16"/>
                  <a:gd name="T51" fmla="*/ 1 h 37"/>
                  <a:gd name="T52" fmla="*/ 15 w 16"/>
                  <a:gd name="T53" fmla="*/ 1 h 37"/>
                  <a:gd name="T54" fmla="*/ 15 w 16"/>
                  <a:gd name="T55" fmla="*/ 6 h 37"/>
                  <a:gd name="T56" fmla="*/ 13 w 16"/>
                  <a:gd name="T57" fmla="*/ 17 h 37"/>
                  <a:gd name="T58" fmla="*/ 12 w 16"/>
                  <a:gd name="T59" fmla="*/ 23 h 37"/>
                  <a:gd name="T60" fmla="*/ 10 w 16"/>
                  <a:gd name="T61" fmla="*/ 28 h 37"/>
                  <a:gd name="T62" fmla="*/ 7 w 16"/>
                  <a:gd name="T63" fmla="*/ 32 h 37"/>
                  <a:gd name="T64" fmla="*/ 3 w 16"/>
                  <a:gd name="T65" fmla="*/ 34 h 37"/>
                  <a:gd name="T66" fmla="*/ 3 w 16"/>
                  <a:gd name="T67" fmla="*/ 36 h 37"/>
                  <a:gd name="T68" fmla="*/ 1 w 16"/>
                  <a:gd name="T69" fmla="*/ 36 h 37"/>
                  <a:gd name="T70" fmla="*/ 1 w 16"/>
                  <a:gd name="T71" fmla="*/ 36 h 37"/>
                  <a:gd name="T72" fmla="*/ 1 w 16"/>
                  <a:gd name="T73" fmla="*/ 36 h 37"/>
                  <a:gd name="T74" fmla="*/ 1 w 16"/>
                  <a:gd name="T75" fmla="*/ 36 h 37"/>
                  <a:gd name="T76" fmla="*/ 1 w 16"/>
                  <a:gd name="T77" fmla="*/ 34 h 37"/>
                  <a:gd name="T78" fmla="*/ 1 w 16"/>
                  <a:gd name="T79" fmla="*/ 34 h 37"/>
                  <a:gd name="T80" fmla="*/ 3 w 16"/>
                  <a:gd name="T81" fmla="*/ 27 h 37"/>
                  <a:gd name="T82" fmla="*/ 5 w 16"/>
                  <a:gd name="T83" fmla="*/ 19 h 37"/>
                  <a:gd name="T84" fmla="*/ 13 w 16"/>
                  <a:gd name="T85" fmla="*/ 5 h 37"/>
                  <a:gd name="T86" fmla="*/ 12 w 16"/>
                  <a:gd name="T87" fmla="*/ 5 h 37"/>
                  <a:gd name="T88" fmla="*/ 13 w 16"/>
                  <a:gd name="T89" fmla="*/ 5 h 37"/>
                  <a:gd name="T90" fmla="*/ 16 w 16"/>
                  <a:gd name="T91" fmla="*/ 2 h 37"/>
                  <a:gd name="T92" fmla="*/ 16 w 16"/>
                  <a:gd name="T93" fmla="*/ 1 h 37"/>
                  <a:gd name="T94" fmla="*/ 15 w 16"/>
                  <a:gd name="T95" fmla="*/ 1 h 37"/>
                  <a:gd name="T96" fmla="*/ 16 w 16"/>
                  <a:gd name="T97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" h="37">
                    <a:moveTo>
                      <a:pt x="16" y="1"/>
                    </a:moveTo>
                    <a:lnTo>
                      <a:pt x="15" y="1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4" y="19"/>
                    </a:lnTo>
                    <a:lnTo>
                      <a:pt x="1" y="27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7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4" y="36"/>
                    </a:lnTo>
                    <a:lnTo>
                      <a:pt x="7" y="32"/>
                    </a:lnTo>
                    <a:lnTo>
                      <a:pt x="11" y="28"/>
                    </a:lnTo>
                    <a:lnTo>
                      <a:pt x="13" y="23"/>
                    </a:lnTo>
                    <a:lnTo>
                      <a:pt x="13" y="1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5" y="6"/>
                    </a:lnTo>
                    <a:lnTo>
                      <a:pt x="13" y="17"/>
                    </a:lnTo>
                    <a:lnTo>
                      <a:pt x="12" y="23"/>
                    </a:lnTo>
                    <a:lnTo>
                      <a:pt x="10" y="28"/>
                    </a:lnTo>
                    <a:lnTo>
                      <a:pt x="7" y="32"/>
                    </a:lnTo>
                    <a:lnTo>
                      <a:pt x="3" y="34"/>
                    </a:lnTo>
                    <a:lnTo>
                      <a:pt x="3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6"/>
                    </a:lnTo>
                    <a:lnTo>
                      <a:pt x="1" y="34"/>
                    </a:lnTo>
                    <a:lnTo>
                      <a:pt x="1" y="34"/>
                    </a:lnTo>
                    <a:lnTo>
                      <a:pt x="3" y="27"/>
                    </a:lnTo>
                    <a:lnTo>
                      <a:pt x="5" y="19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6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Freeform 340"/>
              <p:cNvSpPr>
                <a:spLocks/>
              </p:cNvSpPr>
              <p:nvPr/>
            </p:nvSpPr>
            <p:spPr bwMode="auto">
              <a:xfrm>
                <a:off x="5535613" y="3279775"/>
                <a:ext cx="28575" cy="38100"/>
              </a:xfrm>
              <a:custGeom>
                <a:avLst/>
                <a:gdLst>
                  <a:gd name="T0" fmla="*/ 14 w 18"/>
                  <a:gd name="T1" fmla="*/ 22 h 24"/>
                  <a:gd name="T2" fmla="*/ 16 w 18"/>
                  <a:gd name="T3" fmla="*/ 22 h 24"/>
                  <a:gd name="T4" fmla="*/ 6 w 18"/>
                  <a:gd name="T5" fmla="*/ 14 h 24"/>
                  <a:gd name="T6" fmla="*/ 3 w 18"/>
                  <a:gd name="T7" fmla="*/ 8 h 24"/>
                  <a:gd name="T8" fmla="*/ 1 w 18"/>
                  <a:gd name="T9" fmla="*/ 5 h 24"/>
                  <a:gd name="T10" fmla="*/ 1 w 18"/>
                  <a:gd name="T11" fmla="*/ 5 h 24"/>
                  <a:gd name="T12" fmla="*/ 4 w 18"/>
                  <a:gd name="T13" fmla="*/ 3 h 24"/>
                  <a:gd name="T14" fmla="*/ 6 w 18"/>
                  <a:gd name="T15" fmla="*/ 2 h 24"/>
                  <a:gd name="T16" fmla="*/ 9 w 18"/>
                  <a:gd name="T17" fmla="*/ 2 h 24"/>
                  <a:gd name="T18" fmla="*/ 12 w 18"/>
                  <a:gd name="T19" fmla="*/ 3 h 24"/>
                  <a:gd name="T20" fmla="*/ 13 w 18"/>
                  <a:gd name="T21" fmla="*/ 5 h 24"/>
                  <a:gd name="T22" fmla="*/ 13 w 18"/>
                  <a:gd name="T23" fmla="*/ 5 h 24"/>
                  <a:gd name="T24" fmla="*/ 16 w 18"/>
                  <a:gd name="T25" fmla="*/ 8 h 24"/>
                  <a:gd name="T26" fmla="*/ 17 w 18"/>
                  <a:gd name="T27" fmla="*/ 16 h 24"/>
                  <a:gd name="T28" fmla="*/ 17 w 18"/>
                  <a:gd name="T29" fmla="*/ 22 h 24"/>
                  <a:gd name="T30" fmla="*/ 17 w 18"/>
                  <a:gd name="T31" fmla="*/ 23 h 24"/>
                  <a:gd name="T32" fmla="*/ 14 w 18"/>
                  <a:gd name="T33" fmla="*/ 22 h 24"/>
                  <a:gd name="T34" fmla="*/ 14 w 18"/>
                  <a:gd name="T35" fmla="*/ 22 h 24"/>
                  <a:gd name="T36" fmla="*/ 16 w 18"/>
                  <a:gd name="T37" fmla="*/ 22 h 24"/>
                  <a:gd name="T38" fmla="*/ 14 w 18"/>
                  <a:gd name="T39" fmla="*/ 22 h 24"/>
                  <a:gd name="T40" fmla="*/ 14 w 18"/>
                  <a:gd name="T41" fmla="*/ 23 h 24"/>
                  <a:gd name="T42" fmla="*/ 17 w 18"/>
                  <a:gd name="T43" fmla="*/ 24 h 24"/>
                  <a:gd name="T44" fmla="*/ 17 w 18"/>
                  <a:gd name="T45" fmla="*/ 24 h 24"/>
                  <a:gd name="T46" fmla="*/ 18 w 18"/>
                  <a:gd name="T47" fmla="*/ 23 h 24"/>
                  <a:gd name="T48" fmla="*/ 18 w 18"/>
                  <a:gd name="T49" fmla="*/ 23 h 24"/>
                  <a:gd name="T50" fmla="*/ 18 w 18"/>
                  <a:gd name="T51" fmla="*/ 15 h 24"/>
                  <a:gd name="T52" fmla="*/ 17 w 18"/>
                  <a:gd name="T53" fmla="*/ 8 h 24"/>
                  <a:gd name="T54" fmla="*/ 14 w 18"/>
                  <a:gd name="T55" fmla="*/ 4 h 24"/>
                  <a:gd name="T56" fmla="*/ 13 w 18"/>
                  <a:gd name="T57" fmla="*/ 2 h 24"/>
                  <a:gd name="T58" fmla="*/ 13 w 18"/>
                  <a:gd name="T59" fmla="*/ 2 h 24"/>
                  <a:gd name="T60" fmla="*/ 9 w 18"/>
                  <a:gd name="T61" fmla="*/ 0 h 24"/>
                  <a:gd name="T62" fmla="*/ 9 w 18"/>
                  <a:gd name="T63" fmla="*/ 0 h 24"/>
                  <a:gd name="T64" fmla="*/ 6 w 18"/>
                  <a:gd name="T65" fmla="*/ 0 h 24"/>
                  <a:gd name="T66" fmla="*/ 6 w 18"/>
                  <a:gd name="T67" fmla="*/ 0 h 24"/>
                  <a:gd name="T68" fmla="*/ 3 w 18"/>
                  <a:gd name="T69" fmla="*/ 2 h 24"/>
                  <a:gd name="T70" fmla="*/ 3 w 18"/>
                  <a:gd name="T71" fmla="*/ 2 h 24"/>
                  <a:gd name="T72" fmla="*/ 0 w 18"/>
                  <a:gd name="T73" fmla="*/ 4 h 24"/>
                  <a:gd name="T74" fmla="*/ 0 w 18"/>
                  <a:gd name="T75" fmla="*/ 4 h 24"/>
                  <a:gd name="T76" fmla="*/ 0 w 18"/>
                  <a:gd name="T77" fmla="*/ 5 h 24"/>
                  <a:gd name="T78" fmla="*/ 0 w 18"/>
                  <a:gd name="T79" fmla="*/ 5 h 24"/>
                  <a:gd name="T80" fmla="*/ 1 w 18"/>
                  <a:gd name="T81" fmla="*/ 8 h 24"/>
                  <a:gd name="T82" fmla="*/ 1 w 18"/>
                  <a:gd name="T83" fmla="*/ 8 h 24"/>
                  <a:gd name="T84" fmla="*/ 5 w 18"/>
                  <a:gd name="T85" fmla="*/ 14 h 24"/>
                  <a:gd name="T86" fmla="*/ 14 w 18"/>
                  <a:gd name="T87" fmla="*/ 23 h 24"/>
                  <a:gd name="T88" fmla="*/ 14 w 18"/>
                  <a:gd name="T89" fmla="*/ 23 h 24"/>
                  <a:gd name="T90" fmla="*/ 14 w 18"/>
                  <a:gd name="T91" fmla="*/ 2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" h="24">
                    <a:moveTo>
                      <a:pt x="14" y="22"/>
                    </a:moveTo>
                    <a:lnTo>
                      <a:pt x="16" y="22"/>
                    </a:lnTo>
                    <a:lnTo>
                      <a:pt x="6" y="14"/>
                    </a:lnTo>
                    <a:lnTo>
                      <a:pt x="3" y="8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9" y="2"/>
                    </a:lnTo>
                    <a:lnTo>
                      <a:pt x="12" y="3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6" y="8"/>
                    </a:lnTo>
                    <a:lnTo>
                      <a:pt x="17" y="16"/>
                    </a:lnTo>
                    <a:lnTo>
                      <a:pt x="17" y="22"/>
                    </a:lnTo>
                    <a:lnTo>
                      <a:pt x="17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2"/>
                    </a:lnTo>
                    <a:lnTo>
                      <a:pt x="14" y="22"/>
                    </a:lnTo>
                    <a:lnTo>
                      <a:pt x="14" y="23"/>
                    </a:lnTo>
                    <a:lnTo>
                      <a:pt x="17" y="24"/>
                    </a:lnTo>
                    <a:lnTo>
                      <a:pt x="17" y="24"/>
                    </a:lnTo>
                    <a:lnTo>
                      <a:pt x="18" y="23"/>
                    </a:lnTo>
                    <a:lnTo>
                      <a:pt x="18" y="23"/>
                    </a:lnTo>
                    <a:lnTo>
                      <a:pt x="18" y="15"/>
                    </a:lnTo>
                    <a:lnTo>
                      <a:pt x="17" y="8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5" y="14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4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Freeform 342"/>
              <p:cNvSpPr>
                <a:spLocks/>
              </p:cNvSpPr>
              <p:nvPr/>
            </p:nvSpPr>
            <p:spPr bwMode="auto">
              <a:xfrm>
                <a:off x="5399088" y="2841625"/>
                <a:ext cx="220663" cy="180975"/>
              </a:xfrm>
              <a:custGeom>
                <a:avLst/>
                <a:gdLst>
                  <a:gd name="T0" fmla="*/ 11 w 139"/>
                  <a:gd name="T1" fmla="*/ 111 h 114"/>
                  <a:gd name="T2" fmla="*/ 2 w 139"/>
                  <a:gd name="T3" fmla="*/ 105 h 114"/>
                  <a:gd name="T4" fmla="*/ 9 w 139"/>
                  <a:gd name="T5" fmla="*/ 88 h 114"/>
                  <a:gd name="T6" fmla="*/ 24 w 139"/>
                  <a:gd name="T7" fmla="*/ 68 h 114"/>
                  <a:gd name="T8" fmla="*/ 48 w 139"/>
                  <a:gd name="T9" fmla="*/ 65 h 114"/>
                  <a:gd name="T10" fmla="*/ 72 w 139"/>
                  <a:gd name="T11" fmla="*/ 59 h 114"/>
                  <a:gd name="T12" fmla="*/ 79 w 139"/>
                  <a:gd name="T13" fmla="*/ 54 h 114"/>
                  <a:gd name="T14" fmla="*/ 91 w 139"/>
                  <a:gd name="T15" fmla="*/ 33 h 114"/>
                  <a:gd name="T16" fmla="*/ 102 w 139"/>
                  <a:gd name="T17" fmla="*/ 19 h 114"/>
                  <a:gd name="T18" fmla="*/ 120 w 139"/>
                  <a:gd name="T19" fmla="*/ 13 h 114"/>
                  <a:gd name="T20" fmla="*/ 137 w 139"/>
                  <a:gd name="T21" fmla="*/ 1 h 114"/>
                  <a:gd name="T22" fmla="*/ 133 w 139"/>
                  <a:gd name="T23" fmla="*/ 8 h 114"/>
                  <a:gd name="T24" fmla="*/ 127 w 139"/>
                  <a:gd name="T25" fmla="*/ 13 h 114"/>
                  <a:gd name="T26" fmla="*/ 126 w 139"/>
                  <a:gd name="T27" fmla="*/ 15 h 114"/>
                  <a:gd name="T28" fmla="*/ 133 w 139"/>
                  <a:gd name="T29" fmla="*/ 42 h 114"/>
                  <a:gd name="T30" fmla="*/ 133 w 139"/>
                  <a:gd name="T31" fmla="*/ 55 h 114"/>
                  <a:gd name="T32" fmla="*/ 128 w 139"/>
                  <a:gd name="T33" fmla="*/ 69 h 114"/>
                  <a:gd name="T34" fmla="*/ 126 w 139"/>
                  <a:gd name="T35" fmla="*/ 76 h 114"/>
                  <a:gd name="T36" fmla="*/ 116 w 139"/>
                  <a:gd name="T37" fmla="*/ 73 h 114"/>
                  <a:gd name="T38" fmla="*/ 93 w 139"/>
                  <a:gd name="T39" fmla="*/ 69 h 114"/>
                  <a:gd name="T40" fmla="*/ 64 w 139"/>
                  <a:gd name="T41" fmla="*/ 76 h 114"/>
                  <a:gd name="T42" fmla="*/ 36 w 139"/>
                  <a:gd name="T43" fmla="*/ 79 h 114"/>
                  <a:gd name="T44" fmla="*/ 25 w 139"/>
                  <a:gd name="T45" fmla="*/ 93 h 114"/>
                  <a:gd name="T46" fmla="*/ 21 w 139"/>
                  <a:gd name="T47" fmla="*/ 108 h 114"/>
                  <a:gd name="T48" fmla="*/ 22 w 139"/>
                  <a:gd name="T49" fmla="*/ 113 h 114"/>
                  <a:gd name="T50" fmla="*/ 19 w 139"/>
                  <a:gd name="T51" fmla="*/ 113 h 114"/>
                  <a:gd name="T52" fmla="*/ 18 w 139"/>
                  <a:gd name="T53" fmla="*/ 112 h 114"/>
                  <a:gd name="T54" fmla="*/ 19 w 139"/>
                  <a:gd name="T55" fmla="*/ 114 h 114"/>
                  <a:gd name="T56" fmla="*/ 21 w 139"/>
                  <a:gd name="T57" fmla="*/ 114 h 114"/>
                  <a:gd name="T58" fmla="*/ 22 w 139"/>
                  <a:gd name="T59" fmla="*/ 113 h 114"/>
                  <a:gd name="T60" fmla="*/ 22 w 139"/>
                  <a:gd name="T61" fmla="*/ 108 h 114"/>
                  <a:gd name="T62" fmla="*/ 27 w 139"/>
                  <a:gd name="T63" fmla="*/ 94 h 114"/>
                  <a:gd name="T64" fmla="*/ 36 w 139"/>
                  <a:gd name="T65" fmla="*/ 80 h 114"/>
                  <a:gd name="T66" fmla="*/ 64 w 139"/>
                  <a:gd name="T67" fmla="*/ 77 h 114"/>
                  <a:gd name="T68" fmla="*/ 95 w 139"/>
                  <a:gd name="T69" fmla="*/ 70 h 114"/>
                  <a:gd name="T70" fmla="*/ 116 w 139"/>
                  <a:gd name="T71" fmla="*/ 74 h 114"/>
                  <a:gd name="T72" fmla="*/ 123 w 139"/>
                  <a:gd name="T73" fmla="*/ 77 h 114"/>
                  <a:gd name="T74" fmla="*/ 127 w 139"/>
                  <a:gd name="T75" fmla="*/ 74 h 114"/>
                  <a:gd name="T76" fmla="*/ 133 w 139"/>
                  <a:gd name="T77" fmla="*/ 62 h 114"/>
                  <a:gd name="T78" fmla="*/ 135 w 139"/>
                  <a:gd name="T79" fmla="*/ 54 h 114"/>
                  <a:gd name="T80" fmla="*/ 134 w 139"/>
                  <a:gd name="T81" fmla="*/ 42 h 114"/>
                  <a:gd name="T82" fmla="*/ 127 w 139"/>
                  <a:gd name="T83" fmla="*/ 14 h 114"/>
                  <a:gd name="T84" fmla="*/ 131 w 139"/>
                  <a:gd name="T85" fmla="*/ 12 h 114"/>
                  <a:gd name="T86" fmla="*/ 135 w 139"/>
                  <a:gd name="T87" fmla="*/ 7 h 114"/>
                  <a:gd name="T88" fmla="*/ 139 w 139"/>
                  <a:gd name="T89" fmla="*/ 0 h 114"/>
                  <a:gd name="T90" fmla="*/ 128 w 139"/>
                  <a:gd name="T91" fmla="*/ 6 h 114"/>
                  <a:gd name="T92" fmla="*/ 104 w 139"/>
                  <a:gd name="T93" fmla="*/ 18 h 114"/>
                  <a:gd name="T94" fmla="*/ 97 w 139"/>
                  <a:gd name="T95" fmla="*/ 21 h 114"/>
                  <a:gd name="T96" fmla="*/ 85 w 139"/>
                  <a:gd name="T97" fmla="*/ 43 h 114"/>
                  <a:gd name="T98" fmla="*/ 72 w 139"/>
                  <a:gd name="T99" fmla="*/ 59 h 114"/>
                  <a:gd name="T100" fmla="*/ 64 w 139"/>
                  <a:gd name="T101" fmla="*/ 62 h 114"/>
                  <a:gd name="T102" fmla="*/ 29 w 139"/>
                  <a:gd name="T103" fmla="*/ 64 h 114"/>
                  <a:gd name="T104" fmla="*/ 13 w 139"/>
                  <a:gd name="T105" fmla="*/ 79 h 114"/>
                  <a:gd name="T106" fmla="*/ 0 w 139"/>
                  <a:gd name="T107" fmla="*/ 102 h 114"/>
                  <a:gd name="T108" fmla="*/ 0 w 139"/>
                  <a:gd name="T109" fmla="*/ 105 h 114"/>
                  <a:gd name="T110" fmla="*/ 4 w 139"/>
                  <a:gd name="T111" fmla="*/ 110 h 114"/>
                  <a:gd name="T112" fmla="*/ 17 w 139"/>
                  <a:gd name="T113" fmla="*/ 113 h 114"/>
                  <a:gd name="T114" fmla="*/ 17 w 139"/>
                  <a:gd name="T115" fmla="*/ 11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39" h="114">
                    <a:moveTo>
                      <a:pt x="17" y="113"/>
                    </a:moveTo>
                    <a:lnTo>
                      <a:pt x="18" y="112"/>
                    </a:lnTo>
                    <a:lnTo>
                      <a:pt x="11" y="111"/>
                    </a:lnTo>
                    <a:lnTo>
                      <a:pt x="5" y="108"/>
                    </a:lnTo>
                    <a:lnTo>
                      <a:pt x="3" y="107"/>
                    </a:lnTo>
                    <a:lnTo>
                      <a:pt x="2" y="105"/>
                    </a:lnTo>
                    <a:lnTo>
                      <a:pt x="2" y="102"/>
                    </a:lnTo>
                    <a:lnTo>
                      <a:pt x="3" y="99"/>
                    </a:lnTo>
                    <a:lnTo>
                      <a:pt x="9" y="88"/>
                    </a:lnTo>
                    <a:lnTo>
                      <a:pt x="15" y="80"/>
                    </a:lnTo>
                    <a:lnTo>
                      <a:pt x="19" y="71"/>
                    </a:lnTo>
                    <a:lnTo>
                      <a:pt x="24" y="68"/>
                    </a:lnTo>
                    <a:lnTo>
                      <a:pt x="30" y="65"/>
                    </a:lnTo>
                    <a:lnTo>
                      <a:pt x="35" y="65"/>
                    </a:lnTo>
                    <a:lnTo>
                      <a:pt x="48" y="65"/>
                    </a:lnTo>
                    <a:lnTo>
                      <a:pt x="65" y="63"/>
                    </a:lnTo>
                    <a:lnTo>
                      <a:pt x="68" y="61"/>
                    </a:lnTo>
                    <a:lnTo>
                      <a:pt x="72" y="59"/>
                    </a:lnTo>
                    <a:lnTo>
                      <a:pt x="72" y="59"/>
                    </a:lnTo>
                    <a:lnTo>
                      <a:pt x="77" y="57"/>
                    </a:lnTo>
                    <a:lnTo>
                      <a:pt x="79" y="54"/>
                    </a:lnTo>
                    <a:lnTo>
                      <a:pt x="79" y="54"/>
                    </a:lnTo>
                    <a:lnTo>
                      <a:pt x="85" y="44"/>
                    </a:lnTo>
                    <a:lnTo>
                      <a:pt x="91" y="33"/>
                    </a:lnTo>
                    <a:lnTo>
                      <a:pt x="95" y="27"/>
                    </a:lnTo>
                    <a:lnTo>
                      <a:pt x="98" y="23"/>
                    </a:lnTo>
                    <a:lnTo>
                      <a:pt x="102" y="19"/>
                    </a:lnTo>
                    <a:lnTo>
                      <a:pt x="105" y="19"/>
                    </a:lnTo>
                    <a:lnTo>
                      <a:pt x="112" y="17"/>
                    </a:lnTo>
                    <a:lnTo>
                      <a:pt x="120" y="13"/>
                    </a:lnTo>
                    <a:lnTo>
                      <a:pt x="129" y="6"/>
                    </a:lnTo>
                    <a:lnTo>
                      <a:pt x="136" y="1"/>
                    </a:lnTo>
                    <a:lnTo>
                      <a:pt x="137" y="1"/>
                    </a:lnTo>
                    <a:lnTo>
                      <a:pt x="137" y="2"/>
                    </a:lnTo>
                    <a:lnTo>
                      <a:pt x="134" y="7"/>
                    </a:lnTo>
                    <a:lnTo>
                      <a:pt x="133" y="8"/>
                    </a:lnTo>
                    <a:lnTo>
                      <a:pt x="130" y="11"/>
                    </a:lnTo>
                    <a:lnTo>
                      <a:pt x="127" y="12"/>
                    </a:lnTo>
                    <a:lnTo>
                      <a:pt x="127" y="13"/>
                    </a:lnTo>
                    <a:lnTo>
                      <a:pt x="127" y="13"/>
                    </a:lnTo>
                    <a:lnTo>
                      <a:pt x="126" y="14"/>
                    </a:lnTo>
                    <a:lnTo>
                      <a:pt x="126" y="15"/>
                    </a:lnTo>
                    <a:lnTo>
                      <a:pt x="126" y="15"/>
                    </a:lnTo>
                    <a:lnTo>
                      <a:pt x="127" y="21"/>
                    </a:lnTo>
                    <a:lnTo>
                      <a:pt x="133" y="42"/>
                    </a:lnTo>
                    <a:lnTo>
                      <a:pt x="134" y="50"/>
                    </a:lnTo>
                    <a:lnTo>
                      <a:pt x="134" y="54"/>
                    </a:lnTo>
                    <a:lnTo>
                      <a:pt x="133" y="55"/>
                    </a:lnTo>
                    <a:lnTo>
                      <a:pt x="133" y="55"/>
                    </a:lnTo>
                    <a:lnTo>
                      <a:pt x="131" y="61"/>
                    </a:lnTo>
                    <a:lnTo>
                      <a:pt x="128" y="69"/>
                    </a:lnTo>
                    <a:lnTo>
                      <a:pt x="126" y="73"/>
                    </a:lnTo>
                    <a:lnTo>
                      <a:pt x="126" y="73"/>
                    </a:lnTo>
                    <a:lnTo>
                      <a:pt x="126" y="76"/>
                    </a:lnTo>
                    <a:lnTo>
                      <a:pt x="123" y="76"/>
                    </a:lnTo>
                    <a:lnTo>
                      <a:pt x="121" y="76"/>
                    </a:lnTo>
                    <a:lnTo>
                      <a:pt x="116" y="73"/>
                    </a:lnTo>
                    <a:lnTo>
                      <a:pt x="109" y="70"/>
                    </a:lnTo>
                    <a:lnTo>
                      <a:pt x="102" y="69"/>
                    </a:lnTo>
                    <a:lnTo>
                      <a:pt x="93" y="69"/>
                    </a:lnTo>
                    <a:lnTo>
                      <a:pt x="86" y="70"/>
                    </a:lnTo>
                    <a:lnTo>
                      <a:pt x="69" y="74"/>
                    </a:lnTo>
                    <a:lnTo>
                      <a:pt x="64" y="76"/>
                    </a:lnTo>
                    <a:lnTo>
                      <a:pt x="47" y="76"/>
                    </a:lnTo>
                    <a:lnTo>
                      <a:pt x="41" y="76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25" y="93"/>
                    </a:lnTo>
                    <a:lnTo>
                      <a:pt x="22" y="100"/>
                    </a:lnTo>
                    <a:lnTo>
                      <a:pt x="21" y="105"/>
                    </a:lnTo>
                    <a:lnTo>
                      <a:pt x="21" y="108"/>
                    </a:lnTo>
                    <a:lnTo>
                      <a:pt x="21" y="108"/>
                    </a:lnTo>
                    <a:lnTo>
                      <a:pt x="21" y="113"/>
                    </a:lnTo>
                    <a:lnTo>
                      <a:pt x="22" y="113"/>
                    </a:lnTo>
                    <a:lnTo>
                      <a:pt x="21" y="113"/>
                    </a:lnTo>
                    <a:lnTo>
                      <a:pt x="21" y="113"/>
                    </a:lnTo>
                    <a:lnTo>
                      <a:pt x="19" y="113"/>
                    </a:lnTo>
                    <a:lnTo>
                      <a:pt x="18" y="112"/>
                    </a:lnTo>
                    <a:lnTo>
                      <a:pt x="18" y="112"/>
                    </a:lnTo>
                    <a:lnTo>
                      <a:pt x="18" y="112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21" y="114"/>
                    </a:lnTo>
                    <a:lnTo>
                      <a:pt x="21" y="114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13"/>
                    </a:lnTo>
                    <a:lnTo>
                      <a:pt x="22" y="108"/>
                    </a:lnTo>
                    <a:lnTo>
                      <a:pt x="22" y="108"/>
                    </a:lnTo>
                    <a:lnTo>
                      <a:pt x="22" y="105"/>
                    </a:lnTo>
                    <a:lnTo>
                      <a:pt x="23" y="100"/>
                    </a:lnTo>
                    <a:lnTo>
                      <a:pt x="27" y="94"/>
                    </a:lnTo>
                    <a:lnTo>
                      <a:pt x="37" y="80"/>
                    </a:lnTo>
                    <a:lnTo>
                      <a:pt x="36" y="80"/>
                    </a:lnTo>
                    <a:lnTo>
                      <a:pt x="36" y="80"/>
                    </a:lnTo>
                    <a:lnTo>
                      <a:pt x="42" y="77"/>
                    </a:lnTo>
                    <a:lnTo>
                      <a:pt x="47" y="77"/>
                    </a:lnTo>
                    <a:lnTo>
                      <a:pt x="64" y="77"/>
                    </a:lnTo>
                    <a:lnTo>
                      <a:pt x="71" y="75"/>
                    </a:lnTo>
                    <a:lnTo>
                      <a:pt x="86" y="71"/>
                    </a:lnTo>
                    <a:lnTo>
                      <a:pt x="95" y="70"/>
                    </a:lnTo>
                    <a:lnTo>
                      <a:pt x="102" y="70"/>
                    </a:lnTo>
                    <a:lnTo>
                      <a:pt x="109" y="71"/>
                    </a:lnTo>
                    <a:lnTo>
                      <a:pt x="116" y="74"/>
                    </a:lnTo>
                    <a:lnTo>
                      <a:pt x="121" y="77"/>
                    </a:lnTo>
                    <a:lnTo>
                      <a:pt x="123" y="77"/>
                    </a:lnTo>
                    <a:lnTo>
                      <a:pt x="123" y="77"/>
                    </a:lnTo>
                    <a:lnTo>
                      <a:pt x="126" y="77"/>
                    </a:lnTo>
                    <a:lnTo>
                      <a:pt x="126" y="76"/>
                    </a:lnTo>
                    <a:lnTo>
                      <a:pt x="127" y="74"/>
                    </a:lnTo>
                    <a:lnTo>
                      <a:pt x="129" y="69"/>
                    </a:lnTo>
                    <a:lnTo>
                      <a:pt x="129" y="69"/>
                    </a:lnTo>
                    <a:lnTo>
                      <a:pt x="133" y="62"/>
                    </a:lnTo>
                    <a:lnTo>
                      <a:pt x="134" y="56"/>
                    </a:lnTo>
                    <a:lnTo>
                      <a:pt x="135" y="54"/>
                    </a:lnTo>
                    <a:lnTo>
                      <a:pt x="135" y="54"/>
                    </a:lnTo>
                    <a:lnTo>
                      <a:pt x="135" y="50"/>
                    </a:lnTo>
                    <a:lnTo>
                      <a:pt x="135" y="50"/>
                    </a:lnTo>
                    <a:lnTo>
                      <a:pt x="134" y="42"/>
                    </a:lnTo>
                    <a:lnTo>
                      <a:pt x="128" y="21"/>
                    </a:lnTo>
                    <a:lnTo>
                      <a:pt x="127" y="15"/>
                    </a:lnTo>
                    <a:lnTo>
                      <a:pt x="127" y="14"/>
                    </a:lnTo>
                    <a:lnTo>
                      <a:pt x="128" y="13"/>
                    </a:lnTo>
                    <a:lnTo>
                      <a:pt x="130" y="12"/>
                    </a:lnTo>
                    <a:lnTo>
                      <a:pt x="131" y="12"/>
                    </a:lnTo>
                    <a:lnTo>
                      <a:pt x="133" y="9"/>
                    </a:lnTo>
                    <a:lnTo>
                      <a:pt x="135" y="7"/>
                    </a:lnTo>
                    <a:lnTo>
                      <a:pt x="135" y="7"/>
                    </a:lnTo>
                    <a:lnTo>
                      <a:pt x="139" y="2"/>
                    </a:lnTo>
                    <a:lnTo>
                      <a:pt x="139" y="1"/>
                    </a:lnTo>
                    <a:lnTo>
                      <a:pt x="139" y="0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28" y="6"/>
                    </a:lnTo>
                    <a:lnTo>
                      <a:pt x="118" y="12"/>
                    </a:lnTo>
                    <a:lnTo>
                      <a:pt x="112" y="15"/>
                    </a:lnTo>
                    <a:lnTo>
                      <a:pt x="104" y="18"/>
                    </a:lnTo>
                    <a:lnTo>
                      <a:pt x="102" y="18"/>
                    </a:lnTo>
                    <a:lnTo>
                      <a:pt x="102" y="18"/>
                    </a:lnTo>
                    <a:lnTo>
                      <a:pt x="97" y="21"/>
                    </a:lnTo>
                    <a:lnTo>
                      <a:pt x="93" y="26"/>
                    </a:lnTo>
                    <a:lnTo>
                      <a:pt x="91" y="32"/>
                    </a:lnTo>
                    <a:lnTo>
                      <a:pt x="85" y="43"/>
                    </a:lnTo>
                    <a:lnTo>
                      <a:pt x="79" y="54"/>
                    </a:lnTo>
                    <a:lnTo>
                      <a:pt x="75" y="56"/>
                    </a:lnTo>
                    <a:lnTo>
                      <a:pt x="72" y="59"/>
                    </a:lnTo>
                    <a:lnTo>
                      <a:pt x="68" y="59"/>
                    </a:lnTo>
                    <a:lnTo>
                      <a:pt x="68" y="59"/>
                    </a:lnTo>
                    <a:lnTo>
                      <a:pt x="64" y="62"/>
                    </a:lnTo>
                    <a:lnTo>
                      <a:pt x="48" y="64"/>
                    </a:lnTo>
                    <a:lnTo>
                      <a:pt x="35" y="64"/>
                    </a:lnTo>
                    <a:lnTo>
                      <a:pt x="29" y="64"/>
                    </a:lnTo>
                    <a:lnTo>
                      <a:pt x="23" y="67"/>
                    </a:lnTo>
                    <a:lnTo>
                      <a:pt x="18" y="71"/>
                    </a:lnTo>
                    <a:lnTo>
                      <a:pt x="13" y="79"/>
                    </a:lnTo>
                    <a:lnTo>
                      <a:pt x="7" y="88"/>
                    </a:lnTo>
                    <a:lnTo>
                      <a:pt x="2" y="9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4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7" y="113"/>
                    </a:lnTo>
                    <a:lnTo>
                      <a:pt x="17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Freeform 346"/>
              <p:cNvSpPr>
                <a:spLocks/>
              </p:cNvSpPr>
              <p:nvPr/>
            </p:nvSpPr>
            <p:spPr bwMode="auto">
              <a:xfrm>
                <a:off x="3041650" y="5111750"/>
                <a:ext cx="525463" cy="841375"/>
              </a:xfrm>
              <a:custGeom>
                <a:avLst/>
                <a:gdLst>
                  <a:gd name="T0" fmla="*/ 179 w 331"/>
                  <a:gd name="T1" fmla="*/ 438 h 530"/>
                  <a:gd name="T2" fmla="*/ 182 w 331"/>
                  <a:gd name="T3" fmla="*/ 420 h 530"/>
                  <a:gd name="T4" fmla="*/ 183 w 331"/>
                  <a:gd name="T5" fmla="*/ 368 h 530"/>
                  <a:gd name="T6" fmla="*/ 212 w 331"/>
                  <a:gd name="T7" fmla="*/ 334 h 530"/>
                  <a:gd name="T8" fmla="*/ 189 w 331"/>
                  <a:gd name="T9" fmla="*/ 277 h 530"/>
                  <a:gd name="T10" fmla="*/ 217 w 331"/>
                  <a:gd name="T11" fmla="*/ 275 h 530"/>
                  <a:gd name="T12" fmla="*/ 243 w 331"/>
                  <a:gd name="T13" fmla="*/ 244 h 530"/>
                  <a:gd name="T14" fmla="*/ 254 w 331"/>
                  <a:gd name="T15" fmla="*/ 214 h 530"/>
                  <a:gd name="T16" fmla="*/ 264 w 331"/>
                  <a:gd name="T17" fmla="*/ 182 h 530"/>
                  <a:gd name="T18" fmla="*/ 279 w 331"/>
                  <a:gd name="T19" fmla="*/ 136 h 530"/>
                  <a:gd name="T20" fmla="*/ 330 w 331"/>
                  <a:gd name="T21" fmla="*/ 97 h 530"/>
                  <a:gd name="T22" fmla="*/ 310 w 331"/>
                  <a:gd name="T23" fmla="*/ 76 h 530"/>
                  <a:gd name="T24" fmla="*/ 312 w 331"/>
                  <a:gd name="T25" fmla="*/ 54 h 530"/>
                  <a:gd name="T26" fmla="*/ 267 w 331"/>
                  <a:gd name="T27" fmla="*/ 41 h 530"/>
                  <a:gd name="T28" fmla="*/ 208 w 331"/>
                  <a:gd name="T29" fmla="*/ 29 h 530"/>
                  <a:gd name="T30" fmla="*/ 194 w 331"/>
                  <a:gd name="T31" fmla="*/ 24 h 530"/>
                  <a:gd name="T32" fmla="*/ 193 w 331"/>
                  <a:gd name="T33" fmla="*/ 2 h 530"/>
                  <a:gd name="T34" fmla="*/ 134 w 331"/>
                  <a:gd name="T35" fmla="*/ 25 h 530"/>
                  <a:gd name="T36" fmla="*/ 93 w 331"/>
                  <a:gd name="T37" fmla="*/ 179 h 530"/>
                  <a:gd name="T38" fmla="*/ 30 w 331"/>
                  <a:gd name="T39" fmla="*/ 265 h 530"/>
                  <a:gd name="T40" fmla="*/ 1 w 331"/>
                  <a:gd name="T41" fmla="*/ 322 h 530"/>
                  <a:gd name="T42" fmla="*/ 44 w 331"/>
                  <a:gd name="T43" fmla="*/ 319 h 530"/>
                  <a:gd name="T44" fmla="*/ 33 w 331"/>
                  <a:gd name="T45" fmla="*/ 333 h 530"/>
                  <a:gd name="T46" fmla="*/ 21 w 331"/>
                  <a:gd name="T47" fmla="*/ 358 h 530"/>
                  <a:gd name="T48" fmla="*/ 62 w 331"/>
                  <a:gd name="T49" fmla="*/ 356 h 530"/>
                  <a:gd name="T50" fmla="*/ 53 w 331"/>
                  <a:gd name="T51" fmla="*/ 370 h 530"/>
                  <a:gd name="T52" fmla="*/ 34 w 331"/>
                  <a:gd name="T53" fmla="*/ 427 h 530"/>
                  <a:gd name="T54" fmla="*/ 6 w 331"/>
                  <a:gd name="T55" fmla="*/ 490 h 530"/>
                  <a:gd name="T56" fmla="*/ 20 w 331"/>
                  <a:gd name="T57" fmla="*/ 502 h 530"/>
                  <a:gd name="T58" fmla="*/ 100 w 331"/>
                  <a:gd name="T59" fmla="*/ 529 h 530"/>
                  <a:gd name="T60" fmla="*/ 132 w 331"/>
                  <a:gd name="T61" fmla="*/ 479 h 530"/>
                  <a:gd name="T62" fmla="*/ 66 w 331"/>
                  <a:gd name="T63" fmla="*/ 520 h 530"/>
                  <a:gd name="T64" fmla="*/ 1 w 331"/>
                  <a:gd name="T65" fmla="*/ 501 h 530"/>
                  <a:gd name="T66" fmla="*/ 27 w 331"/>
                  <a:gd name="T67" fmla="*/ 455 h 530"/>
                  <a:gd name="T68" fmla="*/ 44 w 331"/>
                  <a:gd name="T69" fmla="*/ 393 h 530"/>
                  <a:gd name="T70" fmla="*/ 62 w 331"/>
                  <a:gd name="T71" fmla="*/ 357 h 530"/>
                  <a:gd name="T72" fmla="*/ 34 w 331"/>
                  <a:gd name="T73" fmla="*/ 357 h 530"/>
                  <a:gd name="T74" fmla="*/ 38 w 331"/>
                  <a:gd name="T75" fmla="*/ 333 h 530"/>
                  <a:gd name="T76" fmla="*/ 35 w 331"/>
                  <a:gd name="T77" fmla="*/ 322 h 530"/>
                  <a:gd name="T78" fmla="*/ 2 w 331"/>
                  <a:gd name="T79" fmla="*/ 322 h 530"/>
                  <a:gd name="T80" fmla="*/ 32 w 331"/>
                  <a:gd name="T81" fmla="*/ 265 h 530"/>
                  <a:gd name="T82" fmla="*/ 93 w 331"/>
                  <a:gd name="T83" fmla="*/ 185 h 530"/>
                  <a:gd name="T84" fmla="*/ 132 w 331"/>
                  <a:gd name="T85" fmla="*/ 66 h 530"/>
                  <a:gd name="T86" fmla="*/ 198 w 331"/>
                  <a:gd name="T87" fmla="*/ 9 h 530"/>
                  <a:gd name="T88" fmla="*/ 190 w 331"/>
                  <a:gd name="T89" fmla="*/ 35 h 530"/>
                  <a:gd name="T90" fmla="*/ 224 w 331"/>
                  <a:gd name="T91" fmla="*/ 39 h 530"/>
                  <a:gd name="T92" fmla="*/ 268 w 331"/>
                  <a:gd name="T93" fmla="*/ 41 h 530"/>
                  <a:gd name="T94" fmla="*/ 311 w 331"/>
                  <a:gd name="T95" fmla="*/ 61 h 530"/>
                  <a:gd name="T96" fmla="*/ 319 w 331"/>
                  <a:gd name="T97" fmla="*/ 84 h 530"/>
                  <a:gd name="T98" fmla="*/ 317 w 331"/>
                  <a:gd name="T99" fmla="*/ 111 h 530"/>
                  <a:gd name="T100" fmla="*/ 267 w 331"/>
                  <a:gd name="T101" fmla="*/ 159 h 530"/>
                  <a:gd name="T102" fmla="*/ 258 w 331"/>
                  <a:gd name="T103" fmla="*/ 210 h 530"/>
                  <a:gd name="T104" fmla="*/ 238 w 331"/>
                  <a:gd name="T105" fmla="*/ 228 h 530"/>
                  <a:gd name="T106" fmla="*/ 229 w 331"/>
                  <a:gd name="T107" fmla="*/ 263 h 530"/>
                  <a:gd name="T108" fmla="*/ 192 w 331"/>
                  <a:gd name="T109" fmla="*/ 266 h 530"/>
                  <a:gd name="T110" fmla="*/ 194 w 331"/>
                  <a:gd name="T111" fmla="*/ 310 h 530"/>
                  <a:gd name="T112" fmla="*/ 204 w 331"/>
                  <a:gd name="T113" fmla="*/ 355 h 530"/>
                  <a:gd name="T114" fmla="*/ 173 w 331"/>
                  <a:gd name="T115" fmla="*/ 387 h 530"/>
                  <a:gd name="T116" fmla="*/ 193 w 331"/>
                  <a:gd name="T117" fmla="*/ 427 h 530"/>
                  <a:gd name="T118" fmla="*/ 133 w 331"/>
                  <a:gd name="T119" fmla="*/ 476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1" h="530">
                    <a:moveTo>
                      <a:pt x="132" y="479"/>
                    </a:moveTo>
                    <a:lnTo>
                      <a:pt x="133" y="479"/>
                    </a:lnTo>
                    <a:lnTo>
                      <a:pt x="134" y="477"/>
                    </a:lnTo>
                    <a:lnTo>
                      <a:pt x="134" y="477"/>
                    </a:lnTo>
                    <a:lnTo>
                      <a:pt x="136" y="475"/>
                    </a:lnTo>
                    <a:lnTo>
                      <a:pt x="139" y="469"/>
                    </a:lnTo>
                    <a:lnTo>
                      <a:pt x="151" y="459"/>
                    </a:lnTo>
                    <a:lnTo>
                      <a:pt x="156" y="455"/>
                    </a:lnTo>
                    <a:lnTo>
                      <a:pt x="159" y="450"/>
                    </a:lnTo>
                    <a:lnTo>
                      <a:pt x="163" y="445"/>
                    </a:lnTo>
                    <a:lnTo>
                      <a:pt x="168" y="442"/>
                    </a:lnTo>
                    <a:lnTo>
                      <a:pt x="173" y="439"/>
                    </a:lnTo>
                    <a:lnTo>
                      <a:pt x="179" y="438"/>
                    </a:lnTo>
                    <a:lnTo>
                      <a:pt x="188" y="433"/>
                    </a:lnTo>
                    <a:lnTo>
                      <a:pt x="193" y="432"/>
                    </a:lnTo>
                    <a:lnTo>
                      <a:pt x="193" y="432"/>
                    </a:lnTo>
                    <a:lnTo>
                      <a:pt x="194" y="428"/>
                    </a:lnTo>
                    <a:lnTo>
                      <a:pt x="194" y="428"/>
                    </a:lnTo>
                    <a:lnTo>
                      <a:pt x="194" y="427"/>
                    </a:lnTo>
                    <a:lnTo>
                      <a:pt x="194" y="427"/>
                    </a:lnTo>
                    <a:lnTo>
                      <a:pt x="193" y="426"/>
                    </a:lnTo>
                    <a:lnTo>
                      <a:pt x="193" y="426"/>
                    </a:lnTo>
                    <a:lnTo>
                      <a:pt x="188" y="424"/>
                    </a:lnTo>
                    <a:lnTo>
                      <a:pt x="188" y="424"/>
                    </a:lnTo>
                    <a:lnTo>
                      <a:pt x="185" y="422"/>
                    </a:lnTo>
                    <a:lnTo>
                      <a:pt x="182" y="420"/>
                    </a:lnTo>
                    <a:lnTo>
                      <a:pt x="181" y="417"/>
                    </a:lnTo>
                    <a:lnTo>
                      <a:pt x="181" y="417"/>
                    </a:lnTo>
                    <a:lnTo>
                      <a:pt x="179" y="412"/>
                    </a:lnTo>
                    <a:lnTo>
                      <a:pt x="175" y="396"/>
                    </a:lnTo>
                    <a:lnTo>
                      <a:pt x="174" y="389"/>
                    </a:lnTo>
                    <a:lnTo>
                      <a:pt x="174" y="387"/>
                    </a:lnTo>
                    <a:lnTo>
                      <a:pt x="175" y="386"/>
                    </a:lnTo>
                    <a:lnTo>
                      <a:pt x="180" y="378"/>
                    </a:lnTo>
                    <a:lnTo>
                      <a:pt x="182" y="375"/>
                    </a:lnTo>
                    <a:lnTo>
                      <a:pt x="182" y="375"/>
                    </a:lnTo>
                    <a:lnTo>
                      <a:pt x="182" y="371"/>
                    </a:lnTo>
                    <a:lnTo>
                      <a:pt x="182" y="371"/>
                    </a:lnTo>
                    <a:lnTo>
                      <a:pt x="183" y="368"/>
                    </a:lnTo>
                    <a:lnTo>
                      <a:pt x="187" y="364"/>
                    </a:lnTo>
                    <a:lnTo>
                      <a:pt x="190" y="362"/>
                    </a:lnTo>
                    <a:lnTo>
                      <a:pt x="195" y="360"/>
                    </a:lnTo>
                    <a:lnTo>
                      <a:pt x="195" y="360"/>
                    </a:lnTo>
                    <a:lnTo>
                      <a:pt x="200" y="358"/>
                    </a:lnTo>
                    <a:lnTo>
                      <a:pt x="205" y="356"/>
                    </a:lnTo>
                    <a:lnTo>
                      <a:pt x="208" y="350"/>
                    </a:lnTo>
                    <a:lnTo>
                      <a:pt x="212" y="344"/>
                    </a:lnTo>
                    <a:lnTo>
                      <a:pt x="213" y="340"/>
                    </a:lnTo>
                    <a:lnTo>
                      <a:pt x="213" y="340"/>
                    </a:lnTo>
                    <a:lnTo>
                      <a:pt x="213" y="337"/>
                    </a:lnTo>
                    <a:lnTo>
                      <a:pt x="213" y="337"/>
                    </a:lnTo>
                    <a:lnTo>
                      <a:pt x="212" y="334"/>
                    </a:lnTo>
                    <a:lnTo>
                      <a:pt x="210" y="332"/>
                    </a:lnTo>
                    <a:lnTo>
                      <a:pt x="210" y="332"/>
                    </a:lnTo>
                    <a:lnTo>
                      <a:pt x="205" y="326"/>
                    </a:lnTo>
                    <a:lnTo>
                      <a:pt x="201" y="321"/>
                    </a:lnTo>
                    <a:lnTo>
                      <a:pt x="198" y="315"/>
                    </a:lnTo>
                    <a:lnTo>
                      <a:pt x="195" y="310"/>
                    </a:lnTo>
                    <a:lnTo>
                      <a:pt x="194" y="307"/>
                    </a:lnTo>
                    <a:lnTo>
                      <a:pt x="194" y="300"/>
                    </a:lnTo>
                    <a:lnTo>
                      <a:pt x="195" y="293"/>
                    </a:lnTo>
                    <a:lnTo>
                      <a:pt x="195" y="288"/>
                    </a:lnTo>
                    <a:lnTo>
                      <a:pt x="195" y="288"/>
                    </a:lnTo>
                    <a:lnTo>
                      <a:pt x="193" y="282"/>
                    </a:lnTo>
                    <a:lnTo>
                      <a:pt x="189" y="277"/>
                    </a:lnTo>
                    <a:lnTo>
                      <a:pt x="188" y="272"/>
                    </a:lnTo>
                    <a:lnTo>
                      <a:pt x="186" y="267"/>
                    </a:lnTo>
                    <a:lnTo>
                      <a:pt x="186" y="266"/>
                    </a:lnTo>
                    <a:lnTo>
                      <a:pt x="186" y="265"/>
                    </a:lnTo>
                    <a:lnTo>
                      <a:pt x="190" y="267"/>
                    </a:lnTo>
                    <a:lnTo>
                      <a:pt x="196" y="270"/>
                    </a:lnTo>
                    <a:lnTo>
                      <a:pt x="200" y="271"/>
                    </a:lnTo>
                    <a:lnTo>
                      <a:pt x="201" y="272"/>
                    </a:lnTo>
                    <a:lnTo>
                      <a:pt x="202" y="272"/>
                    </a:lnTo>
                    <a:lnTo>
                      <a:pt x="208" y="272"/>
                    </a:lnTo>
                    <a:lnTo>
                      <a:pt x="213" y="273"/>
                    </a:lnTo>
                    <a:lnTo>
                      <a:pt x="217" y="275"/>
                    </a:lnTo>
                    <a:lnTo>
                      <a:pt x="217" y="275"/>
                    </a:lnTo>
                    <a:lnTo>
                      <a:pt x="221" y="275"/>
                    </a:lnTo>
                    <a:lnTo>
                      <a:pt x="221" y="275"/>
                    </a:lnTo>
                    <a:lnTo>
                      <a:pt x="224" y="273"/>
                    </a:lnTo>
                    <a:lnTo>
                      <a:pt x="224" y="273"/>
                    </a:lnTo>
                    <a:lnTo>
                      <a:pt x="226" y="270"/>
                    </a:lnTo>
                    <a:lnTo>
                      <a:pt x="226" y="270"/>
                    </a:lnTo>
                    <a:lnTo>
                      <a:pt x="230" y="263"/>
                    </a:lnTo>
                    <a:lnTo>
                      <a:pt x="235" y="256"/>
                    </a:lnTo>
                    <a:lnTo>
                      <a:pt x="237" y="252"/>
                    </a:lnTo>
                    <a:lnTo>
                      <a:pt x="241" y="250"/>
                    </a:lnTo>
                    <a:lnTo>
                      <a:pt x="242" y="247"/>
                    </a:lnTo>
                    <a:lnTo>
                      <a:pt x="242" y="247"/>
                    </a:lnTo>
                    <a:lnTo>
                      <a:pt x="243" y="244"/>
                    </a:lnTo>
                    <a:lnTo>
                      <a:pt x="243" y="244"/>
                    </a:lnTo>
                    <a:lnTo>
                      <a:pt x="243" y="239"/>
                    </a:lnTo>
                    <a:lnTo>
                      <a:pt x="243" y="239"/>
                    </a:lnTo>
                    <a:lnTo>
                      <a:pt x="242" y="235"/>
                    </a:lnTo>
                    <a:lnTo>
                      <a:pt x="242" y="235"/>
                    </a:lnTo>
                    <a:lnTo>
                      <a:pt x="241" y="231"/>
                    </a:lnTo>
                    <a:lnTo>
                      <a:pt x="239" y="228"/>
                    </a:lnTo>
                    <a:lnTo>
                      <a:pt x="239" y="220"/>
                    </a:lnTo>
                    <a:lnTo>
                      <a:pt x="241" y="216"/>
                    </a:lnTo>
                    <a:lnTo>
                      <a:pt x="242" y="216"/>
                    </a:lnTo>
                    <a:lnTo>
                      <a:pt x="244" y="215"/>
                    </a:lnTo>
                    <a:lnTo>
                      <a:pt x="248" y="214"/>
                    </a:lnTo>
                    <a:lnTo>
                      <a:pt x="254" y="214"/>
                    </a:lnTo>
                    <a:lnTo>
                      <a:pt x="254" y="214"/>
                    </a:lnTo>
                    <a:lnTo>
                      <a:pt x="257" y="213"/>
                    </a:lnTo>
                    <a:lnTo>
                      <a:pt x="257" y="213"/>
                    </a:lnTo>
                    <a:lnTo>
                      <a:pt x="260" y="210"/>
                    </a:lnTo>
                    <a:lnTo>
                      <a:pt x="260" y="210"/>
                    </a:lnTo>
                    <a:lnTo>
                      <a:pt x="260" y="207"/>
                    </a:lnTo>
                    <a:lnTo>
                      <a:pt x="258" y="204"/>
                    </a:lnTo>
                    <a:lnTo>
                      <a:pt x="257" y="201"/>
                    </a:lnTo>
                    <a:lnTo>
                      <a:pt x="258" y="196"/>
                    </a:lnTo>
                    <a:lnTo>
                      <a:pt x="258" y="191"/>
                    </a:lnTo>
                    <a:lnTo>
                      <a:pt x="263" y="185"/>
                    </a:lnTo>
                    <a:lnTo>
                      <a:pt x="264" y="182"/>
                    </a:lnTo>
                    <a:lnTo>
                      <a:pt x="264" y="182"/>
                    </a:lnTo>
                    <a:lnTo>
                      <a:pt x="266" y="175"/>
                    </a:lnTo>
                    <a:lnTo>
                      <a:pt x="266" y="166"/>
                    </a:lnTo>
                    <a:lnTo>
                      <a:pt x="268" y="160"/>
                    </a:lnTo>
                    <a:lnTo>
                      <a:pt x="269" y="153"/>
                    </a:lnTo>
                    <a:lnTo>
                      <a:pt x="268" y="147"/>
                    </a:lnTo>
                    <a:lnTo>
                      <a:pt x="268" y="147"/>
                    </a:lnTo>
                    <a:lnTo>
                      <a:pt x="266" y="140"/>
                    </a:lnTo>
                    <a:lnTo>
                      <a:pt x="267" y="139"/>
                    </a:lnTo>
                    <a:lnTo>
                      <a:pt x="267" y="139"/>
                    </a:lnTo>
                    <a:lnTo>
                      <a:pt x="267" y="139"/>
                    </a:lnTo>
                    <a:lnTo>
                      <a:pt x="274" y="139"/>
                    </a:lnTo>
                    <a:lnTo>
                      <a:pt x="279" y="136"/>
                    </a:lnTo>
                    <a:lnTo>
                      <a:pt x="279" y="136"/>
                    </a:lnTo>
                    <a:lnTo>
                      <a:pt x="282" y="134"/>
                    </a:lnTo>
                    <a:lnTo>
                      <a:pt x="292" y="127"/>
                    </a:lnTo>
                    <a:lnTo>
                      <a:pt x="301" y="121"/>
                    </a:lnTo>
                    <a:lnTo>
                      <a:pt x="310" y="116"/>
                    </a:lnTo>
                    <a:lnTo>
                      <a:pt x="317" y="113"/>
                    </a:lnTo>
                    <a:lnTo>
                      <a:pt x="320" y="110"/>
                    </a:lnTo>
                    <a:lnTo>
                      <a:pt x="320" y="110"/>
                    </a:lnTo>
                    <a:lnTo>
                      <a:pt x="323" y="108"/>
                    </a:lnTo>
                    <a:lnTo>
                      <a:pt x="325" y="103"/>
                    </a:lnTo>
                    <a:lnTo>
                      <a:pt x="329" y="101"/>
                    </a:lnTo>
                    <a:lnTo>
                      <a:pt x="329" y="101"/>
                    </a:lnTo>
                    <a:lnTo>
                      <a:pt x="330" y="97"/>
                    </a:lnTo>
                    <a:lnTo>
                      <a:pt x="330" y="97"/>
                    </a:lnTo>
                    <a:lnTo>
                      <a:pt x="331" y="96"/>
                    </a:lnTo>
                    <a:lnTo>
                      <a:pt x="331" y="96"/>
                    </a:lnTo>
                    <a:lnTo>
                      <a:pt x="331" y="92"/>
                    </a:lnTo>
                    <a:lnTo>
                      <a:pt x="331" y="92"/>
                    </a:lnTo>
                    <a:lnTo>
                      <a:pt x="330" y="87"/>
                    </a:lnTo>
                    <a:lnTo>
                      <a:pt x="329" y="87"/>
                    </a:lnTo>
                    <a:lnTo>
                      <a:pt x="326" y="84"/>
                    </a:lnTo>
                    <a:lnTo>
                      <a:pt x="325" y="83"/>
                    </a:lnTo>
                    <a:lnTo>
                      <a:pt x="325" y="83"/>
                    </a:lnTo>
                    <a:lnTo>
                      <a:pt x="319" y="83"/>
                    </a:lnTo>
                    <a:lnTo>
                      <a:pt x="316" y="80"/>
                    </a:lnTo>
                    <a:lnTo>
                      <a:pt x="311" y="78"/>
                    </a:lnTo>
                    <a:lnTo>
                      <a:pt x="310" y="76"/>
                    </a:lnTo>
                    <a:lnTo>
                      <a:pt x="309" y="74"/>
                    </a:lnTo>
                    <a:lnTo>
                      <a:pt x="309" y="72"/>
                    </a:lnTo>
                    <a:lnTo>
                      <a:pt x="310" y="70"/>
                    </a:lnTo>
                    <a:lnTo>
                      <a:pt x="310" y="70"/>
                    </a:lnTo>
                    <a:lnTo>
                      <a:pt x="311" y="66"/>
                    </a:lnTo>
                    <a:lnTo>
                      <a:pt x="312" y="61"/>
                    </a:lnTo>
                    <a:lnTo>
                      <a:pt x="312" y="61"/>
                    </a:lnTo>
                    <a:lnTo>
                      <a:pt x="313" y="58"/>
                    </a:lnTo>
                    <a:lnTo>
                      <a:pt x="313" y="58"/>
                    </a:lnTo>
                    <a:lnTo>
                      <a:pt x="313" y="56"/>
                    </a:lnTo>
                    <a:lnTo>
                      <a:pt x="313" y="56"/>
                    </a:lnTo>
                    <a:lnTo>
                      <a:pt x="312" y="54"/>
                    </a:lnTo>
                    <a:lnTo>
                      <a:pt x="312" y="54"/>
                    </a:lnTo>
                    <a:lnTo>
                      <a:pt x="309" y="52"/>
                    </a:lnTo>
                    <a:lnTo>
                      <a:pt x="304" y="49"/>
                    </a:lnTo>
                    <a:lnTo>
                      <a:pt x="298" y="48"/>
                    </a:lnTo>
                    <a:lnTo>
                      <a:pt x="291" y="46"/>
                    </a:lnTo>
                    <a:lnTo>
                      <a:pt x="285" y="43"/>
                    </a:lnTo>
                    <a:lnTo>
                      <a:pt x="274" y="37"/>
                    </a:lnTo>
                    <a:lnTo>
                      <a:pt x="269" y="35"/>
                    </a:lnTo>
                    <a:lnTo>
                      <a:pt x="269" y="35"/>
                    </a:lnTo>
                    <a:lnTo>
                      <a:pt x="268" y="35"/>
                    </a:lnTo>
                    <a:lnTo>
                      <a:pt x="268" y="35"/>
                    </a:lnTo>
                    <a:lnTo>
                      <a:pt x="267" y="36"/>
                    </a:lnTo>
                    <a:lnTo>
                      <a:pt x="267" y="36"/>
                    </a:lnTo>
                    <a:lnTo>
                      <a:pt x="267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4" y="45"/>
                    </a:lnTo>
                    <a:lnTo>
                      <a:pt x="261" y="47"/>
                    </a:lnTo>
                    <a:lnTo>
                      <a:pt x="257" y="48"/>
                    </a:lnTo>
                    <a:lnTo>
                      <a:pt x="252" y="48"/>
                    </a:lnTo>
                    <a:lnTo>
                      <a:pt x="248" y="46"/>
                    </a:lnTo>
                    <a:lnTo>
                      <a:pt x="239" y="45"/>
                    </a:lnTo>
                    <a:lnTo>
                      <a:pt x="232" y="41"/>
                    </a:lnTo>
                    <a:lnTo>
                      <a:pt x="224" y="37"/>
                    </a:lnTo>
                    <a:lnTo>
                      <a:pt x="213" y="31"/>
                    </a:lnTo>
                    <a:lnTo>
                      <a:pt x="210" y="30"/>
                    </a:lnTo>
                    <a:lnTo>
                      <a:pt x="208" y="29"/>
                    </a:lnTo>
                    <a:lnTo>
                      <a:pt x="208" y="29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2" y="33"/>
                    </a:lnTo>
                    <a:lnTo>
                      <a:pt x="199" y="34"/>
                    </a:lnTo>
                    <a:lnTo>
                      <a:pt x="196" y="35"/>
                    </a:lnTo>
                    <a:lnTo>
                      <a:pt x="195" y="35"/>
                    </a:lnTo>
                    <a:lnTo>
                      <a:pt x="192" y="34"/>
                    </a:lnTo>
                    <a:lnTo>
                      <a:pt x="190" y="33"/>
                    </a:lnTo>
                    <a:lnTo>
                      <a:pt x="192" y="27"/>
                    </a:lnTo>
                    <a:lnTo>
                      <a:pt x="193" y="27"/>
                    </a:lnTo>
                    <a:lnTo>
                      <a:pt x="193" y="27"/>
                    </a:lnTo>
                    <a:lnTo>
                      <a:pt x="194" y="24"/>
                    </a:lnTo>
                    <a:lnTo>
                      <a:pt x="196" y="22"/>
                    </a:lnTo>
                    <a:lnTo>
                      <a:pt x="199" y="20"/>
                    </a:lnTo>
                    <a:lnTo>
                      <a:pt x="200" y="20"/>
                    </a:lnTo>
                    <a:lnTo>
                      <a:pt x="200" y="17"/>
                    </a:lnTo>
                    <a:lnTo>
                      <a:pt x="200" y="17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199" y="8"/>
                    </a:lnTo>
                    <a:lnTo>
                      <a:pt x="199" y="8"/>
                    </a:lnTo>
                    <a:lnTo>
                      <a:pt x="196" y="5"/>
                    </a:lnTo>
                    <a:lnTo>
                      <a:pt x="196" y="5"/>
                    </a:lnTo>
                    <a:lnTo>
                      <a:pt x="194" y="2"/>
                    </a:lnTo>
                    <a:lnTo>
                      <a:pt x="193" y="2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86" y="0"/>
                    </a:lnTo>
                    <a:lnTo>
                      <a:pt x="185" y="0"/>
                    </a:lnTo>
                    <a:lnTo>
                      <a:pt x="181" y="3"/>
                    </a:lnTo>
                    <a:lnTo>
                      <a:pt x="162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1" y="8"/>
                    </a:lnTo>
                    <a:lnTo>
                      <a:pt x="137" y="16"/>
                    </a:lnTo>
                    <a:lnTo>
                      <a:pt x="136" y="16"/>
                    </a:lnTo>
                    <a:lnTo>
                      <a:pt x="136" y="17"/>
                    </a:lnTo>
                    <a:lnTo>
                      <a:pt x="134" y="25"/>
                    </a:lnTo>
                    <a:lnTo>
                      <a:pt x="133" y="37"/>
                    </a:lnTo>
                    <a:lnTo>
                      <a:pt x="131" y="66"/>
                    </a:lnTo>
                    <a:lnTo>
                      <a:pt x="131" y="79"/>
                    </a:lnTo>
                    <a:lnTo>
                      <a:pt x="132" y="91"/>
                    </a:lnTo>
                    <a:lnTo>
                      <a:pt x="132" y="105"/>
                    </a:lnTo>
                    <a:lnTo>
                      <a:pt x="131" y="109"/>
                    </a:lnTo>
                    <a:lnTo>
                      <a:pt x="115" y="142"/>
                    </a:lnTo>
                    <a:lnTo>
                      <a:pt x="105" y="164"/>
                    </a:lnTo>
                    <a:lnTo>
                      <a:pt x="100" y="170"/>
                    </a:lnTo>
                    <a:lnTo>
                      <a:pt x="96" y="175"/>
                    </a:lnTo>
                    <a:lnTo>
                      <a:pt x="94" y="177"/>
                    </a:lnTo>
                    <a:lnTo>
                      <a:pt x="93" y="179"/>
                    </a:lnTo>
                    <a:lnTo>
                      <a:pt x="93" y="179"/>
                    </a:lnTo>
                    <a:lnTo>
                      <a:pt x="92" y="185"/>
                    </a:lnTo>
                    <a:lnTo>
                      <a:pt x="90" y="190"/>
                    </a:lnTo>
                    <a:lnTo>
                      <a:pt x="90" y="190"/>
                    </a:lnTo>
                    <a:lnTo>
                      <a:pt x="90" y="192"/>
                    </a:lnTo>
                    <a:lnTo>
                      <a:pt x="89" y="194"/>
                    </a:lnTo>
                    <a:lnTo>
                      <a:pt x="71" y="222"/>
                    </a:lnTo>
                    <a:lnTo>
                      <a:pt x="59" y="242"/>
                    </a:lnTo>
                    <a:lnTo>
                      <a:pt x="53" y="250"/>
                    </a:lnTo>
                    <a:lnTo>
                      <a:pt x="50" y="253"/>
                    </a:lnTo>
                    <a:lnTo>
                      <a:pt x="37" y="259"/>
                    </a:lnTo>
                    <a:lnTo>
                      <a:pt x="32" y="263"/>
                    </a:lnTo>
                    <a:lnTo>
                      <a:pt x="31" y="264"/>
                    </a:lnTo>
                    <a:lnTo>
                      <a:pt x="30" y="265"/>
                    </a:lnTo>
                    <a:lnTo>
                      <a:pt x="30" y="265"/>
                    </a:lnTo>
                    <a:lnTo>
                      <a:pt x="28" y="270"/>
                    </a:lnTo>
                    <a:lnTo>
                      <a:pt x="26" y="275"/>
                    </a:lnTo>
                    <a:lnTo>
                      <a:pt x="21" y="282"/>
                    </a:lnTo>
                    <a:lnTo>
                      <a:pt x="16" y="294"/>
                    </a:lnTo>
                    <a:lnTo>
                      <a:pt x="12" y="301"/>
                    </a:lnTo>
                    <a:lnTo>
                      <a:pt x="8" y="306"/>
                    </a:lnTo>
                    <a:lnTo>
                      <a:pt x="6" y="312"/>
                    </a:lnTo>
                    <a:lnTo>
                      <a:pt x="2" y="318"/>
                    </a:lnTo>
                    <a:lnTo>
                      <a:pt x="1" y="320"/>
                    </a:lnTo>
                    <a:lnTo>
                      <a:pt x="1" y="320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1" y="322"/>
                    </a:lnTo>
                    <a:lnTo>
                      <a:pt x="4" y="326"/>
                    </a:lnTo>
                    <a:lnTo>
                      <a:pt x="8" y="327"/>
                    </a:lnTo>
                    <a:lnTo>
                      <a:pt x="16" y="328"/>
                    </a:lnTo>
                    <a:lnTo>
                      <a:pt x="16" y="328"/>
                    </a:lnTo>
                    <a:lnTo>
                      <a:pt x="24" y="327"/>
                    </a:lnTo>
                    <a:lnTo>
                      <a:pt x="24" y="327"/>
                    </a:lnTo>
                    <a:lnTo>
                      <a:pt x="26" y="328"/>
                    </a:lnTo>
                    <a:lnTo>
                      <a:pt x="27" y="328"/>
                    </a:lnTo>
                    <a:lnTo>
                      <a:pt x="31" y="326"/>
                    </a:lnTo>
                    <a:lnTo>
                      <a:pt x="35" y="324"/>
                    </a:lnTo>
                    <a:lnTo>
                      <a:pt x="44" y="319"/>
                    </a:lnTo>
                    <a:lnTo>
                      <a:pt x="49" y="314"/>
                    </a:lnTo>
                    <a:lnTo>
                      <a:pt x="51" y="310"/>
                    </a:lnTo>
                    <a:lnTo>
                      <a:pt x="51" y="313"/>
                    </a:lnTo>
                    <a:lnTo>
                      <a:pt x="51" y="313"/>
                    </a:lnTo>
                    <a:lnTo>
                      <a:pt x="50" y="321"/>
                    </a:lnTo>
                    <a:lnTo>
                      <a:pt x="50" y="321"/>
                    </a:lnTo>
                    <a:lnTo>
                      <a:pt x="50" y="321"/>
                    </a:lnTo>
                    <a:lnTo>
                      <a:pt x="49" y="326"/>
                    </a:lnTo>
                    <a:lnTo>
                      <a:pt x="45" y="328"/>
                    </a:lnTo>
                    <a:lnTo>
                      <a:pt x="45" y="328"/>
                    </a:lnTo>
                    <a:lnTo>
                      <a:pt x="40" y="332"/>
                    </a:lnTo>
                    <a:lnTo>
                      <a:pt x="33" y="333"/>
                    </a:lnTo>
                    <a:lnTo>
                      <a:pt x="33" y="333"/>
                    </a:lnTo>
                    <a:lnTo>
                      <a:pt x="31" y="335"/>
                    </a:lnTo>
                    <a:lnTo>
                      <a:pt x="27" y="338"/>
                    </a:lnTo>
                    <a:lnTo>
                      <a:pt x="25" y="341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4" y="346"/>
                    </a:lnTo>
                    <a:lnTo>
                      <a:pt x="21" y="352"/>
                    </a:lnTo>
                    <a:lnTo>
                      <a:pt x="20" y="355"/>
                    </a:lnTo>
                    <a:lnTo>
                      <a:pt x="20" y="355"/>
                    </a:lnTo>
                    <a:lnTo>
                      <a:pt x="20" y="357"/>
                    </a:lnTo>
                    <a:lnTo>
                      <a:pt x="20" y="357"/>
                    </a:lnTo>
                    <a:lnTo>
                      <a:pt x="21" y="358"/>
                    </a:lnTo>
                    <a:lnTo>
                      <a:pt x="21" y="358"/>
                    </a:lnTo>
                    <a:lnTo>
                      <a:pt x="25" y="359"/>
                    </a:lnTo>
                    <a:lnTo>
                      <a:pt x="25" y="359"/>
                    </a:lnTo>
                    <a:lnTo>
                      <a:pt x="30" y="359"/>
                    </a:lnTo>
                    <a:lnTo>
                      <a:pt x="30" y="359"/>
                    </a:lnTo>
                    <a:lnTo>
                      <a:pt x="34" y="358"/>
                    </a:lnTo>
                    <a:lnTo>
                      <a:pt x="40" y="357"/>
                    </a:lnTo>
                    <a:lnTo>
                      <a:pt x="45" y="358"/>
                    </a:lnTo>
                    <a:lnTo>
                      <a:pt x="49" y="359"/>
                    </a:lnTo>
                    <a:lnTo>
                      <a:pt x="49" y="359"/>
                    </a:lnTo>
                    <a:lnTo>
                      <a:pt x="51" y="358"/>
                    </a:lnTo>
                    <a:lnTo>
                      <a:pt x="57" y="357"/>
                    </a:lnTo>
                    <a:lnTo>
                      <a:pt x="62" y="356"/>
                    </a:lnTo>
                    <a:lnTo>
                      <a:pt x="62" y="356"/>
                    </a:lnTo>
                    <a:lnTo>
                      <a:pt x="62" y="355"/>
                    </a:lnTo>
                    <a:lnTo>
                      <a:pt x="62" y="355"/>
                    </a:lnTo>
                    <a:lnTo>
                      <a:pt x="61" y="357"/>
                    </a:lnTo>
                    <a:lnTo>
                      <a:pt x="59" y="358"/>
                    </a:lnTo>
                    <a:lnTo>
                      <a:pt x="59" y="359"/>
                    </a:lnTo>
                    <a:lnTo>
                      <a:pt x="59" y="362"/>
                    </a:lnTo>
                    <a:lnTo>
                      <a:pt x="59" y="362"/>
                    </a:lnTo>
                    <a:lnTo>
                      <a:pt x="62" y="365"/>
                    </a:lnTo>
                    <a:lnTo>
                      <a:pt x="63" y="368"/>
                    </a:lnTo>
                    <a:lnTo>
                      <a:pt x="63" y="369"/>
                    </a:lnTo>
                    <a:lnTo>
                      <a:pt x="56" y="369"/>
                    </a:lnTo>
                    <a:lnTo>
                      <a:pt x="55" y="370"/>
                    </a:lnTo>
                    <a:lnTo>
                      <a:pt x="53" y="370"/>
                    </a:lnTo>
                    <a:lnTo>
                      <a:pt x="52" y="374"/>
                    </a:lnTo>
                    <a:lnTo>
                      <a:pt x="52" y="374"/>
                    </a:lnTo>
                    <a:lnTo>
                      <a:pt x="47" y="380"/>
                    </a:lnTo>
                    <a:lnTo>
                      <a:pt x="45" y="387"/>
                    </a:lnTo>
                    <a:lnTo>
                      <a:pt x="43" y="393"/>
                    </a:lnTo>
                    <a:lnTo>
                      <a:pt x="40" y="397"/>
                    </a:lnTo>
                    <a:lnTo>
                      <a:pt x="37" y="405"/>
                    </a:lnTo>
                    <a:lnTo>
                      <a:pt x="34" y="412"/>
                    </a:lnTo>
                    <a:lnTo>
                      <a:pt x="34" y="417"/>
                    </a:lnTo>
                    <a:lnTo>
                      <a:pt x="34" y="417"/>
                    </a:lnTo>
                    <a:lnTo>
                      <a:pt x="35" y="420"/>
                    </a:lnTo>
                    <a:lnTo>
                      <a:pt x="35" y="424"/>
                    </a:lnTo>
                    <a:lnTo>
                      <a:pt x="34" y="427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2" y="433"/>
                    </a:lnTo>
                    <a:lnTo>
                      <a:pt x="30" y="440"/>
                    </a:lnTo>
                    <a:lnTo>
                      <a:pt x="26" y="453"/>
                    </a:lnTo>
                    <a:lnTo>
                      <a:pt x="26" y="453"/>
                    </a:lnTo>
                    <a:lnTo>
                      <a:pt x="25" y="461"/>
                    </a:lnTo>
                    <a:lnTo>
                      <a:pt x="22" y="468"/>
                    </a:lnTo>
                    <a:lnTo>
                      <a:pt x="19" y="474"/>
                    </a:lnTo>
                    <a:lnTo>
                      <a:pt x="14" y="480"/>
                    </a:lnTo>
                    <a:lnTo>
                      <a:pt x="14" y="480"/>
                    </a:lnTo>
                    <a:lnTo>
                      <a:pt x="6" y="490"/>
                    </a:lnTo>
                    <a:lnTo>
                      <a:pt x="2" y="495"/>
                    </a:lnTo>
                    <a:lnTo>
                      <a:pt x="0" y="499"/>
                    </a:lnTo>
                    <a:lnTo>
                      <a:pt x="0" y="499"/>
                    </a:lnTo>
                    <a:lnTo>
                      <a:pt x="0" y="501"/>
                    </a:lnTo>
                    <a:lnTo>
                      <a:pt x="0" y="502"/>
                    </a:lnTo>
                    <a:lnTo>
                      <a:pt x="1" y="504"/>
                    </a:lnTo>
                    <a:lnTo>
                      <a:pt x="1" y="504"/>
                    </a:lnTo>
                    <a:lnTo>
                      <a:pt x="3" y="504"/>
                    </a:lnTo>
                    <a:lnTo>
                      <a:pt x="3" y="505"/>
                    </a:lnTo>
                    <a:lnTo>
                      <a:pt x="8" y="505"/>
                    </a:lnTo>
                    <a:lnTo>
                      <a:pt x="8" y="505"/>
                    </a:lnTo>
                    <a:lnTo>
                      <a:pt x="12" y="504"/>
                    </a:lnTo>
                    <a:lnTo>
                      <a:pt x="20" y="502"/>
                    </a:lnTo>
                    <a:lnTo>
                      <a:pt x="30" y="502"/>
                    </a:lnTo>
                    <a:lnTo>
                      <a:pt x="34" y="504"/>
                    </a:lnTo>
                    <a:lnTo>
                      <a:pt x="40" y="506"/>
                    </a:lnTo>
                    <a:lnTo>
                      <a:pt x="40" y="506"/>
                    </a:lnTo>
                    <a:lnTo>
                      <a:pt x="40" y="506"/>
                    </a:lnTo>
                    <a:lnTo>
                      <a:pt x="53" y="513"/>
                    </a:lnTo>
                    <a:lnTo>
                      <a:pt x="66" y="521"/>
                    </a:lnTo>
                    <a:lnTo>
                      <a:pt x="78" y="527"/>
                    </a:lnTo>
                    <a:lnTo>
                      <a:pt x="84" y="530"/>
                    </a:lnTo>
                    <a:lnTo>
                      <a:pt x="92" y="530"/>
                    </a:lnTo>
                    <a:lnTo>
                      <a:pt x="92" y="530"/>
                    </a:lnTo>
                    <a:lnTo>
                      <a:pt x="95" y="530"/>
                    </a:lnTo>
                    <a:lnTo>
                      <a:pt x="100" y="529"/>
                    </a:lnTo>
                    <a:lnTo>
                      <a:pt x="105" y="526"/>
                    </a:lnTo>
                    <a:lnTo>
                      <a:pt x="111" y="524"/>
                    </a:lnTo>
                    <a:lnTo>
                      <a:pt x="109" y="524"/>
                    </a:lnTo>
                    <a:lnTo>
                      <a:pt x="109" y="524"/>
                    </a:lnTo>
                    <a:lnTo>
                      <a:pt x="117" y="523"/>
                    </a:lnTo>
                    <a:lnTo>
                      <a:pt x="124" y="523"/>
                    </a:lnTo>
                    <a:lnTo>
                      <a:pt x="132" y="523"/>
                    </a:lnTo>
                    <a:lnTo>
                      <a:pt x="133" y="510"/>
                    </a:lnTo>
                    <a:lnTo>
                      <a:pt x="133" y="479"/>
                    </a:lnTo>
                    <a:lnTo>
                      <a:pt x="132" y="479"/>
                    </a:lnTo>
                    <a:lnTo>
                      <a:pt x="133" y="479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510"/>
                    </a:lnTo>
                    <a:lnTo>
                      <a:pt x="131" y="521"/>
                    </a:lnTo>
                    <a:lnTo>
                      <a:pt x="124" y="521"/>
                    </a:lnTo>
                    <a:lnTo>
                      <a:pt x="117" y="521"/>
                    </a:lnTo>
                    <a:lnTo>
                      <a:pt x="109" y="523"/>
                    </a:lnTo>
                    <a:lnTo>
                      <a:pt x="109" y="523"/>
                    </a:lnTo>
                    <a:lnTo>
                      <a:pt x="109" y="523"/>
                    </a:lnTo>
                    <a:lnTo>
                      <a:pt x="100" y="527"/>
                    </a:lnTo>
                    <a:lnTo>
                      <a:pt x="92" y="529"/>
                    </a:lnTo>
                    <a:lnTo>
                      <a:pt x="92" y="529"/>
                    </a:lnTo>
                    <a:lnTo>
                      <a:pt x="84" y="529"/>
                    </a:lnTo>
                    <a:lnTo>
                      <a:pt x="78" y="526"/>
                    </a:lnTo>
                    <a:lnTo>
                      <a:pt x="66" y="520"/>
                    </a:lnTo>
                    <a:lnTo>
                      <a:pt x="55" y="512"/>
                    </a:lnTo>
                    <a:lnTo>
                      <a:pt x="40" y="505"/>
                    </a:lnTo>
                    <a:lnTo>
                      <a:pt x="40" y="506"/>
                    </a:lnTo>
                    <a:lnTo>
                      <a:pt x="40" y="505"/>
                    </a:lnTo>
                    <a:lnTo>
                      <a:pt x="34" y="502"/>
                    </a:lnTo>
                    <a:lnTo>
                      <a:pt x="30" y="501"/>
                    </a:lnTo>
                    <a:lnTo>
                      <a:pt x="30" y="501"/>
                    </a:lnTo>
                    <a:lnTo>
                      <a:pt x="20" y="501"/>
                    </a:lnTo>
                    <a:lnTo>
                      <a:pt x="12" y="502"/>
                    </a:lnTo>
                    <a:lnTo>
                      <a:pt x="8" y="504"/>
                    </a:lnTo>
                    <a:lnTo>
                      <a:pt x="3" y="504"/>
                    </a:lnTo>
                    <a:lnTo>
                      <a:pt x="2" y="502"/>
                    </a:lnTo>
                    <a:lnTo>
                      <a:pt x="1" y="501"/>
                    </a:lnTo>
                    <a:lnTo>
                      <a:pt x="1" y="499"/>
                    </a:lnTo>
                    <a:lnTo>
                      <a:pt x="3" y="496"/>
                    </a:lnTo>
                    <a:lnTo>
                      <a:pt x="3" y="496"/>
                    </a:lnTo>
                    <a:lnTo>
                      <a:pt x="6" y="492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15" y="480"/>
                    </a:lnTo>
                    <a:lnTo>
                      <a:pt x="20" y="474"/>
                    </a:lnTo>
                    <a:lnTo>
                      <a:pt x="24" y="468"/>
                    </a:lnTo>
                    <a:lnTo>
                      <a:pt x="26" y="461"/>
                    </a:lnTo>
                    <a:lnTo>
                      <a:pt x="27" y="455"/>
                    </a:lnTo>
                    <a:lnTo>
                      <a:pt x="27" y="455"/>
                    </a:lnTo>
                    <a:lnTo>
                      <a:pt x="31" y="440"/>
                    </a:lnTo>
                    <a:lnTo>
                      <a:pt x="33" y="434"/>
                    </a:lnTo>
                    <a:lnTo>
                      <a:pt x="35" y="427"/>
                    </a:lnTo>
                    <a:lnTo>
                      <a:pt x="35" y="427"/>
                    </a:lnTo>
                    <a:lnTo>
                      <a:pt x="37" y="424"/>
                    </a:lnTo>
                    <a:lnTo>
                      <a:pt x="37" y="424"/>
                    </a:lnTo>
                    <a:lnTo>
                      <a:pt x="37" y="420"/>
                    </a:lnTo>
                    <a:lnTo>
                      <a:pt x="37" y="420"/>
                    </a:lnTo>
                    <a:lnTo>
                      <a:pt x="35" y="417"/>
                    </a:lnTo>
                    <a:lnTo>
                      <a:pt x="35" y="412"/>
                    </a:lnTo>
                    <a:lnTo>
                      <a:pt x="38" y="405"/>
                    </a:lnTo>
                    <a:lnTo>
                      <a:pt x="41" y="397"/>
                    </a:lnTo>
                    <a:lnTo>
                      <a:pt x="44" y="393"/>
                    </a:lnTo>
                    <a:lnTo>
                      <a:pt x="46" y="387"/>
                    </a:lnTo>
                    <a:lnTo>
                      <a:pt x="49" y="380"/>
                    </a:lnTo>
                    <a:lnTo>
                      <a:pt x="53" y="374"/>
                    </a:lnTo>
                    <a:lnTo>
                      <a:pt x="55" y="371"/>
                    </a:lnTo>
                    <a:lnTo>
                      <a:pt x="57" y="370"/>
                    </a:lnTo>
                    <a:lnTo>
                      <a:pt x="64" y="369"/>
                    </a:lnTo>
                    <a:lnTo>
                      <a:pt x="64" y="368"/>
                    </a:lnTo>
                    <a:lnTo>
                      <a:pt x="64" y="368"/>
                    </a:lnTo>
                    <a:lnTo>
                      <a:pt x="63" y="364"/>
                    </a:lnTo>
                    <a:lnTo>
                      <a:pt x="63" y="364"/>
                    </a:lnTo>
                    <a:lnTo>
                      <a:pt x="61" y="362"/>
                    </a:lnTo>
                    <a:lnTo>
                      <a:pt x="61" y="359"/>
                    </a:lnTo>
                    <a:lnTo>
                      <a:pt x="62" y="357"/>
                    </a:lnTo>
                    <a:lnTo>
                      <a:pt x="62" y="357"/>
                    </a:lnTo>
                    <a:lnTo>
                      <a:pt x="63" y="356"/>
                    </a:lnTo>
                    <a:lnTo>
                      <a:pt x="63" y="355"/>
                    </a:lnTo>
                    <a:lnTo>
                      <a:pt x="62" y="355"/>
                    </a:lnTo>
                    <a:lnTo>
                      <a:pt x="61" y="355"/>
                    </a:lnTo>
                    <a:lnTo>
                      <a:pt x="57" y="357"/>
                    </a:lnTo>
                    <a:lnTo>
                      <a:pt x="51" y="357"/>
                    </a:lnTo>
                    <a:lnTo>
                      <a:pt x="49" y="358"/>
                    </a:lnTo>
                    <a:lnTo>
                      <a:pt x="45" y="357"/>
                    </a:lnTo>
                    <a:lnTo>
                      <a:pt x="45" y="357"/>
                    </a:lnTo>
                    <a:lnTo>
                      <a:pt x="40" y="356"/>
                    </a:lnTo>
                    <a:lnTo>
                      <a:pt x="40" y="356"/>
                    </a:lnTo>
                    <a:lnTo>
                      <a:pt x="34" y="357"/>
                    </a:lnTo>
                    <a:lnTo>
                      <a:pt x="30" y="358"/>
                    </a:lnTo>
                    <a:lnTo>
                      <a:pt x="25" y="358"/>
                    </a:lnTo>
                    <a:lnTo>
                      <a:pt x="22" y="357"/>
                    </a:lnTo>
                    <a:lnTo>
                      <a:pt x="21" y="357"/>
                    </a:lnTo>
                    <a:lnTo>
                      <a:pt x="21" y="355"/>
                    </a:lnTo>
                    <a:lnTo>
                      <a:pt x="22" y="352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4" y="347"/>
                    </a:lnTo>
                    <a:lnTo>
                      <a:pt x="27" y="341"/>
                    </a:lnTo>
                    <a:lnTo>
                      <a:pt x="30" y="337"/>
                    </a:lnTo>
                    <a:lnTo>
                      <a:pt x="34" y="334"/>
                    </a:lnTo>
                    <a:lnTo>
                      <a:pt x="38" y="333"/>
                    </a:lnTo>
                    <a:lnTo>
                      <a:pt x="38" y="333"/>
                    </a:lnTo>
                    <a:lnTo>
                      <a:pt x="43" y="332"/>
                    </a:lnTo>
                    <a:lnTo>
                      <a:pt x="46" y="329"/>
                    </a:lnTo>
                    <a:lnTo>
                      <a:pt x="46" y="329"/>
                    </a:lnTo>
                    <a:lnTo>
                      <a:pt x="50" y="327"/>
                    </a:lnTo>
                    <a:lnTo>
                      <a:pt x="51" y="321"/>
                    </a:lnTo>
                    <a:lnTo>
                      <a:pt x="51" y="321"/>
                    </a:lnTo>
                    <a:lnTo>
                      <a:pt x="52" y="313"/>
                    </a:lnTo>
                    <a:lnTo>
                      <a:pt x="53" y="308"/>
                    </a:lnTo>
                    <a:lnTo>
                      <a:pt x="52" y="308"/>
                    </a:lnTo>
                    <a:lnTo>
                      <a:pt x="47" y="313"/>
                    </a:lnTo>
                    <a:lnTo>
                      <a:pt x="43" y="318"/>
                    </a:lnTo>
                    <a:lnTo>
                      <a:pt x="35" y="322"/>
                    </a:lnTo>
                    <a:lnTo>
                      <a:pt x="31" y="325"/>
                    </a:lnTo>
                    <a:lnTo>
                      <a:pt x="26" y="327"/>
                    </a:lnTo>
                    <a:lnTo>
                      <a:pt x="26" y="327"/>
                    </a:lnTo>
                    <a:lnTo>
                      <a:pt x="27" y="327"/>
                    </a:lnTo>
                    <a:lnTo>
                      <a:pt x="27" y="327"/>
                    </a:lnTo>
                    <a:lnTo>
                      <a:pt x="24" y="326"/>
                    </a:lnTo>
                    <a:lnTo>
                      <a:pt x="24" y="326"/>
                    </a:lnTo>
                    <a:lnTo>
                      <a:pt x="16" y="327"/>
                    </a:lnTo>
                    <a:lnTo>
                      <a:pt x="16" y="327"/>
                    </a:lnTo>
                    <a:lnTo>
                      <a:pt x="8" y="326"/>
                    </a:lnTo>
                    <a:lnTo>
                      <a:pt x="6" y="325"/>
                    </a:lnTo>
                    <a:lnTo>
                      <a:pt x="2" y="322"/>
                    </a:lnTo>
                    <a:lnTo>
                      <a:pt x="2" y="322"/>
                    </a:lnTo>
                    <a:lnTo>
                      <a:pt x="2" y="322"/>
                    </a:lnTo>
                    <a:lnTo>
                      <a:pt x="2" y="320"/>
                    </a:lnTo>
                    <a:lnTo>
                      <a:pt x="3" y="318"/>
                    </a:lnTo>
                    <a:lnTo>
                      <a:pt x="6" y="312"/>
                    </a:lnTo>
                    <a:lnTo>
                      <a:pt x="9" y="307"/>
                    </a:lnTo>
                    <a:lnTo>
                      <a:pt x="13" y="302"/>
                    </a:lnTo>
                    <a:lnTo>
                      <a:pt x="18" y="294"/>
                    </a:lnTo>
                    <a:lnTo>
                      <a:pt x="22" y="283"/>
                    </a:lnTo>
                    <a:lnTo>
                      <a:pt x="27" y="275"/>
                    </a:lnTo>
                    <a:lnTo>
                      <a:pt x="30" y="271"/>
                    </a:lnTo>
                    <a:lnTo>
                      <a:pt x="30" y="271"/>
                    </a:lnTo>
                    <a:lnTo>
                      <a:pt x="31" y="266"/>
                    </a:lnTo>
                    <a:lnTo>
                      <a:pt x="32" y="265"/>
                    </a:lnTo>
                    <a:lnTo>
                      <a:pt x="32" y="265"/>
                    </a:lnTo>
                    <a:lnTo>
                      <a:pt x="33" y="263"/>
                    </a:lnTo>
                    <a:lnTo>
                      <a:pt x="38" y="260"/>
                    </a:lnTo>
                    <a:lnTo>
                      <a:pt x="51" y="254"/>
                    </a:lnTo>
                    <a:lnTo>
                      <a:pt x="55" y="251"/>
                    </a:lnTo>
                    <a:lnTo>
                      <a:pt x="59" y="244"/>
                    </a:lnTo>
                    <a:lnTo>
                      <a:pt x="72" y="223"/>
                    </a:lnTo>
                    <a:lnTo>
                      <a:pt x="90" y="195"/>
                    </a:lnTo>
                    <a:lnTo>
                      <a:pt x="92" y="192"/>
                    </a:lnTo>
                    <a:lnTo>
                      <a:pt x="92" y="192"/>
                    </a:lnTo>
                    <a:lnTo>
                      <a:pt x="92" y="190"/>
                    </a:lnTo>
                    <a:lnTo>
                      <a:pt x="93" y="185"/>
                    </a:lnTo>
                    <a:lnTo>
                      <a:pt x="93" y="185"/>
                    </a:lnTo>
                    <a:lnTo>
                      <a:pt x="94" y="179"/>
                    </a:lnTo>
                    <a:lnTo>
                      <a:pt x="95" y="178"/>
                    </a:lnTo>
                    <a:lnTo>
                      <a:pt x="95" y="178"/>
                    </a:lnTo>
                    <a:lnTo>
                      <a:pt x="97" y="175"/>
                    </a:lnTo>
                    <a:lnTo>
                      <a:pt x="101" y="171"/>
                    </a:lnTo>
                    <a:lnTo>
                      <a:pt x="106" y="164"/>
                    </a:lnTo>
                    <a:lnTo>
                      <a:pt x="117" y="144"/>
                    </a:lnTo>
                    <a:lnTo>
                      <a:pt x="132" y="109"/>
                    </a:lnTo>
                    <a:lnTo>
                      <a:pt x="133" y="105"/>
                    </a:lnTo>
                    <a:lnTo>
                      <a:pt x="133" y="105"/>
                    </a:lnTo>
                    <a:lnTo>
                      <a:pt x="133" y="91"/>
                    </a:lnTo>
                    <a:lnTo>
                      <a:pt x="132" y="79"/>
                    </a:lnTo>
                    <a:lnTo>
                      <a:pt x="132" y="66"/>
                    </a:lnTo>
                    <a:lnTo>
                      <a:pt x="134" y="37"/>
                    </a:lnTo>
                    <a:lnTo>
                      <a:pt x="136" y="25"/>
                    </a:lnTo>
                    <a:lnTo>
                      <a:pt x="137" y="17"/>
                    </a:lnTo>
                    <a:lnTo>
                      <a:pt x="138" y="16"/>
                    </a:lnTo>
                    <a:lnTo>
                      <a:pt x="151" y="9"/>
                    </a:lnTo>
                    <a:lnTo>
                      <a:pt x="157" y="5"/>
                    </a:lnTo>
                    <a:lnTo>
                      <a:pt x="162" y="4"/>
                    </a:lnTo>
                    <a:lnTo>
                      <a:pt x="181" y="4"/>
                    </a:lnTo>
                    <a:lnTo>
                      <a:pt x="186" y="2"/>
                    </a:lnTo>
                    <a:lnTo>
                      <a:pt x="190" y="2"/>
                    </a:lnTo>
                    <a:lnTo>
                      <a:pt x="193" y="3"/>
                    </a:lnTo>
                    <a:lnTo>
                      <a:pt x="195" y="5"/>
                    </a:lnTo>
                    <a:lnTo>
                      <a:pt x="198" y="9"/>
                    </a:lnTo>
                    <a:lnTo>
                      <a:pt x="199" y="12"/>
                    </a:lnTo>
                    <a:lnTo>
                      <a:pt x="199" y="17"/>
                    </a:lnTo>
                    <a:lnTo>
                      <a:pt x="199" y="18"/>
                    </a:lnTo>
                    <a:lnTo>
                      <a:pt x="195" y="21"/>
                    </a:lnTo>
                    <a:lnTo>
                      <a:pt x="195" y="21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2" y="25"/>
                    </a:lnTo>
                    <a:lnTo>
                      <a:pt x="190" y="27"/>
                    </a:lnTo>
                    <a:lnTo>
                      <a:pt x="190" y="27"/>
                    </a:lnTo>
                    <a:lnTo>
                      <a:pt x="189" y="33"/>
                    </a:lnTo>
                    <a:lnTo>
                      <a:pt x="190" y="35"/>
                    </a:lnTo>
                    <a:lnTo>
                      <a:pt x="190" y="35"/>
                    </a:lnTo>
                    <a:lnTo>
                      <a:pt x="195" y="36"/>
                    </a:lnTo>
                    <a:lnTo>
                      <a:pt x="195" y="36"/>
                    </a:lnTo>
                    <a:lnTo>
                      <a:pt x="196" y="36"/>
                    </a:lnTo>
                    <a:lnTo>
                      <a:pt x="198" y="36"/>
                    </a:lnTo>
                    <a:lnTo>
                      <a:pt x="199" y="35"/>
                    </a:lnTo>
                    <a:lnTo>
                      <a:pt x="204" y="34"/>
                    </a:lnTo>
                    <a:lnTo>
                      <a:pt x="204" y="34"/>
                    </a:lnTo>
                    <a:lnTo>
                      <a:pt x="205" y="31"/>
                    </a:lnTo>
                    <a:lnTo>
                      <a:pt x="208" y="30"/>
                    </a:lnTo>
                    <a:lnTo>
                      <a:pt x="210" y="31"/>
                    </a:lnTo>
                    <a:lnTo>
                      <a:pt x="210" y="31"/>
                    </a:lnTo>
                    <a:lnTo>
                      <a:pt x="213" y="33"/>
                    </a:lnTo>
                    <a:lnTo>
                      <a:pt x="224" y="39"/>
                    </a:lnTo>
                    <a:lnTo>
                      <a:pt x="231" y="42"/>
                    </a:lnTo>
                    <a:lnTo>
                      <a:pt x="238" y="46"/>
                    </a:lnTo>
                    <a:lnTo>
                      <a:pt x="248" y="47"/>
                    </a:lnTo>
                    <a:lnTo>
                      <a:pt x="252" y="49"/>
                    </a:lnTo>
                    <a:lnTo>
                      <a:pt x="257" y="49"/>
                    </a:lnTo>
                    <a:lnTo>
                      <a:pt x="257" y="49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6" y="45"/>
                    </a:lnTo>
                    <a:lnTo>
                      <a:pt x="267" y="43"/>
                    </a:lnTo>
                    <a:lnTo>
                      <a:pt x="267" y="43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37"/>
                    </a:lnTo>
                    <a:lnTo>
                      <a:pt x="269" y="36"/>
                    </a:lnTo>
                    <a:lnTo>
                      <a:pt x="269" y="36"/>
                    </a:lnTo>
                    <a:lnTo>
                      <a:pt x="273" y="39"/>
                    </a:lnTo>
                    <a:lnTo>
                      <a:pt x="283" y="45"/>
                    </a:lnTo>
                    <a:lnTo>
                      <a:pt x="289" y="47"/>
                    </a:lnTo>
                    <a:lnTo>
                      <a:pt x="297" y="49"/>
                    </a:lnTo>
                    <a:lnTo>
                      <a:pt x="303" y="51"/>
                    </a:lnTo>
                    <a:lnTo>
                      <a:pt x="307" y="53"/>
                    </a:lnTo>
                    <a:lnTo>
                      <a:pt x="312" y="55"/>
                    </a:lnTo>
                    <a:lnTo>
                      <a:pt x="312" y="56"/>
                    </a:lnTo>
                    <a:lnTo>
                      <a:pt x="312" y="58"/>
                    </a:lnTo>
                    <a:lnTo>
                      <a:pt x="311" y="61"/>
                    </a:lnTo>
                    <a:lnTo>
                      <a:pt x="310" y="65"/>
                    </a:lnTo>
                    <a:lnTo>
                      <a:pt x="310" y="65"/>
                    </a:lnTo>
                    <a:lnTo>
                      <a:pt x="309" y="70"/>
                    </a:lnTo>
                    <a:lnTo>
                      <a:pt x="307" y="72"/>
                    </a:lnTo>
                    <a:lnTo>
                      <a:pt x="307" y="72"/>
                    </a:lnTo>
                    <a:lnTo>
                      <a:pt x="307" y="74"/>
                    </a:lnTo>
                    <a:lnTo>
                      <a:pt x="307" y="74"/>
                    </a:lnTo>
                    <a:lnTo>
                      <a:pt x="309" y="77"/>
                    </a:lnTo>
                    <a:lnTo>
                      <a:pt x="309" y="77"/>
                    </a:lnTo>
                    <a:lnTo>
                      <a:pt x="311" y="79"/>
                    </a:lnTo>
                    <a:lnTo>
                      <a:pt x="311" y="79"/>
                    </a:lnTo>
                    <a:lnTo>
                      <a:pt x="314" y="82"/>
                    </a:lnTo>
                    <a:lnTo>
                      <a:pt x="319" y="84"/>
                    </a:lnTo>
                    <a:lnTo>
                      <a:pt x="319" y="84"/>
                    </a:lnTo>
                    <a:lnTo>
                      <a:pt x="325" y="84"/>
                    </a:lnTo>
                    <a:lnTo>
                      <a:pt x="325" y="85"/>
                    </a:lnTo>
                    <a:lnTo>
                      <a:pt x="329" y="89"/>
                    </a:lnTo>
                    <a:lnTo>
                      <a:pt x="330" y="92"/>
                    </a:lnTo>
                    <a:lnTo>
                      <a:pt x="330" y="95"/>
                    </a:lnTo>
                    <a:lnTo>
                      <a:pt x="329" y="97"/>
                    </a:lnTo>
                    <a:lnTo>
                      <a:pt x="328" y="99"/>
                    </a:lnTo>
                    <a:lnTo>
                      <a:pt x="324" y="103"/>
                    </a:lnTo>
                    <a:lnTo>
                      <a:pt x="324" y="103"/>
                    </a:lnTo>
                    <a:lnTo>
                      <a:pt x="322" y="107"/>
                    </a:lnTo>
                    <a:lnTo>
                      <a:pt x="319" y="110"/>
                    </a:lnTo>
                    <a:lnTo>
                      <a:pt x="317" y="111"/>
                    </a:lnTo>
                    <a:lnTo>
                      <a:pt x="310" y="115"/>
                    </a:lnTo>
                    <a:lnTo>
                      <a:pt x="301" y="120"/>
                    </a:lnTo>
                    <a:lnTo>
                      <a:pt x="291" y="126"/>
                    </a:lnTo>
                    <a:lnTo>
                      <a:pt x="282" y="133"/>
                    </a:lnTo>
                    <a:lnTo>
                      <a:pt x="278" y="135"/>
                    </a:lnTo>
                    <a:lnTo>
                      <a:pt x="274" y="138"/>
                    </a:lnTo>
                    <a:lnTo>
                      <a:pt x="266" y="138"/>
                    </a:lnTo>
                    <a:lnTo>
                      <a:pt x="266" y="139"/>
                    </a:lnTo>
                    <a:lnTo>
                      <a:pt x="264" y="140"/>
                    </a:lnTo>
                    <a:lnTo>
                      <a:pt x="264" y="140"/>
                    </a:lnTo>
                    <a:lnTo>
                      <a:pt x="267" y="148"/>
                    </a:lnTo>
                    <a:lnTo>
                      <a:pt x="268" y="153"/>
                    </a:lnTo>
                    <a:lnTo>
                      <a:pt x="267" y="159"/>
                    </a:lnTo>
                    <a:lnTo>
                      <a:pt x="264" y="166"/>
                    </a:lnTo>
                    <a:lnTo>
                      <a:pt x="264" y="175"/>
                    </a:lnTo>
                    <a:lnTo>
                      <a:pt x="263" y="182"/>
                    </a:lnTo>
                    <a:lnTo>
                      <a:pt x="262" y="185"/>
                    </a:lnTo>
                    <a:lnTo>
                      <a:pt x="258" y="191"/>
                    </a:lnTo>
                    <a:lnTo>
                      <a:pt x="257" y="195"/>
                    </a:lnTo>
                    <a:lnTo>
                      <a:pt x="257" y="195"/>
                    </a:lnTo>
                    <a:lnTo>
                      <a:pt x="256" y="201"/>
                    </a:lnTo>
                    <a:lnTo>
                      <a:pt x="256" y="201"/>
                    </a:lnTo>
                    <a:lnTo>
                      <a:pt x="257" y="204"/>
                    </a:lnTo>
                    <a:lnTo>
                      <a:pt x="257" y="204"/>
                    </a:lnTo>
                    <a:lnTo>
                      <a:pt x="258" y="208"/>
                    </a:lnTo>
                    <a:lnTo>
                      <a:pt x="258" y="210"/>
                    </a:lnTo>
                    <a:lnTo>
                      <a:pt x="257" y="211"/>
                    </a:lnTo>
                    <a:lnTo>
                      <a:pt x="254" y="213"/>
                    </a:lnTo>
                    <a:lnTo>
                      <a:pt x="248" y="213"/>
                    </a:lnTo>
                    <a:lnTo>
                      <a:pt x="248" y="213"/>
                    </a:lnTo>
                    <a:lnTo>
                      <a:pt x="243" y="214"/>
                    </a:lnTo>
                    <a:lnTo>
                      <a:pt x="243" y="214"/>
                    </a:lnTo>
                    <a:lnTo>
                      <a:pt x="242" y="215"/>
                    </a:lnTo>
                    <a:lnTo>
                      <a:pt x="242" y="215"/>
                    </a:lnTo>
                    <a:lnTo>
                      <a:pt x="241" y="216"/>
                    </a:lnTo>
                    <a:lnTo>
                      <a:pt x="241" y="216"/>
                    </a:lnTo>
                    <a:lnTo>
                      <a:pt x="238" y="220"/>
                    </a:lnTo>
                    <a:lnTo>
                      <a:pt x="238" y="220"/>
                    </a:lnTo>
                    <a:lnTo>
                      <a:pt x="238" y="228"/>
                    </a:lnTo>
                    <a:lnTo>
                      <a:pt x="239" y="232"/>
                    </a:lnTo>
                    <a:lnTo>
                      <a:pt x="239" y="232"/>
                    </a:lnTo>
                    <a:lnTo>
                      <a:pt x="241" y="235"/>
                    </a:lnTo>
                    <a:lnTo>
                      <a:pt x="242" y="239"/>
                    </a:lnTo>
                    <a:lnTo>
                      <a:pt x="242" y="244"/>
                    </a:lnTo>
                    <a:lnTo>
                      <a:pt x="241" y="246"/>
                    </a:lnTo>
                    <a:lnTo>
                      <a:pt x="239" y="248"/>
                    </a:lnTo>
                    <a:lnTo>
                      <a:pt x="239" y="248"/>
                    </a:lnTo>
                    <a:lnTo>
                      <a:pt x="236" y="252"/>
                    </a:lnTo>
                    <a:lnTo>
                      <a:pt x="236" y="252"/>
                    </a:lnTo>
                    <a:lnTo>
                      <a:pt x="235" y="254"/>
                    </a:lnTo>
                    <a:lnTo>
                      <a:pt x="235" y="254"/>
                    </a:lnTo>
                    <a:lnTo>
                      <a:pt x="229" y="263"/>
                    </a:lnTo>
                    <a:lnTo>
                      <a:pt x="225" y="270"/>
                    </a:lnTo>
                    <a:lnTo>
                      <a:pt x="224" y="272"/>
                    </a:lnTo>
                    <a:lnTo>
                      <a:pt x="221" y="273"/>
                    </a:lnTo>
                    <a:lnTo>
                      <a:pt x="217" y="273"/>
                    </a:lnTo>
                    <a:lnTo>
                      <a:pt x="213" y="272"/>
                    </a:lnTo>
                    <a:lnTo>
                      <a:pt x="213" y="272"/>
                    </a:lnTo>
                    <a:lnTo>
                      <a:pt x="208" y="271"/>
                    </a:lnTo>
                    <a:lnTo>
                      <a:pt x="208" y="271"/>
                    </a:lnTo>
                    <a:lnTo>
                      <a:pt x="202" y="271"/>
                    </a:lnTo>
                    <a:lnTo>
                      <a:pt x="200" y="270"/>
                    </a:lnTo>
                    <a:lnTo>
                      <a:pt x="200" y="270"/>
                    </a:lnTo>
                    <a:lnTo>
                      <a:pt x="198" y="269"/>
                    </a:lnTo>
                    <a:lnTo>
                      <a:pt x="192" y="266"/>
                    </a:lnTo>
                    <a:lnTo>
                      <a:pt x="186" y="264"/>
                    </a:lnTo>
                    <a:lnTo>
                      <a:pt x="185" y="265"/>
                    </a:lnTo>
                    <a:lnTo>
                      <a:pt x="185" y="265"/>
                    </a:lnTo>
                    <a:lnTo>
                      <a:pt x="185" y="267"/>
                    </a:lnTo>
                    <a:lnTo>
                      <a:pt x="185" y="267"/>
                    </a:lnTo>
                    <a:lnTo>
                      <a:pt x="187" y="272"/>
                    </a:lnTo>
                    <a:lnTo>
                      <a:pt x="188" y="278"/>
                    </a:lnTo>
                    <a:lnTo>
                      <a:pt x="192" y="283"/>
                    </a:lnTo>
                    <a:lnTo>
                      <a:pt x="194" y="288"/>
                    </a:lnTo>
                    <a:lnTo>
                      <a:pt x="194" y="293"/>
                    </a:lnTo>
                    <a:lnTo>
                      <a:pt x="193" y="300"/>
                    </a:lnTo>
                    <a:lnTo>
                      <a:pt x="193" y="307"/>
                    </a:lnTo>
                    <a:lnTo>
                      <a:pt x="194" y="310"/>
                    </a:lnTo>
                    <a:lnTo>
                      <a:pt x="194" y="310"/>
                    </a:lnTo>
                    <a:lnTo>
                      <a:pt x="196" y="315"/>
                    </a:lnTo>
                    <a:lnTo>
                      <a:pt x="200" y="321"/>
                    </a:lnTo>
                    <a:lnTo>
                      <a:pt x="204" y="326"/>
                    </a:lnTo>
                    <a:lnTo>
                      <a:pt x="208" y="333"/>
                    </a:lnTo>
                    <a:lnTo>
                      <a:pt x="211" y="335"/>
                    </a:lnTo>
                    <a:lnTo>
                      <a:pt x="211" y="335"/>
                    </a:lnTo>
                    <a:lnTo>
                      <a:pt x="212" y="338"/>
                    </a:lnTo>
                    <a:lnTo>
                      <a:pt x="212" y="340"/>
                    </a:lnTo>
                    <a:lnTo>
                      <a:pt x="211" y="344"/>
                    </a:lnTo>
                    <a:lnTo>
                      <a:pt x="211" y="344"/>
                    </a:lnTo>
                    <a:lnTo>
                      <a:pt x="207" y="350"/>
                    </a:lnTo>
                    <a:lnTo>
                      <a:pt x="204" y="355"/>
                    </a:lnTo>
                    <a:lnTo>
                      <a:pt x="200" y="357"/>
                    </a:lnTo>
                    <a:lnTo>
                      <a:pt x="195" y="359"/>
                    </a:lnTo>
                    <a:lnTo>
                      <a:pt x="190" y="360"/>
                    </a:lnTo>
                    <a:lnTo>
                      <a:pt x="189" y="360"/>
                    </a:lnTo>
                    <a:lnTo>
                      <a:pt x="186" y="363"/>
                    </a:lnTo>
                    <a:lnTo>
                      <a:pt x="182" y="366"/>
                    </a:lnTo>
                    <a:lnTo>
                      <a:pt x="182" y="366"/>
                    </a:lnTo>
                    <a:lnTo>
                      <a:pt x="182" y="371"/>
                    </a:lnTo>
                    <a:lnTo>
                      <a:pt x="182" y="371"/>
                    </a:lnTo>
                    <a:lnTo>
                      <a:pt x="181" y="375"/>
                    </a:lnTo>
                    <a:lnTo>
                      <a:pt x="179" y="377"/>
                    </a:lnTo>
                    <a:lnTo>
                      <a:pt x="174" y="384"/>
                    </a:lnTo>
                    <a:lnTo>
                      <a:pt x="173" y="387"/>
                    </a:lnTo>
                    <a:lnTo>
                      <a:pt x="173" y="387"/>
                    </a:lnTo>
                    <a:lnTo>
                      <a:pt x="173" y="389"/>
                    </a:lnTo>
                    <a:lnTo>
                      <a:pt x="173" y="389"/>
                    </a:lnTo>
                    <a:lnTo>
                      <a:pt x="174" y="396"/>
                    </a:lnTo>
                    <a:lnTo>
                      <a:pt x="177" y="412"/>
                    </a:lnTo>
                    <a:lnTo>
                      <a:pt x="180" y="417"/>
                    </a:lnTo>
                    <a:lnTo>
                      <a:pt x="181" y="420"/>
                    </a:lnTo>
                    <a:lnTo>
                      <a:pt x="181" y="420"/>
                    </a:lnTo>
                    <a:lnTo>
                      <a:pt x="183" y="424"/>
                    </a:lnTo>
                    <a:lnTo>
                      <a:pt x="183" y="424"/>
                    </a:lnTo>
                    <a:lnTo>
                      <a:pt x="188" y="425"/>
                    </a:lnTo>
                    <a:lnTo>
                      <a:pt x="192" y="427"/>
                    </a:lnTo>
                    <a:lnTo>
                      <a:pt x="193" y="427"/>
                    </a:lnTo>
                    <a:lnTo>
                      <a:pt x="193" y="428"/>
                    </a:lnTo>
                    <a:lnTo>
                      <a:pt x="192" y="431"/>
                    </a:lnTo>
                    <a:lnTo>
                      <a:pt x="188" y="433"/>
                    </a:lnTo>
                    <a:lnTo>
                      <a:pt x="179" y="437"/>
                    </a:lnTo>
                    <a:lnTo>
                      <a:pt x="173" y="439"/>
                    </a:lnTo>
                    <a:lnTo>
                      <a:pt x="167" y="440"/>
                    </a:lnTo>
                    <a:lnTo>
                      <a:pt x="162" y="445"/>
                    </a:lnTo>
                    <a:lnTo>
                      <a:pt x="158" y="449"/>
                    </a:lnTo>
                    <a:lnTo>
                      <a:pt x="155" y="453"/>
                    </a:lnTo>
                    <a:lnTo>
                      <a:pt x="150" y="458"/>
                    </a:lnTo>
                    <a:lnTo>
                      <a:pt x="138" y="469"/>
                    </a:lnTo>
                    <a:lnTo>
                      <a:pt x="134" y="475"/>
                    </a:lnTo>
                    <a:lnTo>
                      <a:pt x="133" y="476"/>
                    </a:lnTo>
                    <a:lnTo>
                      <a:pt x="133" y="476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479"/>
                    </a:lnTo>
                    <a:lnTo>
                      <a:pt x="132" y="47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Freeform 348"/>
              <p:cNvSpPr>
                <a:spLocks/>
              </p:cNvSpPr>
              <p:nvPr/>
            </p:nvSpPr>
            <p:spPr bwMode="auto">
              <a:xfrm>
                <a:off x="4519613" y="5233988"/>
                <a:ext cx="47625" cy="44450"/>
              </a:xfrm>
              <a:custGeom>
                <a:avLst/>
                <a:gdLst>
                  <a:gd name="T0" fmla="*/ 12 w 30"/>
                  <a:gd name="T1" fmla="*/ 3 h 28"/>
                  <a:gd name="T2" fmla="*/ 12 w 30"/>
                  <a:gd name="T3" fmla="*/ 3 h 28"/>
                  <a:gd name="T4" fmla="*/ 11 w 30"/>
                  <a:gd name="T5" fmla="*/ 1 h 28"/>
                  <a:gd name="T6" fmla="*/ 11 w 30"/>
                  <a:gd name="T7" fmla="*/ 1 h 28"/>
                  <a:gd name="T8" fmla="*/ 7 w 30"/>
                  <a:gd name="T9" fmla="*/ 0 h 28"/>
                  <a:gd name="T10" fmla="*/ 7 w 30"/>
                  <a:gd name="T11" fmla="*/ 0 h 28"/>
                  <a:gd name="T12" fmla="*/ 1 w 30"/>
                  <a:gd name="T13" fmla="*/ 0 h 28"/>
                  <a:gd name="T14" fmla="*/ 0 w 30"/>
                  <a:gd name="T15" fmla="*/ 0 h 28"/>
                  <a:gd name="T16" fmla="*/ 2 w 30"/>
                  <a:gd name="T17" fmla="*/ 2 h 28"/>
                  <a:gd name="T18" fmla="*/ 6 w 30"/>
                  <a:gd name="T19" fmla="*/ 12 h 28"/>
                  <a:gd name="T20" fmla="*/ 7 w 30"/>
                  <a:gd name="T21" fmla="*/ 14 h 28"/>
                  <a:gd name="T22" fmla="*/ 7 w 30"/>
                  <a:gd name="T23" fmla="*/ 15 h 28"/>
                  <a:gd name="T24" fmla="*/ 11 w 30"/>
                  <a:gd name="T25" fmla="*/ 16 h 28"/>
                  <a:gd name="T26" fmla="*/ 14 w 30"/>
                  <a:gd name="T27" fmla="*/ 20 h 28"/>
                  <a:gd name="T28" fmla="*/ 18 w 30"/>
                  <a:gd name="T29" fmla="*/ 24 h 28"/>
                  <a:gd name="T30" fmla="*/ 20 w 30"/>
                  <a:gd name="T31" fmla="*/ 27 h 28"/>
                  <a:gd name="T32" fmla="*/ 23 w 30"/>
                  <a:gd name="T33" fmla="*/ 28 h 28"/>
                  <a:gd name="T34" fmla="*/ 23 w 30"/>
                  <a:gd name="T35" fmla="*/ 28 h 28"/>
                  <a:gd name="T36" fmla="*/ 27 w 30"/>
                  <a:gd name="T37" fmla="*/ 28 h 28"/>
                  <a:gd name="T38" fmla="*/ 27 w 30"/>
                  <a:gd name="T39" fmla="*/ 28 h 28"/>
                  <a:gd name="T40" fmla="*/ 30 w 30"/>
                  <a:gd name="T41" fmla="*/ 13 h 28"/>
                  <a:gd name="T42" fmla="*/ 30 w 30"/>
                  <a:gd name="T43" fmla="*/ 13 h 28"/>
                  <a:gd name="T44" fmla="*/ 30 w 30"/>
                  <a:gd name="T45" fmla="*/ 12 h 28"/>
                  <a:gd name="T46" fmla="*/ 29 w 30"/>
                  <a:gd name="T47" fmla="*/ 10 h 28"/>
                  <a:gd name="T48" fmla="*/ 29 w 30"/>
                  <a:gd name="T49" fmla="*/ 9 h 28"/>
                  <a:gd name="T50" fmla="*/ 23 w 30"/>
                  <a:gd name="T51" fmla="*/ 8 h 28"/>
                  <a:gd name="T52" fmla="*/ 17 w 30"/>
                  <a:gd name="T53" fmla="*/ 6 h 28"/>
                  <a:gd name="T54" fmla="*/ 12 w 30"/>
                  <a:gd name="T55" fmla="*/ 3 h 28"/>
                  <a:gd name="T56" fmla="*/ 12 w 30"/>
                  <a:gd name="T57" fmla="*/ 3 h 28"/>
                  <a:gd name="T58" fmla="*/ 12 w 30"/>
                  <a:gd name="T59" fmla="*/ 3 h 28"/>
                  <a:gd name="T60" fmla="*/ 12 w 30"/>
                  <a:gd name="T61" fmla="*/ 3 h 28"/>
                  <a:gd name="T62" fmla="*/ 12 w 30"/>
                  <a:gd name="T63" fmla="*/ 3 h 28"/>
                  <a:gd name="T64" fmla="*/ 17 w 30"/>
                  <a:gd name="T65" fmla="*/ 7 h 28"/>
                  <a:gd name="T66" fmla="*/ 23 w 30"/>
                  <a:gd name="T67" fmla="*/ 9 h 28"/>
                  <a:gd name="T68" fmla="*/ 27 w 30"/>
                  <a:gd name="T69" fmla="*/ 10 h 28"/>
                  <a:gd name="T70" fmla="*/ 29 w 30"/>
                  <a:gd name="T71" fmla="*/ 13 h 28"/>
                  <a:gd name="T72" fmla="*/ 29 w 30"/>
                  <a:gd name="T73" fmla="*/ 13 h 28"/>
                  <a:gd name="T74" fmla="*/ 26 w 30"/>
                  <a:gd name="T75" fmla="*/ 27 h 28"/>
                  <a:gd name="T76" fmla="*/ 23 w 30"/>
                  <a:gd name="T77" fmla="*/ 27 h 28"/>
                  <a:gd name="T78" fmla="*/ 21 w 30"/>
                  <a:gd name="T79" fmla="*/ 27 h 28"/>
                  <a:gd name="T80" fmla="*/ 19 w 30"/>
                  <a:gd name="T81" fmla="*/ 22 h 28"/>
                  <a:gd name="T82" fmla="*/ 15 w 30"/>
                  <a:gd name="T83" fmla="*/ 19 h 28"/>
                  <a:gd name="T84" fmla="*/ 12 w 30"/>
                  <a:gd name="T85" fmla="*/ 15 h 28"/>
                  <a:gd name="T86" fmla="*/ 8 w 30"/>
                  <a:gd name="T87" fmla="*/ 14 h 28"/>
                  <a:gd name="T88" fmla="*/ 7 w 30"/>
                  <a:gd name="T89" fmla="*/ 10 h 28"/>
                  <a:gd name="T90" fmla="*/ 3 w 30"/>
                  <a:gd name="T91" fmla="*/ 2 h 28"/>
                  <a:gd name="T92" fmla="*/ 2 w 30"/>
                  <a:gd name="T93" fmla="*/ 1 h 28"/>
                  <a:gd name="T94" fmla="*/ 7 w 30"/>
                  <a:gd name="T95" fmla="*/ 1 h 28"/>
                  <a:gd name="T96" fmla="*/ 9 w 30"/>
                  <a:gd name="T97" fmla="*/ 2 h 28"/>
                  <a:gd name="T98" fmla="*/ 12 w 30"/>
                  <a:gd name="T99" fmla="*/ 3 h 28"/>
                  <a:gd name="T100" fmla="*/ 12 w 30"/>
                  <a:gd name="T101" fmla="*/ 3 h 28"/>
                  <a:gd name="T102" fmla="*/ 12 w 30"/>
                  <a:gd name="T103" fmla="*/ 3 h 28"/>
                  <a:gd name="T104" fmla="*/ 12 w 30"/>
                  <a:gd name="T105" fmla="*/ 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0" h="28">
                    <a:moveTo>
                      <a:pt x="12" y="3"/>
                    </a:moveTo>
                    <a:lnTo>
                      <a:pt x="12" y="3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6" y="12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11" y="16"/>
                    </a:lnTo>
                    <a:lnTo>
                      <a:pt x="14" y="20"/>
                    </a:lnTo>
                    <a:lnTo>
                      <a:pt x="18" y="24"/>
                    </a:lnTo>
                    <a:lnTo>
                      <a:pt x="20" y="27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30" y="13"/>
                    </a:lnTo>
                    <a:lnTo>
                      <a:pt x="30" y="13"/>
                    </a:lnTo>
                    <a:lnTo>
                      <a:pt x="30" y="12"/>
                    </a:lnTo>
                    <a:lnTo>
                      <a:pt x="29" y="10"/>
                    </a:lnTo>
                    <a:lnTo>
                      <a:pt x="29" y="9"/>
                    </a:lnTo>
                    <a:lnTo>
                      <a:pt x="23" y="8"/>
                    </a:lnTo>
                    <a:lnTo>
                      <a:pt x="17" y="6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7" y="7"/>
                    </a:lnTo>
                    <a:lnTo>
                      <a:pt x="23" y="9"/>
                    </a:lnTo>
                    <a:lnTo>
                      <a:pt x="27" y="10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26" y="27"/>
                    </a:lnTo>
                    <a:lnTo>
                      <a:pt x="23" y="27"/>
                    </a:lnTo>
                    <a:lnTo>
                      <a:pt x="21" y="27"/>
                    </a:lnTo>
                    <a:lnTo>
                      <a:pt x="19" y="22"/>
                    </a:lnTo>
                    <a:lnTo>
                      <a:pt x="15" y="19"/>
                    </a:lnTo>
                    <a:lnTo>
                      <a:pt x="12" y="15"/>
                    </a:lnTo>
                    <a:lnTo>
                      <a:pt x="8" y="14"/>
                    </a:lnTo>
                    <a:lnTo>
                      <a:pt x="7" y="10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7" y="1"/>
                    </a:lnTo>
                    <a:lnTo>
                      <a:pt x="9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Freeform 349"/>
              <p:cNvSpPr>
                <a:spLocks/>
              </p:cNvSpPr>
              <p:nvPr/>
            </p:nvSpPr>
            <p:spPr bwMode="auto">
              <a:xfrm>
                <a:off x="5245100" y="5114925"/>
                <a:ext cx="23813" cy="12700"/>
              </a:xfrm>
              <a:custGeom>
                <a:avLst/>
                <a:gdLst>
                  <a:gd name="T0" fmla="*/ 10 w 15"/>
                  <a:gd name="T1" fmla="*/ 0 h 8"/>
                  <a:gd name="T2" fmla="*/ 4 w 15"/>
                  <a:gd name="T3" fmla="*/ 0 h 8"/>
                  <a:gd name="T4" fmla="*/ 3 w 15"/>
                  <a:gd name="T5" fmla="*/ 2 h 8"/>
                  <a:gd name="T6" fmla="*/ 1 w 15"/>
                  <a:gd name="T7" fmla="*/ 3 h 8"/>
                  <a:gd name="T8" fmla="*/ 0 w 15"/>
                  <a:gd name="T9" fmla="*/ 8 h 8"/>
                  <a:gd name="T10" fmla="*/ 15 w 15"/>
                  <a:gd name="T11" fmla="*/ 3 h 8"/>
                  <a:gd name="T12" fmla="*/ 13 w 15"/>
                  <a:gd name="T13" fmla="*/ 1 h 8"/>
                  <a:gd name="T14" fmla="*/ 10 w 15"/>
                  <a:gd name="T1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8">
                    <a:moveTo>
                      <a:pt x="10" y="0"/>
                    </a:moveTo>
                    <a:lnTo>
                      <a:pt x="4" y="0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Freeform 350"/>
              <p:cNvSpPr>
                <a:spLocks/>
              </p:cNvSpPr>
              <p:nvPr/>
            </p:nvSpPr>
            <p:spPr bwMode="auto">
              <a:xfrm>
                <a:off x="5245100" y="5114925"/>
                <a:ext cx="25400" cy="14288"/>
              </a:xfrm>
              <a:custGeom>
                <a:avLst/>
                <a:gdLst>
                  <a:gd name="T0" fmla="*/ 10 w 16"/>
                  <a:gd name="T1" fmla="*/ 0 h 9"/>
                  <a:gd name="T2" fmla="*/ 10 w 16"/>
                  <a:gd name="T3" fmla="*/ 0 h 9"/>
                  <a:gd name="T4" fmla="*/ 4 w 16"/>
                  <a:gd name="T5" fmla="*/ 0 h 9"/>
                  <a:gd name="T6" fmla="*/ 4 w 16"/>
                  <a:gd name="T7" fmla="*/ 0 h 9"/>
                  <a:gd name="T8" fmla="*/ 2 w 16"/>
                  <a:gd name="T9" fmla="*/ 2 h 9"/>
                  <a:gd name="T10" fmla="*/ 1 w 16"/>
                  <a:gd name="T11" fmla="*/ 2 h 9"/>
                  <a:gd name="T12" fmla="*/ 1 w 16"/>
                  <a:gd name="T13" fmla="*/ 3 h 9"/>
                  <a:gd name="T14" fmla="*/ 0 w 16"/>
                  <a:gd name="T15" fmla="*/ 8 h 9"/>
                  <a:gd name="T16" fmla="*/ 0 w 16"/>
                  <a:gd name="T17" fmla="*/ 9 h 9"/>
                  <a:gd name="T18" fmla="*/ 16 w 16"/>
                  <a:gd name="T19" fmla="*/ 3 h 9"/>
                  <a:gd name="T20" fmla="*/ 13 w 16"/>
                  <a:gd name="T21" fmla="*/ 1 h 9"/>
                  <a:gd name="T22" fmla="*/ 13 w 16"/>
                  <a:gd name="T23" fmla="*/ 1 h 9"/>
                  <a:gd name="T24" fmla="*/ 11 w 16"/>
                  <a:gd name="T25" fmla="*/ 0 h 9"/>
                  <a:gd name="T26" fmla="*/ 10 w 16"/>
                  <a:gd name="T27" fmla="*/ 0 h 9"/>
                  <a:gd name="T28" fmla="*/ 10 w 16"/>
                  <a:gd name="T29" fmla="*/ 0 h 9"/>
                  <a:gd name="T30" fmla="*/ 10 w 16"/>
                  <a:gd name="T31" fmla="*/ 0 h 9"/>
                  <a:gd name="T32" fmla="*/ 10 w 16"/>
                  <a:gd name="T33" fmla="*/ 1 h 9"/>
                  <a:gd name="T34" fmla="*/ 13 w 16"/>
                  <a:gd name="T35" fmla="*/ 2 h 9"/>
                  <a:gd name="T36" fmla="*/ 14 w 16"/>
                  <a:gd name="T37" fmla="*/ 3 h 9"/>
                  <a:gd name="T38" fmla="*/ 1 w 16"/>
                  <a:gd name="T39" fmla="*/ 7 h 9"/>
                  <a:gd name="T40" fmla="*/ 1 w 16"/>
                  <a:gd name="T41" fmla="*/ 3 h 9"/>
                  <a:gd name="T42" fmla="*/ 3 w 16"/>
                  <a:gd name="T43" fmla="*/ 2 h 9"/>
                  <a:gd name="T44" fmla="*/ 3 w 16"/>
                  <a:gd name="T45" fmla="*/ 2 h 9"/>
                  <a:gd name="T46" fmla="*/ 6 w 16"/>
                  <a:gd name="T47" fmla="*/ 1 h 9"/>
                  <a:gd name="T48" fmla="*/ 10 w 16"/>
                  <a:gd name="T49" fmla="*/ 1 h 9"/>
                  <a:gd name="T50" fmla="*/ 10 w 16"/>
                  <a:gd name="T51" fmla="*/ 0 h 9"/>
                  <a:gd name="T52" fmla="*/ 10 w 16"/>
                  <a:gd name="T53" fmla="*/ 1 h 9"/>
                  <a:gd name="T54" fmla="*/ 10 w 16"/>
                  <a:gd name="T5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" h="9">
                    <a:moveTo>
                      <a:pt x="10" y="0"/>
                    </a:moveTo>
                    <a:lnTo>
                      <a:pt x="10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1"/>
                    </a:lnTo>
                    <a:lnTo>
                      <a:pt x="13" y="2"/>
                    </a:lnTo>
                    <a:lnTo>
                      <a:pt x="14" y="3"/>
                    </a:lnTo>
                    <a:lnTo>
                      <a:pt x="1" y="7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10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Freeform 352"/>
              <p:cNvSpPr>
                <a:spLocks/>
              </p:cNvSpPr>
              <p:nvPr/>
            </p:nvSpPr>
            <p:spPr bwMode="auto">
              <a:xfrm>
                <a:off x="5149850" y="4046538"/>
                <a:ext cx="104775" cy="177800"/>
              </a:xfrm>
              <a:custGeom>
                <a:avLst/>
                <a:gdLst>
                  <a:gd name="T0" fmla="*/ 52 w 66"/>
                  <a:gd name="T1" fmla="*/ 97 h 112"/>
                  <a:gd name="T2" fmla="*/ 56 w 66"/>
                  <a:gd name="T3" fmla="*/ 91 h 112"/>
                  <a:gd name="T4" fmla="*/ 63 w 66"/>
                  <a:gd name="T5" fmla="*/ 87 h 112"/>
                  <a:gd name="T6" fmla="*/ 66 w 66"/>
                  <a:gd name="T7" fmla="*/ 72 h 112"/>
                  <a:gd name="T8" fmla="*/ 62 w 66"/>
                  <a:gd name="T9" fmla="*/ 58 h 112"/>
                  <a:gd name="T10" fmla="*/ 55 w 66"/>
                  <a:gd name="T11" fmla="*/ 52 h 112"/>
                  <a:gd name="T12" fmla="*/ 44 w 66"/>
                  <a:gd name="T13" fmla="*/ 46 h 112"/>
                  <a:gd name="T14" fmla="*/ 27 w 66"/>
                  <a:gd name="T15" fmla="*/ 16 h 112"/>
                  <a:gd name="T16" fmla="*/ 26 w 66"/>
                  <a:gd name="T17" fmla="*/ 11 h 112"/>
                  <a:gd name="T18" fmla="*/ 21 w 66"/>
                  <a:gd name="T19" fmla="*/ 6 h 112"/>
                  <a:gd name="T20" fmla="*/ 13 w 66"/>
                  <a:gd name="T21" fmla="*/ 12 h 112"/>
                  <a:gd name="T22" fmla="*/ 7 w 66"/>
                  <a:gd name="T23" fmla="*/ 18 h 112"/>
                  <a:gd name="T24" fmla="*/ 5 w 66"/>
                  <a:gd name="T25" fmla="*/ 36 h 112"/>
                  <a:gd name="T26" fmla="*/ 5 w 66"/>
                  <a:gd name="T27" fmla="*/ 41 h 112"/>
                  <a:gd name="T28" fmla="*/ 7 w 66"/>
                  <a:gd name="T29" fmla="*/ 48 h 112"/>
                  <a:gd name="T30" fmla="*/ 8 w 66"/>
                  <a:gd name="T31" fmla="*/ 59 h 112"/>
                  <a:gd name="T32" fmla="*/ 8 w 66"/>
                  <a:gd name="T33" fmla="*/ 62 h 112"/>
                  <a:gd name="T34" fmla="*/ 7 w 66"/>
                  <a:gd name="T35" fmla="*/ 71 h 112"/>
                  <a:gd name="T36" fmla="*/ 0 w 66"/>
                  <a:gd name="T37" fmla="*/ 85 h 112"/>
                  <a:gd name="T38" fmla="*/ 6 w 66"/>
                  <a:gd name="T39" fmla="*/ 84 h 112"/>
                  <a:gd name="T40" fmla="*/ 21 w 66"/>
                  <a:gd name="T41" fmla="*/ 84 h 112"/>
                  <a:gd name="T42" fmla="*/ 33 w 66"/>
                  <a:gd name="T43" fmla="*/ 96 h 112"/>
                  <a:gd name="T44" fmla="*/ 43 w 66"/>
                  <a:gd name="T45" fmla="*/ 110 h 112"/>
                  <a:gd name="T46" fmla="*/ 51 w 66"/>
                  <a:gd name="T47" fmla="*/ 112 h 112"/>
                  <a:gd name="T48" fmla="*/ 52 w 66"/>
                  <a:gd name="T49" fmla="*/ 100 h 112"/>
                  <a:gd name="T50" fmla="*/ 50 w 66"/>
                  <a:gd name="T51" fmla="*/ 111 h 112"/>
                  <a:gd name="T52" fmla="*/ 49 w 66"/>
                  <a:gd name="T53" fmla="*/ 111 h 112"/>
                  <a:gd name="T54" fmla="*/ 40 w 66"/>
                  <a:gd name="T55" fmla="*/ 105 h 112"/>
                  <a:gd name="T56" fmla="*/ 31 w 66"/>
                  <a:gd name="T57" fmla="*/ 90 h 112"/>
                  <a:gd name="T58" fmla="*/ 14 w 66"/>
                  <a:gd name="T59" fmla="*/ 81 h 112"/>
                  <a:gd name="T60" fmla="*/ 6 w 66"/>
                  <a:gd name="T61" fmla="*/ 84 h 112"/>
                  <a:gd name="T62" fmla="*/ 5 w 66"/>
                  <a:gd name="T63" fmla="*/ 78 h 112"/>
                  <a:gd name="T64" fmla="*/ 11 w 66"/>
                  <a:gd name="T65" fmla="*/ 69 h 112"/>
                  <a:gd name="T66" fmla="*/ 9 w 66"/>
                  <a:gd name="T67" fmla="*/ 61 h 112"/>
                  <a:gd name="T68" fmla="*/ 11 w 66"/>
                  <a:gd name="T69" fmla="*/ 56 h 112"/>
                  <a:gd name="T70" fmla="*/ 8 w 66"/>
                  <a:gd name="T71" fmla="*/ 48 h 112"/>
                  <a:gd name="T72" fmla="*/ 5 w 66"/>
                  <a:gd name="T73" fmla="*/ 41 h 112"/>
                  <a:gd name="T74" fmla="*/ 6 w 66"/>
                  <a:gd name="T75" fmla="*/ 36 h 112"/>
                  <a:gd name="T76" fmla="*/ 8 w 66"/>
                  <a:gd name="T77" fmla="*/ 18 h 112"/>
                  <a:gd name="T78" fmla="*/ 13 w 66"/>
                  <a:gd name="T79" fmla="*/ 12 h 112"/>
                  <a:gd name="T80" fmla="*/ 25 w 66"/>
                  <a:gd name="T81" fmla="*/ 4 h 112"/>
                  <a:gd name="T82" fmla="*/ 26 w 66"/>
                  <a:gd name="T83" fmla="*/ 16 h 112"/>
                  <a:gd name="T84" fmla="*/ 37 w 66"/>
                  <a:gd name="T85" fmla="*/ 38 h 112"/>
                  <a:gd name="T86" fmla="*/ 43 w 66"/>
                  <a:gd name="T87" fmla="*/ 47 h 112"/>
                  <a:gd name="T88" fmla="*/ 61 w 66"/>
                  <a:gd name="T89" fmla="*/ 58 h 112"/>
                  <a:gd name="T90" fmla="*/ 63 w 66"/>
                  <a:gd name="T91" fmla="*/ 68 h 112"/>
                  <a:gd name="T92" fmla="*/ 62 w 66"/>
                  <a:gd name="T93" fmla="*/ 79 h 112"/>
                  <a:gd name="T94" fmla="*/ 61 w 66"/>
                  <a:gd name="T95" fmla="*/ 87 h 112"/>
                  <a:gd name="T96" fmla="*/ 52 w 66"/>
                  <a:gd name="T97" fmla="*/ 93 h 112"/>
                  <a:gd name="T98" fmla="*/ 51 w 66"/>
                  <a:gd name="T99" fmla="*/ 96 h 112"/>
                  <a:gd name="T100" fmla="*/ 51 w 66"/>
                  <a:gd name="T101" fmla="*/ 10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6" h="112">
                    <a:moveTo>
                      <a:pt x="51" y="100"/>
                    </a:moveTo>
                    <a:lnTo>
                      <a:pt x="52" y="100"/>
                    </a:lnTo>
                    <a:lnTo>
                      <a:pt x="52" y="97"/>
                    </a:lnTo>
                    <a:lnTo>
                      <a:pt x="54" y="93"/>
                    </a:lnTo>
                    <a:lnTo>
                      <a:pt x="55" y="92"/>
                    </a:lnTo>
                    <a:lnTo>
                      <a:pt x="56" y="91"/>
                    </a:lnTo>
                    <a:lnTo>
                      <a:pt x="62" y="88"/>
                    </a:lnTo>
                    <a:lnTo>
                      <a:pt x="63" y="87"/>
                    </a:lnTo>
                    <a:lnTo>
                      <a:pt x="63" y="87"/>
                    </a:lnTo>
                    <a:lnTo>
                      <a:pt x="63" y="79"/>
                    </a:lnTo>
                    <a:lnTo>
                      <a:pt x="64" y="75"/>
                    </a:lnTo>
                    <a:lnTo>
                      <a:pt x="66" y="72"/>
                    </a:lnTo>
                    <a:lnTo>
                      <a:pt x="66" y="72"/>
                    </a:lnTo>
                    <a:lnTo>
                      <a:pt x="64" y="67"/>
                    </a:lnTo>
                    <a:lnTo>
                      <a:pt x="62" y="58"/>
                    </a:lnTo>
                    <a:lnTo>
                      <a:pt x="62" y="58"/>
                    </a:lnTo>
                    <a:lnTo>
                      <a:pt x="62" y="58"/>
                    </a:lnTo>
                    <a:lnTo>
                      <a:pt x="55" y="52"/>
                    </a:lnTo>
                    <a:lnTo>
                      <a:pt x="50" y="49"/>
                    </a:lnTo>
                    <a:lnTo>
                      <a:pt x="44" y="46"/>
                    </a:lnTo>
                    <a:lnTo>
                      <a:pt x="44" y="46"/>
                    </a:lnTo>
                    <a:lnTo>
                      <a:pt x="40" y="43"/>
                    </a:lnTo>
                    <a:lnTo>
                      <a:pt x="38" y="38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6" y="11"/>
                    </a:lnTo>
                    <a:lnTo>
                      <a:pt x="26" y="0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3" y="12"/>
                    </a:lnTo>
                    <a:lnTo>
                      <a:pt x="9" y="15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22"/>
                    </a:lnTo>
                    <a:lnTo>
                      <a:pt x="5" y="25"/>
                    </a:lnTo>
                    <a:lnTo>
                      <a:pt x="5" y="36"/>
                    </a:lnTo>
                    <a:lnTo>
                      <a:pt x="5" y="36"/>
                    </a:lnTo>
                    <a:lnTo>
                      <a:pt x="5" y="41"/>
                    </a:lnTo>
                    <a:lnTo>
                      <a:pt x="5" y="41"/>
                    </a:lnTo>
                    <a:lnTo>
                      <a:pt x="6" y="44"/>
                    </a:lnTo>
                    <a:lnTo>
                      <a:pt x="6" y="44"/>
                    </a:lnTo>
                    <a:lnTo>
                      <a:pt x="7" y="48"/>
                    </a:lnTo>
                    <a:lnTo>
                      <a:pt x="9" y="53"/>
                    </a:lnTo>
                    <a:lnTo>
                      <a:pt x="9" y="55"/>
                    </a:lnTo>
                    <a:lnTo>
                      <a:pt x="8" y="59"/>
                    </a:lnTo>
                    <a:lnTo>
                      <a:pt x="8" y="59"/>
                    </a:lnTo>
                    <a:lnTo>
                      <a:pt x="8" y="61"/>
                    </a:lnTo>
                    <a:lnTo>
                      <a:pt x="8" y="62"/>
                    </a:lnTo>
                    <a:lnTo>
                      <a:pt x="11" y="67"/>
                    </a:lnTo>
                    <a:lnTo>
                      <a:pt x="9" y="69"/>
                    </a:lnTo>
                    <a:lnTo>
                      <a:pt x="7" y="71"/>
                    </a:lnTo>
                    <a:lnTo>
                      <a:pt x="7" y="71"/>
                    </a:lnTo>
                    <a:lnTo>
                      <a:pt x="4" y="78"/>
                    </a:lnTo>
                    <a:lnTo>
                      <a:pt x="0" y="85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14" y="83"/>
                    </a:lnTo>
                    <a:lnTo>
                      <a:pt x="14" y="83"/>
                    </a:lnTo>
                    <a:lnTo>
                      <a:pt x="21" y="84"/>
                    </a:lnTo>
                    <a:lnTo>
                      <a:pt x="26" y="86"/>
                    </a:lnTo>
                    <a:lnTo>
                      <a:pt x="30" y="91"/>
                    </a:lnTo>
                    <a:lnTo>
                      <a:pt x="33" y="96"/>
                    </a:lnTo>
                    <a:lnTo>
                      <a:pt x="33" y="96"/>
                    </a:lnTo>
                    <a:lnTo>
                      <a:pt x="39" y="106"/>
                    </a:lnTo>
                    <a:lnTo>
                      <a:pt x="43" y="110"/>
                    </a:lnTo>
                    <a:lnTo>
                      <a:pt x="49" y="112"/>
                    </a:lnTo>
                    <a:lnTo>
                      <a:pt x="49" y="112"/>
                    </a:lnTo>
                    <a:lnTo>
                      <a:pt x="51" y="112"/>
                    </a:lnTo>
                    <a:lnTo>
                      <a:pt x="51" y="112"/>
                    </a:lnTo>
                    <a:lnTo>
                      <a:pt x="52" y="100"/>
                    </a:lnTo>
                    <a:lnTo>
                      <a:pt x="52" y="100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0" y="111"/>
                    </a:lnTo>
                    <a:lnTo>
                      <a:pt x="49" y="111"/>
                    </a:lnTo>
                    <a:lnTo>
                      <a:pt x="49" y="112"/>
                    </a:lnTo>
                    <a:lnTo>
                      <a:pt x="49" y="111"/>
                    </a:lnTo>
                    <a:lnTo>
                      <a:pt x="49" y="111"/>
                    </a:lnTo>
                    <a:lnTo>
                      <a:pt x="44" y="109"/>
                    </a:lnTo>
                    <a:lnTo>
                      <a:pt x="40" y="105"/>
                    </a:lnTo>
                    <a:lnTo>
                      <a:pt x="35" y="94"/>
                    </a:lnTo>
                    <a:lnTo>
                      <a:pt x="35" y="94"/>
                    </a:lnTo>
                    <a:lnTo>
                      <a:pt x="31" y="90"/>
                    </a:lnTo>
                    <a:lnTo>
                      <a:pt x="26" y="86"/>
                    </a:lnTo>
                    <a:lnTo>
                      <a:pt x="21" y="83"/>
                    </a:lnTo>
                    <a:lnTo>
                      <a:pt x="14" y="81"/>
                    </a:lnTo>
                    <a:lnTo>
                      <a:pt x="14" y="81"/>
                    </a:lnTo>
                    <a:lnTo>
                      <a:pt x="6" y="83"/>
                    </a:lnTo>
                    <a:lnTo>
                      <a:pt x="6" y="84"/>
                    </a:lnTo>
                    <a:lnTo>
                      <a:pt x="6" y="83"/>
                    </a:lnTo>
                    <a:lnTo>
                      <a:pt x="2" y="84"/>
                    </a:lnTo>
                    <a:lnTo>
                      <a:pt x="5" y="78"/>
                    </a:lnTo>
                    <a:lnTo>
                      <a:pt x="8" y="72"/>
                    </a:lnTo>
                    <a:lnTo>
                      <a:pt x="11" y="69"/>
                    </a:lnTo>
                    <a:lnTo>
                      <a:pt x="11" y="69"/>
                    </a:lnTo>
                    <a:lnTo>
                      <a:pt x="12" y="67"/>
                    </a:lnTo>
                    <a:lnTo>
                      <a:pt x="12" y="67"/>
                    </a:lnTo>
                    <a:lnTo>
                      <a:pt x="9" y="61"/>
                    </a:lnTo>
                    <a:lnTo>
                      <a:pt x="9" y="59"/>
                    </a:lnTo>
                    <a:lnTo>
                      <a:pt x="11" y="56"/>
                    </a:lnTo>
                    <a:lnTo>
                      <a:pt x="11" y="56"/>
                    </a:lnTo>
                    <a:lnTo>
                      <a:pt x="11" y="53"/>
                    </a:lnTo>
                    <a:lnTo>
                      <a:pt x="11" y="53"/>
                    </a:lnTo>
                    <a:lnTo>
                      <a:pt x="8" y="48"/>
                    </a:lnTo>
                    <a:lnTo>
                      <a:pt x="7" y="44"/>
                    </a:lnTo>
                    <a:lnTo>
                      <a:pt x="6" y="41"/>
                    </a:lnTo>
                    <a:lnTo>
                      <a:pt x="5" y="41"/>
                    </a:lnTo>
                    <a:lnTo>
                      <a:pt x="6" y="41"/>
                    </a:lnTo>
                    <a:lnTo>
                      <a:pt x="6" y="41"/>
                    </a:lnTo>
                    <a:lnTo>
                      <a:pt x="6" y="36"/>
                    </a:lnTo>
                    <a:lnTo>
                      <a:pt x="6" y="36"/>
                    </a:lnTo>
                    <a:lnTo>
                      <a:pt x="6" y="25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1" y="16"/>
                    </a:lnTo>
                    <a:lnTo>
                      <a:pt x="13" y="12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5" y="4"/>
                    </a:lnTo>
                    <a:lnTo>
                      <a:pt x="25" y="11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37" y="38"/>
                    </a:lnTo>
                    <a:lnTo>
                      <a:pt x="40" y="44"/>
                    </a:lnTo>
                    <a:lnTo>
                      <a:pt x="43" y="47"/>
                    </a:lnTo>
                    <a:lnTo>
                      <a:pt x="43" y="47"/>
                    </a:lnTo>
                    <a:lnTo>
                      <a:pt x="50" y="49"/>
                    </a:lnTo>
                    <a:lnTo>
                      <a:pt x="55" y="53"/>
                    </a:lnTo>
                    <a:lnTo>
                      <a:pt x="61" y="58"/>
                    </a:lnTo>
                    <a:lnTo>
                      <a:pt x="62" y="58"/>
                    </a:lnTo>
                    <a:lnTo>
                      <a:pt x="61" y="58"/>
                    </a:lnTo>
                    <a:lnTo>
                      <a:pt x="63" y="68"/>
                    </a:lnTo>
                    <a:lnTo>
                      <a:pt x="64" y="72"/>
                    </a:lnTo>
                    <a:lnTo>
                      <a:pt x="63" y="75"/>
                    </a:lnTo>
                    <a:lnTo>
                      <a:pt x="62" y="79"/>
                    </a:lnTo>
                    <a:lnTo>
                      <a:pt x="62" y="79"/>
                    </a:lnTo>
                    <a:lnTo>
                      <a:pt x="62" y="87"/>
                    </a:lnTo>
                    <a:lnTo>
                      <a:pt x="61" y="87"/>
                    </a:lnTo>
                    <a:lnTo>
                      <a:pt x="55" y="90"/>
                    </a:lnTo>
                    <a:lnTo>
                      <a:pt x="55" y="91"/>
                    </a:lnTo>
                    <a:lnTo>
                      <a:pt x="52" y="93"/>
                    </a:lnTo>
                    <a:lnTo>
                      <a:pt x="52" y="93"/>
                    </a:lnTo>
                    <a:lnTo>
                      <a:pt x="51" y="96"/>
                    </a:lnTo>
                    <a:lnTo>
                      <a:pt x="51" y="96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1" y="100"/>
                    </a:lnTo>
                    <a:lnTo>
                      <a:pt x="51" y="1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Freeform 353"/>
              <p:cNvSpPr>
                <a:spLocks/>
              </p:cNvSpPr>
              <p:nvPr/>
            </p:nvSpPr>
            <p:spPr bwMode="auto">
              <a:xfrm>
                <a:off x="5508625" y="4554538"/>
                <a:ext cx="25400" cy="28575"/>
              </a:xfrm>
              <a:custGeom>
                <a:avLst/>
                <a:gdLst>
                  <a:gd name="T0" fmla="*/ 15 w 16"/>
                  <a:gd name="T1" fmla="*/ 6 h 18"/>
                  <a:gd name="T2" fmla="*/ 12 w 16"/>
                  <a:gd name="T3" fmla="*/ 3 h 18"/>
                  <a:gd name="T4" fmla="*/ 9 w 16"/>
                  <a:gd name="T5" fmla="*/ 1 h 18"/>
                  <a:gd name="T6" fmla="*/ 4 w 16"/>
                  <a:gd name="T7" fmla="*/ 0 h 18"/>
                  <a:gd name="T8" fmla="*/ 0 w 16"/>
                  <a:gd name="T9" fmla="*/ 0 h 18"/>
                  <a:gd name="T10" fmla="*/ 4 w 16"/>
                  <a:gd name="T11" fmla="*/ 7 h 18"/>
                  <a:gd name="T12" fmla="*/ 5 w 16"/>
                  <a:gd name="T13" fmla="*/ 12 h 18"/>
                  <a:gd name="T14" fmla="*/ 8 w 16"/>
                  <a:gd name="T15" fmla="*/ 14 h 18"/>
                  <a:gd name="T16" fmla="*/ 16 w 16"/>
                  <a:gd name="T17" fmla="*/ 18 h 18"/>
                  <a:gd name="T18" fmla="*/ 16 w 16"/>
                  <a:gd name="T19" fmla="*/ 8 h 18"/>
                  <a:gd name="T20" fmla="*/ 15 w 16"/>
                  <a:gd name="T21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18">
                    <a:moveTo>
                      <a:pt x="15" y="6"/>
                    </a:moveTo>
                    <a:lnTo>
                      <a:pt x="12" y="3"/>
                    </a:lnTo>
                    <a:lnTo>
                      <a:pt x="9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7"/>
                    </a:lnTo>
                    <a:lnTo>
                      <a:pt x="5" y="12"/>
                    </a:lnTo>
                    <a:lnTo>
                      <a:pt x="8" y="14"/>
                    </a:lnTo>
                    <a:lnTo>
                      <a:pt x="16" y="18"/>
                    </a:lnTo>
                    <a:lnTo>
                      <a:pt x="16" y="8"/>
                    </a:lnTo>
                    <a:lnTo>
                      <a:pt x="1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Freeform 354"/>
              <p:cNvSpPr>
                <a:spLocks/>
              </p:cNvSpPr>
              <p:nvPr/>
            </p:nvSpPr>
            <p:spPr bwMode="auto">
              <a:xfrm>
                <a:off x="5507038" y="4552950"/>
                <a:ext cx="26988" cy="30163"/>
              </a:xfrm>
              <a:custGeom>
                <a:avLst/>
                <a:gdLst>
                  <a:gd name="T0" fmla="*/ 16 w 17"/>
                  <a:gd name="T1" fmla="*/ 7 h 19"/>
                  <a:gd name="T2" fmla="*/ 16 w 17"/>
                  <a:gd name="T3" fmla="*/ 7 h 19"/>
                  <a:gd name="T4" fmla="*/ 13 w 17"/>
                  <a:gd name="T5" fmla="*/ 4 h 19"/>
                  <a:gd name="T6" fmla="*/ 13 w 17"/>
                  <a:gd name="T7" fmla="*/ 3 h 19"/>
                  <a:gd name="T8" fmla="*/ 10 w 17"/>
                  <a:gd name="T9" fmla="*/ 2 h 19"/>
                  <a:gd name="T10" fmla="*/ 6 w 17"/>
                  <a:gd name="T11" fmla="*/ 0 h 19"/>
                  <a:gd name="T12" fmla="*/ 6 w 17"/>
                  <a:gd name="T13" fmla="*/ 0 h 19"/>
                  <a:gd name="T14" fmla="*/ 1 w 17"/>
                  <a:gd name="T15" fmla="*/ 0 h 19"/>
                  <a:gd name="T16" fmla="*/ 0 w 17"/>
                  <a:gd name="T17" fmla="*/ 0 h 19"/>
                  <a:gd name="T18" fmla="*/ 4 w 17"/>
                  <a:gd name="T19" fmla="*/ 8 h 19"/>
                  <a:gd name="T20" fmla="*/ 6 w 17"/>
                  <a:gd name="T21" fmla="*/ 13 h 19"/>
                  <a:gd name="T22" fmla="*/ 6 w 17"/>
                  <a:gd name="T23" fmla="*/ 13 h 19"/>
                  <a:gd name="T24" fmla="*/ 7 w 17"/>
                  <a:gd name="T25" fmla="*/ 15 h 19"/>
                  <a:gd name="T26" fmla="*/ 9 w 17"/>
                  <a:gd name="T27" fmla="*/ 15 h 19"/>
                  <a:gd name="T28" fmla="*/ 17 w 17"/>
                  <a:gd name="T29" fmla="*/ 19 h 19"/>
                  <a:gd name="T30" fmla="*/ 17 w 17"/>
                  <a:gd name="T31" fmla="*/ 9 h 19"/>
                  <a:gd name="T32" fmla="*/ 16 w 17"/>
                  <a:gd name="T33" fmla="*/ 7 h 19"/>
                  <a:gd name="T34" fmla="*/ 16 w 17"/>
                  <a:gd name="T35" fmla="*/ 7 h 19"/>
                  <a:gd name="T36" fmla="*/ 16 w 17"/>
                  <a:gd name="T37" fmla="*/ 7 h 19"/>
                  <a:gd name="T38" fmla="*/ 16 w 17"/>
                  <a:gd name="T39" fmla="*/ 7 h 19"/>
                  <a:gd name="T40" fmla="*/ 15 w 17"/>
                  <a:gd name="T41" fmla="*/ 8 h 19"/>
                  <a:gd name="T42" fmla="*/ 16 w 17"/>
                  <a:gd name="T43" fmla="*/ 9 h 19"/>
                  <a:gd name="T44" fmla="*/ 16 w 17"/>
                  <a:gd name="T45" fmla="*/ 17 h 19"/>
                  <a:gd name="T46" fmla="*/ 9 w 17"/>
                  <a:gd name="T47" fmla="*/ 15 h 19"/>
                  <a:gd name="T48" fmla="*/ 7 w 17"/>
                  <a:gd name="T49" fmla="*/ 12 h 19"/>
                  <a:gd name="T50" fmla="*/ 5 w 17"/>
                  <a:gd name="T51" fmla="*/ 8 h 19"/>
                  <a:gd name="T52" fmla="*/ 3 w 17"/>
                  <a:gd name="T53" fmla="*/ 1 h 19"/>
                  <a:gd name="T54" fmla="*/ 5 w 17"/>
                  <a:gd name="T55" fmla="*/ 1 h 19"/>
                  <a:gd name="T56" fmla="*/ 10 w 17"/>
                  <a:gd name="T57" fmla="*/ 3 h 19"/>
                  <a:gd name="T58" fmla="*/ 13 w 17"/>
                  <a:gd name="T59" fmla="*/ 4 h 19"/>
                  <a:gd name="T60" fmla="*/ 15 w 17"/>
                  <a:gd name="T61" fmla="*/ 8 h 19"/>
                  <a:gd name="T62" fmla="*/ 16 w 17"/>
                  <a:gd name="T63" fmla="*/ 7 h 19"/>
                  <a:gd name="T64" fmla="*/ 15 w 17"/>
                  <a:gd name="T65" fmla="*/ 8 h 19"/>
                  <a:gd name="T66" fmla="*/ 16 w 17"/>
                  <a:gd name="T67" fmla="*/ 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19">
                    <a:moveTo>
                      <a:pt x="16" y="7"/>
                    </a:moveTo>
                    <a:lnTo>
                      <a:pt x="16" y="7"/>
                    </a:lnTo>
                    <a:lnTo>
                      <a:pt x="13" y="4"/>
                    </a:lnTo>
                    <a:lnTo>
                      <a:pt x="13" y="3"/>
                    </a:lnTo>
                    <a:lnTo>
                      <a:pt x="10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4" y="8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7" y="15"/>
                    </a:lnTo>
                    <a:lnTo>
                      <a:pt x="9" y="15"/>
                    </a:lnTo>
                    <a:lnTo>
                      <a:pt x="17" y="19"/>
                    </a:lnTo>
                    <a:lnTo>
                      <a:pt x="17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6" y="9"/>
                    </a:lnTo>
                    <a:lnTo>
                      <a:pt x="16" y="17"/>
                    </a:lnTo>
                    <a:lnTo>
                      <a:pt x="9" y="15"/>
                    </a:lnTo>
                    <a:lnTo>
                      <a:pt x="7" y="12"/>
                    </a:lnTo>
                    <a:lnTo>
                      <a:pt x="5" y="8"/>
                    </a:lnTo>
                    <a:lnTo>
                      <a:pt x="3" y="1"/>
                    </a:lnTo>
                    <a:lnTo>
                      <a:pt x="5" y="1"/>
                    </a:lnTo>
                    <a:lnTo>
                      <a:pt x="10" y="3"/>
                    </a:lnTo>
                    <a:lnTo>
                      <a:pt x="13" y="4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5" y="8"/>
                    </a:lnTo>
                    <a:lnTo>
                      <a:pt x="16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Freeform 356"/>
              <p:cNvSpPr>
                <a:spLocks/>
              </p:cNvSpPr>
              <p:nvPr/>
            </p:nvSpPr>
            <p:spPr bwMode="auto">
              <a:xfrm>
                <a:off x="7031038" y="4816475"/>
                <a:ext cx="728663" cy="558800"/>
              </a:xfrm>
              <a:custGeom>
                <a:avLst/>
                <a:gdLst>
                  <a:gd name="T0" fmla="*/ 454 w 459"/>
                  <a:gd name="T1" fmla="*/ 15 h 352"/>
                  <a:gd name="T2" fmla="*/ 401 w 459"/>
                  <a:gd name="T3" fmla="*/ 2 h 352"/>
                  <a:gd name="T4" fmla="*/ 378 w 459"/>
                  <a:gd name="T5" fmla="*/ 2 h 352"/>
                  <a:gd name="T6" fmla="*/ 364 w 459"/>
                  <a:gd name="T7" fmla="*/ 2 h 352"/>
                  <a:gd name="T8" fmla="*/ 301 w 459"/>
                  <a:gd name="T9" fmla="*/ 16 h 352"/>
                  <a:gd name="T10" fmla="*/ 243 w 459"/>
                  <a:gd name="T11" fmla="*/ 70 h 352"/>
                  <a:gd name="T12" fmla="*/ 214 w 459"/>
                  <a:gd name="T13" fmla="*/ 77 h 352"/>
                  <a:gd name="T14" fmla="*/ 142 w 459"/>
                  <a:gd name="T15" fmla="*/ 91 h 352"/>
                  <a:gd name="T16" fmla="*/ 65 w 459"/>
                  <a:gd name="T17" fmla="*/ 91 h 352"/>
                  <a:gd name="T18" fmla="*/ 34 w 459"/>
                  <a:gd name="T19" fmla="*/ 79 h 352"/>
                  <a:gd name="T20" fmla="*/ 22 w 459"/>
                  <a:gd name="T21" fmla="*/ 65 h 352"/>
                  <a:gd name="T22" fmla="*/ 0 w 459"/>
                  <a:gd name="T23" fmla="*/ 105 h 352"/>
                  <a:gd name="T24" fmla="*/ 50 w 459"/>
                  <a:gd name="T25" fmla="*/ 158 h 352"/>
                  <a:gd name="T26" fmla="*/ 43 w 459"/>
                  <a:gd name="T27" fmla="*/ 184 h 352"/>
                  <a:gd name="T28" fmla="*/ 22 w 459"/>
                  <a:gd name="T29" fmla="*/ 210 h 352"/>
                  <a:gd name="T30" fmla="*/ 36 w 459"/>
                  <a:gd name="T31" fmla="*/ 251 h 352"/>
                  <a:gd name="T32" fmla="*/ 69 w 459"/>
                  <a:gd name="T33" fmla="*/ 291 h 352"/>
                  <a:gd name="T34" fmla="*/ 106 w 459"/>
                  <a:gd name="T35" fmla="*/ 346 h 352"/>
                  <a:gd name="T36" fmla="*/ 173 w 459"/>
                  <a:gd name="T37" fmla="*/ 314 h 352"/>
                  <a:gd name="T38" fmla="*/ 204 w 459"/>
                  <a:gd name="T39" fmla="*/ 304 h 352"/>
                  <a:gd name="T40" fmla="*/ 239 w 459"/>
                  <a:gd name="T41" fmla="*/ 316 h 352"/>
                  <a:gd name="T42" fmla="*/ 314 w 459"/>
                  <a:gd name="T43" fmla="*/ 303 h 352"/>
                  <a:gd name="T44" fmla="*/ 329 w 459"/>
                  <a:gd name="T45" fmla="*/ 285 h 352"/>
                  <a:gd name="T46" fmla="*/ 340 w 459"/>
                  <a:gd name="T47" fmla="*/ 248 h 352"/>
                  <a:gd name="T48" fmla="*/ 391 w 459"/>
                  <a:gd name="T49" fmla="*/ 208 h 352"/>
                  <a:gd name="T50" fmla="*/ 437 w 459"/>
                  <a:gd name="T51" fmla="*/ 210 h 352"/>
                  <a:gd name="T52" fmla="*/ 414 w 459"/>
                  <a:gd name="T53" fmla="*/ 166 h 352"/>
                  <a:gd name="T54" fmla="*/ 410 w 459"/>
                  <a:gd name="T55" fmla="*/ 154 h 352"/>
                  <a:gd name="T56" fmla="*/ 427 w 459"/>
                  <a:gd name="T57" fmla="*/ 117 h 352"/>
                  <a:gd name="T58" fmla="*/ 433 w 459"/>
                  <a:gd name="T59" fmla="*/ 60 h 352"/>
                  <a:gd name="T60" fmla="*/ 427 w 459"/>
                  <a:gd name="T61" fmla="*/ 67 h 352"/>
                  <a:gd name="T62" fmla="*/ 429 w 459"/>
                  <a:gd name="T63" fmla="*/ 122 h 352"/>
                  <a:gd name="T64" fmla="*/ 406 w 459"/>
                  <a:gd name="T65" fmla="*/ 157 h 352"/>
                  <a:gd name="T66" fmla="*/ 428 w 459"/>
                  <a:gd name="T67" fmla="*/ 173 h 352"/>
                  <a:gd name="T68" fmla="*/ 419 w 459"/>
                  <a:gd name="T69" fmla="*/ 215 h 352"/>
                  <a:gd name="T70" fmla="*/ 385 w 459"/>
                  <a:gd name="T71" fmla="*/ 210 h 352"/>
                  <a:gd name="T72" fmla="*/ 339 w 459"/>
                  <a:gd name="T73" fmla="*/ 248 h 352"/>
                  <a:gd name="T74" fmla="*/ 322 w 459"/>
                  <a:gd name="T75" fmla="*/ 275 h 352"/>
                  <a:gd name="T76" fmla="*/ 310 w 459"/>
                  <a:gd name="T77" fmla="*/ 303 h 352"/>
                  <a:gd name="T78" fmla="*/ 229 w 459"/>
                  <a:gd name="T79" fmla="*/ 316 h 352"/>
                  <a:gd name="T80" fmla="*/ 202 w 459"/>
                  <a:gd name="T81" fmla="*/ 302 h 352"/>
                  <a:gd name="T82" fmla="*/ 165 w 459"/>
                  <a:gd name="T83" fmla="*/ 321 h 352"/>
                  <a:gd name="T84" fmla="*/ 105 w 459"/>
                  <a:gd name="T85" fmla="*/ 345 h 352"/>
                  <a:gd name="T86" fmla="*/ 70 w 459"/>
                  <a:gd name="T87" fmla="*/ 291 h 352"/>
                  <a:gd name="T88" fmla="*/ 37 w 459"/>
                  <a:gd name="T89" fmla="*/ 252 h 352"/>
                  <a:gd name="T90" fmla="*/ 23 w 459"/>
                  <a:gd name="T91" fmla="*/ 210 h 352"/>
                  <a:gd name="T92" fmla="*/ 42 w 459"/>
                  <a:gd name="T93" fmla="*/ 190 h 352"/>
                  <a:gd name="T94" fmla="*/ 53 w 459"/>
                  <a:gd name="T95" fmla="*/ 159 h 352"/>
                  <a:gd name="T96" fmla="*/ 3 w 459"/>
                  <a:gd name="T97" fmla="*/ 110 h 352"/>
                  <a:gd name="T98" fmla="*/ 12 w 459"/>
                  <a:gd name="T99" fmla="*/ 71 h 352"/>
                  <a:gd name="T100" fmla="*/ 36 w 459"/>
                  <a:gd name="T101" fmla="*/ 73 h 352"/>
                  <a:gd name="T102" fmla="*/ 44 w 459"/>
                  <a:gd name="T103" fmla="*/ 96 h 352"/>
                  <a:gd name="T104" fmla="*/ 142 w 459"/>
                  <a:gd name="T105" fmla="*/ 92 h 352"/>
                  <a:gd name="T106" fmla="*/ 214 w 459"/>
                  <a:gd name="T107" fmla="*/ 78 h 352"/>
                  <a:gd name="T108" fmla="*/ 231 w 459"/>
                  <a:gd name="T109" fmla="*/ 77 h 352"/>
                  <a:gd name="T110" fmla="*/ 284 w 459"/>
                  <a:gd name="T111" fmla="*/ 26 h 352"/>
                  <a:gd name="T112" fmla="*/ 339 w 459"/>
                  <a:gd name="T113" fmla="*/ 2 h 352"/>
                  <a:gd name="T114" fmla="*/ 376 w 459"/>
                  <a:gd name="T115" fmla="*/ 3 h 352"/>
                  <a:gd name="T116" fmla="*/ 398 w 459"/>
                  <a:gd name="T117" fmla="*/ 3 h 352"/>
                  <a:gd name="T118" fmla="*/ 414 w 459"/>
                  <a:gd name="T119" fmla="*/ 15 h 352"/>
                  <a:gd name="T120" fmla="*/ 447 w 459"/>
                  <a:gd name="T121" fmla="*/ 5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59" h="352">
                    <a:moveTo>
                      <a:pt x="437" y="58"/>
                    </a:moveTo>
                    <a:lnTo>
                      <a:pt x="437" y="58"/>
                    </a:lnTo>
                    <a:lnTo>
                      <a:pt x="448" y="53"/>
                    </a:lnTo>
                    <a:lnTo>
                      <a:pt x="453" y="49"/>
                    </a:lnTo>
                    <a:lnTo>
                      <a:pt x="457" y="47"/>
                    </a:lnTo>
                    <a:lnTo>
                      <a:pt x="459" y="46"/>
                    </a:lnTo>
                    <a:lnTo>
                      <a:pt x="459" y="46"/>
                    </a:lnTo>
                    <a:lnTo>
                      <a:pt x="459" y="36"/>
                    </a:lnTo>
                    <a:lnTo>
                      <a:pt x="457" y="23"/>
                    </a:lnTo>
                    <a:lnTo>
                      <a:pt x="454" y="15"/>
                    </a:lnTo>
                    <a:lnTo>
                      <a:pt x="435" y="15"/>
                    </a:lnTo>
                    <a:lnTo>
                      <a:pt x="422" y="14"/>
                    </a:lnTo>
                    <a:lnTo>
                      <a:pt x="414" y="14"/>
                    </a:lnTo>
                    <a:lnTo>
                      <a:pt x="409" y="11"/>
                    </a:lnTo>
                    <a:lnTo>
                      <a:pt x="407" y="9"/>
                    </a:lnTo>
                    <a:lnTo>
                      <a:pt x="403" y="4"/>
                    </a:lnTo>
                    <a:lnTo>
                      <a:pt x="403" y="3"/>
                    </a:lnTo>
                    <a:lnTo>
                      <a:pt x="403" y="3"/>
                    </a:lnTo>
                    <a:lnTo>
                      <a:pt x="402" y="2"/>
                    </a:lnTo>
                    <a:lnTo>
                      <a:pt x="401" y="2"/>
                    </a:lnTo>
                    <a:lnTo>
                      <a:pt x="400" y="2"/>
                    </a:lnTo>
                    <a:lnTo>
                      <a:pt x="398" y="2"/>
                    </a:lnTo>
                    <a:lnTo>
                      <a:pt x="397" y="3"/>
                    </a:lnTo>
                    <a:lnTo>
                      <a:pt x="395" y="4"/>
                    </a:lnTo>
                    <a:lnTo>
                      <a:pt x="395" y="4"/>
                    </a:lnTo>
                    <a:lnTo>
                      <a:pt x="391" y="8"/>
                    </a:lnTo>
                    <a:lnTo>
                      <a:pt x="388" y="8"/>
                    </a:lnTo>
                    <a:lnTo>
                      <a:pt x="384" y="5"/>
                    </a:lnTo>
                    <a:lnTo>
                      <a:pt x="380" y="2"/>
                    </a:lnTo>
                    <a:lnTo>
                      <a:pt x="378" y="2"/>
                    </a:lnTo>
                    <a:lnTo>
                      <a:pt x="377" y="2"/>
                    </a:lnTo>
                    <a:lnTo>
                      <a:pt x="377" y="2"/>
                    </a:lnTo>
                    <a:lnTo>
                      <a:pt x="372" y="2"/>
                    </a:lnTo>
                    <a:lnTo>
                      <a:pt x="372" y="2"/>
                    </a:lnTo>
                    <a:lnTo>
                      <a:pt x="371" y="3"/>
                    </a:lnTo>
                    <a:lnTo>
                      <a:pt x="370" y="3"/>
                    </a:lnTo>
                    <a:lnTo>
                      <a:pt x="364" y="2"/>
                    </a:lnTo>
                    <a:lnTo>
                      <a:pt x="364" y="3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7" y="0"/>
                    </a:lnTo>
                    <a:lnTo>
                      <a:pt x="348" y="0"/>
                    </a:lnTo>
                    <a:lnTo>
                      <a:pt x="348" y="0"/>
                    </a:lnTo>
                    <a:lnTo>
                      <a:pt x="339" y="0"/>
                    </a:lnTo>
                    <a:lnTo>
                      <a:pt x="329" y="3"/>
                    </a:lnTo>
                    <a:lnTo>
                      <a:pt x="320" y="6"/>
                    </a:lnTo>
                    <a:lnTo>
                      <a:pt x="311" y="11"/>
                    </a:lnTo>
                    <a:lnTo>
                      <a:pt x="311" y="11"/>
                    </a:lnTo>
                    <a:lnTo>
                      <a:pt x="311" y="11"/>
                    </a:lnTo>
                    <a:lnTo>
                      <a:pt x="301" y="16"/>
                    </a:lnTo>
                    <a:lnTo>
                      <a:pt x="291" y="20"/>
                    </a:lnTo>
                    <a:lnTo>
                      <a:pt x="291" y="20"/>
                    </a:lnTo>
                    <a:lnTo>
                      <a:pt x="291" y="20"/>
                    </a:lnTo>
                    <a:lnTo>
                      <a:pt x="284" y="24"/>
                    </a:lnTo>
                    <a:lnTo>
                      <a:pt x="277" y="30"/>
                    </a:lnTo>
                    <a:lnTo>
                      <a:pt x="266" y="43"/>
                    </a:lnTo>
                    <a:lnTo>
                      <a:pt x="255" y="57"/>
                    </a:lnTo>
                    <a:lnTo>
                      <a:pt x="249" y="62"/>
                    </a:lnTo>
                    <a:lnTo>
                      <a:pt x="243" y="68"/>
                    </a:lnTo>
                    <a:lnTo>
                      <a:pt x="243" y="70"/>
                    </a:lnTo>
                    <a:lnTo>
                      <a:pt x="243" y="68"/>
                    </a:lnTo>
                    <a:lnTo>
                      <a:pt x="235" y="73"/>
                    </a:lnTo>
                    <a:lnTo>
                      <a:pt x="231" y="76"/>
                    </a:lnTo>
                    <a:lnTo>
                      <a:pt x="228" y="77"/>
                    </a:lnTo>
                    <a:lnTo>
                      <a:pt x="223" y="78"/>
                    </a:lnTo>
                    <a:lnTo>
                      <a:pt x="218" y="78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185" y="79"/>
                    </a:lnTo>
                    <a:lnTo>
                      <a:pt x="158" y="84"/>
                    </a:lnTo>
                    <a:lnTo>
                      <a:pt x="158" y="84"/>
                    </a:lnTo>
                    <a:lnTo>
                      <a:pt x="153" y="84"/>
                    </a:lnTo>
                    <a:lnTo>
                      <a:pt x="153" y="84"/>
                    </a:lnTo>
                    <a:lnTo>
                      <a:pt x="150" y="86"/>
                    </a:lnTo>
                    <a:lnTo>
                      <a:pt x="150" y="86"/>
                    </a:lnTo>
                    <a:lnTo>
                      <a:pt x="146" y="90"/>
                    </a:lnTo>
                    <a:lnTo>
                      <a:pt x="142" y="91"/>
                    </a:lnTo>
                    <a:lnTo>
                      <a:pt x="142" y="91"/>
                    </a:lnTo>
                    <a:lnTo>
                      <a:pt x="140" y="92"/>
                    </a:lnTo>
                    <a:lnTo>
                      <a:pt x="131" y="93"/>
                    </a:lnTo>
                    <a:lnTo>
                      <a:pt x="96" y="88"/>
                    </a:lnTo>
                    <a:lnTo>
                      <a:pt x="87" y="86"/>
                    </a:lnTo>
                    <a:lnTo>
                      <a:pt x="80" y="86"/>
                    </a:lnTo>
                    <a:lnTo>
                      <a:pt x="73" y="89"/>
                    </a:lnTo>
                    <a:lnTo>
                      <a:pt x="65" y="91"/>
                    </a:lnTo>
                    <a:lnTo>
                      <a:pt x="65" y="92"/>
                    </a:lnTo>
                    <a:lnTo>
                      <a:pt x="65" y="91"/>
                    </a:lnTo>
                    <a:lnTo>
                      <a:pt x="65" y="91"/>
                    </a:lnTo>
                    <a:lnTo>
                      <a:pt x="56" y="93"/>
                    </a:lnTo>
                    <a:lnTo>
                      <a:pt x="44" y="95"/>
                    </a:lnTo>
                    <a:lnTo>
                      <a:pt x="44" y="95"/>
                    </a:lnTo>
                    <a:lnTo>
                      <a:pt x="36" y="93"/>
                    </a:lnTo>
                    <a:lnTo>
                      <a:pt x="32" y="92"/>
                    </a:lnTo>
                    <a:lnTo>
                      <a:pt x="31" y="91"/>
                    </a:lnTo>
                    <a:lnTo>
                      <a:pt x="30" y="91"/>
                    </a:lnTo>
                    <a:lnTo>
                      <a:pt x="31" y="91"/>
                    </a:lnTo>
                    <a:lnTo>
                      <a:pt x="31" y="85"/>
                    </a:lnTo>
                    <a:lnTo>
                      <a:pt x="34" y="79"/>
                    </a:lnTo>
                    <a:lnTo>
                      <a:pt x="37" y="73"/>
                    </a:lnTo>
                    <a:lnTo>
                      <a:pt x="38" y="71"/>
                    </a:lnTo>
                    <a:lnTo>
                      <a:pt x="38" y="71"/>
                    </a:lnTo>
                    <a:lnTo>
                      <a:pt x="38" y="70"/>
                    </a:lnTo>
                    <a:lnTo>
                      <a:pt x="38" y="68"/>
                    </a:lnTo>
                    <a:lnTo>
                      <a:pt x="37" y="67"/>
                    </a:lnTo>
                    <a:lnTo>
                      <a:pt x="37" y="67"/>
                    </a:lnTo>
                    <a:lnTo>
                      <a:pt x="30" y="67"/>
                    </a:lnTo>
                    <a:lnTo>
                      <a:pt x="26" y="66"/>
                    </a:lnTo>
                    <a:lnTo>
                      <a:pt x="22" y="65"/>
                    </a:lnTo>
                    <a:lnTo>
                      <a:pt x="12" y="59"/>
                    </a:lnTo>
                    <a:lnTo>
                      <a:pt x="11" y="71"/>
                    </a:lnTo>
                    <a:lnTo>
                      <a:pt x="10" y="76"/>
                    </a:lnTo>
                    <a:lnTo>
                      <a:pt x="8" y="79"/>
                    </a:lnTo>
                    <a:lnTo>
                      <a:pt x="5" y="82"/>
                    </a:lnTo>
                    <a:lnTo>
                      <a:pt x="3" y="85"/>
                    </a:lnTo>
                    <a:lnTo>
                      <a:pt x="3" y="85"/>
                    </a:lnTo>
                    <a:lnTo>
                      <a:pt x="1" y="91"/>
                    </a:lnTo>
                    <a:lnTo>
                      <a:pt x="0" y="99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1" y="111"/>
                    </a:lnTo>
                    <a:lnTo>
                      <a:pt x="5" y="120"/>
                    </a:lnTo>
                    <a:lnTo>
                      <a:pt x="8" y="128"/>
                    </a:lnTo>
                    <a:lnTo>
                      <a:pt x="16" y="133"/>
                    </a:lnTo>
                    <a:lnTo>
                      <a:pt x="22" y="139"/>
                    </a:lnTo>
                    <a:lnTo>
                      <a:pt x="29" y="144"/>
                    </a:lnTo>
                    <a:lnTo>
                      <a:pt x="42" y="152"/>
                    </a:lnTo>
                    <a:lnTo>
                      <a:pt x="45" y="154"/>
                    </a:lnTo>
                    <a:lnTo>
                      <a:pt x="50" y="158"/>
                    </a:lnTo>
                    <a:lnTo>
                      <a:pt x="51" y="159"/>
                    </a:lnTo>
                    <a:lnTo>
                      <a:pt x="53" y="161"/>
                    </a:lnTo>
                    <a:lnTo>
                      <a:pt x="51" y="164"/>
                    </a:lnTo>
                    <a:lnTo>
                      <a:pt x="53" y="164"/>
                    </a:lnTo>
                    <a:lnTo>
                      <a:pt x="51" y="164"/>
                    </a:lnTo>
                    <a:lnTo>
                      <a:pt x="50" y="167"/>
                    </a:lnTo>
                    <a:lnTo>
                      <a:pt x="47" y="175"/>
                    </a:lnTo>
                    <a:lnTo>
                      <a:pt x="47" y="175"/>
                    </a:lnTo>
                    <a:lnTo>
                      <a:pt x="47" y="175"/>
                    </a:lnTo>
                    <a:lnTo>
                      <a:pt x="43" y="184"/>
                    </a:lnTo>
                    <a:lnTo>
                      <a:pt x="41" y="190"/>
                    </a:lnTo>
                    <a:lnTo>
                      <a:pt x="41" y="190"/>
                    </a:lnTo>
                    <a:lnTo>
                      <a:pt x="36" y="194"/>
                    </a:lnTo>
                    <a:lnTo>
                      <a:pt x="29" y="196"/>
                    </a:lnTo>
                    <a:lnTo>
                      <a:pt x="28" y="196"/>
                    </a:lnTo>
                    <a:lnTo>
                      <a:pt x="24" y="201"/>
                    </a:lnTo>
                    <a:lnTo>
                      <a:pt x="23" y="203"/>
                    </a:lnTo>
                    <a:lnTo>
                      <a:pt x="22" y="204"/>
                    </a:lnTo>
                    <a:lnTo>
                      <a:pt x="22" y="204"/>
                    </a:lnTo>
                    <a:lnTo>
                      <a:pt x="22" y="210"/>
                    </a:lnTo>
                    <a:lnTo>
                      <a:pt x="22" y="211"/>
                    </a:lnTo>
                    <a:lnTo>
                      <a:pt x="24" y="219"/>
                    </a:lnTo>
                    <a:lnTo>
                      <a:pt x="26" y="227"/>
                    </a:lnTo>
                    <a:lnTo>
                      <a:pt x="28" y="229"/>
                    </a:lnTo>
                    <a:lnTo>
                      <a:pt x="28" y="231"/>
                    </a:lnTo>
                    <a:lnTo>
                      <a:pt x="30" y="232"/>
                    </a:lnTo>
                    <a:lnTo>
                      <a:pt x="32" y="232"/>
                    </a:lnTo>
                    <a:lnTo>
                      <a:pt x="32" y="235"/>
                    </a:lnTo>
                    <a:lnTo>
                      <a:pt x="35" y="241"/>
                    </a:lnTo>
                    <a:lnTo>
                      <a:pt x="36" y="251"/>
                    </a:lnTo>
                    <a:lnTo>
                      <a:pt x="32" y="254"/>
                    </a:lnTo>
                    <a:lnTo>
                      <a:pt x="28" y="257"/>
                    </a:lnTo>
                    <a:lnTo>
                      <a:pt x="23" y="262"/>
                    </a:lnTo>
                    <a:lnTo>
                      <a:pt x="39" y="271"/>
                    </a:lnTo>
                    <a:lnTo>
                      <a:pt x="39" y="271"/>
                    </a:lnTo>
                    <a:lnTo>
                      <a:pt x="39" y="271"/>
                    </a:lnTo>
                    <a:lnTo>
                      <a:pt x="51" y="276"/>
                    </a:lnTo>
                    <a:lnTo>
                      <a:pt x="60" y="282"/>
                    </a:lnTo>
                    <a:lnTo>
                      <a:pt x="66" y="287"/>
                    </a:lnTo>
                    <a:lnTo>
                      <a:pt x="69" y="291"/>
                    </a:lnTo>
                    <a:lnTo>
                      <a:pt x="69" y="291"/>
                    </a:lnTo>
                    <a:lnTo>
                      <a:pt x="72" y="299"/>
                    </a:lnTo>
                    <a:lnTo>
                      <a:pt x="73" y="307"/>
                    </a:lnTo>
                    <a:lnTo>
                      <a:pt x="79" y="331"/>
                    </a:lnTo>
                    <a:lnTo>
                      <a:pt x="79" y="331"/>
                    </a:lnTo>
                    <a:lnTo>
                      <a:pt x="79" y="331"/>
                    </a:lnTo>
                    <a:lnTo>
                      <a:pt x="81" y="352"/>
                    </a:lnTo>
                    <a:lnTo>
                      <a:pt x="90" y="350"/>
                    </a:lnTo>
                    <a:lnTo>
                      <a:pt x="98" y="349"/>
                    </a:lnTo>
                    <a:lnTo>
                      <a:pt x="106" y="346"/>
                    </a:lnTo>
                    <a:lnTo>
                      <a:pt x="106" y="346"/>
                    </a:lnTo>
                    <a:lnTo>
                      <a:pt x="106" y="346"/>
                    </a:lnTo>
                    <a:lnTo>
                      <a:pt x="113" y="343"/>
                    </a:lnTo>
                    <a:lnTo>
                      <a:pt x="122" y="339"/>
                    </a:lnTo>
                    <a:lnTo>
                      <a:pt x="137" y="334"/>
                    </a:lnTo>
                    <a:lnTo>
                      <a:pt x="152" y="330"/>
                    </a:lnTo>
                    <a:lnTo>
                      <a:pt x="159" y="326"/>
                    </a:lnTo>
                    <a:lnTo>
                      <a:pt x="166" y="321"/>
                    </a:lnTo>
                    <a:lnTo>
                      <a:pt x="166" y="321"/>
                    </a:lnTo>
                    <a:lnTo>
                      <a:pt x="173" y="314"/>
                    </a:lnTo>
                    <a:lnTo>
                      <a:pt x="177" y="313"/>
                    </a:lnTo>
                    <a:lnTo>
                      <a:pt x="177" y="312"/>
                    </a:lnTo>
                    <a:lnTo>
                      <a:pt x="177" y="313"/>
                    </a:lnTo>
                    <a:lnTo>
                      <a:pt x="177" y="313"/>
                    </a:lnTo>
                    <a:lnTo>
                      <a:pt x="186" y="310"/>
                    </a:lnTo>
                    <a:lnTo>
                      <a:pt x="192" y="307"/>
                    </a:lnTo>
                    <a:lnTo>
                      <a:pt x="197" y="304"/>
                    </a:lnTo>
                    <a:lnTo>
                      <a:pt x="202" y="303"/>
                    </a:lnTo>
                    <a:lnTo>
                      <a:pt x="202" y="303"/>
                    </a:lnTo>
                    <a:lnTo>
                      <a:pt x="204" y="304"/>
                    </a:lnTo>
                    <a:lnTo>
                      <a:pt x="208" y="306"/>
                    </a:lnTo>
                    <a:lnTo>
                      <a:pt x="218" y="315"/>
                    </a:lnTo>
                    <a:lnTo>
                      <a:pt x="218" y="315"/>
                    </a:lnTo>
                    <a:lnTo>
                      <a:pt x="222" y="316"/>
                    </a:lnTo>
                    <a:lnTo>
                      <a:pt x="223" y="318"/>
                    </a:lnTo>
                    <a:lnTo>
                      <a:pt x="223" y="318"/>
                    </a:lnTo>
                    <a:lnTo>
                      <a:pt x="229" y="318"/>
                    </a:lnTo>
                    <a:lnTo>
                      <a:pt x="230" y="318"/>
                    </a:lnTo>
                    <a:lnTo>
                      <a:pt x="233" y="316"/>
                    </a:lnTo>
                    <a:lnTo>
                      <a:pt x="239" y="316"/>
                    </a:lnTo>
                    <a:lnTo>
                      <a:pt x="248" y="319"/>
                    </a:lnTo>
                    <a:lnTo>
                      <a:pt x="258" y="322"/>
                    </a:lnTo>
                    <a:lnTo>
                      <a:pt x="265" y="326"/>
                    </a:lnTo>
                    <a:lnTo>
                      <a:pt x="268" y="326"/>
                    </a:lnTo>
                    <a:lnTo>
                      <a:pt x="268" y="326"/>
                    </a:lnTo>
                    <a:lnTo>
                      <a:pt x="272" y="326"/>
                    </a:lnTo>
                    <a:lnTo>
                      <a:pt x="272" y="326"/>
                    </a:lnTo>
                    <a:lnTo>
                      <a:pt x="286" y="316"/>
                    </a:lnTo>
                    <a:lnTo>
                      <a:pt x="310" y="304"/>
                    </a:lnTo>
                    <a:lnTo>
                      <a:pt x="314" y="303"/>
                    </a:lnTo>
                    <a:lnTo>
                      <a:pt x="322" y="302"/>
                    </a:lnTo>
                    <a:lnTo>
                      <a:pt x="326" y="301"/>
                    </a:lnTo>
                    <a:lnTo>
                      <a:pt x="326" y="301"/>
                    </a:lnTo>
                    <a:lnTo>
                      <a:pt x="328" y="300"/>
                    </a:lnTo>
                    <a:lnTo>
                      <a:pt x="328" y="300"/>
                    </a:lnTo>
                    <a:lnTo>
                      <a:pt x="330" y="297"/>
                    </a:lnTo>
                    <a:lnTo>
                      <a:pt x="330" y="297"/>
                    </a:lnTo>
                    <a:lnTo>
                      <a:pt x="330" y="289"/>
                    </a:lnTo>
                    <a:lnTo>
                      <a:pt x="329" y="285"/>
                    </a:lnTo>
                    <a:lnTo>
                      <a:pt x="329" y="285"/>
                    </a:lnTo>
                    <a:lnTo>
                      <a:pt x="327" y="279"/>
                    </a:lnTo>
                    <a:lnTo>
                      <a:pt x="323" y="273"/>
                    </a:lnTo>
                    <a:lnTo>
                      <a:pt x="321" y="269"/>
                    </a:lnTo>
                    <a:lnTo>
                      <a:pt x="318" y="263"/>
                    </a:lnTo>
                    <a:lnTo>
                      <a:pt x="318" y="260"/>
                    </a:lnTo>
                    <a:lnTo>
                      <a:pt x="321" y="260"/>
                    </a:lnTo>
                    <a:lnTo>
                      <a:pt x="335" y="260"/>
                    </a:lnTo>
                    <a:lnTo>
                      <a:pt x="339" y="252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40" y="248"/>
                    </a:lnTo>
                    <a:lnTo>
                      <a:pt x="351" y="238"/>
                    </a:lnTo>
                    <a:lnTo>
                      <a:pt x="354" y="233"/>
                    </a:lnTo>
                    <a:lnTo>
                      <a:pt x="354" y="233"/>
                    </a:lnTo>
                    <a:lnTo>
                      <a:pt x="359" y="229"/>
                    </a:lnTo>
                    <a:lnTo>
                      <a:pt x="376" y="220"/>
                    </a:lnTo>
                    <a:lnTo>
                      <a:pt x="376" y="220"/>
                    </a:lnTo>
                    <a:lnTo>
                      <a:pt x="385" y="211"/>
                    </a:lnTo>
                    <a:lnTo>
                      <a:pt x="391" y="208"/>
                    </a:lnTo>
                    <a:lnTo>
                      <a:pt x="398" y="207"/>
                    </a:lnTo>
                    <a:lnTo>
                      <a:pt x="403" y="207"/>
                    </a:lnTo>
                    <a:lnTo>
                      <a:pt x="407" y="208"/>
                    </a:lnTo>
                    <a:lnTo>
                      <a:pt x="409" y="209"/>
                    </a:lnTo>
                    <a:lnTo>
                      <a:pt x="414" y="214"/>
                    </a:lnTo>
                    <a:lnTo>
                      <a:pt x="419" y="216"/>
                    </a:lnTo>
                    <a:lnTo>
                      <a:pt x="422" y="216"/>
                    </a:lnTo>
                    <a:lnTo>
                      <a:pt x="422" y="216"/>
                    </a:lnTo>
                    <a:lnTo>
                      <a:pt x="425" y="215"/>
                    </a:lnTo>
                    <a:lnTo>
                      <a:pt x="437" y="210"/>
                    </a:lnTo>
                    <a:lnTo>
                      <a:pt x="454" y="204"/>
                    </a:lnTo>
                    <a:lnTo>
                      <a:pt x="452" y="197"/>
                    </a:lnTo>
                    <a:lnTo>
                      <a:pt x="450" y="194"/>
                    </a:lnTo>
                    <a:lnTo>
                      <a:pt x="450" y="194"/>
                    </a:lnTo>
                    <a:lnTo>
                      <a:pt x="447" y="191"/>
                    </a:lnTo>
                    <a:lnTo>
                      <a:pt x="441" y="186"/>
                    </a:lnTo>
                    <a:lnTo>
                      <a:pt x="437" y="182"/>
                    </a:lnTo>
                    <a:lnTo>
                      <a:pt x="429" y="172"/>
                    </a:lnTo>
                    <a:lnTo>
                      <a:pt x="419" y="166"/>
                    </a:lnTo>
                    <a:lnTo>
                      <a:pt x="414" y="166"/>
                    </a:lnTo>
                    <a:lnTo>
                      <a:pt x="414" y="166"/>
                    </a:lnTo>
                    <a:lnTo>
                      <a:pt x="411" y="166"/>
                    </a:lnTo>
                    <a:lnTo>
                      <a:pt x="411" y="166"/>
                    </a:lnTo>
                    <a:lnTo>
                      <a:pt x="408" y="166"/>
                    </a:lnTo>
                    <a:lnTo>
                      <a:pt x="403" y="166"/>
                    </a:lnTo>
                    <a:lnTo>
                      <a:pt x="403" y="161"/>
                    </a:lnTo>
                    <a:lnTo>
                      <a:pt x="407" y="158"/>
                    </a:lnTo>
                    <a:lnTo>
                      <a:pt x="408" y="155"/>
                    </a:lnTo>
                    <a:lnTo>
                      <a:pt x="410" y="155"/>
                    </a:lnTo>
                    <a:lnTo>
                      <a:pt x="410" y="154"/>
                    </a:lnTo>
                    <a:lnTo>
                      <a:pt x="411" y="152"/>
                    </a:lnTo>
                    <a:lnTo>
                      <a:pt x="416" y="142"/>
                    </a:lnTo>
                    <a:lnTo>
                      <a:pt x="420" y="138"/>
                    </a:lnTo>
                    <a:lnTo>
                      <a:pt x="425" y="134"/>
                    </a:lnTo>
                    <a:lnTo>
                      <a:pt x="428" y="130"/>
                    </a:lnTo>
                    <a:lnTo>
                      <a:pt x="431" y="126"/>
                    </a:lnTo>
                    <a:lnTo>
                      <a:pt x="431" y="126"/>
                    </a:lnTo>
                    <a:lnTo>
                      <a:pt x="431" y="122"/>
                    </a:lnTo>
                    <a:lnTo>
                      <a:pt x="431" y="122"/>
                    </a:lnTo>
                    <a:lnTo>
                      <a:pt x="427" y="117"/>
                    </a:lnTo>
                    <a:lnTo>
                      <a:pt x="427" y="114"/>
                    </a:lnTo>
                    <a:lnTo>
                      <a:pt x="427" y="114"/>
                    </a:lnTo>
                    <a:lnTo>
                      <a:pt x="425" y="110"/>
                    </a:lnTo>
                    <a:lnTo>
                      <a:pt x="423" y="98"/>
                    </a:lnTo>
                    <a:lnTo>
                      <a:pt x="422" y="86"/>
                    </a:lnTo>
                    <a:lnTo>
                      <a:pt x="423" y="80"/>
                    </a:lnTo>
                    <a:lnTo>
                      <a:pt x="425" y="74"/>
                    </a:lnTo>
                    <a:lnTo>
                      <a:pt x="427" y="67"/>
                    </a:lnTo>
                    <a:lnTo>
                      <a:pt x="429" y="62"/>
                    </a:lnTo>
                    <a:lnTo>
                      <a:pt x="433" y="60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8"/>
                    </a:lnTo>
                    <a:lnTo>
                      <a:pt x="437" y="57"/>
                    </a:lnTo>
                    <a:lnTo>
                      <a:pt x="433" y="59"/>
                    </a:lnTo>
                    <a:lnTo>
                      <a:pt x="433" y="59"/>
                    </a:lnTo>
                    <a:lnTo>
                      <a:pt x="428" y="61"/>
                    </a:lnTo>
                    <a:lnTo>
                      <a:pt x="426" y="67"/>
                    </a:lnTo>
                    <a:lnTo>
                      <a:pt x="427" y="67"/>
                    </a:lnTo>
                    <a:lnTo>
                      <a:pt x="426" y="67"/>
                    </a:lnTo>
                    <a:lnTo>
                      <a:pt x="423" y="74"/>
                    </a:lnTo>
                    <a:lnTo>
                      <a:pt x="422" y="80"/>
                    </a:lnTo>
                    <a:lnTo>
                      <a:pt x="421" y="86"/>
                    </a:lnTo>
                    <a:lnTo>
                      <a:pt x="422" y="98"/>
                    </a:lnTo>
                    <a:lnTo>
                      <a:pt x="423" y="110"/>
                    </a:lnTo>
                    <a:lnTo>
                      <a:pt x="426" y="114"/>
                    </a:lnTo>
                    <a:lnTo>
                      <a:pt x="426" y="117"/>
                    </a:lnTo>
                    <a:lnTo>
                      <a:pt x="426" y="119"/>
                    </a:lnTo>
                    <a:lnTo>
                      <a:pt x="429" y="122"/>
                    </a:lnTo>
                    <a:lnTo>
                      <a:pt x="429" y="126"/>
                    </a:lnTo>
                    <a:lnTo>
                      <a:pt x="427" y="129"/>
                    </a:lnTo>
                    <a:lnTo>
                      <a:pt x="423" y="133"/>
                    </a:lnTo>
                    <a:lnTo>
                      <a:pt x="420" y="138"/>
                    </a:lnTo>
                    <a:lnTo>
                      <a:pt x="415" y="141"/>
                    </a:lnTo>
                    <a:lnTo>
                      <a:pt x="410" y="151"/>
                    </a:lnTo>
                    <a:lnTo>
                      <a:pt x="409" y="154"/>
                    </a:lnTo>
                    <a:lnTo>
                      <a:pt x="408" y="154"/>
                    </a:lnTo>
                    <a:lnTo>
                      <a:pt x="408" y="155"/>
                    </a:lnTo>
                    <a:lnTo>
                      <a:pt x="406" y="157"/>
                    </a:lnTo>
                    <a:lnTo>
                      <a:pt x="406" y="157"/>
                    </a:lnTo>
                    <a:lnTo>
                      <a:pt x="402" y="161"/>
                    </a:lnTo>
                    <a:lnTo>
                      <a:pt x="402" y="167"/>
                    </a:lnTo>
                    <a:lnTo>
                      <a:pt x="402" y="167"/>
                    </a:lnTo>
                    <a:lnTo>
                      <a:pt x="408" y="167"/>
                    </a:lnTo>
                    <a:lnTo>
                      <a:pt x="408" y="167"/>
                    </a:lnTo>
                    <a:lnTo>
                      <a:pt x="411" y="167"/>
                    </a:lnTo>
                    <a:lnTo>
                      <a:pt x="414" y="167"/>
                    </a:lnTo>
                    <a:lnTo>
                      <a:pt x="419" y="167"/>
                    </a:lnTo>
                    <a:lnTo>
                      <a:pt x="428" y="173"/>
                    </a:lnTo>
                    <a:lnTo>
                      <a:pt x="435" y="183"/>
                    </a:lnTo>
                    <a:lnTo>
                      <a:pt x="440" y="188"/>
                    </a:lnTo>
                    <a:lnTo>
                      <a:pt x="446" y="192"/>
                    </a:lnTo>
                    <a:lnTo>
                      <a:pt x="450" y="195"/>
                    </a:lnTo>
                    <a:lnTo>
                      <a:pt x="451" y="197"/>
                    </a:lnTo>
                    <a:lnTo>
                      <a:pt x="453" y="203"/>
                    </a:lnTo>
                    <a:lnTo>
                      <a:pt x="437" y="209"/>
                    </a:lnTo>
                    <a:lnTo>
                      <a:pt x="423" y="214"/>
                    </a:lnTo>
                    <a:lnTo>
                      <a:pt x="422" y="215"/>
                    </a:lnTo>
                    <a:lnTo>
                      <a:pt x="419" y="215"/>
                    </a:lnTo>
                    <a:lnTo>
                      <a:pt x="414" y="213"/>
                    </a:lnTo>
                    <a:lnTo>
                      <a:pt x="410" y="208"/>
                    </a:lnTo>
                    <a:lnTo>
                      <a:pt x="408" y="207"/>
                    </a:lnTo>
                    <a:lnTo>
                      <a:pt x="407" y="207"/>
                    </a:lnTo>
                    <a:lnTo>
                      <a:pt x="403" y="206"/>
                    </a:lnTo>
                    <a:lnTo>
                      <a:pt x="403" y="206"/>
                    </a:lnTo>
                    <a:lnTo>
                      <a:pt x="398" y="206"/>
                    </a:lnTo>
                    <a:lnTo>
                      <a:pt x="398" y="206"/>
                    </a:lnTo>
                    <a:lnTo>
                      <a:pt x="391" y="208"/>
                    </a:lnTo>
                    <a:lnTo>
                      <a:pt x="385" y="210"/>
                    </a:lnTo>
                    <a:lnTo>
                      <a:pt x="375" y="219"/>
                    </a:lnTo>
                    <a:lnTo>
                      <a:pt x="376" y="219"/>
                    </a:lnTo>
                    <a:lnTo>
                      <a:pt x="375" y="219"/>
                    </a:lnTo>
                    <a:lnTo>
                      <a:pt x="375" y="219"/>
                    </a:lnTo>
                    <a:lnTo>
                      <a:pt x="359" y="228"/>
                    </a:lnTo>
                    <a:lnTo>
                      <a:pt x="353" y="232"/>
                    </a:lnTo>
                    <a:lnTo>
                      <a:pt x="353" y="232"/>
                    </a:lnTo>
                    <a:lnTo>
                      <a:pt x="349" y="237"/>
                    </a:lnTo>
                    <a:lnTo>
                      <a:pt x="339" y="248"/>
                    </a:lnTo>
                    <a:lnTo>
                      <a:pt x="339" y="248"/>
                    </a:lnTo>
                    <a:lnTo>
                      <a:pt x="338" y="251"/>
                    </a:lnTo>
                    <a:lnTo>
                      <a:pt x="338" y="251"/>
                    </a:lnTo>
                    <a:lnTo>
                      <a:pt x="334" y="259"/>
                    </a:lnTo>
                    <a:lnTo>
                      <a:pt x="321" y="259"/>
                    </a:lnTo>
                    <a:lnTo>
                      <a:pt x="317" y="260"/>
                    </a:lnTo>
                    <a:lnTo>
                      <a:pt x="317" y="260"/>
                    </a:lnTo>
                    <a:lnTo>
                      <a:pt x="317" y="263"/>
                    </a:lnTo>
                    <a:lnTo>
                      <a:pt x="317" y="263"/>
                    </a:lnTo>
                    <a:lnTo>
                      <a:pt x="320" y="270"/>
                    </a:lnTo>
                    <a:lnTo>
                      <a:pt x="322" y="275"/>
                    </a:lnTo>
                    <a:lnTo>
                      <a:pt x="326" y="279"/>
                    </a:lnTo>
                    <a:lnTo>
                      <a:pt x="328" y="287"/>
                    </a:lnTo>
                    <a:lnTo>
                      <a:pt x="329" y="289"/>
                    </a:lnTo>
                    <a:lnTo>
                      <a:pt x="329" y="297"/>
                    </a:lnTo>
                    <a:lnTo>
                      <a:pt x="327" y="299"/>
                    </a:lnTo>
                    <a:lnTo>
                      <a:pt x="326" y="300"/>
                    </a:lnTo>
                    <a:lnTo>
                      <a:pt x="322" y="301"/>
                    </a:lnTo>
                    <a:lnTo>
                      <a:pt x="314" y="302"/>
                    </a:lnTo>
                    <a:lnTo>
                      <a:pt x="310" y="303"/>
                    </a:lnTo>
                    <a:lnTo>
                      <a:pt x="310" y="303"/>
                    </a:lnTo>
                    <a:lnTo>
                      <a:pt x="286" y="315"/>
                    </a:lnTo>
                    <a:lnTo>
                      <a:pt x="271" y="325"/>
                    </a:lnTo>
                    <a:lnTo>
                      <a:pt x="268" y="325"/>
                    </a:lnTo>
                    <a:lnTo>
                      <a:pt x="266" y="325"/>
                    </a:lnTo>
                    <a:lnTo>
                      <a:pt x="258" y="321"/>
                    </a:lnTo>
                    <a:lnTo>
                      <a:pt x="248" y="318"/>
                    </a:lnTo>
                    <a:lnTo>
                      <a:pt x="239" y="315"/>
                    </a:lnTo>
                    <a:lnTo>
                      <a:pt x="233" y="315"/>
                    </a:lnTo>
                    <a:lnTo>
                      <a:pt x="233" y="315"/>
                    </a:lnTo>
                    <a:lnTo>
                      <a:pt x="229" y="316"/>
                    </a:lnTo>
                    <a:lnTo>
                      <a:pt x="224" y="316"/>
                    </a:lnTo>
                    <a:lnTo>
                      <a:pt x="222" y="315"/>
                    </a:lnTo>
                    <a:lnTo>
                      <a:pt x="222" y="315"/>
                    </a:lnTo>
                    <a:lnTo>
                      <a:pt x="218" y="314"/>
                    </a:lnTo>
                    <a:lnTo>
                      <a:pt x="218" y="315"/>
                    </a:lnTo>
                    <a:lnTo>
                      <a:pt x="220" y="314"/>
                    </a:lnTo>
                    <a:lnTo>
                      <a:pt x="220" y="314"/>
                    </a:lnTo>
                    <a:lnTo>
                      <a:pt x="209" y="304"/>
                    </a:lnTo>
                    <a:lnTo>
                      <a:pt x="204" y="303"/>
                    </a:lnTo>
                    <a:lnTo>
                      <a:pt x="202" y="302"/>
                    </a:lnTo>
                    <a:lnTo>
                      <a:pt x="202" y="302"/>
                    </a:lnTo>
                    <a:lnTo>
                      <a:pt x="197" y="303"/>
                    </a:lnTo>
                    <a:lnTo>
                      <a:pt x="192" y="306"/>
                    </a:lnTo>
                    <a:lnTo>
                      <a:pt x="185" y="309"/>
                    </a:lnTo>
                    <a:lnTo>
                      <a:pt x="175" y="312"/>
                    </a:lnTo>
                    <a:lnTo>
                      <a:pt x="175" y="312"/>
                    </a:lnTo>
                    <a:lnTo>
                      <a:pt x="172" y="314"/>
                    </a:lnTo>
                    <a:lnTo>
                      <a:pt x="172" y="314"/>
                    </a:lnTo>
                    <a:lnTo>
                      <a:pt x="165" y="320"/>
                    </a:lnTo>
                    <a:lnTo>
                      <a:pt x="165" y="321"/>
                    </a:lnTo>
                    <a:lnTo>
                      <a:pt x="165" y="320"/>
                    </a:lnTo>
                    <a:lnTo>
                      <a:pt x="165" y="320"/>
                    </a:lnTo>
                    <a:lnTo>
                      <a:pt x="159" y="325"/>
                    </a:lnTo>
                    <a:lnTo>
                      <a:pt x="152" y="328"/>
                    </a:lnTo>
                    <a:lnTo>
                      <a:pt x="136" y="333"/>
                    </a:lnTo>
                    <a:lnTo>
                      <a:pt x="121" y="338"/>
                    </a:lnTo>
                    <a:lnTo>
                      <a:pt x="113" y="341"/>
                    </a:lnTo>
                    <a:lnTo>
                      <a:pt x="105" y="345"/>
                    </a:lnTo>
                    <a:lnTo>
                      <a:pt x="106" y="346"/>
                    </a:lnTo>
                    <a:lnTo>
                      <a:pt x="105" y="345"/>
                    </a:lnTo>
                    <a:lnTo>
                      <a:pt x="98" y="347"/>
                    </a:lnTo>
                    <a:lnTo>
                      <a:pt x="88" y="349"/>
                    </a:lnTo>
                    <a:lnTo>
                      <a:pt x="82" y="351"/>
                    </a:lnTo>
                    <a:lnTo>
                      <a:pt x="80" y="331"/>
                    </a:lnTo>
                    <a:lnTo>
                      <a:pt x="80" y="331"/>
                    </a:lnTo>
                    <a:lnTo>
                      <a:pt x="80" y="331"/>
                    </a:lnTo>
                    <a:lnTo>
                      <a:pt x="74" y="306"/>
                    </a:lnTo>
                    <a:lnTo>
                      <a:pt x="73" y="297"/>
                    </a:lnTo>
                    <a:lnTo>
                      <a:pt x="70" y="291"/>
                    </a:lnTo>
                    <a:lnTo>
                      <a:pt x="70" y="291"/>
                    </a:lnTo>
                    <a:lnTo>
                      <a:pt x="67" y="285"/>
                    </a:lnTo>
                    <a:lnTo>
                      <a:pt x="61" y="281"/>
                    </a:lnTo>
                    <a:lnTo>
                      <a:pt x="51" y="276"/>
                    </a:lnTo>
                    <a:lnTo>
                      <a:pt x="39" y="270"/>
                    </a:lnTo>
                    <a:lnTo>
                      <a:pt x="39" y="270"/>
                    </a:lnTo>
                    <a:lnTo>
                      <a:pt x="39" y="270"/>
                    </a:lnTo>
                    <a:lnTo>
                      <a:pt x="24" y="262"/>
                    </a:lnTo>
                    <a:lnTo>
                      <a:pt x="29" y="258"/>
                    </a:lnTo>
                    <a:lnTo>
                      <a:pt x="32" y="254"/>
                    </a:lnTo>
                    <a:lnTo>
                      <a:pt x="37" y="252"/>
                    </a:lnTo>
                    <a:lnTo>
                      <a:pt x="36" y="241"/>
                    </a:lnTo>
                    <a:lnTo>
                      <a:pt x="34" y="234"/>
                    </a:lnTo>
                    <a:lnTo>
                      <a:pt x="34" y="232"/>
                    </a:lnTo>
                    <a:lnTo>
                      <a:pt x="32" y="232"/>
                    </a:lnTo>
                    <a:lnTo>
                      <a:pt x="31" y="231"/>
                    </a:lnTo>
                    <a:lnTo>
                      <a:pt x="29" y="229"/>
                    </a:lnTo>
                    <a:lnTo>
                      <a:pt x="28" y="227"/>
                    </a:lnTo>
                    <a:lnTo>
                      <a:pt x="28" y="227"/>
                    </a:lnTo>
                    <a:lnTo>
                      <a:pt x="25" y="219"/>
                    </a:lnTo>
                    <a:lnTo>
                      <a:pt x="23" y="210"/>
                    </a:lnTo>
                    <a:lnTo>
                      <a:pt x="23" y="206"/>
                    </a:lnTo>
                    <a:lnTo>
                      <a:pt x="24" y="203"/>
                    </a:lnTo>
                    <a:lnTo>
                      <a:pt x="25" y="201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29" y="197"/>
                    </a:lnTo>
                    <a:lnTo>
                      <a:pt x="37" y="194"/>
                    </a:lnTo>
                    <a:lnTo>
                      <a:pt x="42" y="190"/>
                    </a:lnTo>
                    <a:lnTo>
                      <a:pt x="42" y="190"/>
                    </a:lnTo>
                    <a:lnTo>
                      <a:pt x="44" y="185"/>
                    </a:lnTo>
                    <a:lnTo>
                      <a:pt x="48" y="176"/>
                    </a:lnTo>
                    <a:lnTo>
                      <a:pt x="47" y="176"/>
                    </a:lnTo>
                    <a:lnTo>
                      <a:pt x="48" y="176"/>
                    </a:lnTo>
                    <a:lnTo>
                      <a:pt x="51" y="167"/>
                    </a:lnTo>
                    <a:lnTo>
                      <a:pt x="53" y="165"/>
                    </a:lnTo>
                    <a:lnTo>
                      <a:pt x="53" y="165"/>
                    </a:lnTo>
                    <a:lnTo>
                      <a:pt x="54" y="161"/>
                    </a:lnTo>
                    <a:lnTo>
                      <a:pt x="54" y="161"/>
                    </a:lnTo>
                    <a:lnTo>
                      <a:pt x="53" y="159"/>
                    </a:lnTo>
                    <a:lnTo>
                      <a:pt x="51" y="157"/>
                    </a:lnTo>
                    <a:lnTo>
                      <a:pt x="51" y="157"/>
                    </a:lnTo>
                    <a:lnTo>
                      <a:pt x="47" y="153"/>
                    </a:lnTo>
                    <a:lnTo>
                      <a:pt x="43" y="151"/>
                    </a:lnTo>
                    <a:lnTo>
                      <a:pt x="30" y="144"/>
                    </a:lnTo>
                    <a:lnTo>
                      <a:pt x="22" y="138"/>
                    </a:lnTo>
                    <a:lnTo>
                      <a:pt x="16" y="132"/>
                    </a:lnTo>
                    <a:lnTo>
                      <a:pt x="10" y="127"/>
                    </a:lnTo>
                    <a:lnTo>
                      <a:pt x="6" y="120"/>
                    </a:lnTo>
                    <a:lnTo>
                      <a:pt x="3" y="110"/>
                    </a:lnTo>
                    <a:lnTo>
                      <a:pt x="1" y="105"/>
                    </a:lnTo>
                    <a:lnTo>
                      <a:pt x="1" y="99"/>
                    </a:lnTo>
                    <a:lnTo>
                      <a:pt x="3" y="91"/>
                    </a:lnTo>
                    <a:lnTo>
                      <a:pt x="4" y="85"/>
                    </a:lnTo>
                    <a:lnTo>
                      <a:pt x="6" y="83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11" y="77"/>
                    </a:lnTo>
                    <a:lnTo>
                      <a:pt x="11" y="77"/>
                    </a:lnTo>
                    <a:lnTo>
                      <a:pt x="12" y="71"/>
                    </a:lnTo>
                    <a:lnTo>
                      <a:pt x="12" y="71"/>
                    </a:lnTo>
                    <a:lnTo>
                      <a:pt x="13" y="61"/>
                    </a:lnTo>
                    <a:lnTo>
                      <a:pt x="22" y="66"/>
                    </a:lnTo>
                    <a:lnTo>
                      <a:pt x="26" y="67"/>
                    </a:lnTo>
                    <a:lnTo>
                      <a:pt x="29" y="68"/>
                    </a:lnTo>
                    <a:lnTo>
                      <a:pt x="29" y="68"/>
                    </a:lnTo>
                    <a:lnTo>
                      <a:pt x="36" y="68"/>
                    </a:lnTo>
                    <a:lnTo>
                      <a:pt x="37" y="70"/>
                    </a:lnTo>
                    <a:lnTo>
                      <a:pt x="37" y="70"/>
                    </a:lnTo>
                    <a:lnTo>
                      <a:pt x="36" y="73"/>
                    </a:lnTo>
                    <a:lnTo>
                      <a:pt x="32" y="79"/>
                    </a:lnTo>
                    <a:lnTo>
                      <a:pt x="30" y="85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0" y="91"/>
                    </a:lnTo>
                    <a:lnTo>
                      <a:pt x="32" y="93"/>
                    </a:lnTo>
                    <a:lnTo>
                      <a:pt x="36" y="95"/>
                    </a:lnTo>
                    <a:lnTo>
                      <a:pt x="44" y="96"/>
                    </a:lnTo>
                    <a:lnTo>
                      <a:pt x="44" y="96"/>
                    </a:lnTo>
                    <a:lnTo>
                      <a:pt x="56" y="95"/>
                    </a:lnTo>
                    <a:lnTo>
                      <a:pt x="66" y="92"/>
                    </a:lnTo>
                    <a:lnTo>
                      <a:pt x="66" y="92"/>
                    </a:lnTo>
                    <a:lnTo>
                      <a:pt x="73" y="90"/>
                    </a:lnTo>
                    <a:lnTo>
                      <a:pt x="80" y="88"/>
                    </a:lnTo>
                    <a:lnTo>
                      <a:pt x="87" y="88"/>
                    </a:lnTo>
                    <a:lnTo>
                      <a:pt x="96" y="89"/>
                    </a:lnTo>
                    <a:lnTo>
                      <a:pt x="131" y="95"/>
                    </a:lnTo>
                    <a:lnTo>
                      <a:pt x="141" y="93"/>
                    </a:lnTo>
                    <a:lnTo>
                      <a:pt x="142" y="92"/>
                    </a:lnTo>
                    <a:lnTo>
                      <a:pt x="146" y="91"/>
                    </a:lnTo>
                    <a:lnTo>
                      <a:pt x="146" y="91"/>
                    </a:lnTo>
                    <a:lnTo>
                      <a:pt x="150" y="88"/>
                    </a:lnTo>
                    <a:lnTo>
                      <a:pt x="154" y="85"/>
                    </a:lnTo>
                    <a:lnTo>
                      <a:pt x="158" y="85"/>
                    </a:lnTo>
                    <a:lnTo>
                      <a:pt x="158" y="84"/>
                    </a:lnTo>
                    <a:lnTo>
                      <a:pt x="158" y="85"/>
                    </a:lnTo>
                    <a:lnTo>
                      <a:pt x="158" y="85"/>
                    </a:lnTo>
                    <a:lnTo>
                      <a:pt x="185" y="80"/>
                    </a:lnTo>
                    <a:lnTo>
                      <a:pt x="214" y="78"/>
                    </a:lnTo>
                    <a:lnTo>
                      <a:pt x="214" y="77"/>
                    </a:lnTo>
                    <a:lnTo>
                      <a:pt x="214" y="78"/>
                    </a:lnTo>
                    <a:lnTo>
                      <a:pt x="218" y="79"/>
                    </a:lnTo>
                    <a:lnTo>
                      <a:pt x="218" y="79"/>
                    </a:lnTo>
                    <a:lnTo>
                      <a:pt x="223" y="79"/>
                    </a:lnTo>
                    <a:lnTo>
                      <a:pt x="223" y="79"/>
                    </a:lnTo>
                    <a:lnTo>
                      <a:pt x="228" y="78"/>
                    </a:lnTo>
                    <a:lnTo>
                      <a:pt x="228" y="78"/>
                    </a:lnTo>
                    <a:lnTo>
                      <a:pt x="231" y="77"/>
                    </a:lnTo>
                    <a:lnTo>
                      <a:pt x="231" y="77"/>
                    </a:lnTo>
                    <a:lnTo>
                      <a:pt x="236" y="74"/>
                    </a:lnTo>
                    <a:lnTo>
                      <a:pt x="236" y="74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51" y="64"/>
                    </a:lnTo>
                    <a:lnTo>
                      <a:pt x="255" y="58"/>
                    </a:lnTo>
                    <a:lnTo>
                      <a:pt x="266" y="43"/>
                    </a:lnTo>
                    <a:lnTo>
                      <a:pt x="278" y="31"/>
                    </a:lnTo>
                    <a:lnTo>
                      <a:pt x="284" y="26"/>
                    </a:lnTo>
                    <a:lnTo>
                      <a:pt x="291" y="21"/>
                    </a:lnTo>
                    <a:lnTo>
                      <a:pt x="291" y="21"/>
                    </a:lnTo>
                    <a:lnTo>
                      <a:pt x="291" y="21"/>
                    </a:lnTo>
                    <a:lnTo>
                      <a:pt x="302" y="17"/>
                    </a:lnTo>
                    <a:lnTo>
                      <a:pt x="313" y="12"/>
                    </a:lnTo>
                    <a:lnTo>
                      <a:pt x="313" y="12"/>
                    </a:lnTo>
                    <a:lnTo>
                      <a:pt x="313" y="12"/>
                    </a:lnTo>
                    <a:lnTo>
                      <a:pt x="321" y="8"/>
                    </a:lnTo>
                    <a:lnTo>
                      <a:pt x="329" y="4"/>
                    </a:lnTo>
                    <a:lnTo>
                      <a:pt x="339" y="2"/>
                    </a:lnTo>
                    <a:lnTo>
                      <a:pt x="348" y="2"/>
                    </a:lnTo>
                    <a:lnTo>
                      <a:pt x="348" y="2"/>
                    </a:lnTo>
                    <a:lnTo>
                      <a:pt x="355" y="2"/>
                    </a:lnTo>
                    <a:lnTo>
                      <a:pt x="364" y="3"/>
                    </a:lnTo>
                    <a:lnTo>
                      <a:pt x="364" y="3"/>
                    </a:lnTo>
                    <a:lnTo>
                      <a:pt x="370" y="4"/>
                    </a:lnTo>
                    <a:lnTo>
                      <a:pt x="371" y="4"/>
                    </a:lnTo>
                    <a:lnTo>
                      <a:pt x="372" y="4"/>
                    </a:lnTo>
                    <a:lnTo>
                      <a:pt x="372" y="3"/>
                    </a:lnTo>
                    <a:lnTo>
                      <a:pt x="376" y="3"/>
                    </a:lnTo>
                    <a:lnTo>
                      <a:pt x="378" y="3"/>
                    </a:lnTo>
                    <a:lnTo>
                      <a:pt x="378" y="3"/>
                    </a:lnTo>
                    <a:lnTo>
                      <a:pt x="380" y="3"/>
                    </a:lnTo>
                    <a:lnTo>
                      <a:pt x="384" y="6"/>
                    </a:lnTo>
                    <a:lnTo>
                      <a:pt x="386" y="8"/>
                    </a:lnTo>
                    <a:lnTo>
                      <a:pt x="386" y="9"/>
                    </a:lnTo>
                    <a:lnTo>
                      <a:pt x="391" y="9"/>
                    </a:lnTo>
                    <a:lnTo>
                      <a:pt x="391" y="9"/>
                    </a:lnTo>
                    <a:lnTo>
                      <a:pt x="396" y="5"/>
                    </a:lnTo>
                    <a:lnTo>
                      <a:pt x="398" y="3"/>
                    </a:lnTo>
                    <a:lnTo>
                      <a:pt x="398" y="3"/>
                    </a:lnTo>
                    <a:lnTo>
                      <a:pt x="400" y="3"/>
                    </a:lnTo>
                    <a:lnTo>
                      <a:pt x="401" y="3"/>
                    </a:lnTo>
                    <a:lnTo>
                      <a:pt x="402" y="3"/>
                    </a:lnTo>
                    <a:lnTo>
                      <a:pt x="402" y="5"/>
                    </a:lnTo>
                    <a:lnTo>
                      <a:pt x="403" y="5"/>
                    </a:lnTo>
                    <a:lnTo>
                      <a:pt x="406" y="9"/>
                    </a:lnTo>
                    <a:lnTo>
                      <a:pt x="409" y="12"/>
                    </a:lnTo>
                    <a:lnTo>
                      <a:pt x="409" y="12"/>
                    </a:lnTo>
                    <a:lnTo>
                      <a:pt x="414" y="15"/>
                    </a:lnTo>
                    <a:lnTo>
                      <a:pt x="422" y="15"/>
                    </a:lnTo>
                    <a:lnTo>
                      <a:pt x="435" y="16"/>
                    </a:lnTo>
                    <a:lnTo>
                      <a:pt x="453" y="16"/>
                    </a:lnTo>
                    <a:lnTo>
                      <a:pt x="456" y="24"/>
                    </a:lnTo>
                    <a:lnTo>
                      <a:pt x="458" y="36"/>
                    </a:lnTo>
                    <a:lnTo>
                      <a:pt x="458" y="45"/>
                    </a:lnTo>
                    <a:lnTo>
                      <a:pt x="457" y="46"/>
                    </a:lnTo>
                    <a:lnTo>
                      <a:pt x="457" y="46"/>
                    </a:lnTo>
                    <a:lnTo>
                      <a:pt x="452" y="49"/>
                    </a:lnTo>
                    <a:lnTo>
                      <a:pt x="447" y="52"/>
                    </a:lnTo>
                    <a:lnTo>
                      <a:pt x="437" y="57"/>
                    </a:lnTo>
                    <a:lnTo>
                      <a:pt x="437" y="57"/>
                    </a:lnTo>
                    <a:lnTo>
                      <a:pt x="437" y="5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Freeform 362"/>
              <p:cNvSpPr>
                <a:spLocks/>
              </p:cNvSpPr>
              <p:nvPr/>
            </p:nvSpPr>
            <p:spPr bwMode="auto">
              <a:xfrm>
                <a:off x="3922713" y="2573338"/>
                <a:ext cx="825500" cy="1373188"/>
              </a:xfrm>
              <a:custGeom>
                <a:avLst/>
                <a:gdLst>
                  <a:gd name="T0" fmla="*/ 309 w 520"/>
                  <a:gd name="T1" fmla="*/ 831 h 865"/>
                  <a:gd name="T2" fmla="*/ 177 w 520"/>
                  <a:gd name="T3" fmla="*/ 819 h 865"/>
                  <a:gd name="T4" fmla="*/ 31 w 520"/>
                  <a:gd name="T5" fmla="*/ 863 h 865"/>
                  <a:gd name="T6" fmla="*/ 115 w 520"/>
                  <a:gd name="T7" fmla="*/ 773 h 865"/>
                  <a:gd name="T8" fmla="*/ 205 w 520"/>
                  <a:gd name="T9" fmla="*/ 736 h 865"/>
                  <a:gd name="T10" fmla="*/ 122 w 520"/>
                  <a:gd name="T11" fmla="*/ 697 h 865"/>
                  <a:gd name="T12" fmla="*/ 79 w 520"/>
                  <a:gd name="T13" fmla="*/ 665 h 865"/>
                  <a:gd name="T14" fmla="*/ 122 w 520"/>
                  <a:gd name="T15" fmla="*/ 587 h 865"/>
                  <a:gd name="T16" fmla="*/ 191 w 520"/>
                  <a:gd name="T17" fmla="*/ 552 h 865"/>
                  <a:gd name="T18" fmla="*/ 242 w 520"/>
                  <a:gd name="T19" fmla="*/ 527 h 865"/>
                  <a:gd name="T20" fmla="*/ 240 w 520"/>
                  <a:gd name="T21" fmla="*/ 469 h 865"/>
                  <a:gd name="T22" fmla="*/ 233 w 520"/>
                  <a:gd name="T23" fmla="*/ 386 h 865"/>
                  <a:gd name="T24" fmla="*/ 149 w 520"/>
                  <a:gd name="T25" fmla="*/ 397 h 865"/>
                  <a:gd name="T26" fmla="*/ 176 w 520"/>
                  <a:gd name="T27" fmla="*/ 279 h 865"/>
                  <a:gd name="T28" fmla="*/ 158 w 520"/>
                  <a:gd name="T29" fmla="*/ 271 h 865"/>
                  <a:gd name="T30" fmla="*/ 118 w 520"/>
                  <a:gd name="T31" fmla="*/ 311 h 865"/>
                  <a:gd name="T32" fmla="*/ 180 w 520"/>
                  <a:gd name="T33" fmla="*/ 189 h 865"/>
                  <a:gd name="T34" fmla="*/ 123 w 520"/>
                  <a:gd name="T35" fmla="*/ 207 h 865"/>
                  <a:gd name="T36" fmla="*/ 145 w 520"/>
                  <a:gd name="T37" fmla="*/ 163 h 865"/>
                  <a:gd name="T38" fmla="*/ 155 w 520"/>
                  <a:gd name="T39" fmla="*/ 109 h 865"/>
                  <a:gd name="T40" fmla="*/ 197 w 520"/>
                  <a:gd name="T41" fmla="*/ 59 h 865"/>
                  <a:gd name="T42" fmla="*/ 245 w 520"/>
                  <a:gd name="T43" fmla="*/ 13 h 865"/>
                  <a:gd name="T44" fmla="*/ 316 w 520"/>
                  <a:gd name="T45" fmla="*/ 47 h 865"/>
                  <a:gd name="T46" fmla="*/ 253 w 520"/>
                  <a:gd name="T47" fmla="*/ 114 h 865"/>
                  <a:gd name="T48" fmla="*/ 375 w 520"/>
                  <a:gd name="T49" fmla="*/ 152 h 865"/>
                  <a:gd name="T50" fmla="*/ 248 w 520"/>
                  <a:gd name="T51" fmla="*/ 275 h 865"/>
                  <a:gd name="T52" fmla="*/ 369 w 520"/>
                  <a:gd name="T53" fmla="*/ 444 h 865"/>
                  <a:gd name="T54" fmla="*/ 421 w 520"/>
                  <a:gd name="T55" fmla="*/ 623 h 865"/>
                  <a:gd name="T56" fmla="*/ 471 w 520"/>
                  <a:gd name="T57" fmla="*/ 733 h 865"/>
                  <a:gd name="T58" fmla="*/ 456 w 520"/>
                  <a:gd name="T59" fmla="*/ 761 h 865"/>
                  <a:gd name="T60" fmla="*/ 471 w 520"/>
                  <a:gd name="T61" fmla="*/ 792 h 865"/>
                  <a:gd name="T62" fmla="*/ 433 w 520"/>
                  <a:gd name="T63" fmla="*/ 784 h 865"/>
                  <a:gd name="T64" fmla="*/ 459 w 520"/>
                  <a:gd name="T65" fmla="*/ 746 h 865"/>
                  <a:gd name="T66" fmla="*/ 501 w 520"/>
                  <a:gd name="T67" fmla="*/ 640 h 865"/>
                  <a:gd name="T68" fmla="*/ 419 w 520"/>
                  <a:gd name="T69" fmla="*/ 554 h 865"/>
                  <a:gd name="T70" fmla="*/ 359 w 520"/>
                  <a:gd name="T71" fmla="*/ 342 h 865"/>
                  <a:gd name="T72" fmla="*/ 286 w 520"/>
                  <a:gd name="T73" fmla="*/ 274 h 865"/>
                  <a:gd name="T74" fmla="*/ 374 w 520"/>
                  <a:gd name="T75" fmla="*/ 128 h 865"/>
                  <a:gd name="T76" fmla="*/ 253 w 520"/>
                  <a:gd name="T77" fmla="*/ 106 h 865"/>
                  <a:gd name="T78" fmla="*/ 331 w 520"/>
                  <a:gd name="T79" fmla="*/ 23 h 865"/>
                  <a:gd name="T80" fmla="*/ 236 w 520"/>
                  <a:gd name="T81" fmla="*/ 4 h 865"/>
                  <a:gd name="T82" fmla="*/ 201 w 520"/>
                  <a:gd name="T83" fmla="*/ 66 h 865"/>
                  <a:gd name="T84" fmla="*/ 154 w 520"/>
                  <a:gd name="T85" fmla="*/ 109 h 865"/>
                  <a:gd name="T86" fmla="*/ 148 w 520"/>
                  <a:gd name="T87" fmla="*/ 151 h 865"/>
                  <a:gd name="T88" fmla="*/ 111 w 520"/>
                  <a:gd name="T89" fmla="*/ 197 h 865"/>
                  <a:gd name="T90" fmla="*/ 155 w 520"/>
                  <a:gd name="T91" fmla="*/ 202 h 865"/>
                  <a:gd name="T92" fmla="*/ 121 w 520"/>
                  <a:gd name="T93" fmla="*/ 294 h 865"/>
                  <a:gd name="T94" fmla="*/ 155 w 520"/>
                  <a:gd name="T95" fmla="*/ 257 h 865"/>
                  <a:gd name="T96" fmla="*/ 182 w 520"/>
                  <a:gd name="T97" fmla="*/ 257 h 865"/>
                  <a:gd name="T98" fmla="*/ 167 w 520"/>
                  <a:gd name="T99" fmla="*/ 330 h 865"/>
                  <a:gd name="T100" fmla="*/ 186 w 520"/>
                  <a:gd name="T101" fmla="*/ 399 h 865"/>
                  <a:gd name="T102" fmla="*/ 235 w 520"/>
                  <a:gd name="T103" fmla="*/ 405 h 865"/>
                  <a:gd name="T104" fmla="*/ 255 w 520"/>
                  <a:gd name="T105" fmla="*/ 469 h 865"/>
                  <a:gd name="T106" fmla="*/ 227 w 520"/>
                  <a:gd name="T107" fmla="*/ 554 h 865"/>
                  <a:gd name="T108" fmla="*/ 160 w 520"/>
                  <a:gd name="T109" fmla="*/ 530 h 865"/>
                  <a:gd name="T110" fmla="*/ 160 w 520"/>
                  <a:gd name="T111" fmla="*/ 593 h 865"/>
                  <a:gd name="T112" fmla="*/ 67 w 520"/>
                  <a:gd name="T113" fmla="*/ 689 h 865"/>
                  <a:gd name="T114" fmla="*/ 128 w 520"/>
                  <a:gd name="T115" fmla="*/ 717 h 865"/>
                  <a:gd name="T116" fmla="*/ 211 w 520"/>
                  <a:gd name="T117" fmla="*/ 745 h 865"/>
                  <a:gd name="T118" fmla="*/ 3 w 520"/>
                  <a:gd name="T119" fmla="*/ 841 h 865"/>
                  <a:gd name="T120" fmla="*/ 71 w 520"/>
                  <a:gd name="T121" fmla="*/ 836 h 865"/>
                  <a:gd name="T122" fmla="*/ 254 w 520"/>
                  <a:gd name="T123" fmla="*/ 845 h 865"/>
                  <a:gd name="T124" fmla="*/ 379 w 520"/>
                  <a:gd name="T125" fmla="*/ 840 h 8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20" h="865">
                    <a:moveTo>
                      <a:pt x="486" y="796"/>
                    </a:moveTo>
                    <a:lnTo>
                      <a:pt x="486" y="796"/>
                    </a:lnTo>
                    <a:lnTo>
                      <a:pt x="486" y="801"/>
                    </a:lnTo>
                    <a:lnTo>
                      <a:pt x="484" y="803"/>
                    </a:lnTo>
                    <a:lnTo>
                      <a:pt x="480" y="810"/>
                    </a:lnTo>
                    <a:lnTo>
                      <a:pt x="476" y="815"/>
                    </a:lnTo>
                    <a:lnTo>
                      <a:pt x="474" y="816"/>
                    </a:lnTo>
                    <a:lnTo>
                      <a:pt x="463" y="821"/>
                    </a:lnTo>
                    <a:lnTo>
                      <a:pt x="456" y="826"/>
                    </a:lnTo>
                    <a:lnTo>
                      <a:pt x="451" y="828"/>
                    </a:lnTo>
                    <a:lnTo>
                      <a:pt x="450" y="831"/>
                    </a:lnTo>
                    <a:lnTo>
                      <a:pt x="446" y="833"/>
                    </a:lnTo>
                    <a:lnTo>
                      <a:pt x="444" y="833"/>
                    </a:lnTo>
                    <a:lnTo>
                      <a:pt x="440" y="834"/>
                    </a:lnTo>
                    <a:lnTo>
                      <a:pt x="424" y="838"/>
                    </a:lnTo>
                    <a:lnTo>
                      <a:pt x="415" y="839"/>
                    </a:lnTo>
                    <a:lnTo>
                      <a:pt x="412" y="840"/>
                    </a:lnTo>
                    <a:lnTo>
                      <a:pt x="412" y="840"/>
                    </a:lnTo>
                    <a:lnTo>
                      <a:pt x="410" y="841"/>
                    </a:lnTo>
                    <a:lnTo>
                      <a:pt x="410" y="841"/>
                    </a:lnTo>
                    <a:lnTo>
                      <a:pt x="407" y="846"/>
                    </a:lnTo>
                    <a:lnTo>
                      <a:pt x="403" y="848"/>
                    </a:lnTo>
                    <a:lnTo>
                      <a:pt x="401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97" y="850"/>
                    </a:lnTo>
                    <a:lnTo>
                      <a:pt x="385" y="842"/>
                    </a:lnTo>
                    <a:lnTo>
                      <a:pt x="379" y="839"/>
                    </a:lnTo>
                    <a:lnTo>
                      <a:pt x="379" y="839"/>
                    </a:lnTo>
                    <a:lnTo>
                      <a:pt x="376" y="838"/>
                    </a:lnTo>
                    <a:lnTo>
                      <a:pt x="369" y="838"/>
                    </a:lnTo>
                    <a:lnTo>
                      <a:pt x="369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58" y="838"/>
                    </a:lnTo>
                    <a:lnTo>
                      <a:pt x="337" y="835"/>
                    </a:lnTo>
                    <a:lnTo>
                      <a:pt x="327" y="833"/>
                    </a:lnTo>
                    <a:lnTo>
                      <a:pt x="321" y="833"/>
                    </a:lnTo>
                    <a:lnTo>
                      <a:pt x="313" y="833"/>
                    </a:lnTo>
                    <a:lnTo>
                      <a:pt x="309" y="831"/>
                    </a:lnTo>
                    <a:lnTo>
                      <a:pt x="309" y="831"/>
                    </a:lnTo>
                    <a:lnTo>
                      <a:pt x="307" y="829"/>
                    </a:lnTo>
                    <a:lnTo>
                      <a:pt x="297" y="822"/>
                    </a:lnTo>
                    <a:lnTo>
                      <a:pt x="296" y="820"/>
                    </a:lnTo>
                    <a:lnTo>
                      <a:pt x="296" y="820"/>
                    </a:lnTo>
                    <a:lnTo>
                      <a:pt x="295" y="820"/>
                    </a:lnTo>
                    <a:lnTo>
                      <a:pt x="294" y="820"/>
                    </a:lnTo>
                    <a:lnTo>
                      <a:pt x="294" y="821"/>
                    </a:lnTo>
                    <a:lnTo>
                      <a:pt x="294" y="821"/>
                    </a:lnTo>
                    <a:lnTo>
                      <a:pt x="295" y="825"/>
                    </a:lnTo>
                    <a:lnTo>
                      <a:pt x="295" y="825"/>
                    </a:lnTo>
                    <a:lnTo>
                      <a:pt x="297" y="827"/>
                    </a:lnTo>
                    <a:lnTo>
                      <a:pt x="297" y="829"/>
                    </a:lnTo>
                    <a:lnTo>
                      <a:pt x="296" y="829"/>
                    </a:lnTo>
                    <a:lnTo>
                      <a:pt x="294" y="831"/>
                    </a:lnTo>
                    <a:lnTo>
                      <a:pt x="291" y="831"/>
                    </a:lnTo>
                    <a:lnTo>
                      <a:pt x="271" y="829"/>
                    </a:lnTo>
                    <a:lnTo>
                      <a:pt x="258" y="829"/>
                    </a:lnTo>
                    <a:lnTo>
                      <a:pt x="255" y="831"/>
                    </a:lnTo>
                    <a:lnTo>
                      <a:pt x="255" y="831"/>
                    </a:lnTo>
                    <a:lnTo>
                      <a:pt x="255" y="832"/>
                    </a:lnTo>
                    <a:lnTo>
                      <a:pt x="254" y="834"/>
                    </a:lnTo>
                    <a:lnTo>
                      <a:pt x="254" y="834"/>
                    </a:lnTo>
                    <a:lnTo>
                      <a:pt x="255" y="838"/>
                    </a:lnTo>
                    <a:lnTo>
                      <a:pt x="255" y="841"/>
                    </a:lnTo>
                    <a:lnTo>
                      <a:pt x="254" y="844"/>
                    </a:lnTo>
                    <a:lnTo>
                      <a:pt x="253" y="844"/>
                    </a:lnTo>
                    <a:lnTo>
                      <a:pt x="246" y="841"/>
                    </a:lnTo>
                    <a:lnTo>
                      <a:pt x="238" y="838"/>
                    </a:lnTo>
                    <a:lnTo>
                      <a:pt x="230" y="833"/>
                    </a:lnTo>
                    <a:lnTo>
                      <a:pt x="227" y="833"/>
                    </a:lnTo>
                    <a:lnTo>
                      <a:pt x="227" y="833"/>
                    </a:lnTo>
                    <a:lnTo>
                      <a:pt x="224" y="839"/>
                    </a:lnTo>
                    <a:lnTo>
                      <a:pt x="224" y="841"/>
                    </a:lnTo>
                    <a:lnTo>
                      <a:pt x="224" y="841"/>
                    </a:lnTo>
                    <a:lnTo>
                      <a:pt x="223" y="840"/>
                    </a:lnTo>
                    <a:lnTo>
                      <a:pt x="205" y="822"/>
                    </a:lnTo>
                    <a:lnTo>
                      <a:pt x="202" y="821"/>
                    </a:lnTo>
                    <a:lnTo>
                      <a:pt x="198" y="819"/>
                    </a:lnTo>
                    <a:lnTo>
                      <a:pt x="198" y="819"/>
                    </a:lnTo>
                    <a:lnTo>
                      <a:pt x="177" y="819"/>
                    </a:lnTo>
                    <a:lnTo>
                      <a:pt x="165" y="820"/>
                    </a:lnTo>
                    <a:lnTo>
                      <a:pt x="161" y="821"/>
                    </a:lnTo>
                    <a:lnTo>
                      <a:pt x="161" y="821"/>
                    </a:lnTo>
                    <a:lnTo>
                      <a:pt x="158" y="822"/>
                    </a:lnTo>
                    <a:lnTo>
                      <a:pt x="158" y="822"/>
                    </a:lnTo>
                    <a:lnTo>
                      <a:pt x="155" y="828"/>
                    </a:lnTo>
                    <a:lnTo>
                      <a:pt x="151" y="836"/>
                    </a:lnTo>
                    <a:lnTo>
                      <a:pt x="148" y="846"/>
                    </a:lnTo>
                    <a:lnTo>
                      <a:pt x="146" y="848"/>
                    </a:lnTo>
                    <a:lnTo>
                      <a:pt x="146" y="848"/>
                    </a:lnTo>
                    <a:lnTo>
                      <a:pt x="143" y="853"/>
                    </a:lnTo>
                    <a:lnTo>
                      <a:pt x="139" y="858"/>
                    </a:lnTo>
                    <a:lnTo>
                      <a:pt x="135" y="860"/>
                    </a:lnTo>
                    <a:lnTo>
                      <a:pt x="133" y="860"/>
                    </a:lnTo>
                    <a:lnTo>
                      <a:pt x="130" y="859"/>
                    </a:lnTo>
                    <a:lnTo>
                      <a:pt x="127" y="857"/>
                    </a:lnTo>
                    <a:lnTo>
                      <a:pt x="121" y="850"/>
                    </a:lnTo>
                    <a:lnTo>
                      <a:pt x="114" y="842"/>
                    </a:lnTo>
                    <a:lnTo>
                      <a:pt x="109" y="839"/>
                    </a:lnTo>
                    <a:lnTo>
                      <a:pt x="105" y="839"/>
                    </a:lnTo>
                    <a:lnTo>
                      <a:pt x="105" y="839"/>
                    </a:lnTo>
                    <a:lnTo>
                      <a:pt x="84" y="836"/>
                    </a:lnTo>
                    <a:lnTo>
                      <a:pt x="74" y="835"/>
                    </a:lnTo>
                    <a:lnTo>
                      <a:pt x="71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9" y="835"/>
                    </a:lnTo>
                    <a:lnTo>
                      <a:pt x="65" y="840"/>
                    </a:lnTo>
                    <a:lnTo>
                      <a:pt x="61" y="844"/>
                    </a:lnTo>
                    <a:lnTo>
                      <a:pt x="53" y="847"/>
                    </a:lnTo>
                    <a:lnTo>
                      <a:pt x="53" y="847"/>
                    </a:lnTo>
                    <a:lnTo>
                      <a:pt x="49" y="848"/>
                    </a:lnTo>
                    <a:lnTo>
                      <a:pt x="46" y="851"/>
                    </a:lnTo>
                    <a:lnTo>
                      <a:pt x="43" y="853"/>
                    </a:lnTo>
                    <a:lnTo>
                      <a:pt x="40" y="858"/>
                    </a:lnTo>
                    <a:lnTo>
                      <a:pt x="41" y="859"/>
                    </a:lnTo>
                    <a:lnTo>
                      <a:pt x="40" y="858"/>
                    </a:lnTo>
                    <a:lnTo>
                      <a:pt x="38" y="863"/>
                    </a:lnTo>
                    <a:lnTo>
                      <a:pt x="36" y="864"/>
                    </a:lnTo>
                    <a:lnTo>
                      <a:pt x="34" y="864"/>
                    </a:lnTo>
                    <a:lnTo>
                      <a:pt x="31" y="863"/>
                    </a:lnTo>
                    <a:lnTo>
                      <a:pt x="29" y="858"/>
                    </a:lnTo>
                    <a:lnTo>
                      <a:pt x="28" y="853"/>
                    </a:lnTo>
                    <a:lnTo>
                      <a:pt x="27" y="851"/>
                    </a:lnTo>
                    <a:lnTo>
                      <a:pt x="27" y="851"/>
                    </a:lnTo>
                    <a:lnTo>
                      <a:pt x="24" y="848"/>
                    </a:lnTo>
                    <a:lnTo>
                      <a:pt x="24" y="848"/>
                    </a:lnTo>
                    <a:lnTo>
                      <a:pt x="21" y="848"/>
                    </a:lnTo>
                    <a:lnTo>
                      <a:pt x="21" y="848"/>
                    </a:lnTo>
                    <a:lnTo>
                      <a:pt x="18" y="850"/>
                    </a:lnTo>
                    <a:lnTo>
                      <a:pt x="12" y="851"/>
                    </a:lnTo>
                    <a:lnTo>
                      <a:pt x="7" y="853"/>
                    </a:lnTo>
                    <a:lnTo>
                      <a:pt x="5" y="853"/>
                    </a:lnTo>
                    <a:lnTo>
                      <a:pt x="4" y="850"/>
                    </a:lnTo>
                    <a:lnTo>
                      <a:pt x="4" y="850"/>
                    </a:lnTo>
                    <a:lnTo>
                      <a:pt x="3" y="846"/>
                    </a:lnTo>
                    <a:lnTo>
                      <a:pt x="2" y="845"/>
                    </a:lnTo>
                    <a:lnTo>
                      <a:pt x="2" y="844"/>
                    </a:lnTo>
                    <a:lnTo>
                      <a:pt x="3" y="842"/>
                    </a:lnTo>
                    <a:lnTo>
                      <a:pt x="5" y="842"/>
                    </a:lnTo>
                    <a:lnTo>
                      <a:pt x="5" y="842"/>
                    </a:lnTo>
                    <a:lnTo>
                      <a:pt x="16" y="841"/>
                    </a:lnTo>
                    <a:lnTo>
                      <a:pt x="22" y="840"/>
                    </a:lnTo>
                    <a:lnTo>
                      <a:pt x="29" y="835"/>
                    </a:lnTo>
                    <a:lnTo>
                      <a:pt x="46" y="826"/>
                    </a:lnTo>
                    <a:lnTo>
                      <a:pt x="53" y="821"/>
                    </a:lnTo>
                    <a:lnTo>
                      <a:pt x="58" y="816"/>
                    </a:lnTo>
                    <a:lnTo>
                      <a:pt x="62" y="813"/>
                    </a:lnTo>
                    <a:lnTo>
                      <a:pt x="75" y="804"/>
                    </a:lnTo>
                    <a:lnTo>
                      <a:pt x="85" y="798"/>
                    </a:lnTo>
                    <a:lnTo>
                      <a:pt x="92" y="792"/>
                    </a:lnTo>
                    <a:lnTo>
                      <a:pt x="95" y="790"/>
                    </a:lnTo>
                    <a:lnTo>
                      <a:pt x="95" y="790"/>
                    </a:lnTo>
                    <a:lnTo>
                      <a:pt x="96" y="788"/>
                    </a:lnTo>
                    <a:lnTo>
                      <a:pt x="96" y="788"/>
                    </a:lnTo>
                    <a:lnTo>
                      <a:pt x="97" y="783"/>
                    </a:lnTo>
                    <a:lnTo>
                      <a:pt x="100" y="774"/>
                    </a:lnTo>
                    <a:lnTo>
                      <a:pt x="102" y="774"/>
                    </a:lnTo>
                    <a:lnTo>
                      <a:pt x="109" y="776"/>
                    </a:lnTo>
                    <a:lnTo>
                      <a:pt x="114" y="774"/>
                    </a:lnTo>
                    <a:lnTo>
                      <a:pt x="114" y="774"/>
                    </a:lnTo>
                    <a:lnTo>
                      <a:pt x="115" y="773"/>
                    </a:lnTo>
                    <a:lnTo>
                      <a:pt x="115" y="773"/>
                    </a:lnTo>
                    <a:lnTo>
                      <a:pt x="117" y="771"/>
                    </a:lnTo>
                    <a:lnTo>
                      <a:pt x="117" y="771"/>
                    </a:lnTo>
                    <a:lnTo>
                      <a:pt x="122" y="761"/>
                    </a:lnTo>
                    <a:lnTo>
                      <a:pt x="128" y="755"/>
                    </a:lnTo>
                    <a:lnTo>
                      <a:pt x="129" y="754"/>
                    </a:lnTo>
                    <a:lnTo>
                      <a:pt x="135" y="755"/>
                    </a:lnTo>
                    <a:lnTo>
                      <a:pt x="146" y="758"/>
                    </a:lnTo>
                    <a:lnTo>
                      <a:pt x="170" y="764"/>
                    </a:lnTo>
                    <a:lnTo>
                      <a:pt x="180" y="769"/>
                    </a:lnTo>
                    <a:lnTo>
                      <a:pt x="188" y="771"/>
                    </a:lnTo>
                    <a:lnTo>
                      <a:pt x="190" y="772"/>
                    </a:lnTo>
                    <a:lnTo>
                      <a:pt x="190" y="772"/>
                    </a:lnTo>
                    <a:lnTo>
                      <a:pt x="193" y="772"/>
                    </a:lnTo>
                    <a:lnTo>
                      <a:pt x="193" y="772"/>
                    </a:lnTo>
                    <a:lnTo>
                      <a:pt x="197" y="770"/>
                    </a:lnTo>
                    <a:lnTo>
                      <a:pt x="199" y="769"/>
                    </a:lnTo>
                    <a:lnTo>
                      <a:pt x="199" y="769"/>
                    </a:lnTo>
                    <a:lnTo>
                      <a:pt x="203" y="764"/>
                    </a:lnTo>
                    <a:lnTo>
                      <a:pt x="204" y="760"/>
                    </a:lnTo>
                    <a:lnTo>
                      <a:pt x="204" y="760"/>
                    </a:lnTo>
                    <a:lnTo>
                      <a:pt x="207" y="754"/>
                    </a:lnTo>
                    <a:lnTo>
                      <a:pt x="210" y="748"/>
                    </a:lnTo>
                    <a:lnTo>
                      <a:pt x="213" y="746"/>
                    </a:lnTo>
                    <a:lnTo>
                      <a:pt x="215" y="746"/>
                    </a:lnTo>
                    <a:lnTo>
                      <a:pt x="215" y="746"/>
                    </a:lnTo>
                    <a:lnTo>
                      <a:pt x="221" y="742"/>
                    </a:lnTo>
                    <a:lnTo>
                      <a:pt x="226" y="740"/>
                    </a:lnTo>
                    <a:lnTo>
                      <a:pt x="226" y="740"/>
                    </a:lnTo>
                    <a:lnTo>
                      <a:pt x="230" y="735"/>
                    </a:lnTo>
                    <a:lnTo>
                      <a:pt x="240" y="727"/>
                    </a:lnTo>
                    <a:lnTo>
                      <a:pt x="246" y="721"/>
                    </a:lnTo>
                    <a:lnTo>
                      <a:pt x="246" y="720"/>
                    </a:lnTo>
                    <a:lnTo>
                      <a:pt x="246" y="718"/>
                    </a:lnTo>
                    <a:lnTo>
                      <a:pt x="235" y="728"/>
                    </a:lnTo>
                    <a:lnTo>
                      <a:pt x="228" y="733"/>
                    </a:lnTo>
                    <a:lnTo>
                      <a:pt x="226" y="734"/>
                    </a:lnTo>
                    <a:lnTo>
                      <a:pt x="223" y="735"/>
                    </a:lnTo>
                    <a:lnTo>
                      <a:pt x="211" y="735"/>
                    </a:lnTo>
                    <a:lnTo>
                      <a:pt x="207" y="736"/>
                    </a:lnTo>
                    <a:lnTo>
                      <a:pt x="205" y="736"/>
                    </a:lnTo>
                    <a:lnTo>
                      <a:pt x="203" y="738"/>
                    </a:lnTo>
                    <a:lnTo>
                      <a:pt x="203" y="738"/>
                    </a:lnTo>
                    <a:lnTo>
                      <a:pt x="201" y="740"/>
                    </a:lnTo>
                    <a:lnTo>
                      <a:pt x="201" y="740"/>
                    </a:lnTo>
                    <a:lnTo>
                      <a:pt x="196" y="746"/>
                    </a:lnTo>
                    <a:lnTo>
                      <a:pt x="193" y="748"/>
                    </a:lnTo>
                    <a:lnTo>
                      <a:pt x="184" y="748"/>
                    </a:lnTo>
                    <a:lnTo>
                      <a:pt x="179" y="746"/>
                    </a:lnTo>
                    <a:lnTo>
                      <a:pt x="170" y="740"/>
                    </a:lnTo>
                    <a:lnTo>
                      <a:pt x="165" y="734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9" y="728"/>
                    </a:lnTo>
                    <a:lnTo>
                      <a:pt x="154" y="722"/>
                    </a:lnTo>
                    <a:lnTo>
                      <a:pt x="151" y="720"/>
                    </a:lnTo>
                    <a:lnTo>
                      <a:pt x="151" y="720"/>
                    </a:lnTo>
                    <a:lnTo>
                      <a:pt x="148" y="720"/>
                    </a:lnTo>
                    <a:lnTo>
                      <a:pt x="148" y="720"/>
                    </a:lnTo>
                    <a:lnTo>
                      <a:pt x="137" y="721"/>
                    </a:lnTo>
                    <a:lnTo>
                      <a:pt x="129" y="721"/>
                    </a:lnTo>
                    <a:lnTo>
                      <a:pt x="128" y="721"/>
                    </a:lnTo>
                    <a:lnTo>
                      <a:pt x="128" y="720"/>
                    </a:lnTo>
                    <a:lnTo>
                      <a:pt x="128" y="718"/>
                    </a:lnTo>
                    <a:lnTo>
                      <a:pt x="134" y="717"/>
                    </a:lnTo>
                    <a:lnTo>
                      <a:pt x="139" y="716"/>
                    </a:lnTo>
                    <a:lnTo>
                      <a:pt x="141" y="715"/>
                    </a:lnTo>
                    <a:lnTo>
                      <a:pt x="141" y="715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41" y="712"/>
                    </a:lnTo>
                    <a:lnTo>
                      <a:pt x="139" y="710"/>
                    </a:lnTo>
                    <a:lnTo>
                      <a:pt x="136" y="709"/>
                    </a:lnTo>
                    <a:lnTo>
                      <a:pt x="131" y="708"/>
                    </a:lnTo>
                    <a:lnTo>
                      <a:pt x="131" y="708"/>
                    </a:lnTo>
                    <a:lnTo>
                      <a:pt x="129" y="707"/>
                    </a:lnTo>
                    <a:lnTo>
                      <a:pt x="127" y="705"/>
                    </a:lnTo>
                    <a:lnTo>
                      <a:pt x="124" y="703"/>
                    </a:lnTo>
                    <a:lnTo>
                      <a:pt x="122" y="699"/>
                    </a:lnTo>
                    <a:lnTo>
                      <a:pt x="122" y="699"/>
                    </a:lnTo>
                    <a:lnTo>
                      <a:pt x="122" y="697"/>
                    </a:lnTo>
                    <a:lnTo>
                      <a:pt x="121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8" y="697"/>
                    </a:lnTo>
                    <a:lnTo>
                      <a:pt x="112" y="697"/>
                    </a:lnTo>
                    <a:lnTo>
                      <a:pt x="106" y="698"/>
                    </a:lnTo>
                    <a:lnTo>
                      <a:pt x="98" y="702"/>
                    </a:lnTo>
                    <a:lnTo>
                      <a:pt x="98" y="702"/>
                    </a:lnTo>
                    <a:lnTo>
                      <a:pt x="92" y="705"/>
                    </a:lnTo>
                    <a:lnTo>
                      <a:pt x="89" y="707"/>
                    </a:lnTo>
                    <a:lnTo>
                      <a:pt x="89" y="707"/>
                    </a:lnTo>
                    <a:lnTo>
                      <a:pt x="86" y="707"/>
                    </a:lnTo>
                    <a:lnTo>
                      <a:pt x="84" y="704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7"/>
                    </a:lnTo>
                    <a:lnTo>
                      <a:pt x="77" y="696"/>
                    </a:lnTo>
                    <a:lnTo>
                      <a:pt x="77" y="695"/>
                    </a:lnTo>
                    <a:lnTo>
                      <a:pt x="74" y="693"/>
                    </a:lnTo>
                    <a:lnTo>
                      <a:pt x="74" y="693"/>
                    </a:lnTo>
                    <a:lnTo>
                      <a:pt x="72" y="692"/>
                    </a:lnTo>
                    <a:lnTo>
                      <a:pt x="68" y="692"/>
                    </a:lnTo>
                    <a:lnTo>
                      <a:pt x="68" y="691"/>
                    </a:lnTo>
                    <a:lnTo>
                      <a:pt x="68" y="690"/>
                    </a:lnTo>
                    <a:lnTo>
                      <a:pt x="68" y="689"/>
                    </a:lnTo>
                    <a:lnTo>
                      <a:pt x="73" y="686"/>
                    </a:lnTo>
                    <a:lnTo>
                      <a:pt x="77" y="685"/>
                    </a:lnTo>
                    <a:lnTo>
                      <a:pt x="77" y="685"/>
                    </a:lnTo>
                    <a:lnTo>
                      <a:pt x="78" y="683"/>
                    </a:lnTo>
                    <a:lnTo>
                      <a:pt x="78" y="683"/>
                    </a:lnTo>
                    <a:lnTo>
                      <a:pt x="78" y="680"/>
                    </a:lnTo>
                    <a:lnTo>
                      <a:pt x="78" y="680"/>
                    </a:lnTo>
                    <a:lnTo>
                      <a:pt x="77" y="678"/>
                    </a:lnTo>
                    <a:lnTo>
                      <a:pt x="77" y="678"/>
                    </a:lnTo>
                    <a:lnTo>
                      <a:pt x="74" y="677"/>
                    </a:lnTo>
                    <a:lnTo>
                      <a:pt x="71" y="674"/>
                    </a:lnTo>
                    <a:lnTo>
                      <a:pt x="69" y="673"/>
                    </a:lnTo>
                    <a:lnTo>
                      <a:pt x="69" y="672"/>
                    </a:lnTo>
                    <a:lnTo>
                      <a:pt x="72" y="670"/>
                    </a:lnTo>
                    <a:lnTo>
                      <a:pt x="77" y="667"/>
                    </a:lnTo>
                    <a:lnTo>
                      <a:pt x="79" y="665"/>
                    </a:lnTo>
                    <a:lnTo>
                      <a:pt x="80" y="665"/>
                    </a:lnTo>
                    <a:lnTo>
                      <a:pt x="81" y="664"/>
                    </a:lnTo>
                    <a:lnTo>
                      <a:pt x="85" y="664"/>
                    </a:lnTo>
                    <a:lnTo>
                      <a:pt x="89" y="664"/>
                    </a:lnTo>
                    <a:lnTo>
                      <a:pt x="91" y="666"/>
                    </a:lnTo>
                    <a:lnTo>
                      <a:pt x="91" y="666"/>
                    </a:lnTo>
                    <a:lnTo>
                      <a:pt x="93" y="667"/>
                    </a:lnTo>
                    <a:lnTo>
                      <a:pt x="93" y="667"/>
                    </a:lnTo>
                    <a:lnTo>
                      <a:pt x="95" y="666"/>
                    </a:lnTo>
                    <a:lnTo>
                      <a:pt x="102" y="664"/>
                    </a:lnTo>
                    <a:lnTo>
                      <a:pt x="110" y="660"/>
                    </a:lnTo>
                    <a:lnTo>
                      <a:pt x="118" y="658"/>
                    </a:lnTo>
                    <a:lnTo>
                      <a:pt x="127" y="654"/>
                    </a:lnTo>
                    <a:lnTo>
                      <a:pt x="137" y="651"/>
                    </a:lnTo>
                    <a:lnTo>
                      <a:pt x="146" y="646"/>
                    </a:lnTo>
                    <a:lnTo>
                      <a:pt x="152" y="640"/>
                    </a:lnTo>
                    <a:lnTo>
                      <a:pt x="154" y="639"/>
                    </a:lnTo>
                    <a:lnTo>
                      <a:pt x="154" y="639"/>
                    </a:lnTo>
                    <a:lnTo>
                      <a:pt x="155" y="634"/>
                    </a:lnTo>
                    <a:lnTo>
                      <a:pt x="158" y="625"/>
                    </a:lnTo>
                    <a:lnTo>
                      <a:pt x="159" y="612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59" y="606"/>
                    </a:lnTo>
                    <a:lnTo>
                      <a:pt x="161" y="598"/>
                    </a:lnTo>
                    <a:lnTo>
                      <a:pt x="161" y="593"/>
                    </a:lnTo>
                    <a:lnTo>
                      <a:pt x="161" y="593"/>
                    </a:lnTo>
                    <a:lnTo>
                      <a:pt x="161" y="589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57" y="584"/>
                    </a:lnTo>
                    <a:lnTo>
                      <a:pt x="153" y="584"/>
                    </a:lnTo>
                    <a:lnTo>
                      <a:pt x="153" y="584"/>
                    </a:lnTo>
                    <a:lnTo>
                      <a:pt x="148" y="585"/>
                    </a:lnTo>
                    <a:lnTo>
                      <a:pt x="142" y="586"/>
                    </a:lnTo>
                    <a:lnTo>
                      <a:pt x="130" y="589"/>
                    </a:lnTo>
                    <a:lnTo>
                      <a:pt x="130" y="590"/>
                    </a:lnTo>
                    <a:lnTo>
                      <a:pt x="130" y="589"/>
                    </a:lnTo>
                    <a:lnTo>
                      <a:pt x="122" y="589"/>
                    </a:lnTo>
                    <a:lnTo>
                      <a:pt x="122" y="587"/>
                    </a:lnTo>
                    <a:lnTo>
                      <a:pt x="127" y="585"/>
                    </a:lnTo>
                    <a:lnTo>
                      <a:pt x="135" y="580"/>
                    </a:lnTo>
                    <a:lnTo>
                      <a:pt x="142" y="574"/>
                    </a:lnTo>
                    <a:lnTo>
                      <a:pt x="148" y="569"/>
                    </a:lnTo>
                    <a:lnTo>
                      <a:pt x="152" y="566"/>
                    </a:lnTo>
                    <a:lnTo>
                      <a:pt x="153" y="563"/>
                    </a:lnTo>
                    <a:lnTo>
                      <a:pt x="153" y="563"/>
                    </a:lnTo>
                    <a:lnTo>
                      <a:pt x="153" y="561"/>
                    </a:lnTo>
                    <a:lnTo>
                      <a:pt x="153" y="561"/>
                    </a:lnTo>
                    <a:lnTo>
                      <a:pt x="152" y="559"/>
                    </a:lnTo>
                    <a:lnTo>
                      <a:pt x="152" y="559"/>
                    </a:lnTo>
                    <a:lnTo>
                      <a:pt x="151" y="558"/>
                    </a:lnTo>
                    <a:lnTo>
                      <a:pt x="146" y="553"/>
                    </a:lnTo>
                    <a:lnTo>
                      <a:pt x="142" y="548"/>
                    </a:lnTo>
                    <a:lnTo>
                      <a:pt x="140" y="543"/>
                    </a:lnTo>
                    <a:lnTo>
                      <a:pt x="139" y="540"/>
                    </a:lnTo>
                    <a:lnTo>
                      <a:pt x="140" y="538"/>
                    </a:lnTo>
                    <a:lnTo>
                      <a:pt x="140" y="536"/>
                    </a:lnTo>
                    <a:lnTo>
                      <a:pt x="142" y="535"/>
                    </a:lnTo>
                    <a:lnTo>
                      <a:pt x="142" y="535"/>
                    </a:lnTo>
                    <a:lnTo>
                      <a:pt x="143" y="534"/>
                    </a:lnTo>
                    <a:lnTo>
                      <a:pt x="149" y="531"/>
                    </a:lnTo>
                    <a:lnTo>
                      <a:pt x="155" y="530"/>
                    </a:lnTo>
                    <a:lnTo>
                      <a:pt x="158" y="530"/>
                    </a:lnTo>
                    <a:lnTo>
                      <a:pt x="159" y="531"/>
                    </a:lnTo>
                    <a:lnTo>
                      <a:pt x="161" y="535"/>
                    </a:lnTo>
                    <a:lnTo>
                      <a:pt x="161" y="535"/>
                    </a:lnTo>
                    <a:lnTo>
                      <a:pt x="165" y="542"/>
                    </a:lnTo>
                    <a:lnTo>
                      <a:pt x="171" y="550"/>
                    </a:lnTo>
                    <a:lnTo>
                      <a:pt x="177" y="555"/>
                    </a:lnTo>
                    <a:lnTo>
                      <a:pt x="180" y="556"/>
                    </a:lnTo>
                    <a:lnTo>
                      <a:pt x="180" y="556"/>
                    </a:lnTo>
                    <a:lnTo>
                      <a:pt x="183" y="556"/>
                    </a:lnTo>
                    <a:lnTo>
                      <a:pt x="183" y="556"/>
                    </a:lnTo>
                    <a:lnTo>
                      <a:pt x="184" y="555"/>
                    </a:lnTo>
                    <a:lnTo>
                      <a:pt x="184" y="555"/>
                    </a:lnTo>
                    <a:lnTo>
                      <a:pt x="184" y="547"/>
                    </a:lnTo>
                    <a:lnTo>
                      <a:pt x="184" y="547"/>
                    </a:lnTo>
                    <a:lnTo>
                      <a:pt x="186" y="548"/>
                    </a:lnTo>
                    <a:lnTo>
                      <a:pt x="190" y="550"/>
                    </a:lnTo>
                    <a:lnTo>
                      <a:pt x="191" y="552"/>
                    </a:lnTo>
                    <a:lnTo>
                      <a:pt x="191" y="552"/>
                    </a:lnTo>
                    <a:lnTo>
                      <a:pt x="192" y="553"/>
                    </a:lnTo>
                    <a:lnTo>
                      <a:pt x="192" y="554"/>
                    </a:lnTo>
                    <a:lnTo>
                      <a:pt x="193" y="554"/>
                    </a:lnTo>
                    <a:lnTo>
                      <a:pt x="199" y="555"/>
                    </a:lnTo>
                    <a:lnTo>
                      <a:pt x="204" y="554"/>
                    </a:lnTo>
                    <a:lnTo>
                      <a:pt x="204" y="554"/>
                    </a:lnTo>
                    <a:lnTo>
                      <a:pt x="208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07" y="553"/>
                    </a:lnTo>
                    <a:lnTo>
                      <a:pt x="211" y="553"/>
                    </a:lnTo>
                    <a:lnTo>
                      <a:pt x="214" y="552"/>
                    </a:lnTo>
                    <a:lnTo>
                      <a:pt x="214" y="552"/>
                    </a:lnTo>
                    <a:lnTo>
                      <a:pt x="217" y="550"/>
                    </a:lnTo>
                    <a:lnTo>
                      <a:pt x="217" y="550"/>
                    </a:lnTo>
                    <a:lnTo>
                      <a:pt x="219" y="550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6" y="560"/>
                    </a:lnTo>
                    <a:lnTo>
                      <a:pt x="226" y="560"/>
                    </a:lnTo>
                    <a:lnTo>
                      <a:pt x="228" y="562"/>
                    </a:lnTo>
                    <a:lnTo>
                      <a:pt x="228" y="562"/>
                    </a:lnTo>
                    <a:lnTo>
                      <a:pt x="229" y="563"/>
                    </a:lnTo>
                    <a:lnTo>
                      <a:pt x="229" y="560"/>
                    </a:lnTo>
                    <a:lnTo>
                      <a:pt x="229" y="560"/>
                    </a:lnTo>
                    <a:lnTo>
                      <a:pt x="228" y="554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29" y="550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2" y="549"/>
                    </a:lnTo>
                    <a:lnTo>
                      <a:pt x="236" y="534"/>
                    </a:lnTo>
                    <a:lnTo>
                      <a:pt x="236" y="534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38" y="529"/>
                    </a:lnTo>
                    <a:lnTo>
                      <a:pt x="242" y="527"/>
                    </a:lnTo>
                    <a:lnTo>
                      <a:pt x="253" y="518"/>
                    </a:lnTo>
                    <a:lnTo>
                      <a:pt x="253" y="518"/>
                    </a:lnTo>
                    <a:lnTo>
                      <a:pt x="254" y="516"/>
                    </a:lnTo>
                    <a:lnTo>
                      <a:pt x="254" y="516"/>
                    </a:lnTo>
                    <a:lnTo>
                      <a:pt x="253" y="513"/>
                    </a:lnTo>
                    <a:lnTo>
                      <a:pt x="253" y="513"/>
                    </a:lnTo>
                    <a:lnTo>
                      <a:pt x="248" y="511"/>
                    </a:lnTo>
                    <a:lnTo>
                      <a:pt x="245" y="506"/>
                    </a:lnTo>
                    <a:lnTo>
                      <a:pt x="245" y="503"/>
                    </a:lnTo>
                    <a:lnTo>
                      <a:pt x="245" y="503"/>
                    </a:lnTo>
                    <a:lnTo>
                      <a:pt x="245" y="500"/>
                    </a:lnTo>
                    <a:lnTo>
                      <a:pt x="250" y="498"/>
                    </a:lnTo>
                    <a:lnTo>
                      <a:pt x="253" y="496"/>
                    </a:lnTo>
                    <a:lnTo>
                      <a:pt x="253" y="496"/>
                    </a:lnTo>
                    <a:lnTo>
                      <a:pt x="257" y="492"/>
                    </a:lnTo>
                    <a:lnTo>
                      <a:pt x="258" y="491"/>
                    </a:lnTo>
                    <a:lnTo>
                      <a:pt x="259" y="488"/>
                    </a:lnTo>
                    <a:lnTo>
                      <a:pt x="259" y="488"/>
                    </a:lnTo>
                    <a:lnTo>
                      <a:pt x="263" y="479"/>
                    </a:lnTo>
                    <a:lnTo>
                      <a:pt x="264" y="473"/>
                    </a:lnTo>
                    <a:lnTo>
                      <a:pt x="264" y="473"/>
                    </a:lnTo>
                    <a:lnTo>
                      <a:pt x="264" y="472"/>
                    </a:lnTo>
                    <a:lnTo>
                      <a:pt x="264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63" y="472"/>
                    </a:lnTo>
                    <a:lnTo>
                      <a:pt x="255" y="468"/>
                    </a:lnTo>
                    <a:lnTo>
                      <a:pt x="255" y="468"/>
                    </a:lnTo>
                    <a:lnTo>
                      <a:pt x="252" y="467"/>
                    </a:lnTo>
                    <a:lnTo>
                      <a:pt x="252" y="467"/>
                    </a:lnTo>
                    <a:lnTo>
                      <a:pt x="251" y="468"/>
                    </a:lnTo>
                    <a:lnTo>
                      <a:pt x="251" y="468"/>
                    </a:lnTo>
                    <a:lnTo>
                      <a:pt x="248" y="472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2" y="479"/>
                    </a:lnTo>
                    <a:lnTo>
                      <a:pt x="241" y="479"/>
                    </a:lnTo>
                    <a:lnTo>
                      <a:pt x="240" y="476"/>
                    </a:lnTo>
                    <a:lnTo>
                      <a:pt x="240" y="472"/>
                    </a:lnTo>
                    <a:lnTo>
                      <a:pt x="240" y="469"/>
                    </a:lnTo>
                    <a:lnTo>
                      <a:pt x="240" y="469"/>
                    </a:lnTo>
                    <a:lnTo>
                      <a:pt x="239" y="466"/>
                    </a:lnTo>
                    <a:lnTo>
                      <a:pt x="239" y="466"/>
                    </a:lnTo>
                    <a:lnTo>
                      <a:pt x="236" y="463"/>
                    </a:lnTo>
                    <a:lnTo>
                      <a:pt x="233" y="461"/>
                    </a:lnTo>
                    <a:lnTo>
                      <a:pt x="232" y="459"/>
                    </a:lnTo>
                    <a:lnTo>
                      <a:pt x="229" y="453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9" y="454"/>
                    </a:lnTo>
                    <a:lnTo>
                      <a:pt x="228" y="443"/>
                    </a:lnTo>
                    <a:lnTo>
                      <a:pt x="228" y="443"/>
                    </a:lnTo>
                    <a:lnTo>
                      <a:pt x="227" y="438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1" y="432"/>
                    </a:lnTo>
                    <a:lnTo>
                      <a:pt x="221" y="432"/>
                    </a:lnTo>
                    <a:lnTo>
                      <a:pt x="220" y="431"/>
                    </a:lnTo>
                    <a:lnTo>
                      <a:pt x="221" y="430"/>
                    </a:lnTo>
                    <a:lnTo>
                      <a:pt x="222" y="428"/>
                    </a:lnTo>
                    <a:lnTo>
                      <a:pt x="233" y="413"/>
                    </a:lnTo>
                    <a:lnTo>
                      <a:pt x="236" y="406"/>
                    </a:lnTo>
                    <a:lnTo>
                      <a:pt x="241" y="401"/>
                    </a:lnTo>
                    <a:lnTo>
                      <a:pt x="248" y="398"/>
                    </a:lnTo>
                    <a:lnTo>
                      <a:pt x="254" y="394"/>
                    </a:lnTo>
                    <a:lnTo>
                      <a:pt x="258" y="392"/>
                    </a:lnTo>
                    <a:lnTo>
                      <a:pt x="259" y="391"/>
                    </a:lnTo>
                    <a:lnTo>
                      <a:pt x="259" y="391"/>
                    </a:lnTo>
                    <a:lnTo>
                      <a:pt x="259" y="388"/>
                    </a:lnTo>
                    <a:lnTo>
                      <a:pt x="259" y="387"/>
                    </a:lnTo>
                    <a:lnTo>
                      <a:pt x="253" y="386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46" y="382"/>
                    </a:lnTo>
                    <a:lnTo>
                      <a:pt x="238" y="381"/>
                    </a:lnTo>
                    <a:lnTo>
                      <a:pt x="238" y="381"/>
                    </a:lnTo>
                    <a:lnTo>
                      <a:pt x="235" y="382"/>
                    </a:lnTo>
                    <a:lnTo>
                      <a:pt x="235" y="382"/>
                    </a:lnTo>
                    <a:lnTo>
                      <a:pt x="233" y="386"/>
                    </a:lnTo>
                    <a:lnTo>
                      <a:pt x="233" y="386"/>
                    </a:lnTo>
                    <a:lnTo>
                      <a:pt x="230" y="387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27" y="389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17" y="392"/>
                    </a:lnTo>
                    <a:lnTo>
                      <a:pt x="209" y="395"/>
                    </a:lnTo>
                    <a:lnTo>
                      <a:pt x="204" y="397"/>
                    </a:lnTo>
                    <a:lnTo>
                      <a:pt x="204" y="397"/>
                    </a:lnTo>
                    <a:lnTo>
                      <a:pt x="202" y="397"/>
                    </a:lnTo>
                    <a:lnTo>
                      <a:pt x="202" y="397"/>
                    </a:lnTo>
                    <a:lnTo>
                      <a:pt x="197" y="392"/>
                    </a:lnTo>
                    <a:lnTo>
                      <a:pt x="193" y="389"/>
                    </a:lnTo>
                    <a:lnTo>
                      <a:pt x="188" y="386"/>
                    </a:lnTo>
                    <a:lnTo>
                      <a:pt x="188" y="386"/>
                    </a:lnTo>
                    <a:lnTo>
                      <a:pt x="185" y="386"/>
                    </a:lnTo>
                    <a:lnTo>
                      <a:pt x="185" y="386"/>
                    </a:lnTo>
                    <a:lnTo>
                      <a:pt x="184" y="387"/>
                    </a:lnTo>
                    <a:lnTo>
                      <a:pt x="184" y="387"/>
                    </a:lnTo>
                    <a:lnTo>
                      <a:pt x="185" y="397"/>
                    </a:lnTo>
                    <a:lnTo>
                      <a:pt x="185" y="399"/>
                    </a:lnTo>
                    <a:lnTo>
                      <a:pt x="185" y="400"/>
                    </a:lnTo>
                    <a:lnTo>
                      <a:pt x="184" y="401"/>
                    </a:lnTo>
                    <a:lnTo>
                      <a:pt x="183" y="401"/>
                    </a:lnTo>
                    <a:lnTo>
                      <a:pt x="179" y="400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76" y="398"/>
                    </a:lnTo>
                    <a:lnTo>
                      <a:pt x="167" y="391"/>
                    </a:lnTo>
                    <a:lnTo>
                      <a:pt x="160" y="383"/>
                    </a:lnTo>
                    <a:lnTo>
                      <a:pt x="157" y="381"/>
                    </a:lnTo>
                    <a:lnTo>
                      <a:pt x="157" y="381"/>
                    </a:lnTo>
                    <a:lnTo>
                      <a:pt x="154" y="381"/>
                    </a:lnTo>
                    <a:lnTo>
                      <a:pt x="154" y="381"/>
                    </a:lnTo>
                    <a:lnTo>
                      <a:pt x="154" y="383"/>
                    </a:lnTo>
                    <a:lnTo>
                      <a:pt x="153" y="386"/>
                    </a:lnTo>
                    <a:lnTo>
                      <a:pt x="153" y="386"/>
                    </a:lnTo>
                    <a:lnTo>
                      <a:pt x="153" y="401"/>
                    </a:lnTo>
                    <a:lnTo>
                      <a:pt x="153" y="401"/>
                    </a:lnTo>
                    <a:lnTo>
                      <a:pt x="149" y="397"/>
                    </a:lnTo>
                    <a:lnTo>
                      <a:pt x="146" y="388"/>
                    </a:lnTo>
                    <a:lnTo>
                      <a:pt x="141" y="378"/>
                    </a:lnTo>
                    <a:lnTo>
                      <a:pt x="140" y="374"/>
                    </a:lnTo>
                    <a:lnTo>
                      <a:pt x="140" y="374"/>
                    </a:lnTo>
                    <a:lnTo>
                      <a:pt x="140" y="372"/>
                    </a:lnTo>
                    <a:lnTo>
                      <a:pt x="140" y="368"/>
                    </a:lnTo>
                    <a:lnTo>
                      <a:pt x="142" y="367"/>
                    </a:lnTo>
                    <a:lnTo>
                      <a:pt x="143" y="366"/>
                    </a:lnTo>
                    <a:lnTo>
                      <a:pt x="143" y="366"/>
                    </a:lnTo>
                    <a:lnTo>
                      <a:pt x="145" y="366"/>
                    </a:lnTo>
                    <a:lnTo>
                      <a:pt x="145" y="366"/>
                    </a:lnTo>
                    <a:lnTo>
                      <a:pt x="149" y="361"/>
                    </a:lnTo>
                    <a:lnTo>
                      <a:pt x="157" y="352"/>
                    </a:lnTo>
                    <a:lnTo>
                      <a:pt x="164" y="344"/>
                    </a:lnTo>
                    <a:lnTo>
                      <a:pt x="167" y="338"/>
                    </a:lnTo>
                    <a:lnTo>
                      <a:pt x="167" y="338"/>
                    </a:lnTo>
                    <a:lnTo>
                      <a:pt x="168" y="333"/>
                    </a:lnTo>
                    <a:lnTo>
                      <a:pt x="168" y="333"/>
                    </a:lnTo>
                    <a:lnTo>
                      <a:pt x="168" y="331"/>
                    </a:lnTo>
                    <a:lnTo>
                      <a:pt x="170" y="330"/>
                    </a:lnTo>
                    <a:lnTo>
                      <a:pt x="170" y="330"/>
                    </a:lnTo>
                    <a:lnTo>
                      <a:pt x="171" y="329"/>
                    </a:lnTo>
                    <a:lnTo>
                      <a:pt x="176" y="326"/>
                    </a:lnTo>
                    <a:lnTo>
                      <a:pt x="179" y="324"/>
                    </a:lnTo>
                    <a:lnTo>
                      <a:pt x="179" y="324"/>
                    </a:lnTo>
                    <a:lnTo>
                      <a:pt x="183" y="320"/>
                    </a:lnTo>
                    <a:lnTo>
                      <a:pt x="184" y="314"/>
                    </a:lnTo>
                    <a:lnTo>
                      <a:pt x="184" y="314"/>
                    </a:lnTo>
                    <a:lnTo>
                      <a:pt x="183" y="312"/>
                    </a:lnTo>
                    <a:lnTo>
                      <a:pt x="182" y="310"/>
                    </a:lnTo>
                    <a:lnTo>
                      <a:pt x="182" y="310"/>
                    </a:lnTo>
                    <a:lnTo>
                      <a:pt x="179" y="305"/>
                    </a:lnTo>
                    <a:lnTo>
                      <a:pt x="176" y="300"/>
                    </a:lnTo>
                    <a:lnTo>
                      <a:pt x="176" y="298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96"/>
                    </a:lnTo>
                    <a:lnTo>
                      <a:pt x="176" y="289"/>
                    </a:lnTo>
                    <a:lnTo>
                      <a:pt x="176" y="289"/>
                    </a:lnTo>
                    <a:lnTo>
                      <a:pt x="176" y="279"/>
                    </a:lnTo>
                    <a:lnTo>
                      <a:pt x="176" y="279"/>
                    </a:lnTo>
                    <a:lnTo>
                      <a:pt x="177" y="275"/>
                    </a:lnTo>
                    <a:lnTo>
                      <a:pt x="177" y="275"/>
                    </a:lnTo>
                    <a:lnTo>
                      <a:pt x="179" y="275"/>
                    </a:lnTo>
                    <a:lnTo>
                      <a:pt x="179" y="275"/>
                    </a:lnTo>
                    <a:lnTo>
                      <a:pt x="189" y="276"/>
                    </a:lnTo>
                    <a:lnTo>
                      <a:pt x="189" y="276"/>
                    </a:lnTo>
                    <a:lnTo>
                      <a:pt x="190" y="276"/>
                    </a:lnTo>
                    <a:lnTo>
                      <a:pt x="191" y="276"/>
                    </a:lnTo>
                    <a:lnTo>
                      <a:pt x="191" y="273"/>
                    </a:lnTo>
                    <a:lnTo>
                      <a:pt x="191" y="273"/>
                    </a:lnTo>
                    <a:lnTo>
                      <a:pt x="188" y="269"/>
                    </a:lnTo>
                    <a:lnTo>
                      <a:pt x="186" y="264"/>
                    </a:lnTo>
                    <a:lnTo>
                      <a:pt x="184" y="261"/>
                    </a:lnTo>
                    <a:lnTo>
                      <a:pt x="184" y="255"/>
                    </a:lnTo>
                    <a:lnTo>
                      <a:pt x="184" y="255"/>
                    </a:lnTo>
                    <a:lnTo>
                      <a:pt x="182" y="256"/>
                    </a:lnTo>
                    <a:lnTo>
                      <a:pt x="182" y="256"/>
                    </a:lnTo>
                    <a:lnTo>
                      <a:pt x="179" y="258"/>
                    </a:lnTo>
                    <a:lnTo>
                      <a:pt x="179" y="258"/>
                    </a:lnTo>
                    <a:lnTo>
                      <a:pt x="177" y="261"/>
                    </a:lnTo>
                    <a:lnTo>
                      <a:pt x="177" y="261"/>
                    </a:lnTo>
                    <a:lnTo>
                      <a:pt x="176" y="267"/>
                    </a:lnTo>
                    <a:lnTo>
                      <a:pt x="174" y="270"/>
                    </a:lnTo>
                    <a:lnTo>
                      <a:pt x="172" y="274"/>
                    </a:lnTo>
                    <a:lnTo>
                      <a:pt x="170" y="276"/>
                    </a:lnTo>
                    <a:lnTo>
                      <a:pt x="170" y="276"/>
                    </a:lnTo>
                    <a:lnTo>
                      <a:pt x="168" y="279"/>
                    </a:lnTo>
                    <a:lnTo>
                      <a:pt x="168" y="279"/>
                    </a:lnTo>
                    <a:lnTo>
                      <a:pt x="168" y="286"/>
                    </a:lnTo>
                    <a:lnTo>
                      <a:pt x="167" y="290"/>
                    </a:lnTo>
                    <a:lnTo>
                      <a:pt x="166" y="290"/>
                    </a:lnTo>
                    <a:lnTo>
                      <a:pt x="166" y="289"/>
                    </a:lnTo>
                    <a:lnTo>
                      <a:pt x="164" y="283"/>
                    </a:lnTo>
                    <a:lnTo>
                      <a:pt x="162" y="277"/>
                    </a:lnTo>
                    <a:lnTo>
                      <a:pt x="161" y="274"/>
                    </a:lnTo>
                    <a:lnTo>
                      <a:pt x="161" y="274"/>
                    </a:lnTo>
                    <a:lnTo>
                      <a:pt x="160" y="271"/>
                    </a:lnTo>
                    <a:lnTo>
                      <a:pt x="160" y="271"/>
                    </a:lnTo>
                    <a:lnTo>
                      <a:pt x="158" y="271"/>
                    </a:lnTo>
                    <a:lnTo>
                      <a:pt x="158" y="271"/>
                    </a:lnTo>
                    <a:lnTo>
                      <a:pt x="151" y="274"/>
                    </a:lnTo>
                    <a:lnTo>
                      <a:pt x="149" y="274"/>
                    </a:lnTo>
                    <a:lnTo>
                      <a:pt x="149" y="273"/>
                    </a:lnTo>
                    <a:lnTo>
                      <a:pt x="149" y="273"/>
                    </a:lnTo>
                    <a:lnTo>
                      <a:pt x="151" y="269"/>
                    </a:lnTo>
                    <a:lnTo>
                      <a:pt x="157" y="263"/>
                    </a:lnTo>
                    <a:lnTo>
                      <a:pt x="167" y="252"/>
                    </a:lnTo>
                    <a:lnTo>
                      <a:pt x="174" y="245"/>
                    </a:lnTo>
                    <a:lnTo>
                      <a:pt x="177" y="243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66" y="246"/>
                    </a:lnTo>
                    <a:lnTo>
                      <a:pt x="154" y="256"/>
                    </a:lnTo>
                    <a:lnTo>
                      <a:pt x="149" y="261"/>
                    </a:lnTo>
                    <a:lnTo>
                      <a:pt x="145" y="267"/>
                    </a:lnTo>
                    <a:lnTo>
                      <a:pt x="145" y="271"/>
                    </a:lnTo>
                    <a:lnTo>
                      <a:pt x="145" y="271"/>
                    </a:lnTo>
                    <a:lnTo>
                      <a:pt x="145" y="275"/>
                    </a:lnTo>
                    <a:lnTo>
                      <a:pt x="145" y="275"/>
                    </a:lnTo>
                    <a:lnTo>
                      <a:pt x="145" y="277"/>
                    </a:lnTo>
                    <a:lnTo>
                      <a:pt x="145" y="277"/>
                    </a:lnTo>
                    <a:lnTo>
                      <a:pt x="147" y="280"/>
                    </a:lnTo>
                    <a:lnTo>
                      <a:pt x="147" y="283"/>
                    </a:lnTo>
                    <a:lnTo>
                      <a:pt x="146" y="285"/>
                    </a:lnTo>
                    <a:lnTo>
                      <a:pt x="146" y="286"/>
                    </a:lnTo>
                    <a:lnTo>
                      <a:pt x="141" y="289"/>
                    </a:lnTo>
                    <a:lnTo>
                      <a:pt x="136" y="296"/>
                    </a:lnTo>
                    <a:lnTo>
                      <a:pt x="129" y="310"/>
                    </a:lnTo>
                    <a:lnTo>
                      <a:pt x="127" y="314"/>
                    </a:lnTo>
                    <a:lnTo>
                      <a:pt x="126" y="319"/>
                    </a:lnTo>
                    <a:lnTo>
                      <a:pt x="124" y="321"/>
                    </a:lnTo>
                    <a:lnTo>
                      <a:pt x="123" y="323"/>
                    </a:lnTo>
                    <a:lnTo>
                      <a:pt x="122" y="323"/>
                    </a:lnTo>
                    <a:lnTo>
                      <a:pt x="120" y="321"/>
                    </a:lnTo>
                    <a:lnTo>
                      <a:pt x="115" y="320"/>
                    </a:lnTo>
                    <a:lnTo>
                      <a:pt x="115" y="318"/>
                    </a:lnTo>
                    <a:lnTo>
                      <a:pt x="115" y="318"/>
                    </a:lnTo>
                    <a:lnTo>
                      <a:pt x="116" y="316"/>
                    </a:lnTo>
                    <a:lnTo>
                      <a:pt x="118" y="311"/>
                    </a:lnTo>
                    <a:lnTo>
                      <a:pt x="120" y="310"/>
                    </a:lnTo>
                    <a:lnTo>
                      <a:pt x="120" y="308"/>
                    </a:lnTo>
                    <a:lnTo>
                      <a:pt x="120" y="307"/>
                    </a:lnTo>
                    <a:lnTo>
                      <a:pt x="121" y="302"/>
                    </a:lnTo>
                    <a:lnTo>
                      <a:pt x="121" y="302"/>
                    </a:lnTo>
                    <a:lnTo>
                      <a:pt x="121" y="298"/>
                    </a:lnTo>
                    <a:lnTo>
                      <a:pt x="122" y="295"/>
                    </a:lnTo>
                    <a:lnTo>
                      <a:pt x="123" y="293"/>
                    </a:lnTo>
                    <a:lnTo>
                      <a:pt x="129" y="289"/>
                    </a:lnTo>
                    <a:lnTo>
                      <a:pt x="133" y="286"/>
                    </a:lnTo>
                    <a:lnTo>
                      <a:pt x="136" y="282"/>
                    </a:lnTo>
                    <a:lnTo>
                      <a:pt x="136" y="282"/>
                    </a:lnTo>
                    <a:lnTo>
                      <a:pt x="136" y="279"/>
                    </a:lnTo>
                    <a:lnTo>
                      <a:pt x="136" y="277"/>
                    </a:lnTo>
                    <a:lnTo>
                      <a:pt x="134" y="270"/>
                    </a:lnTo>
                    <a:lnTo>
                      <a:pt x="134" y="267"/>
                    </a:lnTo>
                    <a:lnTo>
                      <a:pt x="134" y="263"/>
                    </a:lnTo>
                    <a:lnTo>
                      <a:pt x="137" y="255"/>
                    </a:lnTo>
                    <a:lnTo>
                      <a:pt x="143" y="245"/>
                    </a:lnTo>
                    <a:lnTo>
                      <a:pt x="145" y="244"/>
                    </a:lnTo>
                    <a:lnTo>
                      <a:pt x="145" y="244"/>
                    </a:lnTo>
                    <a:lnTo>
                      <a:pt x="145" y="237"/>
                    </a:lnTo>
                    <a:lnTo>
                      <a:pt x="145" y="237"/>
                    </a:lnTo>
                    <a:lnTo>
                      <a:pt x="143" y="233"/>
                    </a:lnTo>
                    <a:lnTo>
                      <a:pt x="145" y="231"/>
                    </a:lnTo>
                    <a:lnTo>
                      <a:pt x="146" y="227"/>
                    </a:lnTo>
                    <a:lnTo>
                      <a:pt x="151" y="221"/>
                    </a:lnTo>
                    <a:lnTo>
                      <a:pt x="154" y="218"/>
                    </a:lnTo>
                    <a:lnTo>
                      <a:pt x="157" y="215"/>
                    </a:lnTo>
                    <a:lnTo>
                      <a:pt x="161" y="214"/>
                    </a:lnTo>
                    <a:lnTo>
                      <a:pt x="164" y="214"/>
                    </a:lnTo>
                    <a:lnTo>
                      <a:pt x="164" y="214"/>
                    </a:lnTo>
                    <a:lnTo>
                      <a:pt x="165" y="213"/>
                    </a:lnTo>
                    <a:lnTo>
                      <a:pt x="165" y="213"/>
                    </a:lnTo>
                    <a:lnTo>
                      <a:pt x="166" y="209"/>
                    </a:lnTo>
                    <a:lnTo>
                      <a:pt x="166" y="209"/>
                    </a:lnTo>
                    <a:lnTo>
                      <a:pt x="165" y="207"/>
                    </a:lnTo>
                    <a:lnTo>
                      <a:pt x="166" y="205"/>
                    </a:lnTo>
                    <a:lnTo>
                      <a:pt x="168" y="202"/>
                    </a:lnTo>
                    <a:lnTo>
                      <a:pt x="178" y="193"/>
                    </a:lnTo>
                    <a:lnTo>
                      <a:pt x="180" y="189"/>
                    </a:lnTo>
                    <a:lnTo>
                      <a:pt x="180" y="189"/>
                    </a:lnTo>
                    <a:lnTo>
                      <a:pt x="180" y="188"/>
                    </a:lnTo>
                    <a:lnTo>
                      <a:pt x="180" y="187"/>
                    </a:lnTo>
                    <a:lnTo>
                      <a:pt x="176" y="187"/>
                    </a:lnTo>
                    <a:lnTo>
                      <a:pt x="176" y="187"/>
                    </a:lnTo>
                    <a:lnTo>
                      <a:pt x="170" y="189"/>
                    </a:lnTo>
                    <a:lnTo>
                      <a:pt x="164" y="193"/>
                    </a:lnTo>
                    <a:lnTo>
                      <a:pt x="154" y="201"/>
                    </a:lnTo>
                    <a:lnTo>
                      <a:pt x="151" y="203"/>
                    </a:lnTo>
                    <a:lnTo>
                      <a:pt x="148" y="203"/>
                    </a:lnTo>
                    <a:lnTo>
                      <a:pt x="146" y="203"/>
                    </a:lnTo>
                    <a:lnTo>
                      <a:pt x="143" y="202"/>
                    </a:lnTo>
                    <a:lnTo>
                      <a:pt x="142" y="202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1" y="203"/>
                    </a:lnTo>
                    <a:lnTo>
                      <a:pt x="140" y="211"/>
                    </a:lnTo>
                    <a:lnTo>
                      <a:pt x="140" y="211"/>
                    </a:lnTo>
                    <a:lnTo>
                      <a:pt x="140" y="214"/>
                    </a:lnTo>
                    <a:lnTo>
                      <a:pt x="140" y="214"/>
                    </a:lnTo>
                    <a:lnTo>
                      <a:pt x="140" y="215"/>
                    </a:lnTo>
                    <a:lnTo>
                      <a:pt x="140" y="215"/>
                    </a:lnTo>
                    <a:lnTo>
                      <a:pt x="139" y="217"/>
                    </a:lnTo>
                    <a:lnTo>
                      <a:pt x="136" y="218"/>
                    </a:lnTo>
                    <a:lnTo>
                      <a:pt x="136" y="218"/>
                    </a:lnTo>
                    <a:lnTo>
                      <a:pt x="124" y="219"/>
                    </a:lnTo>
                    <a:lnTo>
                      <a:pt x="124" y="219"/>
                    </a:lnTo>
                    <a:lnTo>
                      <a:pt x="121" y="220"/>
                    </a:lnTo>
                    <a:lnTo>
                      <a:pt x="121" y="219"/>
                    </a:lnTo>
                    <a:lnTo>
                      <a:pt x="120" y="217"/>
                    </a:lnTo>
                    <a:lnTo>
                      <a:pt x="118" y="217"/>
                    </a:lnTo>
                    <a:lnTo>
                      <a:pt x="120" y="217"/>
                    </a:lnTo>
                    <a:lnTo>
                      <a:pt x="120" y="217"/>
                    </a:lnTo>
                    <a:lnTo>
                      <a:pt x="121" y="212"/>
                    </a:lnTo>
                    <a:lnTo>
                      <a:pt x="122" y="209"/>
                    </a:lnTo>
                    <a:lnTo>
                      <a:pt x="122" y="209"/>
                    </a:lnTo>
                    <a:lnTo>
                      <a:pt x="123" y="208"/>
                    </a:lnTo>
                    <a:lnTo>
                      <a:pt x="123" y="208"/>
                    </a:lnTo>
                    <a:lnTo>
                      <a:pt x="123" y="207"/>
                    </a:lnTo>
                    <a:lnTo>
                      <a:pt x="123" y="207"/>
                    </a:lnTo>
                    <a:lnTo>
                      <a:pt x="123" y="206"/>
                    </a:lnTo>
                    <a:lnTo>
                      <a:pt x="123" y="206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7"/>
                    </a:lnTo>
                    <a:lnTo>
                      <a:pt x="112" y="194"/>
                    </a:lnTo>
                    <a:lnTo>
                      <a:pt x="114" y="190"/>
                    </a:lnTo>
                    <a:lnTo>
                      <a:pt x="116" y="187"/>
                    </a:lnTo>
                    <a:lnTo>
                      <a:pt x="117" y="186"/>
                    </a:lnTo>
                    <a:lnTo>
                      <a:pt x="118" y="186"/>
                    </a:lnTo>
                    <a:lnTo>
                      <a:pt x="121" y="187"/>
                    </a:lnTo>
                    <a:lnTo>
                      <a:pt x="124" y="188"/>
                    </a:lnTo>
                    <a:lnTo>
                      <a:pt x="128" y="190"/>
                    </a:lnTo>
                    <a:lnTo>
                      <a:pt x="128" y="190"/>
                    </a:lnTo>
                    <a:lnTo>
                      <a:pt x="133" y="190"/>
                    </a:lnTo>
                    <a:lnTo>
                      <a:pt x="133" y="190"/>
                    </a:lnTo>
                    <a:lnTo>
                      <a:pt x="137" y="189"/>
                    </a:lnTo>
                    <a:lnTo>
                      <a:pt x="137" y="189"/>
                    </a:lnTo>
                    <a:lnTo>
                      <a:pt x="136" y="188"/>
                    </a:lnTo>
                    <a:lnTo>
                      <a:pt x="136" y="187"/>
                    </a:lnTo>
                    <a:lnTo>
                      <a:pt x="131" y="186"/>
                    </a:lnTo>
                    <a:lnTo>
                      <a:pt x="131" y="186"/>
                    </a:lnTo>
                    <a:lnTo>
                      <a:pt x="126" y="183"/>
                    </a:lnTo>
                    <a:lnTo>
                      <a:pt x="120" y="181"/>
                    </a:lnTo>
                    <a:lnTo>
                      <a:pt x="117" y="180"/>
                    </a:lnTo>
                    <a:lnTo>
                      <a:pt x="117" y="178"/>
                    </a:lnTo>
                    <a:lnTo>
                      <a:pt x="117" y="177"/>
                    </a:lnTo>
                    <a:lnTo>
                      <a:pt x="120" y="177"/>
                    </a:lnTo>
                    <a:lnTo>
                      <a:pt x="120" y="177"/>
                    </a:lnTo>
                    <a:lnTo>
                      <a:pt x="127" y="176"/>
                    </a:lnTo>
                    <a:lnTo>
                      <a:pt x="130" y="176"/>
                    </a:lnTo>
                    <a:lnTo>
                      <a:pt x="134" y="177"/>
                    </a:lnTo>
                    <a:lnTo>
                      <a:pt x="134" y="177"/>
                    </a:lnTo>
                    <a:lnTo>
                      <a:pt x="136" y="177"/>
                    </a:lnTo>
                    <a:lnTo>
                      <a:pt x="136" y="177"/>
                    </a:lnTo>
                    <a:lnTo>
                      <a:pt x="143" y="176"/>
                    </a:lnTo>
                    <a:lnTo>
                      <a:pt x="145" y="175"/>
                    </a:lnTo>
                    <a:lnTo>
                      <a:pt x="146" y="174"/>
                    </a:lnTo>
                    <a:lnTo>
                      <a:pt x="146" y="171"/>
                    </a:lnTo>
                    <a:lnTo>
                      <a:pt x="146" y="171"/>
                    </a:lnTo>
                    <a:lnTo>
                      <a:pt x="145" y="163"/>
                    </a:lnTo>
                    <a:lnTo>
                      <a:pt x="146" y="157"/>
                    </a:lnTo>
                    <a:lnTo>
                      <a:pt x="148" y="155"/>
                    </a:lnTo>
                    <a:lnTo>
                      <a:pt x="148" y="155"/>
                    </a:lnTo>
                    <a:lnTo>
                      <a:pt x="149" y="152"/>
                    </a:lnTo>
                    <a:lnTo>
                      <a:pt x="151" y="152"/>
                    </a:lnTo>
                    <a:lnTo>
                      <a:pt x="153" y="157"/>
                    </a:lnTo>
                    <a:lnTo>
                      <a:pt x="158" y="161"/>
                    </a:lnTo>
                    <a:lnTo>
                      <a:pt x="160" y="162"/>
                    </a:lnTo>
                    <a:lnTo>
                      <a:pt x="161" y="162"/>
                    </a:lnTo>
                    <a:lnTo>
                      <a:pt x="161" y="161"/>
                    </a:lnTo>
                    <a:lnTo>
                      <a:pt x="161" y="159"/>
                    </a:lnTo>
                    <a:lnTo>
                      <a:pt x="159" y="156"/>
                    </a:lnTo>
                    <a:lnTo>
                      <a:pt x="159" y="156"/>
                    </a:lnTo>
                    <a:lnTo>
                      <a:pt x="157" y="151"/>
                    </a:lnTo>
                    <a:lnTo>
                      <a:pt x="154" y="147"/>
                    </a:lnTo>
                    <a:lnTo>
                      <a:pt x="154" y="146"/>
                    </a:lnTo>
                    <a:lnTo>
                      <a:pt x="157" y="146"/>
                    </a:lnTo>
                    <a:lnTo>
                      <a:pt x="161" y="147"/>
                    </a:lnTo>
                    <a:lnTo>
                      <a:pt x="168" y="150"/>
                    </a:lnTo>
                    <a:lnTo>
                      <a:pt x="173" y="150"/>
                    </a:lnTo>
                    <a:lnTo>
                      <a:pt x="174" y="150"/>
                    </a:lnTo>
                    <a:lnTo>
                      <a:pt x="173" y="147"/>
                    </a:lnTo>
                    <a:lnTo>
                      <a:pt x="173" y="146"/>
                    </a:lnTo>
                    <a:lnTo>
                      <a:pt x="162" y="139"/>
                    </a:lnTo>
                    <a:lnTo>
                      <a:pt x="160" y="136"/>
                    </a:lnTo>
                    <a:lnTo>
                      <a:pt x="160" y="134"/>
                    </a:lnTo>
                    <a:lnTo>
                      <a:pt x="165" y="133"/>
                    </a:lnTo>
                    <a:lnTo>
                      <a:pt x="170" y="134"/>
                    </a:lnTo>
                    <a:lnTo>
                      <a:pt x="170" y="134"/>
                    </a:lnTo>
                    <a:lnTo>
                      <a:pt x="173" y="134"/>
                    </a:lnTo>
                    <a:lnTo>
                      <a:pt x="174" y="134"/>
                    </a:lnTo>
                    <a:lnTo>
                      <a:pt x="173" y="132"/>
                    </a:lnTo>
                    <a:lnTo>
                      <a:pt x="173" y="132"/>
                    </a:lnTo>
                    <a:lnTo>
                      <a:pt x="162" y="126"/>
                    </a:lnTo>
                    <a:lnTo>
                      <a:pt x="159" y="124"/>
                    </a:lnTo>
                    <a:lnTo>
                      <a:pt x="159" y="124"/>
                    </a:lnTo>
                    <a:lnTo>
                      <a:pt x="160" y="122"/>
                    </a:lnTo>
                    <a:lnTo>
                      <a:pt x="161" y="122"/>
                    </a:lnTo>
                    <a:lnTo>
                      <a:pt x="162" y="121"/>
                    </a:lnTo>
                    <a:lnTo>
                      <a:pt x="160" y="118"/>
                    </a:lnTo>
                    <a:lnTo>
                      <a:pt x="155" y="109"/>
                    </a:lnTo>
                    <a:lnTo>
                      <a:pt x="154" y="107"/>
                    </a:lnTo>
                    <a:lnTo>
                      <a:pt x="155" y="105"/>
                    </a:lnTo>
                    <a:lnTo>
                      <a:pt x="157" y="103"/>
                    </a:lnTo>
                    <a:lnTo>
                      <a:pt x="160" y="103"/>
                    </a:lnTo>
                    <a:lnTo>
                      <a:pt x="167" y="107"/>
                    </a:lnTo>
                    <a:lnTo>
                      <a:pt x="171" y="109"/>
                    </a:lnTo>
                    <a:lnTo>
                      <a:pt x="172" y="109"/>
                    </a:lnTo>
                    <a:lnTo>
                      <a:pt x="172" y="108"/>
                    </a:lnTo>
                    <a:lnTo>
                      <a:pt x="172" y="107"/>
                    </a:lnTo>
                    <a:lnTo>
                      <a:pt x="170" y="105"/>
                    </a:lnTo>
                    <a:lnTo>
                      <a:pt x="166" y="97"/>
                    </a:lnTo>
                    <a:lnTo>
                      <a:pt x="162" y="94"/>
                    </a:lnTo>
                    <a:lnTo>
                      <a:pt x="161" y="91"/>
                    </a:lnTo>
                    <a:lnTo>
                      <a:pt x="161" y="89"/>
                    </a:lnTo>
                    <a:lnTo>
                      <a:pt x="162" y="87"/>
                    </a:lnTo>
                    <a:lnTo>
                      <a:pt x="165" y="84"/>
                    </a:lnTo>
                    <a:lnTo>
                      <a:pt x="165" y="84"/>
                    </a:lnTo>
                    <a:lnTo>
                      <a:pt x="167" y="81"/>
                    </a:lnTo>
                    <a:lnTo>
                      <a:pt x="167" y="81"/>
                    </a:lnTo>
                    <a:lnTo>
                      <a:pt x="168" y="78"/>
                    </a:lnTo>
                    <a:lnTo>
                      <a:pt x="168" y="78"/>
                    </a:lnTo>
                    <a:lnTo>
                      <a:pt x="167" y="71"/>
                    </a:lnTo>
                    <a:lnTo>
                      <a:pt x="167" y="71"/>
                    </a:lnTo>
                    <a:lnTo>
                      <a:pt x="170" y="72"/>
                    </a:lnTo>
                    <a:lnTo>
                      <a:pt x="170" y="72"/>
                    </a:lnTo>
                    <a:lnTo>
                      <a:pt x="174" y="75"/>
                    </a:lnTo>
                    <a:lnTo>
                      <a:pt x="174" y="75"/>
                    </a:lnTo>
                    <a:lnTo>
                      <a:pt x="177" y="76"/>
                    </a:lnTo>
                    <a:lnTo>
                      <a:pt x="177" y="76"/>
                    </a:lnTo>
                    <a:lnTo>
                      <a:pt x="180" y="75"/>
                    </a:lnTo>
                    <a:lnTo>
                      <a:pt x="184" y="74"/>
                    </a:lnTo>
                    <a:lnTo>
                      <a:pt x="190" y="74"/>
                    </a:lnTo>
                    <a:lnTo>
                      <a:pt x="198" y="76"/>
                    </a:lnTo>
                    <a:lnTo>
                      <a:pt x="204" y="76"/>
                    </a:lnTo>
                    <a:lnTo>
                      <a:pt x="205" y="76"/>
                    </a:lnTo>
                    <a:lnTo>
                      <a:pt x="205" y="76"/>
                    </a:lnTo>
                    <a:lnTo>
                      <a:pt x="207" y="75"/>
                    </a:lnTo>
                    <a:lnTo>
                      <a:pt x="207" y="75"/>
                    </a:lnTo>
                    <a:lnTo>
                      <a:pt x="204" y="71"/>
                    </a:lnTo>
                    <a:lnTo>
                      <a:pt x="202" y="65"/>
                    </a:lnTo>
                    <a:lnTo>
                      <a:pt x="197" y="59"/>
                    </a:lnTo>
                    <a:lnTo>
                      <a:pt x="195" y="56"/>
                    </a:lnTo>
                    <a:lnTo>
                      <a:pt x="192" y="53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2" y="51"/>
                    </a:lnTo>
                    <a:lnTo>
                      <a:pt x="195" y="50"/>
                    </a:lnTo>
                    <a:lnTo>
                      <a:pt x="198" y="51"/>
                    </a:lnTo>
                    <a:lnTo>
                      <a:pt x="199" y="52"/>
                    </a:lnTo>
                    <a:lnTo>
                      <a:pt x="199" y="52"/>
                    </a:lnTo>
                    <a:lnTo>
                      <a:pt x="202" y="52"/>
                    </a:lnTo>
                    <a:lnTo>
                      <a:pt x="203" y="52"/>
                    </a:lnTo>
                    <a:lnTo>
                      <a:pt x="203" y="48"/>
                    </a:lnTo>
                    <a:lnTo>
                      <a:pt x="203" y="48"/>
                    </a:lnTo>
                    <a:lnTo>
                      <a:pt x="202" y="44"/>
                    </a:lnTo>
                    <a:lnTo>
                      <a:pt x="202" y="44"/>
                    </a:lnTo>
                    <a:lnTo>
                      <a:pt x="199" y="39"/>
                    </a:lnTo>
                    <a:lnTo>
                      <a:pt x="199" y="35"/>
                    </a:lnTo>
                    <a:lnTo>
                      <a:pt x="201" y="35"/>
                    </a:lnTo>
                    <a:lnTo>
                      <a:pt x="207" y="35"/>
                    </a:lnTo>
                    <a:lnTo>
                      <a:pt x="211" y="38"/>
                    </a:lnTo>
                    <a:lnTo>
                      <a:pt x="216" y="38"/>
                    </a:lnTo>
                    <a:lnTo>
                      <a:pt x="216" y="38"/>
                    </a:lnTo>
                    <a:lnTo>
                      <a:pt x="216" y="35"/>
                    </a:lnTo>
                    <a:lnTo>
                      <a:pt x="216" y="35"/>
                    </a:lnTo>
                    <a:lnTo>
                      <a:pt x="215" y="26"/>
                    </a:lnTo>
                    <a:lnTo>
                      <a:pt x="215" y="23"/>
                    </a:lnTo>
                    <a:lnTo>
                      <a:pt x="216" y="21"/>
                    </a:lnTo>
                    <a:lnTo>
                      <a:pt x="219" y="17"/>
                    </a:lnTo>
                    <a:lnTo>
                      <a:pt x="219" y="17"/>
                    </a:lnTo>
                    <a:lnTo>
                      <a:pt x="220" y="15"/>
                    </a:lnTo>
                    <a:lnTo>
                      <a:pt x="221" y="12"/>
                    </a:lnTo>
                    <a:lnTo>
                      <a:pt x="223" y="9"/>
                    </a:lnTo>
                    <a:lnTo>
                      <a:pt x="223" y="9"/>
                    </a:lnTo>
                    <a:lnTo>
                      <a:pt x="228" y="2"/>
                    </a:lnTo>
                    <a:lnTo>
                      <a:pt x="229" y="1"/>
                    </a:lnTo>
                    <a:lnTo>
                      <a:pt x="232" y="2"/>
                    </a:lnTo>
                    <a:lnTo>
                      <a:pt x="235" y="4"/>
                    </a:lnTo>
                    <a:lnTo>
                      <a:pt x="240" y="8"/>
                    </a:lnTo>
                    <a:lnTo>
                      <a:pt x="242" y="10"/>
                    </a:lnTo>
                    <a:lnTo>
                      <a:pt x="245" y="12"/>
                    </a:lnTo>
                    <a:lnTo>
                      <a:pt x="245" y="13"/>
                    </a:lnTo>
                    <a:lnTo>
                      <a:pt x="242" y="16"/>
                    </a:lnTo>
                    <a:lnTo>
                      <a:pt x="242" y="17"/>
                    </a:lnTo>
                    <a:lnTo>
                      <a:pt x="244" y="17"/>
                    </a:lnTo>
                    <a:lnTo>
                      <a:pt x="244" y="17"/>
                    </a:lnTo>
                    <a:lnTo>
                      <a:pt x="248" y="16"/>
                    </a:lnTo>
                    <a:lnTo>
                      <a:pt x="248" y="16"/>
                    </a:lnTo>
                    <a:lnTo>
                      <a:pt x="253" y="14"/>
                    </a:lnTo>
                    <a:lnTo>
                      <a:pt x="254" y="15"/>
                    </a:lnTo>
                    <a:lnTo>
                      <a:pt x="254" y="15"/>
                    </a:lnTo>
                    <a:lnTo>
                      <a:pt x="253" y="19"/>
                    </a:lnTo>
                    <a:lnTo>
                      <a:pt x="253" y="19"/>
                    </a:lnTo>
                    <a:lnTo>
                      <a:pt x="253" y="22"/>
                    </a:lnTo>
                    <a:lnTo>
                      <a:pt x="253" y="23"/>
                    </a:lnTo>
                    <a:lnTo>
                      <a:pt x="254" y="23"/>
                    </a:lnTo>
                    <a:lnTo>
                      <a:pt x="254" y="23"/>
                    </a:lnTo>
                    <a:lnTo>
                      <a:pt x="257" y="22"/>
                    </a:lnTo>
                    <a:lnTo>
                      <a:pt x="257" y="22"/>
                    </a:lnTo>
                    <a:lnTo>
                      <a:pt x="259" y="20"/>
                    </a:lnTo>
                    <a:lnTo>
                      <a:pt x="263" y="19"/>
                    </a:lnTo>
                    <a:lnTo>
                      <a:pt x="267" y="17"/>
                    </a:lnTo>
                    <a:lnTo>
                      <a:pt x="275" y="17"/>
                    </a:lnTo>
                    <a:lnTo>
                      <a:pt x="285" y="17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98" y="16"/>
                    </a:lnTo>
                    <a:lnTo>
                      <a:pt x="309" y="15"/>
                    </a:lnTo>
                    <a:lnTo>
                      <a:pt x="314" y="16"/>
                    </a:lnTo>
                    <a:lnTo>
                      <a:pt x="314" y="16"/>
                    </a:lnTo>
                    <a:lnTo>
                      <a:pt x="317" y="16"/>
                    </a:lnTo>
                    <a:lnTo>
                      <a:pt x="327" y="19"/>
                    </a:lnTo>
                    <a:lnTo>
                      <a:pt x="329" y="21"/>
                    </a:lnTo>
                    <a:lnTo>
                      <a:pt x="329" y="23"/>
                    </a:lnTo>
                    <a:lnTo>
                      <a:pt x="331" y="23"/>
                    </a:lnTo>
                    <a:lnTo>
                      <a:pt x="329" y="23"/>
                    </a:lnTo>
                    <a:lnTo>
                      <a:pt x="329" y="23"/>
                    </a:lnTo>
                    <a:lnTo>
                      <a:pt x="326" y="29"/>
                    </a:lnTo>
                    <a:lnTo>
                      <a:pt x="323" y="34"/>
                    </a:lnTo>
                    <a:lnTo>
                      <a:pt x="321" y="43"/>
                    </a:lnTo>
                    <a:lnTo>
                      <a:pt x="321" y="43"/>
                    </a:lnTo>
                    <a:lnTo>
                      <a:pt x="319" y="45"/>
                    </a:lnTo>
                    <a:lnTo>
                      <a:pt x="316" y="47"/>
                    </a:lnTo>
                    <a:lnTo>
                      <a:pt x="303" y="53"/>
                    </a:lnTo>
                    <a:lnTo>
                      <a:pt x="303" y="53"/>
                    </a:lnTo>
                    <a:lnTo>
                      <a:pt x="295" y="58"/>
                    </a:lnTo>
                    <a:lnTo>
                      <a:pt x="283" y="66"/>
                    </a:lnTo>
                    <a:lnTo>
                      <a:pt x="272" y="72"/>
                    </a:lnTo>
                    <a:lnTo>
                      <a:pt x="269" y="76"/>
                    </a:lnTo>
                    <a:lnTo>
                      <a:pt x="266" y="78"/>
                    </a:lnTo>
                    <a:lnTo>
                      <a:pt x="266" y="78"/>
                    </a:lnTo>
                    <a:lnTo>
                      <a:pt x="265" y="81"/>
                    </a:lnTo>
                    <a:lnTo>
                      <a:pt x="264" y="82"/>
                    </a:lnTo>
                    <a:lnTo>
                      <a:pt x="260" y="83"/>
                    </a:lnTo>
                    <a:lnTo>
                      <a:pt x="257" y="83"/>
                    </a:lnTo>
                    <a:lnTo>
                      <a:pt x="253" y="81"/>
                    </a:lnTo>
                    <a:lnTo>
                      <a:pt x="253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7" y="81"/>
                    </a:lnTo>
                    <a:lnTo>
                      <a:pt x="251" y="85"/>
                    </a:lnTo>
                    <a:lnTo>
                      <a:pt x="255" y="89"/>
                    </a:lnTo>
                    <a:lnTo>
                      <a:pt x="263" y="91"/>
                    </a:lnTo>
                    <a:lnTo>
                      <a:pt x="271" y="94"/>
                    </a:lnTo>
                    <a:lnTo>
                      <a:pt x="271" y="96"/>
                    </a:lnTo>
                    <a:lnTo>
                      <a:pt x="267" y="100"/>
                    </a:lnTo>
                    <a:lnTo>
                      <a:pt x="263" y="105"/>
                    </a:lnTo>
                    <a:lnTo>
                      <a:pt x="259" y="106"/>
                    </a:lnTo>
                    <a:lnTo>
                      <a:pt x="254" y="105"/>
                    </a:lnTo>
                    <a:lnTo>
                      <a:pt x="250" y="105"/>
                    </a:lnTo>
                    <a:lnTo>
                      <a:pt x="250" y="105"/>
                    </a:lnTo>
                    <a:lnTo>
                      <a:pt x="246" y="105"/>
                    </a:lnTo>
                    <a:lnTo>
                      <a:pt x="246" y="105"/>
                    </a:lnTo>
                    <a:lnTo>
                      <a:pt x="238" y="108"/>
                    </a:lnTo>
                    <a:lnTo>
                      <a:pt x="236" y="110"/>
                    </a:lnTo>
                    <a:lnTo>
                      <a:pt x="236" y="112"/>
                    </a:lnTo>
                    <a:lnTo>
                      <a:pt x="240" y="112"/>
                    </a:lnTo>
                    <a:lnTo>
                      <a:pt x="240" y="112"/>
                    </a:lnTo>
                    <a:lnTo>
                      <a:pt x="252" y="110"/>
                    </a:lnTo>
                    <a:lnTo>
                      <a:pt x="257" y="110"/>
                    </a:lnTo>
                    <a:lnTo>
                      <a:pt x="257" y="110"/>
                    </a:lnTo>
                    <a:lnTo>
                      <a:pt x="257" y="112"/>
                    </a:lnTo>
                    <a:lnTo>
                      <a:pt x="253" y="114"/>
                    </a:lnTo>
                    <a:lnTo>
                      <a:pt x="253" y="114"/>
                    </a:lnTo>
                    <a:lnTo>
                      <a:pt x="251" y="118"/>
                    </a:lnTo>
                    <a:lnTo>
                      <a:pt x="250" y="119"/>
                    </a:lnTo>
                    <a:lnTo>
                      <a:pt x="250" y="119"/>
                    </a:lnTo>
                    <a:lnTo>
                      <a:pt x="250" y="120"/>
                    </a:lnTo>
                    <a:lnTo>
                      <a:pt x="250" y="121"/>
                    </a:lnTo>
                    <a:lnTo>
                      <a:pt x="251" y="121"/>
                    </a:lnTo>
                    <a:lnTo>
                      <a:pt x="251" y="121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63" y="118"/>
                    </a:lnTo>
                    <a:lnTo>
                      <a:pt x="277" y="110"/>
                    </a:lnTo>
                    <a:lnTo>
                      <a:pt x="285" y="109"/>
                    </a:lnTo>
                    <a:lnTo>
                      <a:pt x="292" y="108"/>
                    </a:lnTo>
                    <a:lnTo>
                      <a:pt x="292" y="108"/>
                    </a:lnTo>
                    <a:lnTo>
                      <a:pt x="300" y="108"/>
                    </a:lnTo>
                    <a:lnTo>
                      <a:pt x="306" y="110"/>
                    </a:lnTo>
                    <a:lnTo>
                      <a:pt x="307" y="110"/>
                    </a:lnTo>
                    <a:lnTo>
                      <a:pt x="306" y="110"/>
                    </a:lnTo>
                    <a:lnTo>
                      <a:pt x="310" y="113"/>
                    </a:lnTo>
                    <a:lnTo>
                      <a:pt x="310" y="113"/>
                    </a:lnTo>
                    <a:lnTo>
                      <a:pt x="313" y="113"/>
                    </a:lnTo>
                    <a:lnTo>
                      <a:pt x="313" y="113"/>
                    </a:lnTo>
                    <a:lnTo>
                      <a:pt x="319" y="114"/>
                    </a:lnTo>
                    <a:lnTo>
                      <a:pt x="325" y="115"/>
                    </a:lnTo>
                    <a:lnTo>
                      <a:pt x="339" y="119"/>
                    </a:lnTo>
                    <a:lnTo>
                      <a:pt x="352" y="124"/>
                    </a:lnTo>
                    <a:lnTo>
                      <a:pt x="358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4" y="125"/>
                    </a:lnTo>
                    <a:lnTo>
                      <a:pt x="369" y="127"/>
                    </a:lnTo>
                    <a:lnTo>
                      <a:pt x="374" y="130"/>
                    </a:lnTo>
                    <a:lnTo>
                      <a:pt x="374" y="132"/>
                    </a:lnTo>
                    <a:lnTo>
                      <a:pt x="375" y="132"/>
                    </a:lnTo>
                    <a:lnTo>
                      <a:pt x="376" y="133"/>
                    </a:lnTo>
                    <a:lnTo>
                      <a:pt x="377" y="138"/>
                    </a:lnTo>
                    <a:lnTo>
                      <a:pt x="377" y="138"/>
                    </a:lnTo>
                    <a:lnTo>
                      <a:pt x="378" y="143"/>
                    </a:lnTo>
                    <a:lnTo>
                      <a:pt x="378" y="146"/>
                    </a:lnTo>
                    <a:lnTo>
                      <a:pt x="375" y="152"/>
                    </a:lnTo>
                    <a:lnTo>
                      <a:pt x="366" y="164"/>
                    </a:lnTo>
                    <a:lnTo>
                      <a:pt x="359" y="175"/>
                    </a:lnTo>
                    <a:lnTo>
                      <a:pt x="357" y="181"/>
                    </a:lnTo>
                    <a:lnTo>
                      <a:pt x="348" y="196"/>
                    </a:lnTo>
                    <a:lnTo>
                      <a:pt x="343" y="203"/>
                    </a:lnTo>
                    <a:lnTo>
                      <a:pt x="332" y="213"/>
                    </a:lnTo>
                    <a:lnTo>
                      <a:pt x="327" y="218"/>
                    </a:lnTo>
                    <a:lnTo>
                      <a:pt x="323" y="224"/>
                    </a:lnTo>
                    <a:lnTo>
                      <a:pt x="321" y="230"/>
                    </a:lnTo>
                    <a:lnTo>
                      <a:pt x="319" y="233"/>
                    </a:lnTo>
                    <a:lnTo>
                      <a:pt x="316" y="236"/>
                    </a:lnTo>
                    <a:lnTo>
                      <a:pt x="313" y="238"/>
                    </a:lnTo>
                    <a:lnTo>
                      <a:pt x="310" y="239"/>
                    </a:lnTo>
                    <a:lnTo>
                      <a:pt x="283" y="245"/>
                    </a:lnTo>
                    <a:lnTo>
                      <a:pt x="288" y="248"/>
                    </a:lnTo>
                    <a:lnTo>
                      <a:pt x="292" y="250"/>
                    </a:lnTo>
                    <a:lnTo>
                      <a:pt x="306" y="254"/>
                    </a:lnTo>
                    <a:lnTo>
                      <a:pt x="309" y="256"/>
                    </a:lnTo>
                    <a:lnTo>
                      <a:pt x="309" y="256"/>
                    </a:lnTo>
                    <a:lnTo>
                      <a:pt x="309" y="258"/>
                    </a:lnTo>
                    <a:lnTo>
                      <a:pt x="309" y="259"/>
                    </a:lnTo>
                    <a:lnTo>
                      <a:pt x="303" y="263"/>
                    </a:lnTo>
                    <a:lnTo>
                      <a:pt x="303" y="264"/>
                    </a:lnTo>
                    <a:lnTo>
                      <a:pt x="303" y="263"/>
                    </a:lnTo>
                    <a:lnTo>
                      <a:pt x="303" y="263"/>
                    </a:lnTo>
                    <a:lnTo>
                      <a:pt x="292" y="268"/>
                    </a:lnTo>
                    <a:lnTo>
                      <a:pt x="285" y="273"/>
                    </a:lnTo>
                    <a:lnTo>
                      <a:pt x="285" y="273"/>
                    </a:lnTo>
                    <a:lnTo>
                      <a:pt x="279" y="276"/>
                    </a:lnTo>
                    <a:lnTo>
                      <a:pt x="276" y="277"/>
                    </a:lnTo>
                    <a:lnTo>
                      <a:pt x="271" y="277"/>
                    </a:lnTo>
                    <a:lnTo>
                      <a:pt x="271" y="277"/>
                    </a:lnTo>
                    <a:lnTo>
                      <a:pt x="261" y="276"/>
                    </a:lnTo>
                    <a:lnTo>
                      <a:pt x="261" y="277"/>
                    </a:lnTo>
                    <a:lnTo>
                      <a:pt x="261" y="276"/>
                    </a:lnTo>
                    <a:lnTo>
                      <a:pt x="250" y="271"/>
                    </a:lnTo>
                    <a:lnTo>
                      <a:pt x="246" y="270"/>
                    </a:lnTo>
                    <a:lnTo>
                      <a:pt x="245" y="270"/>
                    </a:lnTo>
                    <a:lnTo>
                      <a:pt x="245" y="273"/>
                    </a:lnTo>
                    <a:lnTo>
                      <a:pt x="245" y="274"/>
                    </a:lnTo>
                    <a:lnTo>
                      <a:pt x="248" y="275"/>
                    </a:lnTo>
                    <a:lnTo>
                      <a:pt x="248" y="275"/>
                    </a:lnTo>
                    <a:lnTo>
                      <a:pt x="253" y="279"/>
                    </a:lnTo>
                    <a:lnTo>
                      <a:pt x="266" y="285"/>
                    </a:lnTo>
                    <a:lnTo>
                      <a:pt x="281" y="290"/>
                    </a:lnTo>
                    <a:lnTo>
                      <a:pt x="285" y="292"/>
                    </a:lnTo>
                    <a:lnTo>
                      <a:pt x="285" y="292"/>
                    </a:lnTo>
                    <a:lnTo>
                      <a:pt x="289" y="292"/>
                    </a:lnTo>
                    <a:lnTo>
                      <a:pt x="289" y="292"/>
                    </a:lnTo>
                    <a:lnTo>
                      <a:pt x="290" y="290"/>
                    </a:lnTo>
                    <a:lnTo>
                      <a:pt x="291" y="290"/>
                    </a:lnTo>
                    <a:lnTo>
                      <a:pt x="292" y="288"/>
                    </a:lnTo>
                    <a:lnTo>
                      <a:pt x="295" y="283"/>
                    </a:lnTo>
                    <a:lnTo>
                      <a:pt x="297" y="280"/>
                    </a:lnTo>
                    <a:lnTo>
                      <a:pt x="300" y="280"/>
                    </a:lnTo>
                    <a:lnTo>
                      <a:pt x="304" y="283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12" y="289"/>
                    </a:lnTo>
                    <a:lnTo>
                      <a:pt x="321" y="295"/>
                    </a:lnTo>
                    <a:lnTo>
                      <a:pt x="328" y="301"/>
                    </a:lnTo>
                    <a:lnTo>
                      <a:pt x="332" y="305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41" y="321"/>
                    </a:lnTo>
                    <a:lnTo>
                      <a:pt x="346" y="329"/>
                    </a:lnTo>
                    <a:lnTo>
                      <a:pt x="353" y="337"/>
                    </a:lnTo>
                    <a:lnTo>
                      <a:pt x="353" y="337"/>
                    </a:lnTo>
                    <a:lnTo>
                      <a:pt x="357" y="339"/>
                    </a:lnTo>
                    <a:lnTo>
                      <a:pt x="358" y="342"/>
                    </a:lnTo>
                    <a:lnTo>
                      <a:pt x="360" y="347"/>
                    </a:lnTo>
                    <a:lnTo>
                      <a:pt x="360" y="352"/>
                    </a:lnTo>
                    <a:lnTo>
                      <a:pt x="358" y="356"/>
                    </a:lnTo>
                    <a:lnTo>
                      <a:pt x="358" y="356"/>
                    </a:lnTo>
                    <a:lnTo>
                      <a:pt x="358" y="366"/>
                    </a:lnTo>
                    <a:lnTo>
                      <a:pt x="359" y="379"/>
                    </a:lnTo>
                    <a:lnTo>
                      <a:pt x="362" y="394"/>
                    </a:lnTo>
                    <a:lnTo>
                      <a:pt x="362" y="406"/>
                    </a:lnTo>
                    <a:lnTo>
                      <a:pt x="363" y="416"/>
                    </a:lnTo>
                    <a:lnTo>
                      <a:pt x="364" y="430"/>
                    </a:lnTo>
                    <a:lnTo>
                      <a:pt x="366" y="441"/>
                    </a:lnTo>
                    <a:lnTo>
                      <a:pt x="369" y="444"/>
                    </a:lnTo>
                    <a:lnTo>
                      <a:pt x="369" y="444"/>
                    </a:lnTo>
                    <a:lnTo>
                      <a:pt x="370" y="445"/>
                    </a:lnTo>
                    <a:lnTo>
                      <a:pt x="370" y="445"/>
                    </a:lnTo>
                    <a:lnTo>
                      <a:pt x="378" y="448"/>
                    </a:lnTo>
                    <a:lnTo>
                      <a:pt x="389" y="454"/>
                    </a:lnTo>
                    <a:lnTo>
                      <a:pt x="400" y="461"/>
                    </a:lnTo>
                    <a:lnTo>
                      <a:pt x="403" y="465"/>
                    </a:lnTo>
                    <a:lnTo>
                      <a:pt x="405" y="468"/>
                    </a:lnTo>
                    <a:lnTo>
                      <a:pt x="407" y="474"/>
                    </a:lnTo>
                    <a:lnTo>
                      <a:pt x="410" y="485"/>
                    </a:lnTo>
                    <a:lnTo>
                      <a:pt x="415" y="493"/>
                    </a:lnTo>
                    <a:lnTo>
                      <a:pt x="418" y="499"/>
                    </a:lnTo>
                    <a:lnTo>
                      <a:pt x="421" y="503"/>
                    </a:lnTo>
                    <a:lnTo>
                      <a:pt x="421" y="507"/>
                    </a:lnTo>
                    <a:lnTo>
                      <a:pt x="421" y="511"/>
                    </a:lnTo>
                    <a:lnTo>
                      <a:pt x="420" y="516"/>
                    </a:lnTo>
                    <a:lnTo>
                      <a:pt x="419" y="519"/>
                    </a:lnTo>
                    <a:lnTo>
                      <a:pt x="418" y="524"/>
                    </a:lnTo>
                    <a:lnTo>
                      <a:pt x="418" y="524"/>
                    </a:lnTo>
                    <a:lnTo>
                      <a:pt x="419" y="527"/>
                    </a:lnTo>
                    <a:lnTo>
                      <a:pt x="419" y="527"/>
                    </a:lnTo>
                    <a:lnTo>
                      <a:pt x="421" y="532"/>
                    </a:lnTo>
                    <a:lnTo>
                      <a:pt x="422" y="540"/>
                    </a:lnTo>
                    <a:lnTo>
                      <a:pt x="422" y="542"/>
                    </a:lnTo>
                    <a:lnTo>
                      <a:pt x="421" y="547"/>
                    </a:lnTo>
                    <a:lnTo>
                      <a:pt x="418" y="552"/>
                    </a:lnTo>
                    <a:lnTo>
                      <a:pt x="418" y="554"/>
                    </a:lnTo>
                    <a:lnTo>
                      <a:pt x="418" y="555"/>
                    </a:lnTo>
                    <a:lnTo>
                      <a:pt x="419" y="559"/>
                    </a:lnTo>
                    <a:lnTo>
                      <a:pt x="419" y="559"/>
                    </a:lnTo>
                    <a:lnTo>
                      <a:pt x="424" y="563"/>
                    </a:lnTo>
                    <a:lnTo>
                      <a:pt x="436" y="578"/>
                    </a:lnTo>
                    <a:lnTo>
                      <a:pt x="438" y="581"/>
                    </a:lnTo>
                    <a:lnTo>
                      <a:pt x="438" y="600"/>
                    </a:lnTo>
                    <a:lnTo>
                      <a:pt x="436" y="608"/>
                    </a:lnTo>
                    <a:lnTo>
                      <a:pt x="434" y="611"/>
                    </a:lnTo>
                    <a:lnTo>
                      <a:pt x="433" y="612"/>
                    </a:lnTo>
                    <a:lnTo>
                      <a:pt x="426" y="618"/>
                    </a:lnTo>
                    <a:lnTo>
                      <a:pt x="422" y="622"/>
                    </a:lnTo>
                    <a:lnTo>
                      <a:pt x="421" y="622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0" y="627"/>
                    </a:lnTo>
                    <a:lnTo>
                      <a:pt x="420" y="627"/>
                    </a:lnTo>
                    <a:lnTo>
                      <a:pt x="421" y="631"/>
                    </a:lnTo>
                    <a:lnTo>
                      <a:pt x="424" y="636"/>
                    </a:lnTo>
                    <a:lnTo>
                      <a:pt x="424" y="636"/>
                    </a:lnTo>
                    <a:lnTo>
                      <a:pt x="428" y="639"/>
                    </a:lnTo>
                    <a:lnTo>
                      <a:pt x="432" y="641"/>
                    </a:lnTo>
                    <a:lnTo>
                      <a:pt x="432" y="641"/>
                    </a:lnTo>
                    <a:lnTo>
                      <a:pt x="436" y="640"/>
                    </a:lnTo>
                    <a:lnTo>
                      <a:pt x="439" y="637"/>
                    </a:lnTo>
                    <a:lnTo>
                      <a:pt x="438" y="636"/>
                    </a:lnTo>
                    <a:lnTo>
                      <a:pt x="438" y="637"/>
                    </a:lnTo>
                    <a:lnTo>
                      <a:pt x="444" y="633"/>
                    </a:lnTo>
                    <a:lnTo>
                      <a:pt x="445" y="629"/>
                    </a:lnTo>
                    <a:lnTo>
                      <a:pt x="449" y="628"/>
                    </a:lnTo>
                    <a:lnTo>
                      <a:pt x="451" y="628"/>
                    </a:lnTo>
                    <a:lnTo>
                      <a:pt x="455" y="628"/>
                    </a:lnTo>
                    <a:lnTo>
                      <a:pt x="465" y="629"/>
                    </a:lnTo>
                    <a:lnTo>
                      <a:pt x="481" y="634"/>
                    </a:lnTo>
                    <a:lnTo>
                      <a:pt x="494" y="637"/>
                    </a:lnTo>
                    <a:lnTo>
                      <a:pt x="499" y="640"/>
                    </a:lnTo>
                    <a:lnTo>
                      <a:pt x="500" y="640"/>
                    </a:lnTo>
                    <a:lnTo>
                      <a:pt x="506" y="645"/>
                    </a:lnTo>
                    <a:lnTo>
                      <a:pt x="509" y="649"/>
                    </a:lnTo>
                    <a:lnTo>
                      <a:pt x="513" y="654"/>
                    </a:lnTo>
                    <a:lnTo>
                      <a:pt x="515" y="659"/>
                    </a:lnTo>
                    <a:lnTo>
                      <a:pt x="518" y="666"/>
                    </a:lnTo>
                    <a:lnTo>
                      <a:pt x="519" y="672"/>
                    </a:lnTo>
                    <a:lnTo>
                      <a:pt x="517" y="680"/>
                    </a:lnTo>
                    <a:lnTo>
                      <a:pt x="513" y="693"/>
                    </a:lnTo>
                    <a:lnTo>
                      <a:pt x="511" y="702"/>
                    </a:lnTo>
                    <a:lnTo>
                      <a:pt x="509" y="708"/>
                    </a:lnTo>
                    <a:lnTo>
                      <a:pt x="508" y="714"/>
                    </a:lnTo>
                    <a:lnTo>
                      <a:pt x="503" y="720"/>
                    </a:lnTo>
                    <a:lnTo>
                      <a:pt x="494" y="732"/>
                    </a:lnTo>
                    <a:lnTo>
                      <a:pt x="492" y="733"/>
                    </a:lnTo>
                    <a:lnTo>
                      <a:pt x="488" y="733"/>
                    </a:lnTo>
                    <a:lnTo>
                      <a:pt x="477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2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7" y="738"/>
                    </a:lnTo>
                    <a:lnTo>
                      <a:pt x="478" y="740"/>
                    </a:lnTo>
                    <a:lnTo>
                      <a:pt x="478" y="740"/>
                    </a:lnTo>
                    <a:lnTo>
                      <a:pt x="477" y="742"/>
                    </a:lnTo>
                    <a:lnTo>
                      <a:pt x="475" y="746"/>
                    </a:lnTo>
                    <a:lnTo>
                      <a:pt x="475" y="746"/>
                    </a:lnTo>
                    <a:lnTo>
                      <a:pt x="472" y="749"/>
                    </a:lnTo>
                    <a:lnTo>
                      <a:pt x="469" y="751"/>
                    </a:lnTo>
                    <a:lnTo>
                      <a:pt x="470" y="752"/>
                    </a:lnTo>
                    <a:lnTo>
                      <a:pt x="470" y="751"/>
                    </a:lnTo>
                    <a:lnTo>
                      <a:pt x="469" y="751"/>
                    </a:lnTo>
                    <a:lnTo>
                      <a:pt x="469" y="751"/>
                    </a:lnTo>
                    <a:lnTo>
                      <a:pt x="467" y="751"/>
                    </a:lnTo>
                    <a:lnTo>
                      <a:pt x="464" y="748"/>
                    </a:lnTo>
                    <a:lnTo>
                      <a:pt x="464" y="748"/>
                    </a:lnTo>
                    <a:lnTo>
                      <a:pt x="462" y="746"/>
                    </a:lnTo>
                    <a:lnTo>
                      <a:pt x="459" y="745"/>
                    </a:lnTo>
                    <a:lnTo>
                      <a:pt x="459" y="745"/>
                    </a:lnTo>
                    <a:lnTo>
                      <a:pt x="456" y="746"/>
                    </a:lnTo>
                    <a:lnTo>
                      <a:pt x="451" y="749"/>
                    </a:lnTo>
                    <a:lnTo>
                      <a:pt x="452" y="749"/>
                    </a:lnTo>
                    <a:lnTo>
                      <a:pt x="451" y="749"/>
                    </a:lnTo>
                    <a:lnTo>
                      <a:pt x="449" y="752"/>
                    </a:lnTo>
                    <a:lnTo>
                      <a:pt x="449" y="752"/>
                    </a:lnTo>
                    <a:lnTo>
                      <a:pt x="447" y="754"/>
                    </a:lnTo>
                    <a:lnTo>
                      <a:pt x="447" y="755"/>
                    </a:lnTo>
                    <a:lnTo>
                      <a:pt x="449" y="757"/>
                    </a:lnTo>
                    <a:lnTo>
                      <a:pt x="449" y="757"/>
                    </a:lnTo>
                    <a:lnTo>
                      <a:pt x="450" y="757"/>
                    </a:lnTo>
                    <a:lnTo>
                      <a:pt x="450" y="757"/>
                    </a:lnTo>
                    <a:lnTo>
                      <a:pt x="455" y="754"/>
                    </a:lnTo>
                    <a:lnTo>
                      <a:pt x="456" y="755"/>
                    </a:lnTo>
                    <a:lnTo>
                      <a:pt x="456" y="757"/>
                    </a:lnTo>
                    <a:lnTo>
                      <a:pt x="456" y="761"/>
                    </a:lnTo>
                    <a:lnTo>
                      <a:pt x="456" y="761"/>
                    </a:lnTo>
                    <a:lnTo>
                      <a:pt x="456" y="766"/>
                    </a:lnTo>
                    <a:lnTo>
                      <a:pt x="456" y="770"/>
                    </a:lnTo>
                    <a:lnTo>
                      <a:pt x="455" y="770"/>
                    </a:lnTo>
                    <a:lnTo>
                      <a:pt x="452" y="771"/>
                    </a:lnTo>
                    <a:lnTo>
                      <a:pt x="441" y="772"/>
                    </a:lnTo>
                    <a:lnTo>
                      <a:pt x="432" y="774"/>
                    </a:lnTo>
                    <a:lnTo>
                      <a:pt x="422" y="777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22" y="779"/>
                    </a:lnTo>
                    <a:lnTo>
                      <a:pt x="432" y="778"/>
                    </a:lnTo>
                    <a:lnTo>
                      <a:pt x="432" y="778"/>
                    </a:lnTo>
                    <a:lnTo>
                      <a:pt x="433" y="778"/>
                    </a:lnTo>
                    <a:lnTo>
                      <a:pt x="433" y="778"/>
                    </a:lnTo>
                    <a:lnTo>
                      <a:pt x="433" y="779"/>
                    </a:lnTo>
                    <a:lnTo>
                      <a:pt x="433" y="779"/>
                    </a:lnTo>
                    <a:lnTo>
                      <a:pt x="433" y="784"/>
                    </a:lnTo>
                    <a:lnTo>
                      <a:pt x="432" y="784"/>
                    </a:lnTo>
                    <a:lnTo>
                      <a:pt x="432" y="786"/>
                    </a:lnTo>
                    <a:lnTo>
                      <a:pt x="432" y="786"/>
                    </a:lnTo>
                    <a:lnTo>
                      <a:pt x="434" y="788"/>
                    </a:lnTo>
                    <a:lnTo>
                      <a:pt x="436" y="788"/>
                    </a:lnTo>
                    <a:lnTo>
                      <a:pt x="437" y="786"/>
                    </a:lnTo>
                    <a:lnTo>
                      <a:pt x="440" y="786"/>
                    </a:lnTo>
                    <a:lnTo>
                      <a:pt x="440" y="786"/>
                    </a:lnTo>
                    <a:lnTo>
                      <a:pt x="443" y="785"/>
                    </a:lnTo>
                    <a:lnTo>
                      <a:pt x="445" y="785"/>
                    </a:lnTo>
                    <a:lnTo>
                      <a:pt x="445" y="785"/>
                    </a:lnTo>
                    <a:lnTo>
                      <a:pt x="445" y="788"/>
                    </a:lnTo>
                    <a:lnTo>
                      <a:pt x="445" y="789"/>
                    </a:lnTo>
                    <a:lnTo>
                      <a:pt x="444" y="790"/>
                    </a:lnTo>
                    <a:lnTo>
                      <a:pt x="445" y="791"/>
                    </a:lnTo>
                    <a:lnTo>
                      <a:pt x="445" y="791"/>
                    </a:lnTo>
                    <a:lnTo>
                      <a:pt x="446" y="791"/>
                    </a:lnTo>
                    <a:lnTo>
                      <a:pt x="446" y="791"/>
                    </a:lnTo>
                    <a:lnTo>
                      <a:pt x="452" y="792"/>
                    </a:lnTo>
                    <a:lnTo>
                      <a:pt x="458" y="794"/>
                    </a:lnTo>
                    <a:lnTo>
                      <a:pt x="458" y="794"/>
                    </a:lnTo>
                    <a:lnTo>
                      <a:pt x="471" y="792"/>
                    </a:lnTo>
                    <a:lnTo>
                      <a:pt x="471" y="792"/>
                    </a:lnTo>
                    <a:lnTo>
                      <a:pt x="478" y="794"/>
                    </a:lnTo>
                    <a:lnTo>
                      <a:pt x="482" y="795"/>
                    </a:lnTo>
                    <a:lnTo>
                      <a:pt x="484" y="796"/>
                    </a:lnTo>
                    <a:lnTo>
                      <a:pt x="484" y="795"/>
                    </a:lnTo>
                    <a:lnTo>
                      <a:pt x="484" y="796"/>
                    </a:lnTo>
                    <a:lnTo>
                      <a:pt x="486" y="797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6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6" y="795"/>
                    </a:lnTo>
                    <a:lnTo>
                      <a:pt x="482" y="794"/>
                    </a:lnTo>
                    <a:lnTo>
                      <a:pt x="478" y="792"/>
                    </a:lnTo>
                    <a:lnTo>
                      <a:pt x="471" y="791"/>
                    </a:lnTo>
                    <a:lnTo>
                      <a:pt x="471" y="791"/>
                    </a:lnTo>
                    <a:lnTo>
                      <a:pt x="458" y="792"/>
                    </a:lnTo>
                    <a:lnTo>
                      <a:pt x="458" y="792"/>
                    </a:lnTo>
                    <a:lnTo>
                      <a:pt x="452" y="791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90"/>
                    </a:lnTo>
                    <a:lnTo>
                      <a:pt x="446" y="789"/>
                    </a:lnTo>
                    <a:lnTo>
                      <a:pt x="446" y="788"/>
                    </a:lnTo>
                    <a:lnTo>
                      <a:pt x="446" y="788"/>
                    </a:lnTo>
                    <a:lnTo>
                      <a:pt x="446" y="785"/>
                    </a:lnTo>
                    <a:lnTo>
                      <a:pt x="446" y="785"/>
                    </a:lnTo>
                    <a:lnTo>
                      <a:pt x="445" y="784"/>
                    </a:lnTo>
                    <a:lnTo>
                      <a:pt x="445" y="784"/>
                    </a:lnTo>
                    <a:lnTo>
                      <a:pt x="441" y="784"/>
                    </a:lnTo>
                    <a:lnTo>
                      <a:pt x="441" y="784"/>
                    </a:lnTo>
                    <a:lnTo>
                      <a:pt x="440" y="785"/>
                    </a:lnTo>
                    <a:lnTo>
                      <a:pt x="437" y="786"/>
                    </a:lnTo>
                    <a:lnTo>
                      <a:pt x="437" y="786"/>
                    </a:lnTo>
                    <a:lnTo>
                      <a:pt x="436" y="786"/>
                    </a:lnTo>
                    <a:lnTo>
                      <a:pt x="433" y="786"/>
                    </a:lnTo>
                    <a:lnTo>
                      <a:pt x="433" y="784"/>
                    </a:lnTo>
                    <a:lnTo>
                      <a:pt x="433" y="784"/>
                    </a:lnTo>
                    <a:lnTo>
                      <a:pt x="433" y="785"/>
                    </a:lnTo>
                    <a:lnTo>
                      <a:pt x="433" y="785"/>
                    </a:lnTo>
                    <a:lnTo>
                      <a:pt x="434" y="779"/>
                    </a:lnTo>
                    <a:lnTo>
                      <a:pt x="434" y="779"/>
                    </a:lnTo>
                    <a:lnTo>
                      <a:pt x="434" y="777"/>
                    </a:lnTo>
                    <a:lnTo>
                      <a:pt x="434" y="777"/>
                    </a:lnTo>
                    <a:lnTo>
                      <a:pt x="432" y="777"/>
                    </a:lnTo>
                    <a:lnTo>
                      <a:pt x="432" y="777"/>
                    </a:lnTo>
                    <a:lnTo>
                      <a:pt x="422" y="778"/>
                    </a:lnTo>
                    <a:lnTo>
                      <a:pt x="422" y="778"/>
                    </a:lnTo>
                    <a:lnTo>
                      <a:pt x="421" y="778"/>
                    </a:lnTo>
                    <a:lnTo>
                      <a:pt x="421" y="778"/>
                    </a:lnTo>
                    <a:lnTo>
                      <a:pt x="421" y="779"/>
                    </a:lnTo>
                    <a:lnTo>
                      <a:pt x="424" y="778"/>
                    </a:lnTo>
                    <a:lnTo>
                      <a:pt x="432" y="776"/>
                    </a:lnTo>
                    <a:lnTo>
                      <a:pt x="443" y="773"/>
                    </a:lnTo>
                    <a:lnTo>
                      <a:pt x="453" y="772"/>
                    </a:lnTo>
                    <a:lnTo>
                      <a:pt x="455" y="771"/>
                    </a:lnTo>
                    <a:lnTo>
                      <a:pt x="456" y="771"/>
                    </a:lnTo>
                    <a:lnTo>
                      <a:pt x="456" y="770"/>
                    </a:lnTo>
                    <a:lnTo>
                      <a:pt x="457" y="770"/>
                    </a:lnTo>
                    <a:lnTo>
                      <a:pt x="457" y="766"/>
                    </a:lnTo>
                    <a:lnTo>
                      <a:pt x="457" y="766"/>
                    </a:lnTo>
                    <a:lnTo>
                      <a:pt x="457" y="761"/>
                    </a:lnTo>
                    <a:lnTo>
                      <a:pt x="457" y="757"/>
                    </a:lnTo>
                    <a:lnTo>
                      <a:pt x="457" y="757"/>
                    </a:lnTo>
                    <a:lnTo>
                      <a:pt x="457" y="754"/>
                    </a:lnTo>
                    <a:lnTo>
                      <a:pt x="457" y="754"/>
                    </a:lnTo>
                    <a:lnTo>
                      <a:pt x="455" y="753"/>
                    </a:lnTo>
                    <a:lnTo>
                      <a:pt x="455" y="753"/>
                    </a:lnTo>
                    <a:lnTo>
                      <a:pt x="450" y="755"/>
                    </a:lnTo>
                    <a:lnTo>
                      <a:pt x="449" y="755"/>
                    </a:lnTo>
                    <a:lnTo>
                      <a:pt x="449" y="754"/>
                    </a:lnTo>
                    <a:lnTo>
                      <a:pt x="450" y="753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2" y="751"/>
                    </a:lnTo>
                    <a:lnTo>
                      <a:pt x="456" y="747"/>
                    </a:lnTo>
                    <a:lnTo>
                      <a:pt x="459" y="746"/>
                    </a:lnTo>
                    <a:lnTo>
                      <a:pt x="459" y="746"/>
                    </a:lnTo>
                    <a:lnTo>
                      <a:pt x="462" y="747"/>
                    </a:lnTo>
                    <a:lnTo>
                      <a:pt x="463" y="749"/>
                    </a:lnTo>
                    <a:lnTo>
                      <a:pt x="463" y="749"/>
                    </a:lnTo>
                    <a:lnTo>
                      <a:pt x="465" y="752"/>
                    </a:lnTo>
                    <a:lnTo>
                      <a:pt x="469" y="752"/>
                    </a:lnTo>
                    <a:lnTo>
                      <a:pt x="470" y="752"/>
                    </a:lnTo>
                    <a:lnTo>
                      <a:pt x="470" y="752"/>
                    </a:lnTo>
                    <a:lnTo>
                      <a:pt x="474" y="751"/>
                    </a:lnTo>
                    <a:lnTo>
                      <a:pt x="474" y="751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6" y="746"/>
                    </a:lnTo>
                    <a:lnTo>
                      <a:pt x="478" y="743"/>
                    </a:lnTo>
                    <a:lnTo>
                      <a:pt x="480" y="740"/>
                    </a:lnTo>
                    <a:lnTo>
                      <a:pt x="480" y="740"/>
                    </a:lnTo>
                    <a:lnTo>
                      <a:pt x="478" y="736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2" y="733"/>
                    </a:lnTo>
                    <a:lnTo>
                      <a:pt x="472" y="733"/>
                    </a:lnTo>
                    <a:lnTo>
                      <a:pt x="471" y="733"/>
                    </a:lnTo>
                    <a:lnTo>
                      <a:pt x="471" y="734"/>
                    </a:lnTo>
                    <a:lnTo>
                      <a:pt x="477" y="734"/>
                    </a:lnTo>
                    <a:lnTo>
                      <a:pt x="489" y="734"/>
                    </a:lnTo>
                    <a:lnTo>
                      <a:pt x="492" y="734"/>
                    </a:lnTo>
                    <a:lnTo>
                      <a:pt x="495" y="733"/>
                    </a:lnTo>
                    <a:lnTo>
                      <a:pt x="495" y="733"/>
                    </a:lnTo>
                    <a:lnTo>
                      <a:pt x="505" y="721"/>
                    </a:lnTo>
                    <a:lnTo>
                      <a:pt x="509" y="715"/>
                    </a:lnTo>
                    <a:lnTo>
                      <a:pt x="511" y="708"/>
                    </a:lnTo>
                    <a:lnTo>
                      <a:pt x="512" y="702"/>
                    </a:lnTo>
                    <a:lnTo>
                      <a:pt x="514" y="693"/>
                    </a:lnTo>
                    <a:lnTo>
                      <a:pt x="518" y="680"/>
                    </a:lnTo>
                    <a:lnTo>
                      <a:pt x="520" y="672"/>
                    </a:lnTo>
                    <a:lnTo>
                      <a:pt x="519" y="665"/>
                    </a:lnTo>
                    <a:lnTo>
                      <a:pt x="517" y="659"/>
                    </a:lnTo>
                    <a:lnTo>
                      <a:pt x="514" y="653"/>
                    </a:lnTo>
                    <a:lnTo>
                      <a:pt x="509" y="648"/>
                    </a:lnTo>
                    <a:lnTo>
                      <a:pt x="507" y="645"/>
                    </a:lnTo>
                    <a:lnTo>
                      <a:pt x="501" y="640"/>
                    </a:lnTo>
                    <a:lnTo>
                      <a:pt x="499" y="639"/>
                    </a:lnTo>
                    <a:lnTo>
                      <a:pt x="499" y="639"/>
                    </a:lnTo>
                    <a:lnTo>
                      <a:pt x="494" y="636"/>
                    </a:lnTo>
                    <a:lnTo>
                      <a:pt x="481" y="633"/>
                    </a:lnTo>
                    <a:lnTo>
                      <a:pt x="467" y="628"/>
                    </a:lnTo>
                    <a:lnTo>
                      <a:pt x="455" y="627"/>
                    </a:lnTo>
                    <a:lnTo>
                      <a:pt x="451" y="627"/>
                    </a:lnTo>
                    <a:lnTo>
                      <a:pt x="451" y="627"/>
                    </a:lnTo>
                    <a:lnTo>
                      <a:pt x="447" y="628"/>
                    </a:lnTo>
                    <a:lnTo>
                      <a:pt x="445" y="628"/>
                    </a:lnTo>
                    <a:lnTo>
                      <a:pt x="445" y="628"/>
                    </a:lnTo>
                    <a:lnTo>
                      <a:pt x="443" y="631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8" y="636"/>
                    </a:lnTo>
                    <a:lnTo>
                      <a:pt x="436" y="639"/>
                    </a:lnTo>
                    <a:lnTo>
                      <a:pt x="432" y="640"/>
                    </a:lnTo>
                    <a:lnTo>
                      <a:pt x="432" y="640"/>
                    </a:lnTo>
                    <a:lnTo>
                      <a:pt x="428" y="639"/>
                    </a:lnTo>
                    <a:lnTo>
                      <a:pt x="425" y="635"/>
                    </a:lnTo>
                    <a:lnTo>
                      <a:pt x="425" y="635"/>
                    </a:lnTo>
                    <a:lnTo>
                      <a:pt x="422" y="630"/>
                    </a:lnTo>
                    <a:lnTo>
                      <a:pt x="421" y="627"/>
                    </a:lnTo>
                    <a:lnTo>
                      <a:pt x="421" y="627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1" y="623"/>
                    </a:lnTo>
                    <a:lnTo>
                      <a:pt x="422" y="622"/>
                    </a:lnTo>
                    <a:lnTo>
                      <a:pt x="426" y="620"/>
                    </a:lnTo>
                    <a:lnTo>
                      <a:pt x="434" y="614"/>
                    </a:lnTo>
                    <a:lnTo>
                      <a:pt x="436" y="611"/>
                    </a:lnTo>
                    <a:lnTo>
                      <a:pt x="436" y="611"/>
                    </a:lnTo>
                    <a:lnTo>
                      <a:pt x="437" y="609"/>
                    </a:lnTo>
                    <a:lnTo>
                      <a:pt x="437" y="609"/>
                    </a:lnTo>
                    <a:lnTo>
                      <a:pt x="439" y="602"/>
                    </a:lnTo>
                    <a:lnTo>
                      <a:pt x="439" y="581"/>
                    </a:lnTo>
                    <a:lnTo>
                      <a:pt x="437" y="577"/>
                    </a:lnTo>
                    <a:lnTo>
                      <a:pt x="437" y="577"/>
                    </a:lnTo>
                    <a:lnTo>
                      <a:pt x="425" y="563"/>
                    </a:lnTo>
                    <a:lnTo>
                      <a:pt x="420" y="559"/>
                    </a:lnTo>
                    <a:lnTo>
                      <a:pt x="419" y="554"/>
                    </a:lnTo>
                    <a:lnTo>
                      <a:pt x="419" y="552"/>
                    </a:lnTo>
                    <a:lnTo>
                      <a:pt x="421" y="547"/>
                    </a:lnTo>
                    <a:lnTo>
                      <a:pt x="424" y="543"/>
                    </a:lnTo>
                    <a:lnTo>
                      <a:pt x="424" y="543"/>
                    </a:lnTo>
                    <a:lnTo>
                      <a:pt x="424" y="540"/>
                    </a:lnTo>
                    <a:lnTo>
                      <a:pt x="424" y="540"/>
                    </a:lnTo>
                    <a:lnTo>
                      <a:pt x="421" y="531"/>
                    </a:lnTo>
                    <a:lnTo>
                      <a:pt x="420" y="527"/>
                    </a:lnTo>
                    <a:lnTo>
                      <a:pt x="419" y="524"/>
                    </a:lnTo>
                    <a:lnTo>
                      <a:pt x="420" y="519"/>
                    </a:lnTo>
                    <a:lnTo>
                      <a:pt x="421" y="516"/>
                    </a:lnTo>
                    <a:lnTo>
                      <a:pt x="422" y="511"/>
                    </a:lnTo>
                    <a:lnTo>
                      <a:pt x="422" y="507"/>
                    </a:lnTo>
                    <a:lnTo>
                      <a:pt x="422" y="507"/>
                    </a:lnTo>
                    <a:lnTo>
                      <a:pt x="421" y="503"/>
                    </a:lnTo>
                    <a:lnTo>
                      <a:pt x="421" y="503"/>
                    </a:lnTo>
                    <a:lnTo>
                      <a:pt x="419" y="499"/>
                    </a:lnTo>
                    <a:lnTo>
                      <a:pt x="415" y="493"/>
                    </a:lnTo>
                    <a:lnTo>
                      <a:pt x="412" y="484"/>
                    </a:lnTo>
                    <a:lnTo>
                      <a:pt x="408" y="474"/>
                    </a:lnTo>
                    <a:lnTo>
                      <a:pt x="406" y="467"/>
                    </a:lnTo>
                    <a:lnTo>
                      <a:pt x="403" y="465"/>
                    </a:lnTo>
                    <a:lnTo>
                      <a:pt x="403" y="465"/>
                    </a:lnTo>
                    <a:lnTo>
                      <a:pt x="401" y="460"/>
                    </a:lnTo>
                    <a:lnTo>
                      <a:pt x="390" y="453"/>
                    </a:lnTo>
                    <a:lnTo>
                      <a:pt x="378" y="447"/>
                    </a:lnTo>
                    <a:lnTo>
                      <a:pt x="371" y="445"/>
                    </a:lnTo>
                    <a:lnTo>
                      <a:pt x="369" y="443"/>
                    </a:lnTo>
                    <a:lnTo>
                      <a:pt x="368" y="441"/>
                    </a:lnTo>
                    <a:lnTo>
                      <a:pt x="365" y="430"/>
                    </a:lnTo>
                    <a:lnTo>
                      <a:pt x="364" y="416"/>
                    </a:lnTo>
                    <a:lnTo>
                      <a:pt x="363" y="406"/>
                    </a:lnTo>
                    <a:lnTo>
                      <a:pt x="363" y="394"/>
                    </a:lnTo>
                    <a:lnTo>
                      <a:pt x="360" y="379"/>
                    </a:lnTo>
                    <a:lnTo>
                      <a:pt x="359" y="366"/>
                    </a:lnTo>
                    <a:lnTo>
                      <a:pt x="359" y="356"/>
                    </a:lnTo>
                    <a:lnTo>
                      <a:pt x="362" y="352"/>
                    </a:lnTo>
                    <a:lnTo>
                      <a:pt x="362" y="352"/>
                    </a:lnTo>
                    <a:lnTo>
                      <a:pt x="362" y="347"/>
                    </a:lnTo>
                    <a:lnTo>
                      <a:pt x="362" y="347"/>
                    </a:lnTo>
                    <a:lnTo>
                      <a:pt x="359" y="342"/>
                    </a:lnTo>
                    <a:lnTo>
                      <a:pt x="357" y="338"/>
                    </a:lnTo>
                    <a:lnTo>
                      <a:pt x="357" y="338"/>
                    </a:lnTo>
                    <a:lnTo>
                      <a:pt x="354" y="336"/>
                    </a:lnTo>
                    <a:lnTo>
                      <a:pt x="353" y="337"/>
                    </a:lnTo>
                    <a:lnTo>
                      <a:pt x="354" y="336"/>
                    </a:lnTo>
                    <a:lnTo>
                      <a:pt x="354" y="336"/>
                    </a:lnTo>
                    <a:lnTo>
                      <a:pt x="347" y="327"/>
                    </a:lnTo>
                    <a:lnTo>
                      <a:pt x="343" y="320"/>
                    </a:lnTo>
                    <a:lnTo>
                      <a:pt x="335" y="310"/>
                    </a:lnTo>
                    <a:lnTo>
                      <a:pt x="335" y="310"/>
                    </a:lnTo>
                    <a:lnTo>
                      <a:pt x="333" y="305"/>
                    </a:lnTo>
                    <a:lnTo>
                      <a:pt x="328" y="300"/>
                    </a:lnTo>
                    <a:lnTo>
                      <a:pt x="322" y="294"/>
                    </a:lnTo>
                    <a:lnTo>
                      <a:pt x="313" y="288"/>
                    </a:lnTo>
                    <a:lnTo>
                      <a:pt x="313" y="289"/>
                    </a:lnTo>
                    <a:lnTo>
                      <a:pt x="313" y="288"/>
                    </a:lnTo>
                    <a:lnTo>
                      <a:pt x="306" y="282"/>
                    </a:lnTo>
                    <a:lnTo>
                      <a:pt x="301" y="279"/>
                    </a:lnTo>
                    <a:lnTo>
                      <a:pt x="297" y="279"/>
                    </a:lnTo>
                    <a:lnTo>
                      <a:pt x="297" y="279"/>
                    </a:lnTo>
                    <a:lnTo>
                      <a:pt x="294" y="282"/>
                    </a:lnTo>
                    <a:lnTo>
                      <a:pt x="291" y="288"/>
                    </a:lnTo>
                    <a:lnTo>
                      <a:pt x="290" y="289"/>
                    </a:lnTo>
                    <a:lnTo>
                      <a:pt x="288" y="290"/>
                    </a:lnTo>
                    <a:lnTo>
                      <a:pt x="285" y="290"/>
                    </a:lnTo>
                    <a:lnTo>
                      <a:pt x="281" y="289"/>
                    </a:lnTo>
                    <a:lnTo>
                      <a:pt x="267" y="283"/>
                    </a:lnTo>
                    <a:lnTo>
                      <a:pt x="254" y="277"/>
                    </a:lnTo>
                    <a:lnTo>
                      <a:pt x="250" y="275"/>
                    </a:lnTo>
                    <a:lnTo>
                      <a:pt x="246" y="273"/>
                    </a:lnTo>
                    <a:lnTo>
                      <a:pt x="246" y="271"/>
                    </a:lnTo>
                    <a:lnTo>
                      <a:pt x="250" y="273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61" y="277"/>
                    </a:lnTo>
                    <a:lnTo>
                      <a:pt x="271" y="279"/>
                    </a:lnTo>
                    <a:lnTo>
                      <a:pt x="271" y="279"/>
                    </a:lnTo>
                    <a:lnTo>
                      <a:pt x="276" y="279"/>
                    </a:lnTo>
                    <a:lnTo>
                      <a:pt x="279" y="277"/>
                    </a:lnTo>
                    <a:lnTo>
                      <a:pt x="286" y="274"/>
                    </a:lnTo>
                    <a:lnTo>
                      <a:pt x="286" y="274"/>
                    </a:lnTo>
                    <a:lnTo>
                      <a:pt x="294" y="269"/>
                    </a:lnTo>
                    <a:lnTo>
                      <a:pt x="303" y="264"/>
                    </a:lnTo>
                    <a:lnTo>
                      <a:pt x="303" y="264"/>
                    </a:lnTo>
                    <a:lnTo>
                      <a:pt x="309" y="261"/>
                    </a:lnTo>
                    <a:lnTo>
                      <a:pt x="310" y="258"/>
                    </a:lnTo>
                    <a:lnTo>
                      <a:pt x="310" y="258"/>
                    </a:lnTo>
                    <a:lnTo>
                      <a:pt x="310" y="256"/>
                    </a:lnTo>
                    <a:lnTo>
                      <a:pt x="310" y="256"/>
                    </a:lnTo>
                    <a:lnTo>
                      <a:pt x="309" y="255"/>
                    </a:lnTo>
                    <a:lnTo>
                      <a:pt x="309" y="255"/>
                    </a:lnTo>
                    <a:lnTo>
                      <a:pt x="307" y="252"/>
                    </a:lnTo>
                    <a:lnTo>
                      <a:pt x="307" y="252"/>
                    </a:lnTo>
                    <a:lnTo>
                      <a:pt x="292" y="249"/>
                    </a:lnTo>
                    <a:lnTo>
                      <a:pt x="288" y="246"/>
                    </a:lnTo>
                    <a:lnTo>
                      <a:pt x="286" y="245"/>
                    </a:lnTo>
                    <a:lnTo>
                      <a:pt x="310" y="240"/>
                    </a:lnTo>
                    <a:lnTo>
                      <a:pt x="314" y="239"/>
                    </a:lnTo>
                    <a:lnTo>
                      <a:pt x="314" y="239"/>
                    </a:lnTo>
                    <a:lnTo>
                      <a:pt x="316" y="237"/>
                    </a:lnTo>
                    <a:lnTo>
                      <a:pt x="316" y="237"/>
                    </a:lnTo>
                    <a:lnTo>
                      <a:pt x="320" y="233"/>
                    </a:lnTo>
                    <a:lnTo>
                      <a:pt x="320" y="233"/>
                    </a:lnTo>
                    <a:lnTo>
                      <a:pt x="321" y="230"/>
                    </a:lnTo>
                    <a:lnTo>
                      <a:pt x="325" y="225"/>
                    </a:lnTo>
                    <a:lnTo>
                      <a:pt x="328" y="219"/>
                    </a:lnTo>
                    <a:lnTo>
                      <a:pt x="333" y="214"/>
                    </a:lnTo>
                    <a:lnTo>
                      <a:pt x="344" y="205"/>
                    </a:lnTo>
                    <a:lnTo>
                      <a:pt x="350" y="197"/>
                    </a:lnTo>
                    <a:lnTo>
                      <a:pt x="357" y="181"/>
                    </a:lnTo>
                    <a:lnTo>
                      <a:pt x="360" y="175"/>
                    </a:lnTo>
                    <a:lnTo>
                      <a:pt x="368" y="165"/>
                    </a:lnTo>
                    <a:lnTo>
                      <a:pt x="375" y="152"/>
                    </a:lnTo>
                    <a:lnTo>
                      <a:pt x="379" y="146"/>
                    </a:lnTo>
                    <a:lnTo>
                      <a:pt x="379" y="143"/>
                    </a:lnTo>
                    <a:lnTo>
                      <a:pt x="379" y="143"/>
                    </a:lnTo>
                    <a:lnTo>
                      <a:pt x="378" y="138"/>
                    </a:lnTo>
                    <a:lnTo>
                      <a:pt x="377" y="133"/>
                    </a:lnTo>
                    <a:lnTo>
                      <a:pt x="377" y="133"/>
                    </a:lnTo>
                    <a:lnTo>
                      <a:pt x="375" y="131"/>
                    </a:lnTo>
                    <a:lnTo>
                      <a:pt x="375" y="130"/>
                    </a:lnTo>
                    <a:lnTo>
                      <a:pt x="374" y="128"/>
                    </a:lnTo>
                    <a:lnTo>
                      <a:pt x="369" y="126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64" y="124"/>
                    </a:lnTo>
                    <a:lnTo>
                      <a:pt x="358" y="124"/>
                    </a:lnTo>
                    <a:lnTo>
                      <a:pt x="352" y="122"/>
                    </a:lnTo>
                    <a:lnTo>
                      <a:pt x="339" y="118"/>
                    </a:lnTo>
                    <a:lnTo>
                      <a:pt x="326" y="114"/>
                    </a:lnTo>
                    <a:lnTo>
                      <a:pt x="319" y="113"/>
                    </a:lnTo>
                    <a:lnTo>
                      <a:pt x="313" y="112"/>
                    </a:lnTo>
                    <a:lnTo>
                      <a:pt x="310" y="112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7" y="110"/>
                    </a:lnTo>
                    <a:lnTo>
                      <a:pt x="300" y="107"/>
                    </a:lnTo>
                    <a:lnTo>
                      <a:pt x="292" y="107"/>
                    </a:lnTo>
                    <a:lnTo>
                      <a:pt x="292" y="107"/>
                    </a:lnTo>
                    <a:lnTo>
                      <a:pt x="284" y="108"/>
                    </a:lnTo>
                    <a:lnTo>
                      <a:pt x="277" y="109"/>
                    </a:lnTo>
                    <a:lnTo>
                      <a:pt x="263" y="116"/>
                    </a:lnTo>
                    <a:lnTo>
                      <a:pt x="263" y="118"/>
                    </a:lnTo>
                    <a:lnTo>
                      <a:pt x="263" y="116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51" y="119"/>
                    </a:lnTo>
                    <a:lnTo>
                      <a:pt x="251" y="119"/>
                    </a:lnTo>
                    <a:lnTo>
                      <a:pt x="254" y="115"/>
                    </a:lnTo>
                    <a:lnTo>
                      <a:pt x="257" y="112"/>
                    </a:lnTo>
                    <a:lnTo>
                      <a:pt x="258" y="110"/>
                    </a:lnTo>
                    <a:lnTo>
                      <a:pt x="259" y="110"/>
                    </a:lnTo>
                    <a:lnTo>
                      <a:pt x="257" y="109"/>
                    </a:lnTo>
                    <a:lnTo>
                      <a:pt x="257" y="109"/>
                    </a:lnTo>
                    <a:lnTo>
                      <a:pt x="252" y="109"/>
                    </a:lnTo>
                    <a:lnTo>
                      <a:pt x="252" y="109"/>
                    </a:lnTo>
                    <a:lnTo>
                      <a:pt x="240" y="110"/>
                    </a:lnTo>
                    <a:lnTo>
                      <a:pt x="238" y="110"/>
                    </a:lnTo>
                    <a:lnTo>
                      <a:pt x="239" y="109"/>
                    </a:lnTo>
                    <a:lnTo>
                      <a:pt x="246" y="106"/>
                    </a:lnTo>
                    <a:lnTo>
                      <a:pt x="250" y="106"/>
                    </a:lnTo>
                    <a:lnTo>
                      <a:pt x="253" y="106"/>
                    </a:lnTo>
                    <a:lnTo>
                      <a:pt x="253" y="106"/>
                    </a:lnTo>
                    <a:lnTo>
                      <a:pt x="260" y="107"/>
                    </a:lnTo>
                    <a:lnTo>
                      <a:pt x="263" y="105"/>
                    </a:lnTo>
                    <a:lnTo>
                      <a:pt x="263" y="105"/>
                    </a:lnTo>
                    <a:lnTo>
                      <a:pt x="267" y="101"/>
                    </a:lnTo>
                    <a:lnTo>
                      <a:pt x="272" y="97"/>
                    </a:lnTo>
                    <a:lnTo>
                      <a:pt x="272" y="94"/>
                    </a:lnTo>
                    <a:lnTo>
                      <a:pt x="272" y="94"/>
                    </a:lnTo>
                    <a:lnTo>
                      <a:pt x="263" y="90"/>
                    </a:lnTo>
                    <a:lnTo>
                      <a:pt x="255" y="88"/>
                    </a:lnTo>
                    <a:lnTo>
                      <a:pt x="251" y="84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8" y="82"/>
                    </a:lnTo>
                    <a:lnTo>
                      <a:pt x="248" y="82"/>
                    </a:lnTo>
                    <a:lnTo>
                      <a:pt x="253" y="82"/>
                    </a:lnTo>
                    <a:lnTo>
                      <a:pt x="257" y="84"/>
                    </a:lnTo>
                    <a:lnTo>
                      <a:pt x="257" y="84"/>
                    </a:lnTo>
                    <a:lnTo>
                      <a:pt x="260" y="84"/>
                    </a:lnTo>
                    <a:lnTo>
                      <a:pt x="260" y="84"/>
                    </a:lnTo>
                    <a:lnTo>
                      <a:pt x="264" y="83"/>
                    </a:lnTo>
                    <a:lnTo>
                      <a:pt x="264" y="83"/>
                    </a:lnTo>
                    <a:lnTo>
                      <a:pt x="266" y="81"/>
                    </a:lnTo>
                    <a:lnTo>
                      <a:pt x="266" y="81"/>
                    </a:lnTo>
                    <a:lnTo>
                      <a:pt x="267" y="79"/>
                    </a:lnTo>
                    <a:lnTo>
                      <a:pt x="269" y="76"/>
                    </a:lnTo>
                    <a:lnTo>
                      <a:pt x="273" y="74"/>
                    </a:lnTo>
                    <a:lnTo>
                      <a:pt x="284" y="68"/>
                    </a:lnTo>
                    <a:lnTo>
                      <a:pt x="296" y="58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03" y="54"/>
                    </a:lnTo>
                    <a:lnTo>
                      <a:pt x="316" y="48"/>
                    </a:lnTo>
                    <a:lnTo>
                      <a:pt x="320" y="46"/>
                    </a:lnTo>
                    <a:lnTo>
                      <a:pt x="322" y="43"/>
                    </a:lnTo>
                    <a:lnTo>
                      <a:pt x="322" y="43"/>
                    </a:lnTo>
                    <a:lnTo>
                      <a:pt x="325" y="35"/>
                    </a:lnTo>
                    <a:lnTo>
                      <a:pt x="327" y="31"/>
                    </a:lnTo>
                    <a:lnTo>
                      <a:pt x="331" y="23"/>
                    </a:lnTo>
                    <a:lnTo>
                      <a:pt x="331" y="23"/>
                    </a:lnTo>
                    <a:lnTo>
                      <a:pt x="331" y="20"/>
                    </a:lnTo>
                    <a:lnTo>
                      <a:pt x="331" y="20"/>
                    </a:lnTo>
                    <a:lnTo>
                      <a:pt x="327" y="17"/>
                    </a:lnTo>
                    <a:lnTo>
                      <a:pt x="327" y="17"/>
                    </a:lnTo>
                    <a:lnTo>
                      <a:pt x="317" y="15"/>
                    </a:lnTo>
                    <a:lnTo>
                      <a:pt x="314" y="15"/>
                    </a:lnTo>
                    <a:lnTo>
                      <a:pt x="309" y="14"/>
                    </a:lnTo>
                    <a:lnTo>
                      <a:pt x="309" y="14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98" y="15"/>
                    </a:lnTo>
                    <a:lnTo>
                      <a:pt x="285" y="16"/>
                    </a:lnTo>
                    <a:lnTo>
                      <a:pt x="275" y="16"/>
                    </a:lnTo>
                    <a:lnTo>
                      <a:pt x="267" y="16"/>
                    </a:lnTo>
                    <a:lnTo>
                      <a:pt x="263" y="17"/>
                    </a:lnTo>
                    <a:lnTo>
                      <a:pt x="263" y="17"/>
                    </a:lnTo>
                    <a:lnTo>
                      <a:pt x="259" y="19"/>
                    </a:lnTo>
                    <a:lnTo>
                      <a:pt x="258" y="19"/>
                    </a:lnTo>
                    <a:lnTo>
                      <a:pt x="257" y="21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4" y="20"/>
                    </a:lnTo>
                    <a:lnTo>
                      <a:pt x="255" y="15"/>
                    </a:lnTo>
                    <a:lnTo>
                      <a:pt x="255" y="15"/>
                    </a:lnTo>
                    <a:lnTo>
                      <a:pt x="255" y="14"/>
                    </a:lnTo>
                    <a:lnTo>
                      <a:pt x="255" y="14"/>
                    </a:lnTo>
                    <a:lnTo>
                      <a:pt x="253" y="13"/>
                    </a:lnTo>
                    <a:lnTo>
                      <a:pt x="253" y="13"/>
                    </a:lnTo>
                    <a:lnTo>
                      <a:pt x="247" y="15"/>
                    </a:lnTo>
                    <a:lnTo>
                      <a:pt x="244" y="16"/>
                    </a:lnTo>
                    <a:lnTo>
                      <a:pt x="242" y="16"/>
                    </a:lnTo>
                    <a:lnTo>
                      <a:pt x="242" y="16"/>
                    </a:lnTo>
                    <a:lnTo>
                      <a:pt x="244" y="16"/>
                    </a:lnTo>
                    <a:lnTo>
                      <a:pt x="245" y="13"/>
                    </a:lnTo>
                    <a:lnTo>
                      <a:pt x="246" y="13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4" y="9"/>
                    </a:lnTo>
                    <a:lnTo>
                      <a:pt x="241" y="7"/>
                    </a:lnTo>
                    <a:lnTo>
                      <a:pt x="241" y="7"/>
                    </a:lnTo>
                    <a:lnTo>
                      <a:pt x="236" y="4"/>
                    </a:lnTo>
                    <a:lnTo>
                      <a:pt x="232" y="1"/>
                    </a:lnTo>
                    <a:lnTo>
                      <a:pt x="229" y="0"/>
                    </a:lnTo>
                    <a:lnTo>
                      <a:pt x="229" y="0"/>
                    </a:lnTo>
                    <a:lnTo>
                      <a:pt x="228" y="1"/>
                    </a:lnTo>
                    <a:lnTo>
                      <a:pt x="228" y="1"/>
                    </a:lnTo>
                    <a:lnTo>
                      <a:pt x="222" y="8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19" y="14"/>
                    </a:lnTo>
                    <a:lnTo>
                      <a:pt x="217" y="17"/>
                    </a:lnTo>
                    <a:lnTo>
                      <a:pt x="215" y="20"/>
                    </a:lnTo>
                    <a:lnTo>
                      <a:pt x="214" y="23"/>
                    </a:lnTo>
                    <a:lnTo>
                      <a:pt x="214" y="23"/>
                    </a:lnTo>
                    <a:lnTo>
                      <a:pt x="214" y="26"/>
                    </a:lnTo>
                    <a:lnTo>
                      <a:pt x="214" y="26"/>
                    </a:lnTo>
                    <a:lnTo>
                      <a:pt x="215" y="35"/>
                    </a:lnTo>
                    <a:lnTo>
                      <a:pt x="215" y="37"/>
                    </a:lnTo>
                    <a:lnTo>
                      <a:pt x="213" y="37"/>
                    </a:lnTo>
                    <a:lnTo>
                      <a:pt x="208" y="34"/>
                    </a:lnTo>
                    <a:lnTo>
                      <a:pt x="201" y="34"/>
                    </a:lnTo>
                    <a:lnTo>
                      <a:pt x="199" y="34"/>
                    </a:lnTo>
                    <a:lnTo>
                      <a:pt x="198" y="34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201" y="44"/>
                    </a:lnTo>
                    <a:lnTo>
                      <a:pt x="202" y="50"/>
                    </a:lnTo>
                    <a:lnTo>
                      <a:pt x="202" y="51"/>
                    </a:lnTo>
                    <a:lnTo>
                      <a:pt x="201" y="51"/>
                    </a:lnTo>
                    <a:lnTo>
                      <a:pt x="198" y="50"/>
                    </a:lnTo>
                    <a:lnTo>
                      <a:pt x="198" y="50"/>
                    </a:lnTo>
                    <a:lnTo>
                      <a:pt x="195" y="48"/>
                    </a:lnTo>
                    <a:lnTo>
                      <a:pt x="195" y="48"/>
                    </a:lnTo>
                    <a:lnTo>
                      <a:pt x="192" y="50"/>
                    </a:lnTo>
                    <a:lnTo>
                      <a:pt x="191" y="50"/>
                    </a:lnTo>
                    <a:lnTo>
                      <a:pt x="190" y="50"/>
                    </a:lnTo>
                    <a:lnTo>
                      <a:pt x="191" y="53"/>
                    </a:lnTo>
                    <a:lnTo>
                      <a:pt x="192" y="53"/>
                    </a:lnTo>
                    <a:lnTo>
                      <a:pt x="193" y="57"/>
                    </a:lnTo>
                    <a:lnTo>
                      <a:pt x="196" y="59"/>
                    </a:lnTo>
                    <a:lnTo>
                      <a:pt x="196" y="59"/>
                    </a:lnTo>
                    <a:lnTo>
                      <a:pt x="201" y="66"/>
                    </a:lnTo>
                    <a:lnTo>
                      <a:pt x="203" y="71"/>
                    </a:lnTo>
                    <a:lnTo>
                      <a:pt x="205" y="75"/>
                    </a:lnTo>
                    <a:lnTo>
                      <a:pt x="205" y="75"/>
                    </a:lnTo>
                    <a:lnTo>
                      <a:pt x="204" y="75"/>
                    </a:lnTo>
                    <a:lnTo>
                      <a:pt x="198" y="75"/>
                    </a:lnTo>
                    <a:lnTo>
                      <a:pt x="190" y="72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80" y="74"/>
                    </a:lnTo>
                    <a:lnTo>
                      <a:pt x="180" y="74"/>
                    </a:lnTo>
                    <a:lnTo>
                      <a:pt x="177" y="75"/>
                    </a:lnTo>
                    <a:lnTo>
                      <a:pt x="174" y="74"/>
                    </a:lnTo>
                    <a:lnTo>
                      <a:pt x="171" y="71"/>
                    </a:lnTo>
                    <a:lnTo>
                      <a:pt x="167" y="70"/>
                    </a:lnTo>
                    <a:lnTo>
                      <a:pt x="167" y="69"/>
                    </a:lnTo>
                    <a:lnTo>
                      <a:pt x="166" y="70"/>
                    </a:lnTo>
                    <a:lnTo>
                      <a:pt x="166" y="71"/>
                    </a:lnTo>
                    <a:lnTo>
                      <a:pt x="167" y="78"/>
                    </a:lnTo>
                    <a:lnTo>
                      <a:pt x="166" y="81"/>
                    </a:lnTo>
                    <a:lnTo>
                      <a:pt x="164" y="83"/>
                    </a:lnTo>
                    <a:lnTo>
                      <a:pt x="162" y="85"/>
                    </a:lnTo>
                    <a:lnTo>
                      <a:pt x="162" y="85"/>
                    </a:lnTo>
                    <a:lnTo>
                      <a:pt x="160" y="88"/>
                    </a:lnTo>
                    <a:lnTo>
                      <a:pt x="160" y="89"/>
                    </a:lnTo>
                    <a:lnTo>
                      <a:pt x="160" y="91"/>
                    </a:lnTo>
                    <a:lnTo>
                      <a:pt x="160" y="91"/>
                    </a:lnTo>
                    <a:lnTo>
                      <a:pt x="162" y="94"/>
                    </a:lnTo>
                    <a:lnTo>
                      <a:pt x="165" y="99"/>
                    </a:lnTo>
                    <a:lnTo>
                      <a:pt x="168" y="105"/>
                    </a:lnTo>
                    <a:lnTo>
                      <a:pt x="171" y="108"/>
                    </a:lnTo>
                    <a:lnTo>
                      <a:pt x="171" y="108"/>
                    </a:lnTo>
                    <a:lnTo>
                      <a:pt x="172" y="108"/>
                    </a:lnTo>
                    <a:lnTo>
                      <a:pt x="172" y="108"/>
                    </a:lnTo>
                    <a:lnTo>
                      <a:pt x="167" y="106"/>
                    </a:lnTo>
                    <a:lnTo>
                      <a:pt x="160" y="102"/>
                    </a:lnTo>
                    <a:lnTo>
                      <a:pt x="155" y="102"/>
                    </a:lnTo>
                    <a:lnTo>
                      <a:pt x="155" y="102"/>
                    </a:lnTo>
                    <a:lnTo>
                      <a:pt x="154" y="105"/>
                    </a:lnTo>
                    <a:lnTo>
                      <a:pt x="153" y="106"/>
                    </a:lnTo>
                    <a:lnTo>
                      <a:pt x="153" y="107"/>
                    </a:lnTo>
                    <a:lnTo>
                      <a:pt x="154" y="109"/>
                    </a:lnTo>
                    <a:lnTo>
                      <a:pt x="154" y="109"/>
                    </a:lnTo>
                    <a:lnTo>
                      <a:pt x="159" y="118"/>
                    </a:lnTo>
                    <a:lnTo>
                      <a:pt x="161" y="121"/>
                    </a:lnTo>
                    <a:lnTo>
                      <a:pt x="159" y="122"/>
                    </a:lnTo>
                    <a:lnTo>
                      <a:pt x="159" y="122"/>
                    </a:lnTo>
                    <a:lnTo>
                      <a:pt x="158" y="122"/>
                    </a:lnTo>
                    <a:lnTo>
                      <a:pt x="158" y="124"/>
                    </a:lnTo>
                    <a:lnTo>
                      <a:pt x="158" y="125"/>
                    </a:lnTo>
                    <a:lnTo>
                      <a:pt x="158" y="125"/>
                    </a:lnTo>
                    <a:lnTo>
                      <a:pt x="162" y="127"/>
                    </a:lnTo>
                    <a:lnTo>
                      <a:pt x="172" y="133"/>
                    </a:lnTo>
                    <a:lnTo>
                      <a:pt x="173" y="134"/>
                    </a:lnTo>
                    <a:lnTo>
                      <a:pt x="173" y="133"/>
                    </a:lnTo>
                    <a:lnTo>
                      <a:pt x="173" y="133"/>
                    </a:lnTo>
                    <a:lnTo>
                      <a:pt x="170" y="133"/>
                    </a:lnTo>
                    <a:lnTo>
                      <a:pt x="165" y="132"/>
                    </a:lnTo>
                    <a:lnTo>
                      <a:pt x="165" y="132"/>
                    </a:lnTo>
                    <a:lnTo>
                      <a:pt x="159" y="133"/>
                    </a:lnTo>
                    <a:lnTo>
                      <a:pt x="159" y="133"/>
                    </a:lnTo>
                    <a:lnTo>
                      <a:pt x="159" y="136"/>
                    </a:lnTo>
                    <a:lnTo>
                      <a:pt x="159" y="136"/>
                    </a:lnTo>
                    <a:lnTo>
                      <a:pt x="162" y="139"/>
                    </a:lnTo>
                    <a:lnTo>
                      <a:pt x="172" y="147"/>
                    </a:lnTo>
                    <a:lnTo>
                      <a:pt x="172" y="149"/>
                    </a:lnTo>
                    <a:lnTo>
                      <a:pt x="168" y="149"/>
                    </a:lnTo>
                    <a:lnTo>
                      <a:pt x="161" y="146"/>
                    </a:lnTo>
                    <a:lnTo>
                      <a:pt x="157" y="145"/>
                    </a:lnTo>
                    <a:lnTo>
                      <a:pt x="157" y="145"/>
                    </a:lnTo>
                    <a:lnTo>
                      <a:pt x="154" y="145"/>
                    </a:lnTo>
                    <a:lnTo>
                      <a:pt x="153" y="145"/>
                    </a:lnTo>
                    <a:lnTo>
                      <a:pt x="153" y="149"/>
                    </a:lnTo>
                    <a:lnTo>
                      <a:pt x="153" y="149"/>
                    </a:lnTo>
                    <a:lnTo>
                      <a:pt x="155" y="151"/>
                    </a:lnTo>
                    <a:lnTo>
                      <a:pt x="158" y="157"/>
                    </a:lnTo>
                    <a:lnTo>
                      <a:pt x="160" y="161"/>
                    </a:lnTo>
                    <a:lnTo>
                      <a:pt x="160" y="161"/>
                    </a:lnTo>
                    <a:lnTo>
                      <a:pt x="158" y="159"/>
                    </a:lnTo>
                    <a:lnTo>
                      <a:pt x="154" y="156"/>
                    </a:lnTo>
                    <a:lnTo>
                      <a:pt x="151" y="151"/>
                    </a:lnTo>
                    <a:lnTo>
                      <a:pt x="148" y="151"/>
                    </a:lnTo>
                    <a:lnTo>
                      <a:pt x="148" y="151"/>
                    </a:lnTo>
                    <a:lnTo>
                      <a:pt x="147" y="153"/>
                    </a:lnTo>
                    <a:lnTo>
                      <a:pt x="145" y="157"/>
                    </a:lnTo>
                    <a:lnTo>
                      <a:pt x="145" y="157"/>
                    </a:lnTo>
                    <a:lnTo>
                      <a:pt x="143" y="163"/>
                    </a:lnTo>
                    <a:lnTo>
                      <a:pt x="145" y="171"/>
                    </a:lnTo>
                    <a:lnTo>
                      <a:pt x="145" y="174"/>
                    </a:lnTo>
                    <a:lnTo>
                      <a:pt x="142" y="175"/>
                    </a:lnTo>
                    <a:lnTo>
                      <a:pt x="136" y="176"/>
                    </a:lnTo>
                    <a:lnTo>
                      <a:pt x="134" y="176"/>
                    </a:lnTo>
                    <a:lnTo>
                      <a:pt x="131" y="175"/>
                    </a:lnTo>
                    <a:lnTo>
                      <a:pt x="131" y="175"/>
                    </a:lnTo>
                    <a:lnTo>
                      <a:pt x="127" y="175"/>
                    </a:lnTo>
                    <a:lnTo>
                      <a:pt x="127" y="175"/>
                    </a:lnTo>
                    <a:lnTo>
                      <a:pt x="120" y="176"/>
                    </a:lnTo>
                    <a:lnTo>
                      <a:pt x="117" y="176"/>
                    </a:lnTo>
                    <a:lnTo>
                      <a:pt x="116" y="176"/>
                    </a:lnTo>
                    <a:lnTo>
                      <a:pt x="116" y="178"/>
                    </a:lnTo>
                    <a:lnTo>
                      <a:pt x="115" y="178"/>
                    </a:lnTo>
                    <a:lnTo>
                      <a:pt x="116" y="181"/>
                    </a:lnTo>
                    <a:lnTo>
                      <a:pt x="116" y="181"/>
                    </a:lnTo>
                    <a:lnTo>
                      <a:pt x="118" y="182"/>
                    </a:lnTo>
                    <a:lnTo>
                      <a:pt x="124" y="184"/>
                    </a:lnTo>
                    <a:lnTo>
                      <a:pt x="131" y="187"/>
                    </a:lnTo>
                    <a:lnTo>
                      <a:pt x="135" y="188"/>
                    </a:lnTo>
                    <a:lnTo>
                      <a:pt x="135" y="188"/>
                    </a:lnTo>
                    <a:lnTo>
                      <a:pt x="133" y="189"/>
                    </a:lnTo>
                    <a:lnTo>
                      <a:pt x="128" y="189"/>
                    </a:lnTo>
                    <a:lnTo>
                      <a:pt x="126" y="187"/>
                    </a:lnTo>
                    <a:lnTo>
                      <a:pt x="126" y="187"/>
                    </a:lnTo>
                    <a:lnTo>
                      <a:pt x="121" y="186"/>
                    </a:lnTo>
                    <a:lnTo>
                      <a:pt x="120" y="184"/>
                    </a:lnTo>
                    <a:lnTo>
                      <a:pt x="120" y="184"/>
                    </a:lnTo>
                    <a:lnTo>
                      <a:pt x="117" y="184"/>
                    </a:lnTo>
                    <a:lnTo>
                      <a:pt x="117" y="184"/>
                    </a:lnTo>
                    <a:lnTo>
                      <a:pt x="115" y="187"/>
                    </a:lnTo>
                    <a:lnTo>
                      <a:pt x="115" y="187"/>
                    </a:lnTo>
                    <a:lnTo>
                      <a:pt x="112" y="189"/>
                    </a:lnTo>
                    <a:lnTo>
                      <a:pt x="112" y="189"/>
                    </a:lnTo>
                    <a:lnTo>
                      <a:pt x="111" y="194"/>
                    </a:lnTo>
                    <a:lnTo>
                      <a:pt x="111" y="194"/>
                    </a:lnTo>
                    <a:lnTo>
                      <a:pt x="111" y="197"/>
                    </a:lnTo>
                    <a:lnTo>
                      <a:pt x="111" y="197"/>
                    </a:lnTo>
                    <a:lnTo>
                      <a:pt x="111" y="199"/>
                    </a:lnTo>
                    <a:lnTo>
                      <a:pt x="111" y="199"/>
                    </a:lnTo>
                    <a:lnTo>
                      <a:pt x="121" y="205"/>
                    </a:lnTo>
                    <a:lnTo>
                      <a:pt x="121" y="205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2" y="207"/>
                    </a:lnTo>
                    <a:lnTo>
                      <a:pt x="121" y="209"/>
                    </a:lnTo>
                    <a:lnTo>
                      <a:pt x="121" y="209"/>
                    </a:lnTo>
                    <a:lnTo>
                      <a:pt x="120" y="212"/>
                    </a:lnTo>
                    <a:lnTo>
                      <a:pt x="118" y="217"/>
                    </a:lnTo>
                    <a:lnTo>
                      <a:pt x="118" y="217"/>
                    </a:lnTo>
                    <a:lnTo>
                      <a:pt x="120" y="220"/>
                    </a:lnTo>
                    <a:lnTo>
                      <a:pt x="120" y="220"/>
                    </a:lnTo>
                    <a:lnTo>
                      <a:pt x="121" y="221"/>
                    </a:lnTo>
                    <a:lnTo>
                      <a:pt x="121" y="221"/>
                    </a:lnTo>
                    <a:lnTo>
                      <a:pt x="126" y="220"/>
                    </a:lnTo>
                    <a:lnTo>
                      <a:pt x="124" y="219"/>
                    </a:lnTo>
                    <a:lnTo>
                      <a:pt x="124" y="220"/>
                    </a:lnTo>
                    <a:lnTo>
                      <a:pt x="124" y="220"/>
                    </a:lnTo>
                    <a:lnTo>
                      <a:pt x="139" y="218"/>
                    </a:lnTo>
                    <a:lnTo>
                      <a:pt x="139" y="218"/>
                    </a:lnTo>
                    <a:lnTo>
                      <a:pt x="141" y="217"/>
                    </a:lnTo>
                    <a:lnTo>
                      <a:pt x="141" y="217"/>
                    </a:lnTo>
                    <a:lnTo>
                      <a:pt x="141" y="214"/>
                    </a:lnTo>
                    <a:lnTo>
                      <a:pt x="141" y="214"/>
                    </a:lnTo>
                    <a:lnTo>
                      <a:pt x="141" y="211"/>
                    </a:lnTo>
                    <a:lnTo>
                      <a:pt x="141" y="211"/>
                    </a:lnTo>
                    <a:lnTo>
                      <a:pt x="142" y="203"/>
                    </a:lnTo>
                    <a:lnTo>
                      <a:pt x="142" y="203"/>
                    </a:lnTo>
                    <a:lnTo>
                      <a:pt x="142" y="205"/>
                    </a:lnTo>
                    <a:lnTo>
                      <a:pt x="143" y="203"/>
                    </a:lnTo>
                    <a:lnTo>
                      <a:pt x="146" y="205"/>
                    </a:lnTo>
                    <a:lnTo>
                      <a:pt x="148" y="205"/>
                    </a:lnTo>
                    <a:lnTo>
                      <a:pt x="148" y="206"/>
                    </a:lnTo>
                    <a:lnTo>
                      <a:pt x="151" y="205"/>
                    </a:lnTo>
                    <a:lnTo>
                      <a:pt x="155" y="202"/>
                    </a:lnTo>
                    <a:lnTo>
                      <a:pt x="155" y="202"/>
                    </a:lnTo>
                    <a:lnTo>
                      <a:pt x="165" y="194"/>
                    </a:lnTo>
                    <a:lnTo>
                      <a:pt x="171" y="190"/>
                    </a:lnTo>
                    <a:lnTo>
                      <a:pt x="176" y="188"/>
                    </a:lnTo>
                    <a:lnTo>
                      <a:pt x="179" y="188"/>
                    </a:lnTo>
                    <a:lnTo>
                      <a:pt x="179" y="189"/>
                    </a:lnTo>
                    <a:lnTo>
                      <a:pt x="177" y="192"/>
                    </a:lnTo>
                    <a:lnTo>
                      <a:pt x="167" y="201"/>
                    </a:lnTo>
                    <a:lnTo>
                      <a:pt x="165" y="205"/>
                    </a:lnTo>
                    <a:lnTo>
                      <a:pt x="165" y="205"/>
                    </a:lnTo>
                    <a:lnTo>
                      <a:pt x="164" y="206"/>
                    </a:lnTo>
                    <a:lnTo>
                      <a:pt x="164" y="207"/>
                    </a:lnTo>
                    <a:lnTo>
                      <a:pt x="165" y="209"/>
                    </a:lnTo>
                    <a:lnTo>
                      <a:pt x="164" y="212"/>
                    </a:lnTo>
                    <a:lnTo>
                      <a:pt x="164" y="213"/>
                    </a:lnTo>
                    <a:lnTo>
                      <a:pt x="161" y="213"/>
                    </a:lnTo>
                    <a:lnTo>
                      <a:pt x="161" y="213"/>
                    </a:lnTo>
                    <a:lnTo>
                      <a:pt x="157" y="214"/>
                    </a:lnTo>
                    <a:lnTo>
                      <a:pt x="157" y="214"/>
                    </a:lnTo>
                    <a:lnTo>
                      <a:pt x="153" y="217"/>
                    </a:lnTo>
                    <a:lnTo>
                      <a:pt x="149" y="221"/>
                    </a:lnTo>
                    <a:lnTo>
                      <a:pt x="145" y="227"/>
                    </a:lnTo>
                    <a:lnTo>
                      <a:pt x="143" y="230"/>
                    </a:lnTo>
                    <a:lnTo>
                      <a:pt x="143" y="230"/>
                    </a:lnTo>
                    <a:lnTo>
                      <a:pt x="142" y="233"/>
                    </a:lnTo>
                    <a:lnTo>
                      <a:pt x="142" y="233"/>
                    </a:lnTo>
                    <a:lnTo>
                      <a:pt x="143" y="238"/>
                    </a:lnTo>
                    <a:lnTo>
                      <a:pt x="143" y="243"/>
                    </a:lnTo>
                    <a:lnTo>
                      <a:pt x="142" y="245"/>
                    </a:lnTo>
                    <a:lnTo>
                      <a:pt x="136" y="254"/>
                    </a:lnTo>
                    <a:lnTo>
                      <a:pt x="133" y="263"/>
                    </a:lnTo>
                    <a:lnTo>
                      <a:pt x="133" y="267"/>
                    </a:lnTo>
                    <a:lnTo>
                      <a:pt x="133" y="267"/>
                    </a:lnTo>
                    <a:lnTo>
                      <a:pt x="133" y="270"/>
                    </a:lnTo>
                    <a:lnTo>
                      <a:pt x="133" y="270"/>
                    </a:lnTo>
                    <a:lnTo>
                      <a:pt x="135" y="279"/>
                    </a:lnTo>
                    <a:lnTo>
                      <a:pt x="135" y="282"/>
                    </a:lnTo>
                    <a:lnTo>
                      <a:pt x="133" y="285"/>
                    </a:lnTo>
                    <a:lnTo>
                      <a:pt x="128" y="288"/>
                    </a:lnTo>
                    <a:lnTo>
                      <a:pt x="122" y="293"/>
                    </a:lnTo>
                    <a:lnTo>
                      <a:pt x="121" y="294"/>
                    </a:lnTo>
                    <a:lnTo>
                      <a:pt x="121" y="294"/>
                    </a:lnTo>
                    <a:lnTo>
                      <a:pt x="120" y="298"/>
                    </a:lnTo>
                    <a:lnTo>
                      <a:pt x="120" y="298"/>
                    </a:lnTo>
                    <a:lnTo>
                      <a:pt x="120" y="302"/>
                    </a:lnTo>
                    <a:lnTo>
                      <a:pt x="118" y="307"/>
                    </a:lnTo>
                    <a:lnTo>
                      <a:pt x="118" y="307"/>
                    </a:lnTo>
                    <a:lnTo>
                      <a:pt x="118" y="308"/>
                    </a:lnTo>
                    <a:lnTo>
                      <a:pt x="117" y="311"/>
                    </a:lnTo>
                    <a:lnTo>
                      <a:pt x="115" y="314"/>
                    </a:lnTo>
                    <a:lnTo>
                      <a:pt x="114" y="318"/>
                    </a:lnTo>
                    <a:lnTo>
                      <a:pt x="114" y="318"/>
                    </a:lnTo>
                    <a:lnTo>
                      <a:pt x="114" y="319"/>
                    </a:lnTo>
                    <a:lnTo>
                      <a:pt x="114" y="319"/>
                    </a:lnTo>
                    <a:lnTo>
                      <a:pt x="115" y="321"/>
                    </a:lnTo>
                    <a:lnTo>
                      <a:pt x="115" y="321"/>
                    </a:lnTo>
                    <a:lnTo>
                      <a:pt x="118" y="323"/>
                    </a:lnTo>
                    <a:lnTo>
                      <a:pt x="118" y="323"/>
                    </a:lnTo>
                    <a:lnTo>
                      <a:pt x="122" y="324"/>
                    </a:lnTo>
                    <a:lnTo>
                      <a:pt x="122" y="324"/>
                    </a:lnTo>
                    <a:lnTo>
                      <a:pt x="123" y="324"/>
                    </a:lnTo>
                    <a:lnTo>
                      <a:pt x="123" y="324"/>
                    </a:lnTo>
                    <a:lnTo>
                      <a:pt x="126" y="321"/>
                    </a:lnTo>
                    <a:lnTo>
                      <a:pt x="126" y="321"/>
                    </a:lnTo>
                    <a:lnTo>
                      <a:pt x="127" y="320"/>
                    </a:lnTo>
                    <a:lnTo>
                      <a:pt x="127" y="320"/>
                    </a:lnTo>
                    <a:lnTo>
                      <a:pt x="128" y="314"/>
                    </a:lnTo>
                    <a:lnTo>
                      <a:pt x="130" y="310"/>
                    </a:lnTo>
                    <a:lnTo>
                      <a:pt x="137" y="298"/>
                    </a:lnTo>
                    <a:lnTo>
                      <a:pt x="142" y="290"/>
                    </a:lnTo>
                    <a:lnTo>
                      <a:pt x="146" y="287"/>
                    </a:lnTo>
                    <a:lnTo>
                      <a:pt x="147" y="286"/>
                    </a:lnTo>
                    <a:lnTo>
                      <a:pt x="147" y="286"/>
                    </a:lnTo>
                    <a:lnTo>
                      <a:pt x="148" y="283"/>
                    </a:lnTo>
                    <a:lnTo>
                      <a:pt x="148" y="283"/>
                    </a:lnTo>
                    <a:lnTo>
                      <a:pt x="148" y="280"/>
                    </a:lnTo>
                    <a:lnTo>
                      <a:pt x="148" y="280"/>
                    </a:lnTo>
                    <a:lnTo>
                      <a:pt x="146" y="276"/>
                    </a:lnTo>
                    <a:lnTo>
                      <a:pt x="146" y="275"/>
                    </a:lnTo>
                    <a:lnTo>
                      <a:pt x="146" y="273"/>
                    </a:lnTo>
                    <a:lnTo>
                      <a:pt x="146" y="268"/>
                    </a:lnTo>
                    <a:lnTo>
                      <a:pt x="151" y="262"/>
                    </a:lnTo>
                    <a:lnTo>
                      <a:pt x="155" y="257"/>
                    </a:lnTo>
                    <a:lnTo>
                      <a:pt x="167" y="248"/>
                    </a:lnTo>
                    <a:lnTo>
                      <a:pt x="177" y="243"/>
                    </a:lnTo>
                    <a:lnTo>
                      <a:pt x="177" y="242"/>
                    </a:lnTo>
                    <a:lnTo>
                      <a:pt x="176" y="242"/>
                    </a:lnTo>
                    <a:lnTo>
                      <a:pt x="176" y="242"/>
                    </a:lnTo>
                    <a:lnTo>
                      <a:pt x="174" y="244"/>
                    </a:lnTo>
                    <a:lnTo>
                      <a:pt x="166" y="252"/>
                    </a:lnTo>
                    <a:lnTo>
                      <a:pt x="157" y="262"/>
                    </a:lnTo>
                    <a:lnTo>
                      <a:pt x="149" y="269"/>
                    </a:lnTo>
                    <a:lnTo>
                      <a:pt x="148" y="271"/>
                    </a:lnTo>
                    <a:lnTo>
                      <a:pt x="148" y="271"/>
                    </a:lnTo>
                    <a:lnTo>
                      <a:pt x="148" y="273"/>
                    </a:lnTo>
                    <a:lnTo>
                      <a:pt x="148" y="274"/>
                    </a:lnTo>
                    <a:lnTo>
                      <a:pt x="149" y="275"/>
                    </a:lnTo>
                    <a:lnTo>
                      <a:pt x="149" y="275"/>
                    </a:lnTo>
                    <a:lnTo>
                      <a:pt x="151" y="275"/>
                    </a:lnTo>
                    <a:lnTo>
                      <a:pt x="151" y="275"/>
                    </a:lnTo>
                    <a:lnTo>
                      <a:pt x="158" y="273"/>
                    </a:lnTo>
                    <a:lnTo>
                      <a:pt x="159" y="273"/>
                    </a:lnTo>
                    <a:lnTo>
                      <a:pt x="160" y="274"/>
                    </a:lnTo>
                    <a:lnTo>
                      <a:pt x="161" y="279"/>
                    </a:lnTo>
                    <a:lnTo>
                      <a:pt x="161" y="279"/>
                    </a:lnTo>
                    <a:lnTo>
                      <a:pt x="162" y="285"/>
                    </a:lnTo>
                    <a:lnTo>
                      <a:pt x="165" y="290"/>
                    </a:lnTo>
                    <a:lnTo>
                      <a:pt x="166" y="292"/>
                    </a:lnTo>
                    <a:lnTo>
                      <a:pt x="166" y="293"/>
                    </a:lnTo>
                    <a:lnTo>
                      <a:pt x="168" y="292"/>
                    </a:lnTo>
                    <a:lnTo>
                      <a:pt x="168" y="292"/>
                    </a:lnTo>
                    <a:lnTo>
                      <a:pt x="170" y="286"/>
                    </a:lnTo>
                    <a:lnTo>
                      <a:pt x="170" y="286"/>
                    </a:lnTo>
                    <a:lnTo>
                      <a:pt x="170" y="279"/>
                    </a:lnTo>
                    <a:lnTo>
                      <a:pt x="171" y="276"/>
                    </a:lnTo>
                    <a:lnTo>
                      <a:pt x="173" y="275"/>
                    </a:lnTo>
                    <a:lnTo>
                      <a:pt x="173" y="275"/>
                    </a:lnTo>
                    <a:lnTo>
                      <a:pt x="174" y="271"/>
                    </a:lnTo>
                    <a:lnTo>
                      <a:pt x="174" y="271"/>
                    </a:lnTo>
                    <a:lnTo>
                      <a:pt x="177" y="268"/>
                    </a:lnTo>
                    <a:lnTo>
                      <a:pt x="177" y="268"/>
                    </a:lnTo>
                    <a:lnTo>
                      <a:pt x="178" y="262"/>
                    </a:lnTo>
                    <a:lnTo>
                      <a:pt x="180" y="258"/>
                    </a:lnTo>
                    <a:lnTo>
                      <a:pt x="182" y="257"/>
                    </a:lnTo>
                    <a:lnTo>
                      <a:pt x="183" y="256"/>
                    </a:lnTo>
                    <a:lnTo>
                      <a:pt x="183" y="261"/>
                    </a:lnTo>
                    <a:lnTo>
                      <a:pt x="183" y="262"/>
                    </a:lnTo>
                    <a:lnTo>
                      <a:pt x="185" y="265"/>
                    </a:lnTo>
                    <a:lnTo>
                      <a:pt x="186" y="269"/>
                    </a:lnTo>
                    <a:lnTo>
                      <a:pt x="186" y="269"/>
                    </a:lnTo>
                    <a:lnTo>
                      <a:pt x="190" y="274"/>
                    </a:lnTo>
                    <a:lnTo>
                      <a:pt x="190" y="275"/>
                    </a:lnTo>
                    <a:lnTo>
                      <a:pt x="189" y="275"/>
                    </a:lnTo>
                    <a:lnTo>
                      <a:pt x="189" y="275"/>
                    </a:lnTo>
                    <a:lnTo>
                      <a:pt x="190" y="275"/>
                    </a:lnTo>
                    <a:lnTo>
                      <a:pt x="190" y="275"/>
                    </a:lnTo>
                    <a:lnTo>
                      <a:pt x="179" y="274"/>
                    </a:lnTo>
                    <a:lnTo>
                      <a:pt x="179" y="274"/>
                    </a:lnTo>
                    <a:lnTo>
                      <a:pt x="177" y="274"/>
                    </a:lnTo>
                    <a:lnTo>
                      <a:pt x="176" y="275"/>
                    </a:lnTo>
                    <a:lnTo>
                      <a:pt x="176" y="275"/>
                    </a:lnTo>
                    <a:lnTo>
                      <a:pt x="174" y="276"/>
                    </a:lnTo>
                    <a:lnTo>
                      <a:pt x="174" y="279"/>
                    </a:lnTo>
                    <a:lnTo>
                      <a:pt x="174" y="279"/>
                    </a:lnTo>
                    <a:lnTo>
                      <a:pt x="174" y="289"/>
                    </a:lnTo>
                    <a:lnTo>
                      <a:pt x="174" y="289"/>
                    </a:lnTo>
                    <a:lnTo>
                      <a:pt x="174" y="295"/>
                    </a:lnTo>
                    <a:lnTo>
                      <a:pt x="176" y="295"/>
                    </a:lnTo>
                    <a:lnTo>
                      <a:pt x="174" y="295"/>
                    </a:lnTo>
                    <a:lnTo>
                      <a:pt x="174" y="298"/>
                    </a:lnTo>
                    <a:lnTo>
                      <a:pt x="173" y="298"/>
                    </a:lnTo>
                    <a:lnTo>
                      <a:pt x="174" y="300"/>
                    </a:lnTo>
                    <a:lnTo>
                      <a:pt x="174" y="300"/>
                    </a:lnTo>
                    <a:lnTo>
                      <a:pt x="178" y="305"/>
                    </a:lnTo>
                    <a:lnTo>
                      <a:pt x="180" y="310"/>
                    </a:lnTo>
                    <a:lnTo>
                      <a:pt x="182" y="313"/>
                    </a:lnTo>
                    <a:lnTo>
                      <a:pt x="182" y="313"/>
                    </a:lnTo>
                    <a:lnTo>
                      <a:pt x="183" y="314"/>
                    </a:lnTo>
                    <a:lnTo>
                      <a:pt x="182" y="319"/>
                    </a:lnTo>
                    <a:lnTo>
                      <a:pt x="179" y="323"/>
                    </a:lnTo>
                    <a:lnTo>
                      <a:pt x="176" y="325"/>
                    </a:lnTo>
                    <a:lnTo>
                      <a:pt x="176" y="325"/>
                    </a:lnTo>
                    <a:lnTo>
                      <a:pt x="170" y="329"/>
                    </a:lnTo>
                    <a:lnTo>
                      <a:pt x="170" y="329"/>
                    </a:lnTo>
                    <a:lnTo>
                      <a:pt x="167" y="330"/>
                    </a:lnTo>
                    <a:lnTo>
                      <a:pt x="167" y="330"/>
                    </a:lnTo>
                    <a:lnTo>
                      <a:pt x="167" y="333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6" y="337"/>
                    </a:lnTo>
                    <a:lnTo>
                      <a:pt x="162" y="343"/>
                    </a:lnTo>
                    <a:lnTo>
                      <a:pt x="157" y="351"/>
                    </a:lnTo>
                    <a:lnTo>
                      <a:pt x="149" y="360"/>
                    </a:lnTo>
                    <a:lnTo>
                      <a:pt x="143" y="364"/>
                    </a:lnTo>
                    <a:lnTo>
                      <a:pt x="143" y="366"/>
                    </a:lnTo>
                    <a:lnTo>
                      <a:pt x="143" y="364"/>
                    </a:lnTo>
                    <a:lnTo>
                      <a:pt x="141" y="366"/>
                    </a:lnTo>
                    <a:lnTo>
                      <a:pt x="140" y="367"/>
                    </a:lnTo>
                    <a:lnTo>
                      <a:pt x="139" y="367"/>
                    </a:lnTo>
                    <a:lnTo>
                      <a:pt x="139" y="372"/>
                    </a:lnTo>
                    <a:lnTo>
                      <a:pt x="139" y="372"/>
                    </a:lnTo>
                    <a:lnTo>
                      <a:pt x="139" y="374"/>
                    </a:lnTo>
                    <a:lnTo>
                      <a:pt x="140" y="379"/>
                    </a:lnTo>
                    <a:lnTo>
                      <a:pt x="140" y="379"/>
                    </a:lnTo>
                    <a:lnTo>
                      <a:pt x="145" y="388"/>
                    </a:lnTo>
                    <a:lnTo>
                      <a:pt x="148" y="398"/>
                    </a:lnTo>
                    <a:lnTo>
                      <a:pt x="152" y="403"/>
                    </a:lnTo>
                    <a:lnTo>
                      <a:pt x="154" y="403"/>
                    </a:lnTo>
                    <a:lnTo>
                      <a:pt x="154" y="403"/>
                    </a:lnTo>
                    <a:lnTo>
                      <a:pt x="154" y="386"/>
                    </a:lnTo>
                    <a:lnTo>
                      <a:pt x="155" y="385"/>
                    </a:lnTo>
                    <a:lnTo>
                      <a:pt x="155" y="385"/>
                    </a:lnTo>
                    <a:lnTo>
                      <a:pt x="155" y="382"/>
                    </a:lnTo>
                    <a:lnTo>
                      <a:pt x="157" y="382"/>
                    </a:lnTo>
                    <a:lnTo>
                      <a:pt x="159" y="385"/>
                    </a:lnTo>
                    <a:lnTo>
                      <a:pt x="166" y="392"/>
                    </a:lnTo>
                    <a:lnTo>
                      <a:pt x="176" y="399"/>
                    </a:lnTo>
                    <a:lnTo>
                      <a:pt x="179" y="401"/>
                    </a:lnTo>
                    <a:lnTo>
                      <a:pt x="182" y="403"/>
                    </a:lnTo>
                    <a:lnTo>
                      <a:pt x="183" y="403"/>
                    </a:lnTo>
                    <a:lnTo>
                      <a:pt x="184" y="403"/>
                    </a:lnTo>
                    <a:lnTo>
                      <a:pt x="185" y="403"/>
                    </a:lnTo>
                    <a:lnTo>
                      <a:pt x="185" y="401"/>
                    </a:lnTo>
                    <a:lnTo>
                      <a:pt x="186" y="401"/>
                    </a:lnTo>
                    <a:lnTo>
                      <a:pt x="186" y="399"/>
                    </a:lnTo>
                    <a:lnTo>
                      <a:pt x="186" y="399"/>
                    </a:lnTo>
                    <a:lnTo>
                      <a:pt x="186" y="397"/>
                    </a:lnTo>
                    <a:lnTo>
                      <a:pt x="186" y="397"/>
                    </a:lnTo>
                    <a:lnTo>
                      <a:pt x="185" y="387"/>
                    </a:lnTo>
                    <a:lnTo>
                      <a:pt x="185" y="387"/>
                    </a:lnTo>
                    <a:lnTo>
                      <a:pt x="188" y="387"/>
                    </a:lnTo>
                    <a:lnTo>
                      <a:pt x="188" y="386"/>
                    </a:lnTo>
                    <a:lnTo>
                      <a:pt x="188" y="387"/>
                    </a:lnTo>
                    <a:lnTo>
                      <a:pt x="188" y="387"/>
                    </a:lnTo>
                    <a:lnTo>
                      <a:pt x="195" y="391"/>
                    </a:lnTo>
                    <a:lnTo>
                      <a:pt x="198" y="394"/>
                    </a:lnTo>
                    <a:lnTo>
                      <a:pt x="198" y="394"/>
                    </a:lnTo>
                    <a:lnTo>
                      <a:pt x="202" y="398"/>
                    </a:lnTo>
                    <a:lnTo>
                      <a:pt x="202" y="398"/>
                    </a:lnTo>
                    <a:lnTo>
                      <a:pt x="204" y="398"/>
                    </a:lnTo>
                    <a:lnTo>
                      <a:pt x="204" y="398"/>
                    </a:lnTo>
                    <a:lnTo>
                      <a:pt x="209" y="397"/>
                    </a:lnTo>
                    <a:lnTo>
                      <a:pt x="217" y="393"/>
                    </a:lnTo>
                    <a:lnTo>
                      <a:pt x="217" y="392"/>
                    </a:lnTo>
                    <a:lnTo>
                      <a:pt x="217" y="393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27" y="391"/>
                    </a:lnTo>
                    <a:lnTo>
                      <a:pt x="233" y="387"/>
                    </a:lnTo>
                    <a:lnTo>
                      <a:pt x="234" y="385"/>
                    </a:lnTo>
                    <a:lnTo>
                      <a:pt x="234" y="385"/>
                    </a:lnTo>
                    <a:lnTo>
                      <a:pt x="235" y="383"/>
                    </a:lnTo>
                    <a:lnTo>
                      <a:pt x="235" y="383"/>
                    </a:lnTo>
                    <a:lnTo>
                      <a:pt x="238" y="382"/>
                    </a:lnTo>
                    <a:lnTo>
                      <a:pt x="238" y="382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46" y="383"/>
                    </a:lnTo>
                    <a:lnTo>
                      <a:pt x="252" y="387"/>
                    </a:lnTo>
                    <a:lnTo>
                      <a:pt x="258" y="388"/>
                    </a:lnTo>
                    <a:lnTo>
                      <a:pt x="258" y="389"/>
                    </a:lnTo>
                    <a:lnTo>
                      <a:pt x="258" y="391"/>
                    </a:lnTo>
                    <a:lnTo>
                      <a:pt x="253" y="393"/>
                    </a:lnTo>
                    <a:lnTo>
                      <a:pt x="247" y="397"/>
                    </a:lnTo>
                    <a:lnTo>
                      <a:pt x="240" y="400"/>
                    </a:lnTo>
                    <a:lnTo>
                      <a:pt x="235" y="405"/>
                    </a:lnTo>
                    <a:lnTo>
                      <a:pt x="232" y="412"/>
                    </a:lnTo>
                    <a:lnTo>
                      <a:pt x="221" y="426"/>
                    </a:lnTo>
                    <a:lnTo>
                      <a:pt x="220" y="429"/>
                    </a:lnTo>
                    <a:lnTo>
                      <a:pt x="220" y="429"/>
                    </a:lnTo>
                    <a:lnTo>
                      <a:pt x="219" y="431"/>
                    </a:lnTo>
                    <a:lnTo>
                      <a:pt x="219" y="431"/>
                    </a:lnTo>
                    <a:lnTo>
                      <a:pt x="220" y="434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2" y="435"/>
                    </a:lnTo>
                    <a:lnTo>
                      <a:pt x="226" y="439"/>
                    </a:lnTo>
                    <a:lnTo>
                      <a:pt x="227" y="443"/>
                    </a:lnTo>
                    <a:lnTo>
                      <a:pt x="227" y="443"/>
                    </a:lnTo>
                    <a:lnTo>
                      <a:pt x="228" y="454"/>
                    </a:lnTo>
                    <a:lnTo>
                      <a:pt x="228" y="454"/>
                    </a:lnTo>
                    <a:lnTo>
                      <a:pt x="230" y="459"/>
                    </a:lnTo>
                    <a:lnTo>
                      <a:pt x="233" y="462"/>
                    </a:lnTo>
                    <a:lnTo>
                      <a:pt x="233" y="462"/>
                    </a:lnTo>
                    <a:lnTo>
                      <a:pt x="235" y="465"/>
                    </a:lnTo>
                    <a:lnTo>
                      <a:pt x="238" y="467"/>
                    </a:lnTo>
                    <a:lnTo>
                      <a:pt x="239" y="469"/>
                    </a:lnTo>
                    <a:lnTo>
                      <a:pt x="239" y="472"/>
                    </a:lnTo>
                    <a:lnTo>
                      <a:pt x="239" y="473"/>
                    </a:lnTo>
                    <a:lnTo>
                      <a:pt x="239" y="478"/>
                    </a:lnTo>
                    <a:lnTo>
                      <a:pt x="239" y="478"/>
                    </a:lnTo>
                    <a:lnTo>
                      <a:pt x="240" y="480"/>
                    </a:lnTo>
                    <a:lnTo>
                      <a:pt x="240" y="480"/>
                    </a:lnTo>
                    <a:lnTo>
                      <a:pt x="242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4" y="480"/>
                    </a:lnTo>
                    <a:lnTo>
                      <a:pt x="248" y="474"/>
                    </a:lnTo>
                    <a:lnTo>
                      <a:pt x="251" y="470"/>
                    </a:lnTo>
                    <a:lnTo>
                      <a:pt x="251" y="470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2" y="468"/>
                    </a:lnTo>
                    <a:lnTo>
                      <a:pt x="255" y="469"/>
                    </a:lnTo>
                    <a:lnTo>
                      <a:pt x="255" y="469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3"/>
                    </a:lnTo>
                    <a:lnTo>
                      <a:pt x="263" y="478"/>
                    </a:lnTo>
                    <a:lnTo>
                      <a:pt x="258" y="488"/>
                    </a:lnTo>
                    <a:lnTo>
                      <a:pt x="257" y="490"/>
                    </a:lnTo>
                    <a:lnTo>
                      <a:pt x="257" y="492"/>
                    </a:lnTo>
                    <a:lnTo>
                      <a:pt x="252" y="494"/>
                    </a:lnTo>
                    <a:lnTo>
                      <a:pt x="248" y="497"/>
                    </a:lnTo>
                    <a:lnTo>
                      <a:pt x="248" y="497"/>
                    </a:lnTo>
                    <a:lnTo>
                      <a:pt x="245" y="499"/>
                    </a:lnTo>
                    <a:lnTo>
                      <a:pt x="244" y="501"/>
                    </a:lnTo>
                    <a:lnTo>
                      <a:pt x="244" y="501"/>
                    </a:lnTo>
                    <a:lnTo>
                      <a:pt x="244" y="503"/>
                    </a:lnTo>
                    <a:lnTo>
                      <a:pt x="244" y="503"/>
                    </a:lnTo>
                    <a:lnTo>
                      <a:pt x="245" y="507"/>
                    </a:lnTo>
                    <a:lnTo>
                      <a:pt x="245" y="507"/>
                    </a:lnTo>
                    <a:lnTo>
                      <a:pt x="247" y="511"/>
                    </a:lnTo>
                    <a:lnTo>
                      <a:pt x="252" y="515"/>
                    </a:lnTo>
                    <a:lnTo>
                      <a:pt x="253" y="516"/>
                    </a:lnTo>
                    <a:lnTo>
                      <a:pt x="252" y="517"/>
                    </a:lnTo>
                    <a:lnTo>
                      <a:pt x="253" y="518"/>
                    </a:lnTo>
                    <a:lnTo>
                      <a:pt x="252" y="517"/>
                    </a:lnTo>
                    <a:lnTo>
                      <a:pt x="252" y="517"/>
                    </a:lnTo>
                    <a:lnTo>
                      <a:pt x="245" y="523"/>
                    </a:lnTo>
                    <a:lnTo>
                      <a:pt x="241" y="525"/>
                    </a:lnTo>
                    <a:lnTo>
                      <a:pt x="241" y="525"/>
                    </a:lnTo>
                    <a:lnTo>
                      <a:pt x="238" y="528"/>
                    </a:lnTo>
                    <a:lnTo>
                      <a:pt x="238" y="528"/>
                    </a:lnTo>
                    <a:lnTo>
                      <a:pt x="236" y="529"/>
                    </a:lnTo>
                    <a:lnTo>
                      <a:pt x="236" y="529"/>
                    </a:lnTo>
                    <a:lnTo>
                      <a:pt x="234" y="535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30" y="548"/>
                    </a:lnTo>
                    <a:lnTo>
                      <a:pt x="229" y="549"/>
                    </a:lnTo>
                    <a:lnTo>
                      <a:pt x="228" y="549"/>
                    </a:lnTo>
                    <a:lnTo>
                      <a:pt x="228" y="550"/>
                    </a:lnTo>
                    <a:lnTo>
                      <a:pt x="227" y="553"/>
                    </a:lnTo>
                    <a:lnTo>
                      <a:pt x="227" y="554"/>
                    </a:lnTo>
                    <a:lnTo>
                      <a:pt x="228" y="560"/>
                    </a:lnTo>
                    <a:lnTo>
                      <a:pt x="228" y="562"/>
                    </a:lnTo>
                    <a:lnTo>
                      <a:pt x="229" y="562"/>
                    </a:lnTo>
                    <a:lnTo>
                      <a:pt x="229" y="562"/>
                    </a:lnTo>
                    <a:lnTo>
                      <a:pt x="228" y="561"/>
                    </a:lnTo>
                    <a:lnTo>
                      <a:pt x="227" y="559"/>
                    </a:lnTo>
                    <a:lnTo>
                      <a:pt x="226" y="560"/>
                    </a:lnTo>
                    <a:lnTo>
                      <a:pt x="227" y="559"/>
                    </a:lnTo>
                    <a:lnTo>
                      <a:pt x="227" y="559"/>
                    </a:lnTo>
                    <a:lnTo>
                      <a:pt x="221" y="552"/>
                    </a:lnTo>
                    <a:lnTo>
                      <a:pt x="221" y="552"/>
                    </a:lnTo>
                    <a:lnTo>
                      <a:pt x="220" y="549"/>
                    </a:lnTo>
                    <a:lnTo>
                      <a:pt x="217" y="549"/>
                    </a:lnTo>
                    <a:lnTo>
                      <a:pt x="217" y="549"/>
                    </a:lnTo>
                    <a:lnTo>
                      <a:pt x="214" y="550"/>
                    </a:lnTo>
                    <a:lnTo>
                      <a:pt x="214" y="550"/>
                    </a:lnTo>
                    <a:lnTo>
                      <a:pt x="210" y="552"/>
                    </a:lnTo>
                    <a:lnTo>
                      <a:pt x="207" y="552"/>
                    </a:lnTo>
                    <a:lnTo>
                      <a:pt x="207" y="552"/>
                    </a:lnTo>
                    <a:lnTo>
                      <a:pt x="204" y="553"/>
                    </a:lnTo>
                    <a:lnTo>
                      <a:pt x="199" y="554"/>
                    </a:lnTo>
                    <a:lnTo>
                      <a:pt x="193" y="553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2" y="552"/>
                    </a:lnTo>
                    <a:lnTo>
                      <a:pt x="191" y="549"/>
                    </a:lnTo>
                    <a:lnTo>
                      <a:pt x="191" y="549"/>
                    </a:lnTo>
                    <a:lnTo>
                      <a:pt x="186" y="547"/>
                    </a:lnTo>
                    <a:lnTo>
                      <a:pt x="185" y="546"/>
                    </a:lnTo>
                    <a:lnTo>
                      <a:pt x="184" y="546"/>
                    </a:lnTo>
                    <a:lnTo>
                      <a:pt x="183" y="546"/>
                    </a:lnTo>
                    <a:lnTo>
                      <a:pt x="183" y="546"/>
                    </a:lnTo>
                    <a:lnTo>
                      <a:pt x="183" y="554"/>
                    </a:lnTo>
                    <a:lnTo>
                      <a:pt x="182" y="555"/>
                    </a:lnTo>
                    <a:lnTo>
                      <a:pt x="180" y="555"/>
                    </a:lnTo>
                    <a:lnTo>
                      <a:pt x="178" y="554"/>
                    </a:lnTo>
                    <a:lnTo>
                      <a:pt x="172" y="549"/>
                    </a:lnTo>
                    <a:lnTo>
                      <a:pt x="166" y="541"/>
                    </a:lnTo>
                    <a:lnTo>
                      <a:pt x="162" y="535"/>
                    </a:lnTo>
                    <a:lnTo>
                      <a:pt x="160" y="530"/>
                    </a:lnTo>
                    <a:lnTo>
                      <a:pt x="160" y="530"/>
                    </a:lnTo>
                    <a:lnTo>
                      <a:pt x="158" y="529"/>
                    </a:lnTo>
                    <a:lnTo>
                      <a:pt x="158" y="529"/>
                    </a:lnTo>
                    <a:lnTo>
                      <a:pt x="155" y="529"/>
                    </a:lnTo>
                    <a:lnTo>
                      <a:pt x="155" y="529"/>
                    </a:lnTo>
                    <a:lnTo>
                      <a:pt x="149" y="530"/>
                    </a:lnTo>
                    <a:lnTo>
                      <a:pt x="143" y="532"/>
                    </a:lnTo>
                    <a:lnTo>
                      <a:pt x="141" y="534"/>
                    </a:lnTo>
                    <a:lnTo>
                      <a:pt x="140" y="535"/>
                    </a:lnTo>
                    <a:lnTo>
                      <a:pt x="140" y="535"/>
                    </a:lnTo>
                    <a:lnTo>
                      <a:pt x="139" y="537"/>
                    </a:lnTo>
                    <a:lnTo>
                      <a:pt x="137" y="540"/>
                    </a:lnTo>
                    <a:lnTo>
                      <a:pt x="137" y="540"/>
                    </a:lnTo>
                    <a:lnTo>
                      <a:pt x="139" y="543"/>
                    </a:lnTo>
                    <a:lnTo>
                      <a:pt x="139" y="544"/>
                    </a:lnTo>
                    <a:lnTo>
                      <a:pt x="141" y="549"/>
                    </a:lnTo>
                    <a:lnTo>
                      <a:pt x="146" y="554"/>
                    </a:lnTo>
                    <a:lnTo>
                      <a:pt x="149" y="558"/>
                    </a:lnTo>
                    <a:lnTo>
                      <a:pt x="151" y="560"/>
                    </a:lnTo>
                    <a:lnTo>
                      <a:pt x="152" y="561"/>
                    </a:lnTo>
                    <a:lnTo>
                      <a:pt x="152" y="563"/>
                    </a:lnTo>
                    <a:lnTo>
                      <a:pt x="151" y="565"/>
                    </a:lnTo>
                    <a:lnTo>
                      <a:pt x="147" y="569"/>
                    </a:lnTo>
                    <a:lnTo>
                      <a:pt x="141" y="574"/>
                    </a:lnTo>
                    <a:lnTo>
                      <a:pt x="134" y="579"/>
                    </a:lnTo>
                    <a:lnTo>
                      <a:pt x="127" y="584"/>
                    </a:lnTo>
                    <a:lnTo>
                      <a:pt x="121" y="587"/>
                    </a:lnTo>
                    <a:lnTo>
                      <a:pt x="121" y="590"/>
                    </a:lnTo>
                    <a:lnTo>
                      <a:pt x="121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30" y="590"/>
                    </a:lnTo>
                    <a:lnTo>
                      <a:pt x="142" y="587"/>
                    </a:lnTo>
                    <a:lnTo>
                      <a:pt x="148" y="586"/>
                    </a:lnTo>
                    <a:lnTo>
                      <a:pt x="153" y="585"/>
                    </a:lnTo>
                    <a:lnTo>
                      <a:pt x="153" y="585"/>
                    </a:lnTo>
                    <a:lnTo>
                      <a:pt x="157" y="585"/>
                    </a:lnTo>
                    <a:lnTo>
                      <a:pt x="159" y="586"/>
                    </a:lnTo>
                    <a:lnTo>
                      <a:pt x="159" y="586"/>
                    </a:lnTo>
                    <a:lnTo>
                      <a:pt x="160" y="589"/>
                    </a:lnTo>
                    <a:lnTo>
                      <a:pt x="160" y="593"/>
                    </a:lnTo>
                    <a:lnTo>
                      <a:pt x="160" y="593"/>
                    </a:lnTo>
                    <a:lnTo>
                      <a:pt x="160" y="598"/>
                    </a:lnTo>
                    <a:lnTo>
                      <a:pt x="158" y="606"/>
                    </a:lnTo>
                    <a:lnTo>
                      <a:pt x="158" y="606"/>
                    </a:lnTo>
                    <a:lnTo>
                      <a:pt x="158" y="612"/>
                    </a:lnTo>
                    <a:lnTo>
                      <a:pt x="157" y="625"/>
                    </a:lnTo>
                    <a:lnTo>
                      <a:pt x="154" y="634"/>
                    </a:lnTo>
                    <a:lnTo>
                      <a:pt x="153" y="637"/>
                    </a:lnTo>
                    <a:lnTo>
                      <a:pt x="152" y="640"/>
                    </a:lnTo>
                    <a:lnTo>
                      <a:pt x="146" y="645"/>
                    </a:lnTo>
                    <a:lnTo>
                      <a:pt x="136" y="649"/>
                    </a:lnTo>
                    <a:lnTo>
                      <a:pt x="127" y="653"/>
                    </a:lnTo>
                    <a:lnTo>
                      <a:pt x="117" y="656"/>
                    </a:lnTo>
                    <a:lnTo>
                      <a:pt x="110" y="659"/>
                    </a:lnTo>
                    <a:lnTo>
                      <a:pt x="100" y="662"/>
                    </a:lnTo>
                    <a:lnTo>
                      <a:pt x="93" y="665"/>
                    </a:lnTo>
                    <a:lnTo>
                      <a:pt x="93" y="666"/>
                    </a:lnTo>
                    <a:lnTo>
                      <a:pt x="91" y="665"/>
                    </a:lnTo>
                    <a:lnTo>
                      <a:pt x="90" y="664"/>
                    </a:lnTo>
                    <a:lnTo>
                      <a:pt x="90" y="662"/>
                    </a:lnTo>
                    <a:lnTo>
                      <a:pt x="85" y="662"/>
                    </a:lnTo>
                    <a:lnTo>
                      <a:pt x="85" y="662"/>
                    </a:lnTo>
                    <a:lnTo>
                      <a:pt x="81" y="662"/>
                    </a:lnTo>
                    <a:lnTo>
                      <a:pt x="81" y="662"/>
                    </a:lnTo>
                    <a:lnTo>
                      <a:pt x="79" y="664"/>
                    </a:lnTo>
                    <a:lnTo>
                      <a:pt x="75" y="666"/>
                    </a:lnTo>
                    <a:lnTo>
                      <a:pt x="71" y="668"/>
                    </a:lnTo>
                    <a:lnTo>
                      <a:pt x="68" y="671"/>
                    </a:lnTo>
                    <a:lnTo>
                      <a:pt x="68" y="671"/>
                    </a:lnTo>
                    <a:lnTo>
                      <a:pt x="68" y="673"/>
                    </a:lnTo>
                    <a:lnTo>
                      <a:pt x="68" y="674"/>
                    </a:lnTo>
                    <a:lnTo>
                      <a:pt x="69" y="674"/>
                    </a:lnTo>
                    <a:lnTo>
                      <a:pt x="74" y="678"/>
                    </a:lnTo>
                    <a:lnTo>
                      <a:pt x="75" y="679"/>
                    </a:lnTo>
                    <a:lnTo>
                      <a:pt x="77" y="680"/>
                    </a:lnTo>
                    <a:lnTo>
                      <a:pt x="77" y="683"/>
                    </a:lnTo>
                    <a:lnTo>
                      <a:pt x="75" y="684"/>
                    </a:lnTo>
                    <a:lnTo>
                      <a:pt x="72" y="685"/>
                    </a:lnTo>
                    <a:lnTo>
                      <a:pt x="72" y="685"/>
                    </a:lnTo>
                    <a:lnTo>
                      <a:pt x="68" y="687"/>
                    </a:lnTo>
                    <a:lnTo>
                      <a:pt x="67" y="689"/>
                    </a:lnTo>
                    <a:lnTo>
                      <a:pt x="67" y="689"/>
                    </a:lnTo>
                    <a:lnTo>
                      <a:pt x="67" y="691"/>
                    </a:lnTo>
                    <a:lnTo>
                      <a:pt x="67" y="691"/>
                    </a:lnTo>
                    <a:lnTo>
                      <a:pt x="68" y="692"/>
                    </a:lnTo>
                    <a:lnTo>
                      <a:pt x="68" y="692"/>
                    </a:lnTo>
                    <a:lnTo>
                      <a:pt x="71" y="693"/>
                    </a:lnTo>
                    <a:lnTo>
                      <a:pt x="74" y="695"/>
                    </a:lnTo>
                    <a:lnTo>
                      <a:pt x="75" y="696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75" y="697"/>
                    </a:lnTo>
                    <a:lnTo>
                      <a:pt x="83" y="705"/>
                    </a:lnTo>
                    <a:lnTo>
                      <a:pt x="86" y="708"/>
                    </a:lnTo>
                    <a:lnTo>
                      <a:pt x="89" y="708"/>
                    </a:lnTo>
                    <a:lnTo>
                      <a:pt x="89" y="708"/>
                    </a:lnTo>
                    <a:lnTo>
                      <a:pt x="91" y="708"/>
                    </a:lnTo>
                    <a:lnTo>
                      <a:pt x="93" y="707"/>
                    </a:lnTo>
                    <a:lnTo>
                      <a:pt x="98" y="703"/>
                    </a:lnTo>
                    <a:lnTo>
                      <a:pt x="98" y="703"/>
                    </a:lnTo>
                    <a:lnTo>
                      <a:pt x="106" y="699"/>
                    </a:lnTo>
                    <a:lnTo>
                      <a:pt x="112" y="698"/>
                    </a:lnTo>
                    <a:lnTo>
                      <a:pt x="118" y="698"/>
                    </a:lnTo>
                    <a:lnTo>
                      <a:pt x="121" y="698"/>
                    </a:lnTo>
                    <a:lnTo>
                      <a:pt x="121" y="699"/>
                    </a:lnTo>
                    <a:lnTo>
                      <a:pt x="122" y="699"/>
                    </a:lnTo>
                    <a:lnTo>
                      <a:pt x="121" y="699"/>
                    </a:lnTo>
                    <a:lnTo>
                      <a:pt x="121" y="699"/>
                    </a:lnTo>
                    <a:lnTo>
                      <a:pt x="123" y="704"/>
                    </a:lnTo>
                    <a:lnTo>
                      <a:pt x="127" y="707"/>
                    </a:lnTo>
                    <a:lnTo>
                      <a:pt x="129" y="708"/>
                    </a:lnTo>
                    <a:lnTo>
                      <a:pt x="131" y="709"/>
                    </a:lnTo>
                    <a:lnTo>
                      <a:pt x="131" y="709"/>
                    </a:lnTo>
                    <a:lnTo>
                      <a:pt x="136" y="710"/>
                    </a:lnTo>
                    <a:lnTo>
                      <a:pt x="139" y="711"/>
                    </a:lnTo>
                    <a:lnTo>
                      <a:pt x="140" y="714"/>
                    </a:lnTo>
                    <a:lnTo>
                      <a:pt x="141" y="712"/>
                    </a:lnTo>
                    <a:lnTo>
                      <a:pt x="140" y="712"/>
                    </a:lnTo>
                    <a:lnTo>
                      <a:pt x="140" y="714"/>
                    </a:lnTo>
                    <a:lnTo>
                      <a:pt x="139" y="715"/>
                    </a:lnTo>
                    <a:lnTo>
                      <a:pt x="134" y="716"/>
                    </a:lnTo>
                    <a:lnTo>
                      <a:pt x="128" y="717"/>
                    </a:lnTo>
                    <a:lnTo>
                      <a:pt x="127" y="718"/>
                    </a:lnTo>
                    <a:lnTo>
                      <a:pt x="127" y="718"/>
                    </a:lnTo>
                    <a:lnTo>
                      <a:pt x="127" y="721"/>
                    </a:lnTo>
                    <a:lnTo>
                      <a:pt x="127" y="721"/>
                    </a:lnTo>
                    <a:lnTo>
                      <a:pt x="129" y="722"/>
                    </a:lnTo>
                    <a:lnTo>
                      <a:pt x="129" y="722"/>
                    </a:lnTo>
                    <a:lnTo>
                      <a:pt x="137" y="722"/>
                    </a:lnTo>
                    <a:lnTo>
                      <a:pt x="148" y="721"/>
                    </a:lnTo>
                    <a:lnTo>
                      <a:pt x="151" y="721"/>
                    </a:lnTo>
                    <a:lnTo>
                      <a:pt x="153" y="722"/>
                    </a:lnTo>
                    <a:lnTo>
                      <a:pt x="158" y="728"/>
                    </a:lnTo>
                    <a:lnTo>
                      <a:pt x="164" y="735"/>
                    </a:lnTo>
                    <a:lnTo>
                      <a:pt x="165" y="735"/>
                    </a:lnTo>
                    <a:lnTo>
                      <a:pt x="164" y="735"/>
                    </a:lnTo>
                    <a:lnTo>
                      <a:pt x="170" y="741"/>
                    </a:lnTo>
                    <a:lnTo>
                      <a:pt x="179" y="747"/>
                    </a:lnTo>
                    <a:lnTo>
                      <a:pt x="184" y="749"/>
                    </a:lnTo>
                    <a:lnTo>
                      <a:pt x="193" y="749"/>
                    </a:lnTo>
                    <a:lnTo>
                      <a:pt x="197" y="747"/>
                    </a:lnTo>
                    <a:lnTo>
                      <a:pt x="197" y="747"/>
                    </a:lnTo>
                    <a:lnTo>
                      <a:pt x="202" y="740"/>
                    </a:lnTo>
                    <a:lnTo>
                      <a:pt x="203" y="739"/>
                    </a:lnTo>
                    <a:lnTo>
                      <a:pt x="207" y="738"/>
                    </a:lnTo>
                    <a:lnTo>
                      <a:pt x="211" y="736"/>
                    </a:lnTo>
                    <a:lnTo>
                      <a:pt x="223" y="736"/>
                    </a:lnTo>
                    <a:lnTo>
                      <a:pt x="226" y="735"/>
                    </a:lnTo>
                    <a:lnTo>
                      <a:pt x="226" y="735"/>
                    </a:lnTo>
                    <a:lnTo>
                      <a:pt x="229" y="734"/>
                    </a:lnTo>
                    <a:lnTo>
                      <a:pt x="229" y="734"/>
                    </a:lnTo>
                    <a:lnTo>
                      <a:pt x="236" y="728"/>
                    </a:lnTo>
                    <a:lnTo>
                      <a:pt x="245" y="721"/>
                    </a:lnTo>
                    <a:lnTo>
                      <a:pt x="245" y="720"/>
                    </a:lnTo>
                    <a:lnTo>
                      <a:pt x="245" y="720"/>
                    </a:lnTo>
                    <a:lnTo>
                      <a:pt x="245" y="721"/>
                    </a:lnTo>
                    <a:lnTo>
                      <a:pt x="240" y="726"/>
                    </a:lnTo>
                    <a:lnTo>
                      <a:pt x="229" y="734"/>
                    </a:lnTo>
                    <a:lnTo>
                      <a:pt x="224" y="740"/>
                    </a:lnTo>
                    <a:lnTo>
                      <a:pt x="221" y="741"/>
                    </a:lnTo>
                    <a:lnTo>
                      <a:pt x="215" y="745"/>
                    </a:lnTo>
                    <a:lnTo>
                      <a:pt x="211" y="745"/>
                    </a:lnTo>
                    <a:lnTo>
                      <a:pt x="211" y="745"/>
                    </a:lnTo>
                    <a:lnTo>
                      <a:pt x="210" y="747"/>
                    </a:lnTo>
                    <a:lnTo>
                      <a:pt x="210" y="747"/>
                    </a:lnTo>
                    <a:lnTo>
                      <a:pt x="205" y="753"/>
                    </a:lnTo>
                    <a:lnTo>
                      <a:pt x="203" y="759"/>
                    </a:lnTo>
                    <a:lnTo>
                      <a:pt x="202" y="764"/>
                    </a:lnTo>
                    <a:lnTo>
                      <a:pt x="198" y="767"/>
                    </a:lnTo>
                    <a:lnTo>
                      <a:pt x="196" y="769"/>
                    </a:lnTo>
                    <a:lnTo>
                      <a:pt x="193" y="771"/>
                    </a:lnTo>
                    <a:lnTo>
                      <a:pt x="190" y="771"/>
                    </a:lnTo>
                    <a:lnTo>
                      <a:pt x="188" y="770"/>
                    </a:lnTo>
                    <a:lnTo>
                      <a:pt x="180" y="767"/>
                    </a:lnTo>
                    <a:lnTo>
                      <a:pt x="170" y="763"/>
                    </a:lnTo>
                    <a:lnTo>
                      <a:pt x="146" y="757"/>
                    </a:lnTo>
                    <a:lnTo>
                      <a:pt x="136" y="754"/>
                    </a:lnTo>
                    <a:lnTo>
                      <a:pt x="129" y="753"/>
                    </a:lnTo>
                    <a:lnTo>
                      <a:pt x="128" y="754"/>
                    </a:lnTo>
                    <a:lnTo>
                      <a:pt x="122" y="760"/>
                    </a:lnTo>
                    <a:lnTo>
                      <a:pt x="116" y="770"/>
                    </a:lnTo>
                    <a:lnTo>
                      <a:pt x="115" y="772"/>
                    </a:lnTo>
                    <a:lnTo>
                      <a:pt x="112" y="773"/>
                    </a:lnTo>
                    <a:lnTo>
                      <a:pt x="109" y="774"/>
                    </a:lnTo>
                    <a:lnTo>
                      <a:pt x="102" y="773"/>
                    </a:lnTo>
                    <a:lnTo>
                      <a:pt x="99" y="774"/>
                    </a:lnTo>
                    <a:lnTo>
                      <a:pt x="99" y="774"/>
                    </a:lnTo>
                    <a:lnTo>
                      <a:pt x="96" y="783"/>
                    </a:lnTo>
                    <a:lnTo>
                      <a:pt x="95" y="788"/>
                    </a:lnTo>
                    <a:lnTo>
                      <a:pt x="93" y="789"/>
                    </a:lnTo>
                    <a:lnTo>
                      <a:pt x="91" y="792"/>
                    </a:lnTo>
                    <a:lnTo>
                      <a:pt x="84" y="798"/>
                    </a:lnTo>
                    <a:lnTo>
                      <a:pt x="75" y="804"/>
                    </a:lnTo>
                    <a:lnTo>
                      <a:pt x="61" y="811"/>
                    </a:lnTo>
                    <a:lnTo>
                      <a:pt x="58" y="816"/>
                    </a:lnTo>
                    <a:lnTo>
                      <a:pt x="52" y="820"/>
                    </a:lnTo>
                    <a:lnTo>
                      <a:pt x="46" y="825"/>
                    </a:lnTo>
                    <a:lnTo>
                      <a:pt x="29" y="834"/>
                    </a:lnTo>
                    <a:lnTo>
                      <a:pt x="29" y="835"/>
                    </a:lnTo>
                    <a:lnTo>
                      <a:pt x="29" y="834"/>
                    </a:lnTo>
                    <a:lnTo>
                      <a:pt x="22" y="839"/>
                    </a:lnTo>
                    <a:lnTo>
                      <a:pt x="16" y="840"/>
                    </a:lnTo>
                    <a:lnTo>
                      <a:pt x="5" y="841"/>
                    </a:lnTo>
                    <a:lnTo>
                      <a:pt x="3" y="841"/>
                    </a:lnTo>
                    <a:lnTo>
                      <a:pt x="3" y="841"/>
                    </a:lnTo>
                    <a:lnTo>
                      <a:pt x="0" y="844"/>
                    </a:lnTo>
                    <a:lnTo>
                      <a:pt x="0" y="844"/>
                    </a:lnTo>
                    <a:lnTo>
                      <a:pt x="0" y="845"/>
                    </a:lnTo>
                    <a:lnTo>
                      <a:pt x="0" y="845"/>
                    </a:lnTo>
                    <a:lnTo>
                      <a:pt x="2" y="847"/>
                    </a:lnTo>
                    <a:lnTo>
                      <a:pt x="2" y="847"/>
                    </a:lnTo>
                    <a:lnTo>
                      <a:pt x="4" y="850"/>
                    </a:lnTo>
                    <a:lnTo>
                      <a:pt x="4" y="854"/>
                    </a:lnTo>
                    <a:lnTo>
                      <a:pt x="4" y="854"/>
                    </a:lnTo>
                    <a:lnTo>
                      <a:pt x="7" y="854"/>
                    </a:lnTo>
                    <a:lnTo>
                      <a:pt x="7" y="854"/>
                    </a:lnTo>
                    <a:lnTo>
                      <a:pt x="13" y="852"/>
                    </a:lnTo>
                    <a:lnTo>
                      <a:pt x="19" y="851"/>
                    </a:lnTo>
                    <a:lnTo>
                      <a:pt x="21" y="850"/>
                    </a:lnTo>
                    <a:lnTo>
                      <a:pt x="23" y="850"/>
                    </a:lnTo>
                    <a:lnTo>
                      <a:pt x="25" y="851"/>
                    </a:lnTo>
                    <a:lnTo>
                      <a:pt x="27" y="854"/>
                    </a:lnTo>
                    <a:lnTo>
                      <a:pt x="27" y="854"/>
                    </a:lnTo>
                    <a:lnTo>
                      <a:pt x="28" y="858"/>
                    </a:lnTo>
                    <a:lnTo>
                      <a:pt x="30" y="863"/>
                    </a:lnTo>
                    <a:lnTo>
                      <a:pt x="34" y="865"/>
                    </a:lnTo>
                    <a:lnTo>
                      <a:pt x="34" y="865"/>
                    </a:lnTo>
                    <a:lnTo>
                      <a:pt x="36" y="865"/>
                    </a:lnTo>
                    <a:lnTo>
                      <a:pt x="37" y="865"/>
                    </a:lnTo>
                    <a:lnTo>
                      <a:pt x="38" y="863"/>
                    </a:lnTo>
                    <a:lnTo>
                      <a:pt x="40" y="863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1" y="859"/>
                    </a:lnTo>
                    <a:lnTo>
                      <a:pt x="43" y="854"/>
                    </a:lnTo>
                    <a:lnTo>
                      <a:pt x="47" y="852"/>
                    </a:lnTo>
                    <a:lnTo>
                      <a:pt x="50" y="850"/>
                    </a:lnTo>
                    <a:lnTo>
                      <a:pt x="53" y="848"/>
                    </a:lnTo>
                    <a:lnTo>
                      <a:pt x="53" y="848"/>
                    </a:lnTo>
                    <a:lnTo>
                      <a:pt x="61" y="845"/>
                    </a:lnTo>
                    <a:lnTo>
                      <a:pt x="66" y="841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1" y="836"/>
                    </a:lnTo>
                    <a:lnTo>
                      <a:pt x="74" y="836"/>
                    </a:lnTo>
                    <a:lnTo>
                      <a:pt x="84" y="838"/>
                    </a:lnTo>
                    <a:lnTo>
                      <a:pt x="105" y="840"/>
                    </a:lnTo>
                    <a:lnTo>
                      <a:pt x="109" y="840"/>
                    </a:lnTo>
                    <a:lnTo>
                      <a:pt x="112" y="844"/>
                    </a:lnTo>
                    <a:lnTo>
                      <a:pt x="120" y="851"/>
                    </a:lnTo>
                    <a:lnTo>
                      <a:pt x="127" y="857"/>
                    </a:lnTo>
                    <a:lnTo>
                      <a:pt x="129" y="860"/>
                    </a:lnTo>
                    <a:lnTo>
                      <a:pt x="129" y="860"/>
                    </a:lnTo>
                    <a:lnTo>
                      <a:pt x="133" y="862"/>
                    </a:lnTo>
                    <a:lnTo>
                      <a:pt x="133" y="862"/>
                    </a:lnTo>
                    <a:lnTo>
                      <a:pt x="136" y="862"/>
                    </a:lnTo>
                    <a:lnTo>
                      <a:pt x="136" y="862"/>
                    </a:lnTo>
                    <a:lnTo>
                      <a:pt x="139" y="859"/>
                    </a:lnTo>
                    <a:lnTo>
                      <a:pt x="139" y="859"/>
                    </a:lnTo>
                    <a:lnTo>
                      <a:pt x="145" y="854"/>
                    </a:lnTo>
                    <a:lnTo>
                      <a:pt x="147" y="850"/>
                    </a:lnTo>
                    <a:lnTo>
                      <a:pt x="149" y="847"/>
                    </a:lnTo>
                    <a:lnTo>
                      <a:pt x="149" y="847"/>
                    </a:lnTo>
                    <a:lnTo>
                      <a:pt x="152" y="838"/>
                    </a:lnTo>
                    <a:lnTo>
                      <a:pt x="157" y="828"/>
                    </a:lnTo>
                    <a:lnTo>
                      <a:pt x="159" y="823"/>
                    </a:lnTo>
                    <a:lnTo>
                      <a:pt x="161" y="822"/>
                    </a:lnTo>
                    <a:lnTo>
                      <a:pt x="166" y="821"/>
                    </a:lnTo>
                    <a:lnTo>
                      <a:pt x="178" y="820"/>
                    </a:lnTo>
                    <a:lnTo>
                      <a:pt x="198" y="820"/>
                    </a:lnTo>
                    <a:lnTo>
                      <a:pt x="201" y="822"/>
                    </a:lnTo>
                    <a:lnTo>
                      <a:pt x="201" y="822"/>
                    </a:lnTo>
                    <a:lnTo>
                      <a:pt x="204" y="823"/>
                    </a:lnTo>
                    <a:lnTo>
                      <a:pt x="222" y="841"/>
                    </a:lnTo>
                    <a:lnTo>
                      <a:pt x="223" y="842"/>
                    </a:lnTo>
                    <a:lnTo>
                      <a:pt x="223" y="842"/>
                    </a:lnTo>
                    <a:lnTo>
                      <a:pt x="224" y="842"/>
                    </a:lnTo>
                    <a:lnTo>
                      <a:pt x="226" y="842"/>
                    </a:lnTo>
                    <a:lnTo>
                      <a:pt x="226" y="839"/>
                    </a:lnTo>
                    <a:lnTo>
                      <a:pt x="227" y="834"/>
                    </a:lnTo>
                    <a:lnTo>
                      <a:pt x="229" y="834"/>
                    </a:lnTo>
                    <a:lnTo>
                      <a:pt x="238" y="839"/>
                    </a:lnTo>
                    <a:lnTo>
                      <a:pt x="246" y="842"/>
                    </a:lnTo>
                    <a:lnTo>
                      <a:pt x="253" y="845"/>
                    </a:lnTo>
                    <a:lnTo>
                      <a:pt x="254" y="845"/>
                    </a:lnTo>
                    <a:lnTo>
                      <a:pt x="255" y="845"/>
                    </a:lnTo>
                    <a:lnTo>
                      <a:pt x="257" y="842"/>
                    </a:lnTo>
                    <a:lnTo>
                      <a:pt x="257" y="842"/>
                    </a:lnTo>
                    <a:lnTo>
                      <a:pt x="257" y="838"/>
                    </a:lnTo>
                    <a:lnTo>
                      <a:pt x="257" y="838"/>
                    </a:lnTo>
                    <a:lnTo>
                      <a:pt x="255" y="834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7" y="832"/>
                    </a:lnTo>
                    <a:lnTo>
                      <a:pt x="258" y="831"/>
                    </a:lnTo>
                    <a:lnTo>
                      <a:pt x="271" y="831"/>
                    </a:lnTo>
                    <a:lnTo>
                      <a:pt x="291" y="832"/>
                    </a:lnTo>
                    <a:lnTo>
                      <a:pt x="295" y="832"/>
                    </a:lnTo>
                    <a:lnTo>
                      <a:pt x="295" y="832"/>
                    </a:lnTo>
                    <a:lnTo>
                      <a:pt x="296" y="831"/>
                    </a:lnTo>
                    <a:lnTo>
                      <a:pt x="297" y="831"/>
                    </a:lnTo>
                    <a:lnTo>
                      <a:pt x="297" y="829"/>
                    </a:lnTo>
                    <a:lnTo>
                      <a:pt x="298" y="829"/>
                    </a:lnTo>
                    <a:lnTo>
                      <a:pt x="298" y="827"/>
                    </a:lnTo>
                    <a:lnTo>
                      <a:pt x="298" y="827"/>
                    </a:lnTo>
                    <a:lnTo>
                      <a:pt x="296" y="823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5" y="821"/>
                    </a:lnTo>
                    <a:lnTo>
                      <a:pt x="297" y="822"/>
                    </a:lnTo>
                    <a:lnTo>
                      <a:pt x="297" y="822"/>
                    </a:lnTo>
                    <a:lnTo>
                      <a:pt x="306" y="831"/>
                    </a:lnTo>
                    <a:lnTo>
                      <a:pt x="309" y="832"/>
                    </a:lnTo>
                    <a:lnTo>
                      <a:pt x="312" y="833"/>
                    </a:lnTo>
                    <a:lnTo>
                      <a:pt x="312" y="834"/>
                    </a:lnTo>
                    <a:lnTo>
                      <a:pt x="321" y="834"/>
                    </a:lnTo>
                    <a:lnTo>
                      <a:pt x="327" y="834"/>
                    </a:lnTo>
                    <a:lnTo>
                      <a:pt x="335" y="836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58" y="839"/>
                    </a:lnTo>
                    <a:lnTo>
                      <a:pt x="369" y="839"/>
                    </a:lnTo>
                    <a:lnTo>
                      <a:pt x="369" y="839"/>
                    </a:lnTo>
                    <a:lnTo>
                      <a:pt x="376" y="839"/>
                    </a:lnTo>
                    <a:lnTo>
                      <a:pt x="379" y="840"/>
                    </a:lnTo>
                    <a:lnTo>
                      <a:pt x="379" y="840"/>
                    </a:lnTo>
                    <a:lnTo>
                      <a:pt x="385" y="844"/>
                    </a:lnTo>
                    <a:lnTo>
                      <a:pt x="397" y="851"/>
                    </a:lnTo>
                    <a:lnTo>
                      <a:pt x="397" y="851"/>
                    </a:lnTo>
                    <a:lnTo>
                      <a:pt x="401" y="851"/>
                    </a:lnTo>
                    <a:lnTo>
                      <a:pt x="402" y="851"/>
                    </a:lnTo>
                    <a:lnTo>
                      <a:pt x="403" y="850"/>
                    </a:lnTo>
                    <a:lnTo>
                      <a:pt x="403" y="850"/>
                    </a:lnTo>
                    <a:lnTo>
                      <a:pt x="408" y="846"/>
                    </a:lnTo>
                    <a:lnTo>
                      <a:pt x="410" y="842"/>
                    </a:lnTo>
                    <a:lnTo>
                      <a:pt x="413" y="841"/>
                    </a:lnTo>
                    <a:lnTo>
                      <a:pt x="415" y="840"/>
                    </a:lnTo>
                    <a:lnTo>
                      <a:pt x="425" y="839"/>
                    </a:lnTo>
                    <a:lnTo>
                      <a:pt x="440" y="835"/>
                    </a:lnTo>
                    <a:lnTo>
                      <a:pt x="444" y="834"/>
                    </a:lnTo>
                    <a:lnTo>
                      <a:pt x="444" y="834"/>
                    </a:lnTo>
                    <a:lnTo>
                      <a:pt x="447" y="834"/>
                    </a:lnTo>
                    <a:lnTo>
                      <a:pt x="447" y="834"/>
                    </a:lnTo>
                    <a:lnTo>
                      <a:pt x="450" y="832"/>
                    </a:lnTo>
                    <a:lnTo>
                      <a:pt x="450" y="832"/>
                    </a:lnTo>
                    <a:lnTo>
                      <a:pt x="452" y="829"/>
                    </a:lnTo>
                    <a:lnTo>
                      <a:pt x="456" y="827"/>
                    </a:lnTo>
                    <a:lnTo>
                      <a:pt x="463" y="822"/>
                    </a:lnTo>
                    <a:lnTo>
                      <a:pt x="474" y="817"/>
                    </a:lnTo>
                    <a:lnTo>
                      <a:pt x="477" y="816"/>
                    </a:lnTo>
                    <a:lnTo>
                      <a:pt x="477" y="815"/>
                    </a:lnTo>
                    <a:lnTo>
                      <a:pt x="481" y="810"/>
                    </a:lnTo>
                    <a:lnTo>
                      <a:pt x="486" y="803"/>
                    </a:lnTo>
                    <a:lnTo>
                      <a:pt x="487" y="801"/>
                    </a:lnTo>
                    <a:lnTo>
                      <a:pt x="487" y="801"/>
                    </a:lnTo>
                    <a:lnTo>
                      <a:pt x="487" y="796"/>
                    </a:lnTo>
                    <a:lnTo>
                      <a:pt x="487" y="796"/>
                    </a:lnTo>
                    <a:lnTo>
                      <a:pt x="486" y="796"/>
                    </a:lnTo>
                    <a:lnTo>
                      <a:pt x="486" y="7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Freeform 366"/>
              <p:cNvSpPr>
                <a:spLocks/>
              </p:cNvSpPr>
              <p:nvPr/>
            </p:nvSpPr>
            <p:spPr bwMode="auto">
              <a:xfrm>
                <a:off x="3848100" y="3074988"/>
                <a:ext cx="252413" cy="211138"/>
              </a:xfrm>
              <a:custGeom>
                <a:avLst/>
                <a:gdLst>
                  <a:gd name="T0" fmla="*/ 151 w 159"/>
                  <a:gd name="T1" fmla="*/ 63 h 133"/>
                  <a:gd name="T2" fmla="*/ 153 w 159"/>
                  <a:gd name="T3" fmla="*/ 59 h 133"/>
                  <a:gd name="T4" fmla="*/ 142 w 159"/>
                  <a:gd name="T5" fmla="*/ 20 h 133"/>
                  <a:gd name="T6" fmla="*/ 134 w 159"/>
                  <a:gd name="T7" fmla="*/ 15 h 133"/>
                  <a:gd name="T8" fmla="*/ 114 w 159"/>
                  <a:gd name="T9" fmla="*/ 5 h 133"/>
                  <a:gd name="T10" fmla="*/ 90 w 159"/>
                  <a:gd name="T11" fmla="*/ 1 h 133"/>
                  <a:gd name="T12" fmla="*/ 71 w 159"/>
                  <a:gd name="T13" fmla="*/ 9 h 133"/>
                  <a:gd name="T14" fmla="*/ 47 w 159"/>
                  <a:gd name="T15" fmla="*/ 32 h 133"/>
                  <a:gd name="T16" fmla="*/ 21 w 159"/>
                  <a:gd name="T17" fmla="*/ 38 h 133"/>
                  <a:gd name="T18" fmla="*/ 28 w 159"/>
                  <a:gd name="T19" fmla="*/ 52 h 133"/>
                  <a:gd name="T20" fmla="*/ 14 w 159"/>
                  <a:gd name="T21" fmla="*/ 54 h 133"/>
                  <a:gd name="T22" fmla="*/ 6 w 159"/>
                  <a:gd name="T23" fmla="*/ 57 h 133"/>
                  <a:gd name="T24" fmla="*/ 0 w 159"/>
                  <a:gd name="T25" fmla="*/ 63 h 133"/>
                  <a:gd name="T26" fmla="*/ 25 w 159"/>
                  <a:gd name="T27" fmla="*/ 101 h 133"/>
                  <a:gd name="T28" fmla="*/ 40 w 159"/>
                  <a:gd name="T29" fmla="*/ 107 h 133"/>
                  <a:gd name="T30" fmla="*/ 52 w 159"/>
                  <a:gd name="T31" fmla="*/ 93 h 133"/>
                  <a:gd name="T32" fmla="*/ 71 w 159"/>
                  <a:gd name="T33" fmla="*/ 87 h 133"/>
                  <a:gd name="T34" fmla="*/ 75 w 159"/>
                  <a:gd name="T35" fmla="*/ 104 h 133"/>
                  <a:gd name="T36" fmla="*/ 80 w 159"/>
                  <a:gd name="T37" fmla="*/ 107 h 133"/>
                  <a:gd name="T38" fmla="*/ 77 w 159"/>
                  <a:gd name="T39" fmla="*/ 122 h 133"/>
                  <a:gd name="T40" fmla="*/ 93 w 159"/>
                  <a:gd name="T41" fmla="*/ 125 h 133"/>
                  <a:gd name="T42" fmla="*/ 102 w 159"/>
                  <a:gd name="T43" fmla="*/ 122 h 133"/>
                  <a:gd name="T44" fmla="*/ 127 w 159"/>
                  <a:gd name="T45" fmla="*/ 121 h 133"/>
                  <a:gd name="T46" fmla="*/ 142 w 159"/>
                  <a:gd name="T47" fmla="*/ 118 h 133"/>
                  <a:gd name="T48" fmla="*/ 145 w 159"/>
                  <a:gd name="T49" fmla="*/ 118 h 133"/>
                  <a:gd name="T50" fmla="*/ 159 w 159"/>
                  <a:gd name="T51" fmla="*/ 88 h 133"/>
                  <a:gd name="T52" fmla="*/ 152 w 159"/>
                  <a:gd name="T53" fmla="*/ 70 h 133"/>
                  <a:gd name="T54" fmla="*/ 157 w 159"/>
                  <a:gd name="T55" fmla="*/ 77 h 133"/>
                  <a:gd name="T56" fmla="*/ 158 w 159"/>
                  <a:gd name="T57" fmla="*/ 88 h 133"/>
                  <a:gd name="T58" fmla="*/ 145 w 159"/>
                  <a:gd name="T59" fmla="*/ 116 h 133"/>
                  <a:gd name="T60" fmla="*/ 136 w 159"/>
                  <a:gd name="T61" fmla="*/ 114 h 133"/>
                  <a:gd name="T62" fmla="*/ 120 w 159"/>
                  <a:gd name="T63" fmla="*/ 129 h 133"/>
                  <a:gd name="T64" fmla="*/ 101 w 159"/>
                  <a:gd name="T65" fmla="*/ 120 h 133"/>
                  <a:gd name="T66" fmla="*/ 93 w 159"/>
                  <a:gd name="T67" fmla="*/ 123 h 133"/>
                  <a:gd name="T68" fmla="*/ 80 w 159"/>
                  <a:gd name="T69" fmla="*/ 119 h 133"/>
                  <a:gd name="T70" fmla="*/ 80 w 159"/>
                  <a:gd name="T71" fmla="*/ 106 h 133"/>
                  <a:gd name="T72" fmla="*/ 74 w 159"/>
                  <a:gd name="T73" fmla="*/ 89 h 133"/>
                  <a:gd name="T74" fmla="*/ 64 w 159"/>
                  <a:gd name="T75" fmla="*/ 82 h 133"/>
                  <a:gd name="T76" fmla="*/ 51 w 159"/>
                  <a:gd name="T77" fmla="*/ 93 h 133"/>
                  <a:gd name="T78" fmla="*/ 38 w 159"/>
                  <a:gd name="T79" fmla="*/ 106 h 133"/>
                  <a:gd name="T80" fmla="*/ 7 w 159"/>
                  <a:gd name="T81" fmla="*/ 76 h 133"/>
                  <a:gd name="T82" fmla="*/ 10 w 159"/>
                  <a:gd name="T83" fmla="*/ 56 h 133"/>
                  <a:gd name="T84" fmla="*/ 19 w 159"/>
                  <a:gd name="T85" fmla="*/ 56 h 133"/>
                  <a:gd name="T86" fmla="*/ 29 w 159"/>
                  <a:gd name="T87" fmla="*/ 53 h 133"/>
                  <a:gd name="T88" fmla="*/ 22 w 159"/>
                  <a:gd name="T89" fmla="*/ 39 h 133"/>
                  <a:gd name="T90" fmla="*/ 43 w 159"/>
                  <a:gd name="T91" fmla="*/ 38 h 133"/>
                  <a:gd name="T92" fmla="*/ 57 w 159"/>
                  <a:gd name="T93" fmla="*/ 16 h 133"/>
                  <a:gd name="T94" fmla="*/ 76 w 159"/>
                  <a:gd name="T95" fmla="*/ 7 h 133"/>
                  <a:gd name="T96" fmla="*/ 94 w 159"/>
                  <a:gd name="T97" fmla="*/ 8 h 133"/>
                  <a:gd name="T98" fmla="*/ 114 w 159"/>
                  <a:gd name="T99" fmla="*/ 7 h 133"/>
                  <a:gd name="T100" fmla="*/ 137 w 159"/>
                  <a:gd name="T101" fmla="*/ 17 h 133"/>
                  <a:gd name="T102" fmla="*/ 142 w 159"/>
                  <a:gd name="T103" fmla="*/ 39 h 133"/>
                  <a:gd name="T104" fmla="*/ 156 w 159"/>
                  <a:gd name="T105" fmla="*/ 63 h 133"/>
                  <a:gd name="T106" fmla="*/ 151 w 159"/>
                  <a:gd name="T107" fmla="*/ 62 h 133"/>
                  <a:gd name="T108" fmla="*/ 145 w 159"/>
                  <a:gd name="T109" fmla="*/ 66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9" h="133">
                    <a:moveTo>
                      <a:pt x="152" y="70"/>
                    </a:moveTo>
                    <a:lnTo>
                      <a:pt x="152" y="70"/>
                    </a:lnTo>
                    <a:lnTo>
                      <a:pt x="146" y="66"/>
                    </a:lnTo>
                    <a:lnTo>
                      <a:pt x="146" y="65"/>
                    </a:lnTo>
                    <a:lnTo>
                      <a:pt x="150" y="64"/>
                    </a:lnTo>
                    <a:lnTo>
                      <a:pt x="151" y="63"/>
                    </a:lnTo>
                    <a:lnTo>
                      <a:pt x="153" y="63"/>
                    </a:lnTo>
                    <a:lnTo>
                      <a:pt x="157" y="64"/>
                    </a:lnTo>
                    <a:lnTo>
                      <a:pt x="157" y="64"/>
                    </a:lnTo>
                    <a:lnTo>
                      <a:pt x="157" y="62"/>
                    </a:lnTo>
                    <a:lnTo>
                      <a:pt x="157" y="62"/>
                    </a:lnTo>
                    <a:lnTo>
                      <a:pt x="153" y="59"/>
                    </a:lnTo>
                    <a:lnTo>
                      <a:pt x="147" y="53"/>
                    </a:lnTo>
                    <a:lnTo>
                      <a:pt x="145" y="48"/>
                    </a:lnTo>
                    <a:lnTo>
                      <a:pt x="144" y="44"/>
                    </a:lnTo>
                    <a:lnTo>
                      <a:pt x="143" y="38"/>
                    </a:lnTo>
                    <a:lnTo>
                      <a:pt x="142" y="33"/>
                    </a:lnTo>
                    <a:lnTo>
                      <a:pt x="142" y="20"/>
                    </a:lnTo>
                    <a:lnTo>
                      <a:pt x="140" y="17"/>
                    </a:lnTo>
                    <a:lnTo>
                      <a:pt x="140" y="17"/>
                    </a:lnTo>
                    <a:lnTo>
                      <a:pt x="139" y="16"/>
                    </a:lnTo>
                    <a:lnTo>
                      <a:pt x="139" y="16"/>
                    </a:lnTo>
                    <a:lnTo>
                      <a:pt x="137" y="16"/>
                    </a:lnTo>
                    <a:lnTo>
                      <a:pt x="134" y="15"/>
                    </a:lnTo>
                    <a:lnTo>
                      <a:pt x="130" y="11"/>
                    </a:lnTo>
                    <a:lnTo>
                      <a:pt x="125" y="7"/>
                    </a:lnTo>
                    <a:lnTo>
                      <a:pt x="122" y="5"/>
                    </a:lnTo>
                    <a:lnTo>
                      <a:pt x="120" y="4"/>
                    </a:lnTo>
                    <a:lnTo>
                      <a:pt x="120" y="4"/>
                    </a:lnTo>
                    <a:lnTo>
                      <a:pt x="114" y="5"/>
                    </a:lnTo>
                    <a:lnTo>
                      <a:pt x="106" y="7"/>
                    </a:lnTo>
                    <a:lnTo>
                      <a:pt x="100" y="8"/>
                    </a:lnTo>
                    <a:lnTo>
                      <a:pt x="96" y="8"/>
                    </a:lnTo>
                    <a:lnTo>
                      <a:pt x="95" y="7"/>
                    </a:lnTo>
                    <a:lnTo>
                      <a:pt x="93" y="3"/>
                    </a:lnTo>
                    <a:lnTo>
                      <a:pt x="90" y="1"/>
                    </a:lnTo>
                    <a:lnTo>
                      <a:pt x="90" y="0"/>
                    </a:lnTo>
                    <a:lnTo>
                      <a:pt x="80" y="4"/>
                    </a:lnTo>
                    <a:lnTo>
                      <a:pt x="76" y="5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59" y="11"/>
                    </a:lnTo>
                    <a:lnTo>
                      <a:pt x="57" y="15"/>
                    </a:lnTo>
                    <a:lnTo>
                      <a:pt x="57" y="15"/>
                    </a:lnTo>
                    <a:lnTo>
                      <a:pt x="51" y="26"/>
                    </a:lnTo>
                    <a:lnTo>
                      <a:pt x="47" y="32"/>
                    </a:lnTo>
                    <a:lnTo>
                      <a:pt x="45" y="35"/>
                    </a:lnTo>
                    <a:lnTo>
                      <a:pt x="41" y="36"/>
                    </a:lnTo>
                    <a:lnTo>
                      <a:pt x="38" y="38"/>
                    </a:lnTo>
                    <a:lnTo>
                      <a:pt x="33" y="39"/>
                    </a:lnTo>
                    <a:lnTo>
                      <a:pt x="26" y="38"/>
                    </a:lnTo>
                    <a:lnTo>
                      <a:pt x="21" y="38"/>
                    </a:lnTo>
                    <a:lnTo>
                      <a:pt x="21" y="38"/>
                    </a:lnTo>
                    <a:lnTo>
                      <a:pt x="21" y="39"/>
                    </a:lnTo>
                    <a:lnTo>
                      <a:pt x="21" y="40"/>
                    </a:lnTo>
                    <a:lnTo>
                      <a:pt x="26" y="46"/>
                    </a:lnTo>
                    <a:lnTo>
                      <a:pt x="27" y="50"/>
                    </a:lnTo>
                    <a:lnTo>
                      <a:pt x="28" y="52"/>
                    </a:lnTo>
                    <a:lnTo>
                      <a:pt x="28" y="53"/>
                    </a:lnTo>
                    <a:lnTo>
                      <a:pt x="22" y="53"/>
                    </a:lnTo>
                    <a:lnTo>
                      <a:pt x="22" y="53"/>
                    </a:lnTo>
                    <a:lnTo>
                      <a:pt x="20" y="53"/>
                    </a:lnTo>
                    <a:lnTo>
                      <a:pt x="18" y="54"/>
                    </a:lnTo>
                    <a:lnTo>
                      <a:pt x="14" y="54"/>
                    </a:lnTo>
                    <a:lnTo>
                      <a:pt x="14" y="53"/>
                    </a:lnTo>
                    <a:lnTo>
                      <a:pt x="14" y="53"/>
                    </a:lnTo>
                    <a:lnTo>
                      <a:pt x="13" y="53"/>
                    </a:lnTo>
                    <a:lnTo>
                      <a:pt x="12" y="53"/>
                    </a:lnTo>
                    <a:lnTo>
                      <a:pt x="10" y="54"/>
                    </a:lnTo>
                    <a:lnTo>
                      <a:pt x="6" y="57"/>
                    </a:lnTo>
                    <a:lnTo>
                      <a:pt x="6" y="57"/>
                    </a:lnTo>
                    <a:lnTo>
                      <a:pt x="3" y="59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1" y="65"/>
                    </a:lnTo>
                    <a:lnTo>
                      <a:pt x="6" y="76"/>
                    </a:lnTo>
                    <a:lnTo>
                      <a:pt x="12" y="87"/>
                    </a:lnTo>
                    <a:lnTo>
                      <a:pt x="16" y="95"/>
                    </a:lnTo>
                    <a:lnTo>
                      <a:pt x="21" y="100"/>
                    </a:lnTo>
                    <a:lnTo>
                      <a:pt x="25" y="101"/>
                    </a:lnTo>
                    <a:lnTo>
                      <a:pt x="25" y="101"/>
                    </a:lnTo>
                    <a:lnTo>
                      <a:pt x="34" y="106"/>
                    </a:lnTo>
                    <a:lnTo>
                      <a:pt x="38" y="107"/>
                    </a:lnTo>
                    <a:lnTo>
                      <a:pt x="38" y="107"/>
                    </a:lnTo>
                    <a:lnTo>
                      <a:pt x="40" y="107"/>
                    </a:lnTo>
                    <a:lnTo>
                      <a:pt x="40" y="107"/>
                    </a:lnTo>
                    <a:lnTo>
                      <a:pt x="43" y="106"/>
                    </a:lnTo>
                    <a:lnTo>
                      <a:pt x="43" y="106"/>
                    </a:lnTo>
                    <a:lnTo>
                      <a:pt x="49" y="100"/>
                    </a:lnTo>
                    <a:lnTo>
                      <a:pt x="51" y="97"/>
                    </a:lnTo>
                    <a:lnTo>
                      <a:pt x="51" y="97"/>
                    </a:lnTo>
                    <a:lnTo>
                      <a:pt x="52" y="93"/>
                    </a:lnTo>
                    <a:lnTo>
                      <a:pt x="53" y="90"/>
                    </a:lnTo>
                    <a:lnTo>
                      <a:pt x="56" y="88"/>
                    </a:lnTo>
                    <a:lnTo>
                      <a:pt x="60" y="83"/>
                    </a:lnTo>
                    <a:lnTo>
                      <a:pt x="64" y="83"/>
                    </a:lnTo>
                    <a:lnTo>
                      <a:pt x="68" y="84"/>
                    </a:lnTo>
                    <a:lnTo>
                      <a:pt x="71" y="87"/>
                    </a:lnTo>
                    <a:lnTo>
                      <a:pt x="72" y="89"/>
                    </a:lnTo>
                    <a:lnTo>
                      <a:pt x="74" y="97"/>
                    </a:lnTo>
                    <a:lnTo>
                      <a:pt x="74" y="102"/>
                    </a:lnTo>
                    <a:lnTo>
                      <a:pt x="74" y="102"/>
                    </a:lnTo>
                    <a:lnTo>
                      <a:pt x="75" y="104"/>
                    </a:lnTo>
                    <a:lnTo>
                      <a:pt x="75" y="104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8" y="107"/>
                    </a:lnTo>
                    <a:lnTo>
                      <a:pt x="78" y="107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82" y="106"/>
                    </a:lnTo>
                    <a:lnTo>
                      <a:pt x="82" y="106"/>
                    </a:lnTo>
                    <a:lnTo>
                      <a:pt x="82" y="108"/>
                    </a:lnTo>
                    <a:lnTo>
                      <a:pt x="78" y="119"/>
                    </a:lnTo>
                    <a:lnTo>
                      <a:pt x="77" y="121"/>
                    </a:lnTo>
                    <a:lnTo>
                      <a:pt x="77" y="122"/>
                    </a:lnTo>
                    <a:lnTo>
                      <a:pt x="78" y="122"/>
                    </a:lnTo>
                    <a:lnTo>
                      <a:pt x="78" y="123"/>
                    </a:lnTo>
                    <a:lnTo>
                      <a:pt x="78" y="123"/>
                    </a:lnTo>
                    <a:lnTo>
                      <a:pt x="87" y="125"/>
                    </a:lnTo>
                    <a:lnTo>
                      <a:pt x="93" y="125"/>
                    </a:lnTo>
                    <a:lnTo>
                      <a:pt x="93" y="125"/>
                    </a:lnTo>
                    <a:lnTo>
                      <a:pt x="95" y="123"/>
                    </a:lnTo>
                    <a:lnTo>
                      <a:pt x="95" y="123"/>
                    </a:lnTo>
                    <a:lnTo>
                      <a:pt x="97" y="122"/>
                    </a:lnTo>
                    <a:lnTo>
                      <a:pt x="99" y="121"/>
                    </a:lnTo>
                    <a:lnTo>
                      <a:pt x="100" y="121"/>
                    </a:lnTo>
                    <a:lnTo>
                      <a:pt x="102" y="122"/>
                    </a:lnTo>
                    <a:lnTo>
                      <a:pt x="107" y="127"/>
                    </a:lnTo>
                    <a:lnTo>
                      <a:pt x="111" y="133"/>
                    </a:lnTo>
                    <a:lnTo>
                      <a:pt x="118" y="132"/>
                    </a:lnTo>
                    <a:lnTo>
                      <a:pt x="120" y="129"/>
                    </a:lnTo>
                    <a:lnTo>
                      <a:pt x="121" y="129"/>
                    </a:lnTo>
                    <a:lnTo>
                      <a:pt x="127" y="121"/>
                    </a:lnTo>
                    <a:lnTo>
                      <a:pt x="132" y="118"/>
                    </a:lnTo>
                    <a:lnTo>
                      <a:pt x="133" y="115"/>
                    </a:lnTo>
                    <a:lnTo>
                      <a:pt x="136" y="115"/>
                    </a:lnTo>
                    <a:lnTo>
                      <a:pt x="138" y="116"/>
                    </a:lnTo>
                    <a:lnTo>
                      <a:pt x="140" y="118"/>
                    </a:lnTo>
                    <a:lnTo>
                      <a:pt x="142" y="118"/>
                    </a:lnTo>
                    <a:lnTo>
                      <a:pt x="142" y="119"/>
                    </a:lnTo>
                    <a:lnTo>
                      <a:pt x="143" y="119"/>
                    </a:lnTo>
                    <a:lnTo>
                      <a:pt x="143" y="119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45" y="118"/>
                    </a:lnTo>
                    <a:lnTo>
                      <a:pt x="151" y="112"/>
                    </a:lnTo>
                    <a:lnTo>
                      <a:pt x="156" y="104"/>
                    </a:lnTo>
                    <a:lnTo>
                      <a:pt x="158" y="96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2"/>
                    </a:lnTo>
                    <a:lnTo>
                      <a:pt x="156" y="72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5" y="73"/>
                    </a:lnTo>
                    <a:lnTo>
                      <a:pt x="157" y="77"/>
                    </a:lnTo>
                    <a:lnTo>
                      <a:pt x="157" y="77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58" y="83"/>
                    </a:lnTo>
                    <a:lnTo>
                      <a:pt x="158" y="88"/>
                    </a:lnTo>
                    <a:lnTo>
                      <a:pt x="158" y="88"/>
                    </a:lnTo>
                    <a:lnTo>
                      <a:pt x="157" y="96"/>
                    </a:lnTo>
                    <a:lnTo>
                      <a:pt x="155" y="104"/>
                    </a:lnTo>
                    <a:lnTo>
                      <a:pt x="151" y="110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5" y="116"/>
                    </a:lnTo>
                    <a:lnTo>
                      <a:pt x="143" y="118"/>
                    </a:lnTo>
                    <a:lnTo>
                      <a:pt x="143" y="118"/>
                    </a:lnTo>
                    <a:lnTo>
                      <a:pt x="142" y="116"/>
                    </a:lnTo>
                    <a:lnTo>
                      <a:pt x="142" y="116"/>
                    </a:lnTo>
                    <a:lnTo>
                      <a:pt x="138" y="115"/>
                    </a:lnTo>
                    <a:lnTo>
                      <a:pt x="136" y="114"/>
                    </a:lnTo>
                    <a:lnTo>
                      <a:pt x="136" y="114"/>
                    </a:lnTo>
                    <a:lnTo>
                      <a:pt x="133" y="114"/>
                    </a:lnTo>
                    <a:lnTo>
                      <a:pt x="133" y="114"/>
                    </a:lnTo>
                    <a:lnTo>
                      <a:pt x="131" y="116"/>
                    </a:lnTo>
                    <a:lnTo>
                      <a:pt x="127" y="120"/>
                    </a:lnTo>
                    <a:lnTo>
                      <a:pt x="120" y="129"/>
                    </a:lnTo>
                    <a:lnTo>
                      <a:pt x="118" y="131"/>
                    </a:lnTo>
                    <a:lnTo>
                      <a:pt x="112" y="132"/>
                    </a:lnTo>
                    <a:lnTo>
                      <a:pt x="108" y="126"/>
                    </a:lnTo>
                    <a:lnTo>
                      <a:pt x="103" y="121"/>
                    </a:lnTo>
                    <a:lnTo>
                      <a:pt x="101" y="120"/>
                    </a:lnTo>
                    <a:lnTo>
                      <a:pt x="101" y="120"/>
                    </a:lnTo>
                    <a:lnTo>
                      <a:pt x="99" y="120"/>
                    </a:lnTo>
                    <a:lnTo>
                      <a:pt x="99" y="120"/>
                    </a:lnTo>
                    <a:lnTo>
                      <a:pt x="96" y="121"/>
                    </a:lnTo>
                    <a:lnTo>
                      <a:pt x="96" y="121"/>
                    </a:lnTo>
                    <a:lnTo>
                      <a:pt x="94" y="123"/>
                    </a:lnTo>
                    <a:lnTo>
                      <a:pt x="93" y="123"/>
                    </a:lnTo>
                    <a:lnTo>
                      <a:pt x="87" y="123"/>
                    </a:lnTo>
                    <a:lnTo>
                      <a:pt x="80" y="123"/>
                    </a:lnTo>
                    <a:lnTo>
                      <a:pt x="80" y="122"/>
                    </a:lnTo>
                    <a:lnTo>
                      <a:pt x="80" y="122"/>
                    </a:lnTo>
                    <a:lnTo>
                      <a:pt x="78" y="121"/>
                    </a:lnTo>
                    <a:lnTo>
                      <a:pt x="80" y="119"/>
                    </a:lnTo>
                    <a:lnTo>
                      <a:pt x="83" y="109"/>
                    </a:lnTo>
                    <a:lnTo>
                      <a:pt x="83" y="104"/>
                    </a:lnTo>
                    <a:lnTo>
                      <a:pt x="83" y="104"/>
                    </a:lnTo>
                    <a:lnTo>
                      <a:pt x="82" y="104"/>
                    </a:lnTo>
                    <a:lnTo>
                      <a:pt x="82" y="104"/>
                    </a:lnTo>
                    <a:lnTo>
                      <a:pt x="80" y="106"/>
                    </a:lnTo>
                    <a:lnTo>
                      <a:pt x="78" y="106"/>
                    </a:lnTo>
                    <a:lnTo>
                      <a:pt x="77" y="104"/>
                    </a:lnTo>
                    <a:lnTo>
                      <a:pt x="76" y="103"/>
                    </a:lnTo>
                    <a:lnTo>
                      <a:pt x="75" y="102"/>
                    </a:lnTo>
                    <a:lnTo>
                      <a:pt x="75" y="97"/>
                    </a:lnTo>
                    <a:lnTo>
                      <a:pt x="74" y="89"/>
                    </a:lnTo>
                    <a:lnTo>
                      <a:pt x="72" y="85"/>
                    </a:lnTo>
                    <a:lnTo>
                      <a:pt x="72" y="85"/>
                    </a:lnTo>
                    <a:lnTo>
                      <a:pt x="68" y="83"/>
                    </a:lnTo>
                    <a:lnTo>
                      <a:pt x="68" y="83"/>
                    </a:lnTo>
                    <a:lnTo>
                      <a:pt x="64" y="82"/>
                    </a:lnTo>
                    <a:lnTo>
                      <a:pt x="64" y="82"/>
                    </a:lnTo>
                    <a:lnTo>
                      <a:pt x="60" y="82"/>
                    </a:lnTo>
                    <a:lnTo>
                      <a:pt x="60" y="82"/>
                    </a:lnTo>
                    <a:lnTo>
                      <a:pt x="54" y="87"/>
                    </a:lnTo>
                    <a:lnTo>
                      <a:pt x="52" y="89"/>
                    </a:lnTo>
                    <a:lnTo>
                      <a:pt x="52" y="90"/>
                    </a:lnTo>
                    <a:lnTo>
                      <a:pt x="51" y="93"/>
                    </a:lnTo>
                    <a:lnTo>
                      <a:pt x="51" y="93"/>
                    </a:lnTo>
                    <a:lnTo>
                      <a:pt x="51" y="96"/>
                    </a:lnTo>
                    <a:lnTo>
                      <a:pt x="47" y="100"/>
                    </a:lnTo>
                    <a:lnTo>
                      <a:pt x="41" y="104"/>
                    </a:lnTo>
                    <a:lnTo>
                      <a:pt x="40" y="106"/>
                    </a:lnTo>
                    <a:lnTo>
                      <a:pt x="38" y="106"/>
                    </a:lnTo>
                    <a:lnTo>
                      <a:pt x="34" y="104"/>
                    </a:lnTo>
                    <a:lnTo>
                      <a:pt x="26" y="100"/>
                    </a:lnTo>
                    <a:lnTo>
                      <a:pt x="21" y="98"/>
                    </a:lnTo>
                    <a:lnTo>
                      <a:pt x="18" y="95"/>
                    </a:lnTo>
                    <a:lnTo>
                      <a:pt x="13" y="85"/>
                    </a:lnTo>
                    <a:lnTo>
                      <a:pt x="7" y="76"/>
                    </a:lnTo>
                    <a:lnTo>
                      <a:pt x="2" y="65"/>
                    </a:lnTo>
                    <a:lnTo>
                      <a:pt x="1" y="63"/>
                    </a:lnTo>
                    <a:lnTo>
                      <a:pt x="1" y="62"/>
                    </a:lnTo>
                    <a:lnTo>
                      <a:pt x="3" y="59"/>
                    </a:lnTo>
                    <a:lnTo>
                      <a:pt x="7" y="58"/>
                    </a:lnTo>
                    <a:lnTo>
                      <a:pt x="10" y="56"/>
                    </a:lnTo>
                    <a:lnTo>
                      <a:pt x="10" y="56"/>
                    </a:lnTo>
                    <a:lnTo>
                      <a:pt x="13" y="54"/>
                    </a:lnTo>
                    <a:lnTo>
                      <a:pt x="13" y="54"/>
                    </a:lnTo>
                    <a:lnTo>
                      <a:pt x="14" y="56"/>
                    </a:lnTo>
                    <a:lnTo>
                      <a:pt x="14" y="56"/>
                    </a:lnTo>
                    <a:lnTo>
                      <a:pt x="19" y="56"/>
                    </a:lnTo>
                    <a:lnTo>
                      <a:pt x="19" y="56"/>
                    </a:lnTo>
                    <a:lnTo>
                      <a:pt x="20" y="54"/>
                    </a:lnTo>
                    <a:lnTo>
                      <a:pt x="22" y="54"/>
                    </a:lnTo>
                    <a:lnTo>
                      <a:pt x="28" y="54"/>
                    </a:lnTo>
                    <a:lnTo>
                      <a:pt x="28" y="54"/>
                    </a:lnTo>
                    <a:lnTo>
                      <a:pt x="29" y="53"/>
                    </a:lnTo>
                    <a:lnTo>
                      <a:pt x="29" y="52"/>
                    </a:lnTo>
                    <a:lnTo>
                      <a:pt x="28" y="50"/>
                    </a:lnTo>
                    <a:lnTo>
                      <a:pt x="28" y="48"/>
                    </a:lnTo>
                    <a:lnTo>
                      <a:pt x="27" y="46"/>
                    </a:lnTo>
                    <a:lnTo>
                      <a:pt x="27" y="46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26" y="39"/>
                    </a:lnTo>
                    <a:lnTo>
                      <a:pt x="33" y="40"/>
                    </a:lnTo>
                    <a:lnTo>
                      <a:pt x="38" y="39"/>
                    </a:lnTo>
                    <a:lnTo>
                      <a:pt x="38" y="39"/>
                    </a:lnTo>
                    <a:lnTo>
                      <a:pt x="43" y="38"/>
                    </a:lnTo>
                    <a:lnTo>
                      <a:pt x="43" y="38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9" y="33"/>
                    </a:lnTo>
                    <a:lnTo>
                      <a:pt x="51" y="27"/>
                    </a:lnTo>
                    <a:lnTo>
                      <a:pt x="57" y="16"/>
                    </a:lnTo>
                    <a:lnTo>
                      <a:pt x="60" y="13"/>
                    </a:lnTo>
                    <a:lnTo>
                      <a:pt x="70" y="11"/>
                    </a:lnTo>
                    <a:lnTo>
                      <a:pt x="72" y="10"/>
                    </a:lnTo>
                    <a:lnTo>
                      <a:pt x="72" y="10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5"/>
                    </a:lnTo>
                    <a:lnTo>
                      <a:pt x="89" y="2"/>
                    </a:lnTo>
                    <a:lnTo>
                      <a:pt x="91" y="4"/>
                    </a:lnTo>
                    <a:lnTo>
                      <a:pt x="91" y="4"/>
                    </a:lnTo>
                    <a:lnTo>
                      <a:pt x="94" y="8"/>
                    </a:lnTo>
                    <a:lnTo>
                      <a:pt x="96" y="9"/>
                    </a:lnTo>
                    <a:lnTo>
                      <a:pt x="96" y="9"/>
                    </a:lnTo>
                    <a:lnTo>
                      <a:pt x="100" y="9"/>
                    </a:lnTo>
                    <a:lnTo>
                      <a:pt x="100" y="9"/>
                    </a:lnTo>
                    <a:lnTo>
                      <a:pt x="107" y="8"/>
                    </a:lnTo>
                    <a:lnTo>
                      <a:pt x="114" y="7"/>
                    </a:lnTo>
                    <a:lnTo>
                      <a:pt x="120" y="5"/>
                    </a:lnTo>
                    <a:lnTo>
                      <a:pt x="122" y="7"/>
                    </a:lnTo>
                    <a:lnTo>
                      <a:pt x="124" y="7"/>
                    </a:lnTo>
                    <a:lnTo>
                      <a:pt x="128" y="11"/>
                    </a:lnTo>
                    <a:lnTo>
                      <a:pt x="134" y="16"/>
                    </a:lnTo>
                    <a:lnTo>
                      <a:pt x="137" y="17"/>
                    </a:lnTo>
                    <a:lnTo>
                      <a:pt x="137" y="17"/>
                    </a:lnTo>
                    <a:lnTo>
                      <a:pt x="139" y="17"/>
                    </a:lnTo>
                    <a:lnTo>
                      <a:pt x="139" y="17"/>
                    </a:lnTo>
                    <a:lnTo>
                      <a:pt x="140" y="20"/>
                    </a:lnTo>
                    <a:lnTo>
                      <a:pt x="140" y="33"/>
                    </a:lnTo>
                    <a:lnTo>
                      <a:pt x="142" y="39"/>
                    </a:lnTo>
                    <a:lnTo>
                      <a:pt x="143" y="45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6" y="53"/>
                    </a:lnTo>
                    <a:lnTo>
                      <a:pt x="152" y="59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7" y="63"/>
                    </a:lnTo>
                    <a:lnTo>
                      <a:pt x="157" y="63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1" y="62"/>
                    </a:lnTo>
                    <a:lnTo>
                      <a:pt x="151" y="62"/>
                    </a:lnTo>
                    <a:lnTo>
                      <a:pt x="149" y="63"/>
                    </a:lnTo>
                    <a:lnTo>
                      <a:pt x="149" y="63"/>
                    </a:lnTo>
                    <a:lnTo>
                      <a:pt x="146" y="65"/>
                    </a:lnTo>
                    <a:lnTo>
                      <a:pt x="145" y="65"/>
                    </a:lnTo>
                    <a:lnTo>
                      <a:pt x="145" y="66"/>
                    </a:lnTo>
                    <a:lnTo>
                      <a:pt x="145" y="66"/>
                    </a:lnTo>
                    <a:lnTo>
                      <a:pt x="152" y="71"/>
                    </a:lnTo>
                    <a:lnTo>
                      <a:pt x="152" y="70"/>
                    </a:lnTo>
                    <a:lnTo>
                      <a:pt x="151" y="71"/>
                    </a:lnTo>
                    <a:lnTo>
                      <a:pt x="152" y="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Freeform 370"/>
              <p:cNvSpPr>
                <a:spLocks/>
              </p:cNvSpPr>
              <p:nvPr/>
            </p:nvSpPr>
            <p:spPr bwMode="auto">
              <a:xfrm>
                <a:off x="4884738" y="3533775"/>
                <a:ext cx="396875" cy="442913"/>
              </a:xfrm>
              <a:custGeom>
                <a:avLst/>
                <a:gdLst>
                  <a:gd name="T0" fmla="*/ 43 w 250"/>
                  <a:gd name="T1" fmla="*/ 222 h 279"/>
                  <a:gd name="T2" fmla="*/ 68 w 250"/>
                  <a:gd name="T3" fmla="*/ 204 h 279"/>
                  <a:gd name="T4" fmla="*/ 87 w 250"/>
                  <a:gd name="T5" fmla="*/ 200 h 279"/>
                  <a:gd name="T6" fmla="*/ 100 w 250"/>
                  <a:gd name="T7" fmla="*/ 208 h 279"/>
                  <a:gd name="T8" fmla="*/ 112 w 250"/>
                  <a:gd name="T9" fmla="*/ 208 h 279"/>
                  <a:gd name="T10" fmla="*/ 125 w 250"/>
                  <a:gd name="T11" fmla="*/ 224 h 279"/>
                  <a:gd name="T12" fmla="*/ 156 w 250"/>
                  <a:gd name="T13" fmla="*/ 235 h 279"/>
                  <a:gd name="T14" fmla="*/ 144 w 250"/>
                  <a:gd name="T15" fmla="*/ 259 h 279"/>
                  <a:gd name="T16" fmla="*/ 165 w 250"/>
                  <a:gd name="T17" fmla="*/ 279 h 279"/>
                  <a:gd name="T18" fmla="*/ 173 w 250"/>
                  <a:gd name="T19" fmla="*/ 262 h 279"/>
                  <a:gd name="T20" fmla="*/ 173 w 250"/>
                  <a:gd name="T21" fmla="*/ 242 h 279"/>
                  <a:gd name="T22" fmla="*/ 174 w 250"/>
                  <a:gd name="T23" fmla="*/ 226 h 279"/>
                  <a:gd name="T24" fmla="*/ 180 w 250"/>
                  <a:gd name="T25" fmla="*/ 190 h 279"/>
                  <a:gd name="T26" fmla="*/ 205 w 250"/>
                  <a:gd name="T27" fmla="*/ 164 h 279"/>
                  <a:gd name="T28" fmla="*/ 222 w 250"/>
                  <a:gd name="T29" fmla="*/ 144 h 279"/>
                  <a:gd name="T30" fmla="*/ 244 w 250"/>
                  <a:gd name="T31" fmla="*/ 112 h 279"/>
                  <a:gd name="T32" fmla="*/ 223 w 250"/>
                  <a:gd name="T33" fmla="*/ 99 h 279"/>
                  <a:gd name="T34" fmla="*/ 250 w 250"/>
                  <a:gd name="T35" fmla="*/ 61 h 279"/>
                  <a:gd name="T36" fmla="*/ 224 w 250"/>
                  <a:gd name="T37" fmla="*/ 0 h 279"/>
                  <a:gd name="T38" fmla="*/ 140 w 250"/>
                  <a:gd name="T39" fmla="*/ 34 h 279"/>
                  <a:gd name="T40" fmla="*/ 109 w 250"/>
                  <a:gd name="T41" fmla="*/ 50 h 279"/>
                  <a:gd name="T42" fmla="*/ 95 w 250"/>
                  <a:gd name="T43" fmla="*/ 55 h 279"/>
                  <a:gd name="T44" fmla="*/ 70 w 250"/>
                  <a:gd name="T45" fmla="*/ 123 h 279"/>
                  <a:gd name="T46" fmla="*/ 51 w 250"/>
                  <a:gd name="T47" fmla="*/ 147 h 279"/>
                  <a:gd name="T48" fmla="*/ 27 w 250"/>
                  <a:gd name="T49" fmla="*/ 167 h 279"/>
                  <a:gd name="T50" fmla="*/ 33 w 250"/>
                  <a:gd name="T51" fmla="*/ 175 h 279"/>
                  <a:gd name="T52" fmla="*/ 13 w 250"/>
                  <a:gd name="T53" fmla="*/ 180 h 279"/>
                  <a:gd name="T54" fmla="*/ 11 w 250"/>
                  <a:gd name="T55" fmla="*/ 193 h 279"/>
                  <a:gd name="T56" fmla="*/ 12 w 250"/>
                  <a:gd name="T57" fmla="*/ 216 h 279"/>
                  <a:gd name="T58" fmla="*/ 19 w 250"/>
                  <a:gd name="T59" fmla="*/ 212 h 279"/>
                  <a:gd name="T60" fmla="*/ 8 w 250"/>
                  <a:gd name="T61" fmla="*/ 215 h 279"/>
                  <a:gd name="T62" fmla="*/ 16 w 250"/>
                  <a:gd name="T63" fmla="*/ 190 h 279"/>
                  <a:gd name="T64" fmla="*/ 27 w 250"/>
                  <a:gd name="T65" fmla="*/ 177 h 279"/>
                  <a:gd name="T66" fmla="*/ 31 w 250"/>
                  <a:gd name="T67" fmla="*/ 166 h 279"/>
                  <a:gd name="T68" fmla="*/ 55 w 250"/>
                  <a:gd name="T69" fmla="*/ 146 h 279"/>
                  <a:gd name="T70" fmla="*/ 72 w 250"/>
                  <a:gd name="T71" fmla="*/ 124 h 279"/>
                  <a:gd name="T72" fmla="*/ 99 w 250"/>
                  <a:gd name="T73" fmla="*/ 49 h 279"/>
                  <a:gd name="T74" fmla="*/ 117 w 250"/>
                  <a:gd name="T75" fmla="*/ 50 h 279"/>
                  <a:gd name="T76" fmla="*/ 155 w 250"/>
                  <a:gd name="T77" fmla="*/ 17 h 279"/>
                  <a:gd name="T78" fmla="*/ 238 w 250"/>
                  <a:gd name="T79" fmla="*/ 16 h 279"/>
                  <a:gd name="T80" fmla="*/ 241 w 250"/>
                  <a:gd name="T81" fmla="*/ 87 h 279"/>
                  <a:gd name="T82" fmla="*/ 228 w 250"/>
                  <a:gd name="T83" fmla="*/ 106 h 279"/>
                  <a:gd name="T84" fmla="*/ 229 w 250"/>
                  <a:gd name="T85" fmla="*/ 136 h 279"/>
                  <a:gd name="T86" fmla="*/ 222 w 250"/>
                  <a:gd name="T87" fmla="*/ 158 h 279"/>
                  <a:gd name="T88" fmla="*/ 176 w 250"/>
                  <a:gd name="T89" fmla="*/ 164 h 279"/>
                  <a:gd name="T90" fmla="*/ 185 w 250"/>
                  <a:gd name="T91" fmla="*/ 208 h 279"/>
                  <a:gd name="T92" fmla="*/ 173 w 250"/>
                  <a:gd name="T93" fmla="*/ 228 h 279"/>
                  <a:gd name="T94" fmla="*/ 163 w 250"/>
                  <a:gd name="T95" fmla="*/ 251 h 279"/>
                  <a:gd name="T96" fmla="*/ 167 w 250"/>
                  <a:gd name="T97" fmla="*/ 272 h 279"/>
                  <a:gd name="T98" fmla="*/ 148 w 250"/>
                  <a:gd name="T99" fmla="*/ 268 h 279"/>
                  <a:gd name="T100" fmla="*/ 160 w 250"/>
                  <a:gd name="T101" fmla="*/ 240 h 279"/>
                  <a:gd name="T102" fmla="*/ 144 w 250"/>
                  <a:gd name="T103" fmla="*/ 223 h 279"/>
                  <a:gd name="T104" fmla="*/ 120 w 250"/>
                  <a:gd name="T105" fmla="*/ 221 h 279"/>
                  <a:gd name="T106" fmla="*/ 110 w 250"/>
                  <a:gd name="T107" fmla="*/ 199 h 279"/>
                  <a:gd name="T108" fmla="*/ 97 w 250"/>
                  <a:gd name="T109" fmla="*/ 193 h 279"/>
                  <a:gd name="T110" fmla="*/ 83 w 250"/>
                  <a:gd name="T111" fmla="*/ 199 h 279"/>
                  <a:gd name="T112" fmla="*/ 67 w 250"/>
                  <a:gd name="T113" fmla="*/ 204 h 279"/>
                  <a:gd name="T114" fmla="*/ 41 w 250"/>
                  <a:gd name="T115" fmla="*/ 221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50" h="279">
                    <a:moveTo>
                      <a:pt x="19" y="214"/>
                    </a:moveTo>
                    <a:lnTo>
                      <a:pt x="19" y="214"/>
                    </a:lnTo>
                    <a:lnTo>
                      <a:pt x="23" y="215"/>
                    </a:lnTo>
                    <a:lnTo>
                      <a:pt x="27" y="217"/>
                    </a:lnTo>
                    <a:lnTo>
                      <a:pt x="27" y="216"/>
                    </a:lnTo>
                    <a:lnTo>
                      <a:pt x="27" y="217"/>
                    </a:lnTo>
                    <a:lnTo>
                      <a:pt x="27" y="217"/>
                    </a:lnTo>
                    <a:lnTo>
                      <a:pt x="35" y="221"/>
                    </a:lnTo>
                    <a:lnTo>
                      <a:pt x="41" y="222"/>
                    </a:lnTo>
                    <a:lnTo>
                      <a:pt x="41" y="222"/>
                    </a:lnTo>
                    <a:lnTo>
                      <a:pt x="43" y="222"/>
                    </a:lnTo>
                    <a:lnTo>
                      <a:pt x="45" y="221"/>
                    </a:lnTo>
                    <a:lnTo>
                      <a:pt x="49" y="217"/>
                    </a:lnTo>
                    <a:lnTo>
                      <a:pt x="49" y="217"/>
                    </a:lnTo>
                    <a:lnTo>
                      <a:pt x="54" y="214"/>
                    </a:lnTo>
                    <a:lnTo>
                      <a:pt x="57" y="210"/>
                    </a:lnTo>
                    <a:lnTo>
                      <a:pt x="57" y="209"/>
                    </a:lnTo>
                    <a:lnTo>
                      <a:pt x="57" y="210"/>
                    </a:lnTo>
                    <a:lnTo>
                      <a:pt x="61" y="208"/>
                    </a:lnTo>
                    <a:lnTo>
                      <a:pt x="67" y="205"/>
                    </a:lnTo>
                    <a:lnTo>
                      <a:pt x="68" y="204"/>
                    </a:lnTo>
                    <a:lnTo>
                      <a:pt x="68" y="204"/>
                    </a:lnTo>
                    <a:lnTo>
                      <a:pt x="68" y="203"/>
                    </a:lnTo>
                    <a:lnTo>
                      <a:pt x="69" y="199"/>
                    </a:lnTo>
                    <a:lnTo>
                      <a:pt x="70" y="197"/>
                    </a:lnTo>
                    <a:lnTo>
                      <a:pt x="73" y="195"/>
                    </a:lnTo>
                    <a:lnTo>
                      <a:pt x="75" y="195"/>
                    </a:lnTo>
                    <a:lnTo>
                      <a:pt x="79" y="197"/>
                    </a:lnTo>
                    <a:lnTo>
                      <a:pt x="82" y="199"/>
                    </a:lnTo>
                    <a:lnTo>
                      <a:pt x="85" y="200"/>
                    </a:lnTo>
                    <a:lnTo>
                      <a:pt x="86" y="202"/>
                    </a:lnTo>
                    <a:lnTo>
                      <a:pt x="86" y="202"/>
                    </a:lnTo>
                    <a:lnTo>
                      <a:pt x="87" y="200"/>
                    </a:lnTo>
                    <a:lnTo>
                      <a:pt x="88" y="199"/>
                    </a:lnTo>
                    <a:lnTo>
                      <a:pt x="91" y="198"/>
                    </a:lnTo>
                    <a:lnTo>
                      <a:pt x="91" y="198"/>
                    </a:lnTo>
                    <a:lnTo>
                      <a:pt x="91" y="196"/>
                    </a:lnTo>
                    <a:lnTo>
                      <a:pt x="93" y="195"/>
                    </a:lnTo>
                    <a:lnTo>
                      <a:pt x="95" y="195"/>
                    </a:lnTo>
                    <a:lnTo>
                      <a:pt x="97" y="197"/>
                    </a:lnTo>
                    <a:lnTo>
                      <a:pt x="97" y="200"/>
                    </a:lnTo>
                    <a:lnTo>
                      <a:pt x="97" y="200"/>
                    </a:lnTo>
                    <a:lnTo>
                      <a:pt x="99" y="205"/>
                    </a:lnTo>
                    <a:lnTo>
                      <a:pt x="100" y="208"/>
                    </a:lnTo>
                    <a:lnTo>
                      <a:pt x="100" y="208"/>
                    </a:lnTo>
                    <a:lnTo>
                      <a:pt x="104" y="208"/>
                    </a:lnTo>
                    <a:lnTo>
                      <a:pt x="104" y="208"/>
                    </a:lnTo>
                    <a:lnTo>
                      <a:pt x="105" y="206"/>
                    </a:lnTo>
                    <a:lnTo>
                      <a:pt x="105" y="206"/>
                    </a:lnTo>
                    <a:lnTo>
                      <a:pt x="109" y="203"/>
                    </a:lnTo>
                    <a:lnTo>
                      <a:pt x="111" y="199"/>
                    </a:lnTo>
                    <a:lnTo>
                      <a:pt x="113" y="199"/>
                    </a:lnTo>
                    <a:lnTo>
                      <a:pt x="113" y="199"/>
                    </a:lnTo>
                    <a:lnTo>
                      <a:pt x="113" y="200"/>
                    </a:lnTo>
                    <a:lnTo>
                      <a:pt x="112" y="208"/>
                    </a:lnTo>
                    <a:lnTo>
                      <a:pt x="113" y="212"/>
                    </a:lnTo>
                    <a:lnTo>
                      <a:pt x="113" y="212"/>
                    </a:lnTo>
                    <a:lnTo>
                      <a:pt x="114" y="215"/>
                    </a:lnTo>
                    <a:lnTo>
                      <a:pt x="114" y="215"/>
                    </a:lnTo>
                    <a:lnTo>
                      <a:pt x="116" y="216"/>
                    </a:lnTo>
                    <a:lnTo>
                      <a:pt x="119" y="222"/>
                    </a:lnTo>
                    <a:lnTo>
                      <a:pt x="120" y="223"/>
                    </a:lnTo>
                    <a:lnTo>
                      <a:pt x="120" y="223"/>
                    </a:lnTo>
                    <a:lnTo>
                      <a:pt x="122" y="224"/>
                    </a:lnTo>
                    <a:lnTo>
                      <a:pt x="123" y="224"/>
                    </a:lnTo>
                    <a:lnTo>
                      <a:pt x="125" y="224"/>
                    </a:lnTo>
                    <a:lnTo>
                      <a:pt x="125" y="224"/>
                    </a:lnTo>
                    <a:lnTo>
                      <a:pt x="130" y="223"/>
                    </a:lnTo>
                    <a:lnTo>
                      <a:pt x="137" y="223"/>
                    </a:lnTo>
                    <a:lnTo>
                      <a:pt x="142" y="223"/>
                    </a:lnTo>
                    <a:lnTo>
                      <a:pt x="143" y="223"/>
                    </a:lnTo>
                    <a:lnTo>
                      <a:pt x="144" y="226"/>
                    </a:lnTo>
                    <a:lnTo>
                      <a:pt x="144" y="226"/>
                    </a:lnTo>
                    <a:lnTo>
                      <a:pt x="147" y="229"/>
                    </a:lnTo>
                    <a:lnTo>
                      <a:pt x="151" y="234"/>
                    </a:lnTo>
                    <a:lnTo>
                      <a:pt x="154" y="235"/>
                    </a:lnTo>
                    <a:lnTo>
                      <a:pt x="156" y="235"/>
                    </a:lnTo>
                    <a:lnTo>
                      <a:pt x="159" y="237"/>
                    </a:lnTo>
                    <a:lnTo>
                      <a:pt x="159" y="240"/>
                    </a:lnTo>
                    <a:lnTo>
                      <a:pt x="157" y="240"/>
                    </a:lnTo>
                    <a:lnTo>
                      <a:pt x="155" y="242"/>
                    </a:lnTo>
                    <a:lnTo>
                      <a:pt x="155" y="242"/>
                    </a:lnTo>
                    <a:lnTo>
                      <a:pt x="154" y="245"/>
                    </a:lnTo>
                    <a:lnTo>
                      <a:pt x="153" y="247"/>
                    </a:lnTo>
                    <a:lnTo>
                      <a:pt x="153" y="247"/>
                    </a:lnTo>
                    <a:lnTo>
                      <a:pt x="150" y="252"/>
                    </a:lnTo>
                    <a:lnTo>
                      <a:pt x="148" y="255"/>
                    </a:lnTo>
                    <a:lnTo>
                      <a:pt x="144" y="259"/>
                    </a:lnTo>
                    <a:lnTo>
                      <a:pt x="143" y="264"/>
                    </a:lnTo>
                    <a:lnTo>
                      <a:pt x="143" y="264"/>
                    </a:lnTo>
                    <a:lnTo>
                      <a:pt x="143" y="266"/>
                    </a:lnTo>
                    <a:lnTo>
                      <a:pt x="143" y="266"/>
                    </a:lnTo>
                    <a:lnTo>
                      <a:pt x="147" y="270"/>
                    </a:lnTo>
                    <a:lnTo>
                      <a:pt x="153" y="272"/>
                    </a:lnTo>
                    <a:lnTo>
                      <a:pt x="159" y="276"/>
                    </a:lnTo>
                    <a:lnTo>
                      <a:pt x="161" y="278"/>
                    </a:lnTo>
                    <a:lnTo>
                      <a:pt x="161" y="278"/>
                    </a:lnTo>
                    <a:lnTo>
                      <a:pt x="163" y="279"/>
                    </a:lnTo>
                    <a:lnTo>
                      <a:pt x="165" y="279"/>
                    </a:lnTo>
                    <a:lnTo>
                      <a:pt x="167" y="279"/>
                    </a:lnTo>
                    <a:lnTo>
                      <a:pt x="167" y="279"/>
                    </a:lnTo>
                    <a:lnTo>
                      <a:pt x="171" y="278"/>
                    </a:lnTo>
                    <a:lnTo>
                      <a:pt x="172" y="278"/>
                    </a:lnTo>
                    <a:lnTo>
                      <a:pt x="168" y="276"/>
                    </a:lnTo>
                    <a:lnTo>
                      <a:pt x="168" y="272"/>
                    </a:lnTo>
                    <a:lnTo>
                      <a:pt x="168" y="272"/>
                    </a:lnTo>
                    <a:lnTo>
                      <a:pt x="168" y="273"/>
                    </a:lnTo>
                    <a:lnTo>
                      <a:pt x="168" y="273"/>
                    </a:lnTo>
                    <a:lnTo>
                      <a:pt x="172" y="266"/>
                    </a:lnTo>
                    <a:lnTo>
                      <a:pt x="173" y="262"/>
                    </a:lnTo>
                    <a:lnTo>
                      <a:pt x="173" y="262"/>
                    </a:lnTo>
                    <a:lnTo>
                      <a:pt x="173" y="261"/>
                    </a:lnTo>
                    <a:lnTo>
                      <a:pt x="172" y="259"/>
                    </a:lnTo>
                    <a:lnTo>
                      <a:pt x="172" y="259"/>
                    </a:lnTo>
                    <a:lnTo>
                      <a:pt x="167" y="253"/>
                    </a:lnTo>
                    <a:lnTo>
                      <a:pt x="166" y="254"/>
                    </a:lnTo>
                    <a:lnTo>
                      <a:pt x="167" y="253"/>
                    </a:lnTo>
                    <a:lnTo>
                      <a:pt x="165" y="251"/>
                    </a:lnTo>
                    <a:lnTo>
                      <a:pt x="165" y="249"/>
                    </a:lnTo>
                    <a:lnTo>
                      <a:pt x="166" y="248"/>
                    </a:lnTo>
                    <a:lnTo>
                      <a:pt x="173" y="242"/>
                    </a:lnTo>
                    <a:lnTo>
                      <a:pt x="178" y="239"/>
                    </a:lnTo>
                    <a:lnTo>
                      <a:pt x="180" y="234"/>
                    </a:lnTo>
                    <a:lnTo>
                      <a:pt x="180" y="234"/>
                    </a:lnTo>
                    <a:lnTo>
                      <a:pt x="179" y="231"/>
                    </a:lnTo>
                    <a:lnTo>
                      <a:pt x="179" y="231"/>
                    </a:lnTo>
                    <a:lnTo>
                      <a:pt x="178" y="230"/>
                    </a:lnTo>
                    <a:lnTo>
                      <a:pt x="175" y="229"/>
                    </a:lnTo>
                    <a:lnTo>
                      <a:pt x="175" y="228"/>
                    </a:lnTo>
                    <a:lnTo>
                      <a:pt x="174" y="228"/>
                    </a:lnTo>
                    <a:lnTo>
                      <a:pt x="174" y="227"/>
                    </a:lnTo>
                    <a:lnTo>
                      <a:pt x="174" y="226"/>
                    </a:lnTo>
                    <a:lnTo>
                      <a:pt x="179" y="222"/>
                    </a:lnTo>
                    <a:lnTo>
                      <a:pt x="179" y="222"/>
                    </a:lnTo>
                    <a:lnTo>
                      <a:pt x="179" y="222"/>
                    </a:lnTo>
                    <a:lnTo>
                      <a:pt x="181" y="218"/>
                    </a:lnTo>
                    <a:lnTo>
                      <a:pt x="184" y="215"/>
                    </a:lnTo>
                    <a:lnTo>
                      <a:pt x="185" y="211"/>
                    </a:lnTo>
                    <a:lnTo>
                      <a:pt x="186" y="208"/>
                    </a:lnTo>
                    <a:lnTo>
                      <a:pt x="186" y="208"/>
                    </a:lnTo>
                    <a:lnTo>
                      <a:pt x="185" y="203"/>
                    </a:lnTo>
                    <a:lnTo>
                      <a:pt x="184" y="199"/>
                    </a:lnTo>
                    <a:lnTo>
                      <a:pt x="180" y="190"/>
                    </a:lnTo>
                    <a:lnTo>
                      <a:pt x="176" y="181"/>
                    </a:lnTo>
                    <a:lnTo>
                      <a:pt x="174" y="172"/>
                    </a:lnTo>
                    <a:lnTo>
                      <a:pt x="173" y="173"/>
                    </a:lnTo>
                    <a:lnTo>
                      <a:pt x="174" y="173"/>
                    </a:lnTo>
                    <a:lnTo>
                      <a:pt x="175" y="168"/>
                    </a:lnTo>
                    <a:lnTo>
                      <a:pt x="178" y="165"/>
                    </a:lnTo>
                    <a:lnTo>
                      <a:pt x="180" y="164"/>
                    </a:lnTo>
                    <a:lnTo>
                      <a:pt x="184" y="162"/>
                    </a:lnTo>
                    <a:lnTo>
                      <a:pt x="190" y="162"/>
                    </a:lnTo>
                    <a:lnTo>
                      <a:pt x="197" y="164"/>
                    </a:lnTo>
                    <a:lnTo>
                      <a:pt x="205" y="164"/>
                    </a:lnTo>
                    <a:lnTo>
                      <a:pt x="212" y="162"/>
                    </a:lnTo>
                    <a:lnTo>
                      <a:pt x="218" y="160"/>
                    </a:lnTo>
                    <a:lnTo>
                      <a:pt x="223" y="159"/>
                    </a:lnTo>
                    <a:lnTo>
                      <a:pt x="223" y="159"/>
                    </a:lnTo>
                    <a:lnTo>
                      <a:pt x="225" y="156"/>
                    </a:lnTo>
                    <a:lnTo>
                      <a:pt x="225" y="156"/>
                    </a:lnTo>
                    <a:lnTo>
                      <a:pt x="225" y="150"/>
                    </a:lnTo>
                    <a:lnTo>
                      <a:pt x="225" y="150"/>
                    </a:lnTo>
                    <a:lnTo>
                      <a:pt x="224" y="149"/>
                    </a:lnTo>
                    <a:lnTo>
                      <a:pt x="222" y="147"/>
                    </a:lnTo>
                    <a:lnTo>
                      <a:pt x="222" y="144"/>
                    </a:lnTo>
                    <a:lnTo>
                      <a:pt x="222" y="143"/>
                    </a:lnTo>
                    <a:lnTo>
                      <a:pt x="224" y="141"/>
                    </a:lnTo>
                    <a:lnTo>
                      <a:pt x="230" y="137"/>
                    </a:lnTo>
                    <a:lnTo>
                      <a:pt x="235" y="133"/>
                    </a:lnTo>
                    <a:lnTo>
                      <a:pt x="238" y="128"/>
                    </a:lnTo>
                    <a:lnTo>
                      <a:pt x="242" y="123"/>
                    </a:lnTo>
                    <a:lnTo>
                      <a:pt x="244" y="118"/>
                    </a:lnTo>
                    <a:lnTo>
                      <a:pt x="244" y="113"/>
                    </a:lnTo>
                    <a:lnTo>
                      <a:pt x="244" y="113"/>
                    </a:lnTo>
                    <a:lnTo>
                      <a:pt x="244" y="112"/>
                    </a:lnTo>
                    <a:lnTo>
                      <a:pt x="244" y="112"/>
                    </a:lnTo>
                    <a:lnTo>
                      <a:pt x="244" y="110"/>
                    </a:lnTo>
                    <a:lnTo>
                      <a:pt x="244" y="110"/>
                    </a:lnTo>
                    <a:lnTo>
                      <a:pt x="243" y="109"/>
                    </a:lnTo>
                    <a:lnTo>
                      <a:pt x="243" y="109"/>
                    </a:lnTo>
                    <a:lnTo>
                      <a:pt x="240" y="107"/>
                    </a:lnTo>
                    <a:lnTo>
                      <a:pt x="234" y="105"/>
                    </a:lnTo>
                    <a:lnTo>
                      <a:pt x="228" y="105"/>
                    </a:lnTo>
                    <a:lnTo>
                      <a:pt x="224" y="104"/>
                    </a:lnTo>
                    <a:lnTo>
                      <a:pt x="223" y="102"/>
                    </a:lnTo>
                    <a:lnTo>
                      <a:pt x="223" y="99"/>
                    </a:lnTo>
                    <a:lnTo>
                      <a:pt x="223" y="99"/>
                    </a:lnTo>
                    <a:lnTo>
                      <a:pt x="222" y="93"/>
                    </a:lnTo>
                    <a:lnTo>
                      <a:pt x="222" y="90"/>
                    </a:lnTo>
                    <a:lnTo>
                      <a:pt x="222" y="88"/>
                    </a:lnTo>
                    <a:lnTo>
                      <a:pt x="242" y="88"/>
                    </a:lnTo>
                    <a:lnTo>
                      <a:pt x="243" y="87"/>
                    </a:lnTo>
                    <a:lnTo>
                      <a:pt x="244" y="87"/>
                    </a:lnTo>
                    <a:lnTo>
                      <a:pt x="244" y="81"/>
                    </a:lnTo>
                    <a:lnTo>
                      <a:pt x="244" y="81"/>
                    </a:lnTo>
                    <a:lnTo>
                      <a:pt x="246" y="74"/>
                    </a:lnTo>
                    <a:lnTo>
                      <a:pt x="248" y="67"/>
                    </a:lnTo>
                    <a:lnTo>
                      <a:pt x="250" y="61"/>
                    </a:lnTo>
                    <a:lnTo>
                      <a:pt x="250" y="59"/>
                    </a:lnTo>
                    <a:lnTo>
                      <a:pt x="250" y="59"/>
                    </a:lnTo>
                    <a:lnTo>
                      <a:pt x="250" y="48"/>
                    </a:lnTo>
                    <a:lnTo>
                      <a:pt x="249" y="36"/>
                    </a:lnTo>
                    <a:lnTo>
                      <a:pt x="244" y="19"/>
                    </a:lnTo>
                    <a:lnTo>
                      <a:pt x="240" y="15"/>
                    </a:lnTo>
                    <a:lnTo>
                      <a:pt x="236" y="11"/>
                    </a:lnTo>
                    <a:lnTo>
                      <a:pt x="233" y="5"/>
                    </a:lnTo>
                    <a:lnTo>
                      <a:pt x="227" y="3"/>
                    </a:lnTo>
                    <a:lnTo>
                      <a:pt x="224" y="0"/>
                    </a:lnTo>
                    <a:lnTo>
                      <a:pt x="224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188" y="6"/>
                    </a:lnTo>
                    <a:lnTo>
                      <a:pt x="167" y="11"/>
                    </a:lnTo>
                    <a:lnTo>
                      <a:pt x="160" y="13"/>
                    </a:lnTo>
                    <a:lnTo>
                      <a:pt x="154" y="16"/>
                    </a:lnTo>
                    <a:lnTo>
                      <a:pt x="150" y="19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4" y="28"/>
                    </a:lnTo>
                    <a:lnTo>
                      <a:pt x="140" y="34"/>
                    </a:lnTo>
                    <a:lnTo>
                      <a:pt x="137" y="37"/>
                    </a:lnTo>
                    <a:lnTo>
                      <a:pt x="132" y="41"/>
                    </a:lnTo>
                    <a:lnTo>
                      <a:pt x="125" y="46"/>
                    </a:lnTo>
                    <a:lnTo>
                      <a:pt x="117" y="49"/>
                    </a:lnTo>
                    <a:lnTo>
                      <a:pt x="117" y="49"/>
                    </a:lnTo>
                    <a:lnTo>
                      <a:pt x="117" y="49"/>
                    </a:lnTo>
                    <a:lnTo>
                      <a:pt x="112" y="50"/>
                    </a:lnTo>
                    <a:lnTo>
                      <a:pt x="112" y="50"/>
                    </a:lnTo>
                    <a:lnTo>
                      <a:pt x="110" y="51"/>
                    </a:lnTo>
                    <a:lnTo>
                      <a:pt x="109" y="50"/>
                    </a:lnTo>
                    <a:lnTo>
                      <a:pt x="109" y="50"/>
                    </a:lnTo>
                    <a:lnTo>
                      <a:pt x="107" y="49"/>
                    </a:lnTo>
                    <a:lnTo>
                      <a:pt x="105" y="47"/>
                    </a:lnTo>
                    <a:lnTo>
                      <a:pt x="104" y="47"/>
                    </a:lnTo>
                    <a:lnTo>
                      <a:pt x="104" y="46"/>
                    </a:lnTo>
                    <a:lnTo>
                      <a:pt x="100" y="46"/>
                    </a:lnTo>
                    <a:lnTo>
                      <a:pt x="100" y="46"/>
                    </a:lnTo>
                    <a:lnTo>
                      <a:pt x="98" y="48"/>
                    </a:lnTo>
                    <a:lnTo>
                      <a:pt x="98" y="48"/>
                    </a:lnTo>
                    <a:lnTo>
                      <a:pt x="97" y="51"/>
                    </a:lnTo>
                    <a:lnTo>
                      <a:pt x="97" y="51"/>
                    </a:lnTo>
                    <a:lnTo>
                      <a:pt x="95" y="55"/>
                    </a:lnTo>
                    <a:lnTo>
                      <a:pt x="93" y="63"/>
                    </a:lnTo>
                    <a:lnTo>
                      <a:pt x="92" y="73"/>
                    </a:lnTo>
                    <a:lnTo>
                      <a:pt x="93" y="73"/>
                    </a:lnTo>
                    <a:lnTo>
                      <a:pt x="92" y="72"/>
                    </a:lnTo>
                    <a:lnTo>
                      <a:pt x="92" y="72"/>
                    </a:lnTo>
                    <a:lnTo>
                      <a:pt x="87" y="85"/>
                    </a:lnTo>
                    <a:lnTo>
                      <a:pt x="82" y="99"/>
                    </a:lnTo>
                    <a:lnTo>
                      <a:pt x="78" y="113"/>
                    </a:lnTo>
                    <a:lnTo>
                      <a:pt x="74" y="118"/>
                    </a:lnTo>
                    <a:lnTo>
                      <a:pt x="70" y="123"/>
                    </a:lnTo>
                    <a:lnTo>
                      <a:pt x="70" y="123"/>
                    </a:lnTo>
                    <a:lnTo>
                      <a:pt x="66" y="130"/>
                    </a:lnTo>
                    <a:lnTo>
                      <a:pt x="62" y="136"/>
                    </a:lnTo>
                    <a:lnTo>
                      <a:pt x="60" y="141"/>
                    </a:lnTo>
                    <a:lnTo>
                      <a:pt x="57" y="142"/>
                    </a:lnTo>
                    <a:lnTo>
                      <a:pt x="57" y="142"/>
                    </a:lnTo>
                    <a:lnTo>
                      <a:pt x="57" y="142"/>
                    </a:lnTo>
                    <a:lnTo>
                      <a:pt x="55" y="143"/>
                    </a:lnTo>
                    <a:lnTo>
                      <a:pt x="55" y="143"/>
                    </a:lnTo>
                    <a:lnTo>
                      <a:pt x="54" y="144"/>
                    </a:lnTo>
                    <a:lnTo>
                      <a:pt x="54" y="144"/>
                    </a:lnTo>
                    <a:lnTo>
                      <a:pt x="51" y="147"/>
                    </a:lnTo>
                    <a:lnTo>
                      <a:pt x="51" y="148"/>
                    </a:lnTo>
                    <a:lnTo>
                      <a:pt x="50" y="154"/>
                    </a:lnTo>
                    <a:lnTo>
                      <a:pt x="48" y="156"/>
                    </a:lnTo>
                    <a:lnTo>
                      <a:pt x="44" y="158"/>
                    </a:lnTo>
                    <a:lnTo>
                      <a:pt x="44" y="158"/>
                    </a:lnTo>
                    <a:lnTo>
                      <a:pt x="38" y="162"/>
                    </a:lnTo>
                    <a:lnTo>
                      <a:pt x="35" y="164"/>
                    </a:lnTo>
                    <a:lnTo>
                      <a:pt x="30" y="165"/>
                    </a:lnTo>
                    <a:lnTo>
                      <a:pt x="30" y="165"/>
                    </a:lnTo>
                    <a:lnTo>
                      <a:pt x="27" y="167"/>
                    </a:lnTo>
                    <a:lnTo>
                      <a:pt x="27" y="167"/>
                    </a:lnTo>
                    <a:lnTo>
                      <a:pt x="24" y="171"/>
                    </a:lnTo>
                    <a:lnTo>
                      <a:pt x="24" y="171"/>
                    </a:lnTo>
                    <a:lnTo>
                      <a:pt x="24" y="173"/>
                    </a:lnTo>
                    <a:lnTo>
                      <a:pt x="24" y="173"/>
                    </a:lnTo>
                    <a:lnTo>
                      <a:pt x="25" y="174"/>
                    </a:lnTo>
                    <a:lnTo>
                      <a:pt x="25" y="174"/>
                    </a:lnTo>
                    <a:lnTo>
                      <a:pt x="29" y="175"/>
                    </a:lnTo>
                    <a:lnTo>
                      <a:pt x="30" y="175"/>
                    </a:lnTo>
                    <a:lnTo>
                      <a:pt x="32" y="175"/>
                    </a:lnTo>
                    <a:lnTo>
                      <a:pt x="33" y="175"/>
                    </a:lnTo>
                    <a:lnTo>
                      <a:pt x="33" y="175"/>
                    </a:lnTo>
                    <a:lnTo>
                      <a:pt x="33" y="175"/>
                    </a:lnTo>
                    <a:lnTo>
                      <a:pt x="32" y="175"/>
                    </a:lnTo>
                    <a:lnTo>
                      <a:pt x="32" y="175"/>
                    </a:lnTo>
                    <a:lnTo>
                      <a:pt x="27" y="175"/>
                    </a:lnTo>
                    <a:lnTo>
                      <a:pt x="23" y="175"/>
                    </a:lnTo>
                    <a:lnTo>
                      <a:pt x="23" y="175"/>
                    </a:lnTo>
                    <a:lnTo>
                      <a:pt x="17" y="177"/>
                    </a:lnTo>
                    <a:lnTo>
                      <a:pt x="17" y="177"/>
                    </a:lnTo>
                    <a:lnTo>
                      <a:pt x="14" y="178"/>
                    </a:lnTo>
                    <a:lnTo>
                      <a:pt x="14" y="178"/>
                    </a:lnTo>
                    <a:lnTo>
                      <a:pt x="13" y="180"/>
                    </a:lnTo>
                    <a:lnTo>
                      <a:pt x="12" y="183"/>
                    </a:lnTo>
                    <a:lnTo>
                      <a:pt x="12" y="183"/>
                    </a:lnTo>
                    <a:lnTo>
                      <a:pt x="12" y="184"/>
                    </a:lnTo>
                    <a:lnTo>
                      <a:pt x="12" y="185"/>
                    </a:lnTo>
                    <a:lnTo>
                      <a:pt x="13" y="186"/>
                    </a:lnTo>
                    <a:lnTo>
                      <a:pt x="13" y="186"/>
                    </a:lnTo>
                    <a:lnTo>
                      <a:pt x="14" y="187"/>
                    </a:lnTo>
                    <a:lnTo>
                      <a:pt x="14" y="189"/>
                    </a:lnTo>
                    <a:lnTo>
                      <a:pt x="13" y="190"/>
                    </a:lnTo>
                    <a:lnTo>
                      <a:pt x="13" y="190"/>
                    </a:lnTo>
                    <a:lnTo>
                      <a:pt x="11" y="193"/>
                    </a:lnTo>
                    <a:lnTo>
                      <a:pt x="7" y="196"/>
                    </a:lnTo>
                    <a:lnTo>
                      <a:pt x="0" y="200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6" y="215"/>
                    </a:lnTo>
                    <a:lnTo>
                      <a:pt x="6" y="215"/>
                    </a:lnTo>
                    <a:lnTo>
                      <a:pt x="7" y="216"/>
                    </a:lnTo>
                    <a:lnTo>
                      <a:pt x="10" y="217"/>
                    </a:lnTo>
                    <a:lnTo>
                      <a:pt x="10" y="217"/>
                    </a:lnTo>
                    <a:lnTo>
                      <a:pt x="12" y="216"/>
                    </a:lnTo>
                    <a:lnTo>
                      <a:pt x="13" y="215"/>
                    </a:lnTo>
                    <a:lnTo>
                      <a:pt x="13" y="215"/>
                    </a:lnTo>
                    <a:lnTo>
                      <a:pt x="16" y="214"/>
                    </a:lnTo>
                    <a:lnTo>
                      <a:pt x="18" y="214"/>
                    </a:lnTo>
                    <a:lnTo>
                      <a:pt x="18" y="214"/>
                    </a:lnTo>
                    <a:lnTo>
                      <a:pt x="18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4"/>
                    </a:lnTo>
                    <a:lnTo>
                      <a:pt x="19" y="212"/>
                    </a:lnTo>
                    <a:lnTo>
                      <a:pt x="18" y="212"/>
                    </a:lnTo>
                    <a:lnTo>
                      <a:pt x="18" y="214"/>
                    </a:lnTo>
                    <a:lnTo>
                      <a:pt x="18" y="212"/>
                    </a:lnTo>
                    <a:lnTo>
                      <a:pt x="18" y="212"/>
                    </a:lnTo>
                    <a:lnTo>
                      <a:pt x="18" y="212"/>
                    </a:lnTo>
                    <a:lnTo>
                      <a:pt x="14" y="214"/>
                    </a:lnTo>
                    <a:lnTo>
                      <a:pt x="13" y="214"/>
                    </a:lnTo>
                    <a:lnTo>
                      <a:pt x="13" y="214"/>
                    </a:lnTo>
                    <a:lnTo>
                      <a:pt x="10" y="216"/>
                    </a:lnTo>
                    <a:lnTo>
                      <a:pt x="10" y="216"/>
                    </a:lnTo>
                    <a:lnTo>
                      <a:pt x="8" y="215"/>
                    </a:lnTo>
                    <a:lnTo>
                      <a:pt x="7" y="214"/>
                    </a:lnTo>
                    <a:lnTo>
                      <a:pt x="7" y="214"/>
                    </a:lnTo>
                    <a:lnTo>
                      <a:pt x="2" y="205"/>
                    </a:lnTo>
                    <a:lnTo>
                      <a:pt x="1" y="205"/>
                    </a:lnTo>
                    <a:lnTo>
                      <a:pt x="2" y="205"/>
                    </a:lnTo>
                    <a:lnTo>
                      <a:pt x="1" y="200"/>
                    </a:lnTo>
                    <a:lnTo>
                      <a:pt x="8" y="197"/>
                    </a:lnTo>
                    <a:lnTo>
                      <a:pt x="12" y="193"/>
                    </a:lnTo>
                    <a:lnTo>
                      <a:pt x="14" y="191"/>
                    </a:lnTo>
                    <a:lnTo>
                      <a:pt x="14" y="190"/>
                    </a:lnTo>
                    <a:lnTo>
                      <a:pt x="16" y="190"/>
                    </a:lnTo>
                    <a:lnTo>
                      <a:pt x="16" y="187"/>
                    </a:lnTo>
                    <a:lnTo>
                      <a:pt x="16" y="187"/>
                    </a:lnTo>
                    <a:lnTo>
                      <a:pt x="14" y="186"/>
                    </a:lnTo>
                    <a:lnTo>
                      <a:pt x="13" y="184"/>
                    </a:lnTo>
                    <a:lnTo>
                      <a:pt x="13" y="183"/>
                    </a:lnTo>
                    <a:lnTo>
                      <a:pt x="14" y="180"/>
                    </a:lnTo>
                    <a:lnTo>
                      <a:pt x="14" y="179"/>
                    </a:lnTo>
                    <a:lnTo>
                      <a:pt x="18" y="178"/>
                    </a:lnTo>
                    <a:lnTo>
                      <a:pt x="23" y="177"/>
                    </a:lnTo>
                    <a:lnTo>
                      <a:pt x="27" y="177"/>
                    </a:lnTo>
                    <a:lnTo>
                      <a:pt x="27" y="177"/>
                    </a:lnTo>
                    <a:lnTo>
                      <a:pt x="32" y="177"/>
                    </a:lnTo>
                    <a:lnTo>
                      <a:pt x="33" y="177"/>
                    </a:lnTo>
                    <a:lnTo>
                      <a:pt x="35" y="177"/>
                    </a:lnTo>
                    <a:lnTo>
                      <a:pt x="32" y="174"/>
                    </a:lnTo>
                    <a:lnTo>
                      <a:pt x="32" y="174"/>
                    </a:lnTo>
                    <a:lnTo>
                      <a:pt x="30" y="174"/>
                    </a:lnTo>
                    <a:lnTo>
                      <a:pt x="26" y="173"/>
                    </a:lnTo>
                    <a:lnTo>
                      <a:pt x="25" y="172"/>
                    </a:lnTo>
                    <a:lnTo>
                      <a:pt x="25" y="171"/>
                    </a:lnTo>
                    <a:lnTo>
                      <a:pt x="27" y="168"/>
                    </a:lnTo>
                    <a:lnTo>
                      <a:pt x="31" y="166"/>
                    </a:lnTo>
                    <a:lnTo>
                      <a:pt x="35" y="165"/>
                    </a:lnTo>
                    <a:lnTo>
                      <a:pt x="35" y="165"/>
                    </a:lnTo>
                    <a:lnTo>
                      <a:pt x="38" y="164"/>
                    </a:lnTo>
                    <a:lnTo>
                      <a:pt x="38" y="164"/>
                    </a:lnTo>
                    <a:lnTo>
                      <a:pt x="44" y="159"/>
                    </a:lnTo>
                    <a:lnTo>
                      <a:pt x="49" y="158"/>
                    </a:lnTo>
                    <a:lnTo>
                      <a:pt x="49" y="158"/>
                    </a:lnTo>
                    <a:lnTo>
                      <a:pt x="50" y="155"/>
                    </a:lnTo>
                    <a:lnTo>
                      <a:pt x="50" y="155"/>
                    </a:lnTo>
                    <a:lnTo>
                      <a:pt x="52" y="148"/>
                    </a:lnTo>
                    <a:lnTo>
                      <a:pt x="55" y="146"/>
                    </a:lnTo>
                    <a:lnTo>
                      <a:pt x="55" y="144"/>
                    </a:lnTo>
                    <a:lnTo>
                      <a:pt x="57" y="143"/>
                    </a:lnTo>
                    <a:lnTo>
                      <a:pt x="58" y="143"/>
                    </a:lnTo>
                    <a:lnTo>
                      <a:pt x="58" y="143"/>
                    </a:lnTo>
                    <a:lnTo>
                      <a:pt x="61" y="141"/>
                    </a:lnTo>
                    <a:lnTo>
                      <a:pt x="61" y="141"/>
                    </a:lnTo>
                    <a:lnTo>
                      <a:pt x="63" y="137"/>
                    </a:lnTo>
                    <a:lnTo>
                      <a:pt x="67" y="131"/>
                    </a:lnTo>
                    <a:lnTo>
                      <a:pt x="72" y="124"/>
                    </a:lnTo>
                    <a:lnTo>
                      <a:pt x="70" y="124"/>
                    </a:lnTo>
                    <a:lnTo>
                      <a:pt x="72" y="124"/>
                    </a:lnTo>
                    <a:lnTo>
                      <a:pt x="72" y="124"/>
                    </a:lnTo>
                    <a:lnTo>
                      <a:pt x="75" y="119"/>
                    </a:lnTo>
                    <a:lnTo>
                      <a:pt x="79" y="113"/>
                    </a:lnTo>
                    <a:lnTo>
                      <a:pt x="83" y="99"/>
                    </a:lnTo>
                    <a:lnTo>
                      <a:pt x="88" y="85"/>
                    </a:lnTo>
                    <a:lnTo>
                      <a:pt x="93" y="73"/>
                    </a:lnTo>
                    <a:lnTo>
                      <a:pt x="93" y="73"/>
                    </a:lnTo>
                    <a:lnTo>
                      <a:pt x="94" y="63"/>
                    </a:lnTo>
                    <a:lnTo>
                      <a:pt x="97" y="56"/>
                    </a:lnTo>
                    <a:lnTo>
                      <a:pt x="98" y="51"/>
                    </a:lnTo>
                    <a:lnTo>
                      <a:pt x="99" y="49"/>
                    </a:lnTo>
                    <a:lnTo>
                      <a:pt x="101" y="47"/>
                    </a:lnTo>
                    <a:lnTo>
                      <a:pt x="104" y="47"/>
                    </a:lnTo>
                    <a:lnTo>
                      <a:pt x="104" y="48"/>
                    </a:lnTo>
                    <a:lnTo>
                      <a:pt x="106" y="50"/>
                    </a:lnTo>
                    <a:lnTo>
                      <a:pt x="106" y="50"/>
                    </a:lnTo>
                    <a:lnTo>
                      <a:pt x="109" y="51"/>
                    </a:lnTo>
                    <a:lnTo>
                      <a:pt x="110" y="51"/>
                    </a:lnTo>
                    <a:lnTo>
                      <a:pt x="110" y="53"/>
                    </a:lnTo>
                    <a:lnTo>
                      <a:pt x="113" y="51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17" y="50"/>
                    </a:lnTo>
                    <a:lnTo>
                      <a:pt x="126" y="46"/>
                    </a:lnTo>
                    <a:lnTo>
                      <a:pt x="132" y="42"/>
                    </a:lnTo>
                    <a:lnTo>
                      <a:pt x="137" y="38"/>
                    </a:lnTo>
                    <a:lnTo>
                      <a:pt x="141" y="35"/>
                    </a:lnTo>
                    <a:lnTo>
                      <a:pt x="145" y="29"/>
                    </a:lnTo>
                    <a:lnTo>
                      <a:pt x="149" y="23"/>
                    </a:lnTo>
                    <a:lnTo>
                      <a:pt x="149" y="23"/>
                    </a:lnTo>
                    <a:lnTo>
                      <a:pt x="151" y="19"/>
                    </a:lnTo>
                    <a:lnTo>
                      <a:pt x="155" y="17"/>
                    </a:lnTo>
                    <a:lnTo>
                      <a:pt x="160" y="15"/>
                    </a:lnTo>
                    <a:lnTo>
                      <a:pt x="167" y="12"/>
                    </a:lnTo>
                    <a:lnTo>
                      <a:pt x="188" y="7"/>
                    </a:lnTo>
                    <a:lnTo>
                      <a:pt x="224" y="1"/>
                    </a:lnTo>
                    <a:lnTo>
                      <a:pt x="224" y="1"/>
                    </a:lnTo>
                    <a:lnTo>
                      <a:pt x="223" y="1"/>
                    </a:lnTo>
                    <a:lnTo>
                      <a:pt x="227" y="4"/>
                    </a:lnTo>
                    <a:lnTo>
                      <a:pt x="227" y="4"/>
                    </a:lnTo>
                    <a:lnTo>
                      <a:pt x="231" y="6"/>
                    </a:lnTo>
                    <a:lnTo>
                      <a:pt x="235" y="11"/>
                    </a:lnTo>
                    <a:lnTo>
                      <a:pt x="238" y="16"/>
                    </a:lnTo>
                    <a:lnTo>
                      <a:pt x="244" y="20"/>
                    </a:lnTo>
                    <a:lnTo>
                      <a:pt x="248" y="36"/>
                    </a:lnTo>
                    <a:lnTo>
                      <a:pt x="249" y="48"/>
                    </a:lnTo>
                    <a:lnTo>
                      <a:pt x="249" y="59"/>
                    </a:lnTo>
                    <a:lnTo>
                      <a:pt x="249" y="60"/>
                    </a:lnTo>
                    <a:lnTo>
                      <a:pt x="249" y="60"/>
                    </a:lnTo>
                    <a:lnTo>
                      <a:pt x="247" y="66"/>
                    </a:lnTo>
                    <a:lnTo>
                      <a:pt x="244" y="74"/>
                    </a:lnTo>
                    <a:lnTo>
                      <a:pt x="243" y="81"/>
                    </a:lnTo>
                    <a:lnTo>
                      <a:pt x="243" y="86"/>
                    </a:lnTo>
                    <a:lnTo>
                      <a:pt x="241" y="87"/>
                    </a:lnTo>
                    <a:lnTo>
                      <a:pt x="221" y="87"/>
                    </a:lnTo>
                    <a:lnTo>
                      <a:pt x="221" y="90"/>
                    </a:lnTo>
                    <a:lnTo>
                      <a:pt x="221" y="90"/>
                    </a:lnTo>
                    <a:lnTo>
                      <a:pt x="221" y="93"/>
                    </a:lnTo>
                    <a:lnTo>
                      <a:pt x="222" y="99"/>
                    </a:lnTo>
                    <a:lnTo>
                      <a:pt x="222" y="102"/>
                    </a:lnTo>
                    <a:lnTo>
                      <a:pt x="222" y="103"/>
                    </a:lnTo>
                    <a:lnTo>
                      <a:pt x="223" y="104"/>
                    </a:lnTo>
                    <a:lnTo>
                      <a:pt x="223" y="105"/>
                    </a:lnTo>
                    <a:lnTo>
                      <a:pt x="228" y="106"/>
                    </a:lnTo>
                    <a:lnTo>
                      <a:pt x="228" y="106"/>
                    </a:lnTo>
                    <a:lnTo>
                      <a:pt x="234" y="106"/>
                    </a:lnTo>
                    <a:lnTo>
                      <a:pt x="240" y="109"/>
                    </a:lnTo>
                    <a:lnTo>
                      <a:pt x="242" y="110"/>
                    </a:lnTo>
                    <a:lnTo>
                      <a:pt x="243" y="110"/>
                    </a:lnTo>
                    <a:lnTo>
                      <a:pt x="243" y="112"/>
                    </a:lnTo>
                    <a:lnTo>
                      <a:pt x="243" y="113"/>
                    </a:lnTo>
                    <a:lnTo>
                      <a:pt x="243" y="118"/>
                    </a:lnTo>
                    <a:lnTo>
                      <a:pt x="241" y="123"/>
                    </a:lnTo>
                    <a:lnTo>
                      <a:pt x="238" y="128"/>
                    </a:lnTo>
                    <a:lnTo>
                      <a:pt x="234" y="131"/>
                    </a:lnTo>
                    <a:lnTo>
                      <a:pt x="229" y="136"/>
                    </a:lnTo>
                    <a:lnTo>
                      <a:pt x="223" y="141"/>
                    </a:lnTo>
                    <a:lnTo>
                      <a:pt x="222" y="142"/>
                    </a:lnTo>
                    <a:lnTo>
                      <a:pt x="221" y="142"/>
                    </a:lnTo>
                    <a:lnTo>
                      <a:pt x="221" y="144"/>
                    </a:lnTo>
                    <a:lnTo>
                      <a:pt x="221" y="144"/>
                    </a:lnTo>
                    <a:lnTo>
                      <a:pt x="221" y="147"/>
                    </a:lnTo>
                    <a:lnTo>
                      <a:pt x="221" y="147"/>
                    </a:lnTo>
                    <a:lnTo>
                      <a:pt x="223" y="150"/>
                    </a:lnTo>
                    <a:lnTo>
                      <a:pt x="224" y="150"/>
                    </a:lnTo>
                    <a:lnTo>
                      <a:pt x="224" y="155"/>
                    </a:lnTo>
                    <a:lnTo>
                      <a:pt x="222" y="158"/>
                    </a:lnTo>
                    <a:lnTo>
                      <a:pt x="218" y="159"/>
                    </a:lnTo>
                    <a:lnTo>
                      <a:pt x="218" y="159"/>
                    </a:lnTo>
                    <a:lnTo>
                      <a:pt x="212" y="161"/>
                    </a:lnTo>
                    <a:lnTo>
                      <a:pt x="205" y="162"/>
                    </a:lnTo>
                    <a:lnTo>
                      <a:pt x="197" y="162"/>
                    </a:lnTo>
                    <a:lnTo>
                      <a:pt x="190" y="161"/>
                    </a:lnTo>
                    <a:lnTo>
                      <a:pt x="184" y="161"/>
                    </a:lnTo>
                    <a:lnTo>
                      <a:pt x="184" y="161"/>
                    </a:lnTo>
                    <a:lnTo>
                      <a:pt x="180" y="162"/>
                    </a:lnTo>
                    <a:lnTo>
                      <a:pt x="180" y="162"/>
                    </a:lnTo>
                    <a:lnTo>
                      <a:pt x="176" y="164"/>
                    </a:lnTo>
                    <a:lnTo>
                      <a:pt x="176" y="165"/>
                    </a:lnTo>
                    <a:lnTo>
                      <a:pt x="174" y="167"/>
                    </a:lnTo>
                    <a:lnTo>
                      <a:pt x="174" y="167"/>
                    </a:lnTo>
                    <a:lnTo>
                      <a:pt x="173" y="172"/>
                    </a:lnTo>
                    <a:lnTo>
                      <a:pt x="173" y="173"/>
                    </a:lnTo>
                    <a:lnTo>
                      <a:pt x="173" y="173"/>
                    </a:lnTo>
                    <a:lnTo>
                      <a:pt x="175" y="181"/>
                    </a:lnTo>
                    <a:lnTo>
                      <a:pt x="179" y="191"/>
                    </a:lnTo>
                    <a:lnTo>
                      <a:pt x="182" y="199"/>
                    </a:lnTo>
                    <a:lnTo>
                      <a:pt x="184" y="203"/>
                    </a:lnTo>
                    <a:lnTo>
                      <a:pt x="185" y="208"/>
                    </a:lnTo>
                    <a:lnTo>
                      <a:pt x="185" y="208"/>
                    </a:lnTo>
                    <a:lnTo>
                      <a:pt x="184" y="211"/>
                    </a:lnTo>
                    <a:lnTo>
                      <a:pt x="182" y="215"/>
                    </a:lnTo>
                    <a:lnTo>
                      <a:pt x="181" y="218"/>
                    </a:lnTo>
                    <a:lnTo>
                      <a:pt x="178" y="222"/>
                    </a:lnTo>
                    <a:lnTo>
                      <a:pt x="178" y="222"/>
                    </a:lnTo>
                    <a:lnTo>
                      <a:pt x="178" y="222"/>
                    </a:lnTo>
                    <a:lnTo>
                      <a:pt x="174" y="224"/>
                    </a:lnTo>
                    <a:lnTo>
                      <a:pt x="173" y="226"/>
                    </a:lnTo>
                    <a:lnTo>
                      <a:pt x="173" y="226"/>
                    </a:lnTo>
                    <a:lnTo>
                      <a:pt x="173" y="228"/>
                    </a:lnTo>
                    <a:lnTo>
                      <a:pt x="173" y="228"/>
                    </a:lnTo>
                    <a:lnTo>
                      <a:pt x="174" y="229"/>
                    </a:lnTo>
                    <a:lnTo>
                      <a:pt x="176" y="231"/>
                    </a:lnTo>
                    <a:lnTo>
                      <a:pt x="178" y="233"/>
                    </a:lnTo>
                    <a:lnTo>
                      <a:pt x="179" y="234"/>
                    </a:lnTo>
                    <a:lnTo>
                      <a:pt x="176" y="237"/>
                    </a:lnTo>
                    <a:lnTo>
                      <a:pt x="173" y="241"/>
                    </a:lnTo>
                    <a:lnTo>
                      <a:pt x="165" y="247"/>
                    </a:lnTo>
                    <a:lnTo>
                      <a:pt x="163" y="248"/>
                    </a:lnTo>
                    <a:lnTo>
                      <a:pt x="163" y="248"/>
                    </a:lnTo>
                    <a:lnTo>
                      <a:pt x="163" y="251"/>
                    </a:lnTo>
                    <a:lnTo>
                      <a:pt x="163" y="251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66" y="254"/>
                    </a:lnTo>
                    <a:lnTo>
                      <a:pt x="171" y="260"/>
                    </a:lnTo>
                    <a:lnTo>
                      <a:pt x="171" y="260"/>
                    </a:lnTo>
                    <a:lnTo>
                      <a:pt x="172" y="262"/>
                    </a:lnTo>
                    <a:lnTo>
                      <a:pt x="172" y="262"/>
                    </a:lnTo>
                    <a:lnTo>
                      <a:pt x="171" y="265"/>
                    </a:lnTo>
                    <a:lnTo>
                      <a:pt x="167" y="272"/>
                    </a:lnTo>
                    <a:lnTo>
                      <a:pt x="167" y="272"/>
                    </a:lnTo>
                    <a:lnTo>
                      <a:pt x="167" y="276"/>
                    </a:lnTo>
                    <a:lnTo>
                      <a:pt x="167" y="276"/>
                    </a:lnTo>
                    <a:lnTo>
                      <a:pt x="169" y="277"/>
                    </a:lnTo>
                    <a:lnTo>
                      <a:pt x="167" y="278"/>
                    </a:lnTo>
                    <a:lnTo>
                      <a:pt x="165" y="278"/>
                    </a:lnTo>
                    <a:lnTo>
                      <a:pt x="161" y="277"/>
                    </a:lnTo>
                    <a:lnTo>
                      <a:pt x="160" y="276"/>
                    </a:lnTo>
                    <a:lnTo>
                      <a:pt x="160" y="276"/>
                    </a:lnTo>
                    <a:lnTo>
                      <a:pt x="154" y="271"/>
                    </a:lnTo>
                    <a:lnTo>
                      <a:pt x="148" y="268"/>
                    </a:lnTo>
                    <a:lnTo>
                      <a:pt x="144" y="265"/>
                    </a:lnTo>
                    <a:lnTo>
                      <a:pt x="144" y="264"/>
                    </a:lnTo>
                    <a:lnTo>
                      <a:pt x="145" y="260"/>
                    </a:lnTo>
                    <a:lnTo>
                      <a:pt x="149" y="257"/>
                    </a:lnTo>
                    <a:lnTo>
                      <a:pt x="151" y="252"/>
                    </a:lnTo>
                    <a:lnTo>
                      <a:pt x="154" y="247"/>
                    </a:lnTo>
                    <a:lnTo>
                      <a:pt x="155" y="245"/>
                    </a:lnTo>
                    <a:lnTo>
                      <a:pt x="156" y="243"/>
                    </a:lnTo>
                    <a:lnTo>
                      <a:pt x="159" y="241"/>
                    </a:lnTo>
                    <a:lnTo>
                      <a:pt x="159" y="241"/>
                    </a:lnTo>
                    <a:lnTo>
                      <a:pt x="160" y="240"/>
                    </a:lnTo>
                    <a:lnTo>
                      <a:pt x="160" y="240"/>
                    </a:lnTo>
                    <a:lnTo>
                      <a:pt x="160" y="237"/>
                    </a:lnTo>
                    <a:lnTo>
                      <a:pt x="160" y="236"/>
                    </a:lnTo>
                    <a:lnTo>
                      <a:pt x="156" y="234"/>
                    </a:lnTo>
                    <a:lnTo>
                      <a:pt x="156" y="234"/>
                    </a:lnTo>
                    <a:lnTo>
                      <a:pt x="155" y="234"/>
                    </a:lnTo>
                    <a:lnTo>
                      <a:pt x="155" y="234"/>
                    </a:lnTo>
                    <a:lnTo>
                      <a:pt x="151" y="233"/>
                    </a:lnTo>
                    <a:lnTo>
                      <a:pt x="148" y="229"/>
                    </a:lnTo>
                    <a:lnTo>
                      <a:pt x="144" y="224"/>
                    </a:lnTo>
                    <a:lnTo>
                      <a:pt x="144" y="223"/>
                    </a:lnTo>
                    <a:lnTo>
                      <a:pt x="144" y="223"/>
                    </a:lnTo>
                    <a:lnTo>
                      <a:pt x="143" y="222"/>
                    </a:lnTo>
                    <a:lnTo>
                      <a:pt x="143" y="222"/>
                    </a:lnTo>
                    <a:lnTo>
                      <a:pt x="137" y="222"/>
                    </a:lnTo>
                    <a:lnTo>
                      <a:pt x="137" y="222"/>
                    </a:lnTo>
                    <a:lnTo>
                      <a:pt x="130" y="222"/>
                    </a:lnTo>
                    <a:lnTo>
                      <a:pt x="125" y="223"/>
                    </a:lnTo>
                    <a:lnTo>
                      <a:pt x="123" y="223"/>
                    </a:lnTo>
                    <a:lnTo>
                      <a:pt x="120" y="223"/>
                    </a:lnTo>
                    <a:lnTo>
                      <a:pt x="120" y="221"/>
                    </a:lnTo>
                    <a:lnTo>
                      <a:pt x="120" y="221"/>
                    </a:lnTo>
                    <a:lnTo>
                      <a:pt x="117" y="216"/>
                    </a:lnTo>
                    <a:lnTo>
                      <a:pt x="114" y="214"/>
                    </a:lnTo>
                    <a:lnTo>
                      <a:pt x="114" y="212"/>
                    </a:lnTo>
                    <a:lnTo>
                      <a:pt x="113" y="208"/>
                    </a:lnTo>
                    <a:lnTo>
                      <a:pt x="114" y="200"/>
                    </a:lnTo>
                    <a:lnTo>
                      <a:pt x="114" y="198"/>
                    </a:lnTo>
                    <a:lnTo>
                      <a:pt x="114" y="198"/>
                    </a:lnTo>
                    <a:lnTo>
                      <a:pt x="112" y="198"/>
                    </a:lnTo>
                    <a:lnTo>
                      <a:pt x="112" y="198"/>
                    </a:lnTo>
                    <a:lnTo>
                      <a:pt x="111" y="199"/>
                    </a:lnTo>
                    <a:lnTo>
                      <a:pt x="110" y="199"/>
                    </a:lnTo>
                    <a:lnTo>
                      <a:pt x="107" y="202"/>
                    </a:lnTo>
                    <a:lnTo>
                      <a:pt x="107" y="202"/>
                    </a:lnTo>
                    <a:lnTo>
                      <a:pt x="104" y="205"/>
                    </a:lnTo>
                    <a:lnTo>
                      <a:pt x="104" y="206"/>
                    </a:lnTo>
                    <a:lnTo>
                      <a:pt x="101" y="206"/>
                    </a:lnTo>
                    <a:lnTo>
                      <a:pt x="100" y="205"/>
                    </a:lnTo>
                    <a:lnTo>
                      <a:pt x="98" y="200"/>
                    </a:lnTo>
                    <a:lnTo>
                      <a:pt x="98" y="196"/>
                    </a:lnTo>
                    <a:lnTo>
                      <a:pt x="98" y="196"/>
                    </a:lnTo>
                    <a:lnTo>
                      <a:pt x="97" y="195"/>
                    </a:lnTo>
                    <a:lnTo>
                      <a:pt x="97" y="193"/>
                    </a:lnTo>
                    <a:lnTo>
                      <a:pt x="93" y="193"/>
                    </a:lnTo>
                    <a:lnTo>
                      <a:pt x="93" y="193"/>
                    </a:lnTo>
                    <a:lnTo>
                      <a:pt x="91" y="195"/>
                    </a:lnTo>
                    <a:lnTo>
                      <a:pt x="91" y="195"/>
                    </a:lnTo>
                    <a:lnTo>
                      <a:pt x="89" y="197"/>
                    </a:lnTo>
                    <a:lnTo>
                      <a:pt x="87" y="199"/>
                    </a:lnTo>
                    <a:lnTo>
                      <a:pt x="86" y="199"/>
                    </a:lnTo>
                    <a:lnTo>
                      <a:pt x="86" y="200"/>
                    </a:lnTo>
                    <a:lnTo>
                      <a:pt x="85" y="199"/>
                    </a:lnTo>
                    <a:lnTo>
                      <a:pt x="85" y="199"/>
                    </a:lnTo>
                    <a:lnTo>
                      <a:pt x="83" y="199"/>
                    </a:lnTo>
                    <a:lnTo>
                      <a:pt x="79" y="196"/>
                    </a:lnTo>
                    <a:lnTo>
                      <a:pt x="76" y="193"/>
                    </a:lnTo>
                    <a:lnTo>
                      <a:pt x="76" y="193"/>
                    </a:lnTo>
                    <a:lnTo>
                      <a:pt x="73" y="193"/>
                    </a:lnTo>
                    <a:lnTo>
                      <a:pt x="73" y="193"/>
                    </a:lnTo>
                    <a:lnTo>
                      <a:pt x="69" y="196"/>
                    </a:lnTo>
                    <a:lnTo>
                      <a:pt x="69" y="196"/>
                    </a:lnTo>
                    <a:lnTo>
                      <a:pt x="68" y="199"/>
                    </a:lnTo>
                    <a:lnTo>
                      <a:pt x="68" y="202"/>
                    </a:lnTo>
                    <a:lnTo>
                      <a:pt x="67" y="202"/>
                    </a:lnTo>
                    <a:lnTo>
                      <a:pt x="67" y="204"/>
                    </a:lnTo>
                    <a:lnTo>
                      <a:pt x="67" y="205"/>
                    </a:lnTo>
                    <a:lnTo>
                      <a:pt x="60" y="206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7" y="209"/>
                    </a:lnTo>
                    <a:lnTo>
                      <a:pt x="52" y="212"/>
                    </a:lnTo>
                    <a:lnTo>
                      <a:pt x="49" y="217"/>
                    </a:lnTo>
                    <a:lnTo>
                      <a:pt x="49" y="217"/>
                    </a:lnTo>
                    <a:lnTo>
                      <a:pt x="44" y="220"/>
                    </a:lnTo>
                    <a:lnTo>
                      <a:pt x="41" y="221"/>
                    </a:lnTo>
                    <a:lnTo>
                      <a:pt x="41" y="221"/>
                    </a:lnTo>
                    <a:lnTo>
                      <a:pt x="35" y="220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4" y="214"/>
                    </a:lnTo>
                    <a:lnTo>
                      <a:pt x="24" y="214"/>
                    </a:lnTo>
                    <a:lnTo>
                      <a:pt x="19" y="212"/>
                    </a:lnTo>
                    <a:lnTo>
                      <a:pt x="19" y="212"/>
                    </a:lnTo>
                    <a:lnTo>
                      <a:pt x="19" y="212"/>
                    </a:lnTo>
                    <a:lnTo>
                      <a:pt x="19" y="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Freeform 372"/>
              <p:cNvSpPr>
                <a:spLocks/>
              </p:cNvSpPr>
              <p:nvPr/>
            </p:nvSpPr>
            <p:spPr bwMode="auto">
              <a:xfrm>
                <a:off x="4797425" y="3840163"/>
                <a:ext cx="393700" cy="342900"/>
              </a:xfrm>
              <a:custGeom>
                <a:avLst/>
                <a:gdLst>
                  <a:gd name="T0" fmla="*/ 236 w 248"/>
                  <a:gd name="T1" fmla="*/ 96 h 216"/>
                  <a:gd name="T2" fmla="*/ 216 w 248"/>
                  <a:gd name="T3" fmla="*/ 84 h 216"/>
                  <a:gd name="T4" fmla="*/ 204 w 248"/>
                  <a:gd name="T5" fmla="*/ 64 h 216"/>
                  <a:gd name="T6" fmla="*/ 215 w 248"/>
                  <a:gd name="T7" fmla="*/ 47 h 216"/>
                  <a:gd name="T8" fmla="*/ 206 w 248"/>
                  <a:gd name="T9" fmla="*/ 40 h 216"/>
                  <a:gd name="T10" fmla="*/ 192 w 248"/>
                  <a:gd name="T11" fmla="*/ 29 h 216"/>
                  <a:gd name="T12" fmla="*/ 169 w 248"/>
                  <a:gd name="T13" fmla="*/ 21 h 216"/>
                  <a:gd name="T14" fmla="*/ 166 w 248"/>
                  <a:gd name="T15" fmla="*/ 6 h 216"/>
                  <a:gd name="T16" fmla="*/ 153 w 248"/>
                  <a:gd name="T17" fmla="*/ 7 h 216"/>
                  <a:gd name="T18" fmla="*/ 146 w 248"/>
                  <a:gd name="T19" fmla="*/ 2 h 216"/>
                  <a:gd name="T20" fmla="*/ 134 w 248"/>
                  <a:gd name="T21" fmla="*/ 3 h 216"/>
                  <a:gd name="T22" fmla="*/ 123 w 248"/>
                  <a:gd name="T23" fmla="*/ 9 h 216"/>
                  <a:gd name="T24" fmla="*/ 105 w 248"/>
                  <a:gd name="T25" fmla="*/ 23 h 216"/>
                  <a:gd name="T26" fmla="*/ 74 w 248"/>
                  <a:gd name="T27" fmla="*/ 19 h 216"/>
                  <a:gd name="T28" fmla="*/ 61 w 248"/>
                  <a:gd name="T29" fmla="*/ 19 h 216"/>
                  <a:gd name="T30" fmla="*/ 11 w 248"/>
                  <a:gd name="T31" fmla="*/ 31 h 216"/>
                  <a:gd name="T32" fmla="*/ 6 w 248"/>
                  <a:gd name="T33" fmla="*/ 47 h 216"/>
                  <a:gd name="T34" fmla="*/ 42 w 248"/>
                  <a:gd name="T35" fmla="*/ 79 h 216"/>
                  <a:gd name="T36" fmla="*/ 68 w 248"/>
                  <a:gd name="T37" fmla="*/ 102 h 216"/>
                  <a:gd name="T38" fmla="*/ 67 w 248"/>
                  <a:gd name="T39" fmla="*/ 112 h 216"/>
                  <a:gd name="T40" fmla="*/ 96 w 248"/>
                  <a:gd name="T41" fmla="*/ 117 h 216"/>
                  <a:gd name="T42" fmla="*/ 96 w 248"/>
                  <a:gd name="T43" fmla="*/ 153 h 216"/>
                  <a:gd name="T44" fmla="*/ 119 w 248"/>
                  <a:gd name="T45" fmla="*/ 159 h 216"/>
                  <a:gd name="T46" fmla="*/ 146 w 248"/>
                  <a:gd name="T47" fmla="*/ 145 h 216"/>
                  <a:gd name="T48" fmla="*/ 142 w 248"/>
                  <a:gd name="T49" fmla="*/ 173 h 216"/>
                  <a:gd name="T50" fmla="*/ 177 w 248"/>
                  <a:gd name="T51" fmla="*/ 201 h 216"/>
                  <a:gd name="T52" fmla="*/ 216 w 248"/>
                  <a:gd name="T53" fmla="*/ 216 h 216"/>
                  <a:gd name="T54" fmla="*/ 233 w 248"/>
                  <a:gd name="T55" fmla="*/ 199 h 216"/>
                  <a:gd name="T56" fmla="*/ 233 w 248"/>
                  <a:gd name="T57" fmla="*/ 183 h 216"/>
                  <a:gd name="T58" fmla="*/ 233 w 248"/>
                  <a:gd name="T59" fmla="*/ 145 h 216"/>
                  <a:gd name="T60" fmla="*/ 248 w 248"/>
                  <a:gd name="T61" fmla="*/ 131 h 216"/>
                  <a:gd name="T62" fmla="*/ 235 w 248"/>
                  <a:gd name="T63" fmla="*/ 104 h 216"/>
                  <a:gd name="T64" fmla="*/ 246 w 248"/>
                  <a:gd name="T65" fmla="*/ 133 h 216"/>
                  <a:gd name="T66" fmla="*/ 228 w 248"/>
                  <a:gd name="T67" fmla="*/ 153 h 216"/>
                  <a:gd name="T68" fmla="*/ 230 w 248"/>
                  <a:gd name="T69" fmla="*/ 189 h 216"/>
                  <a:gd name="T70" fmla="*/ 226 w 248"/>
                  <a:gd name="T71" fmla="*/ 208 h 216"/>
                  <a:gd name="T72" fmla="*/ 203 w 248"/>
                  <a:gd name="T73" fmla="*/ 208 h 216"/>
                  <a:gd name="T74" fmla="*/ 148 w 248"/>
                  <a:gd name="T75" fmla="*/ 173 h 216"/>
                  <a:gd name="T76" fmla="*/ 144 w 248"/>
                  <a:gd name="T77" fmla="*/ 151 h 216"/>
                  <a:gd name="T78" fmla="*/ 128 w 248"/>
                  <a:gd name="T79" fmla="*/ 152 h 216"/>
                  <a:gd name="T80" fmla="*/ 97 w 248"/>
                  <a:gd name="T81" fmla="*/ 153 h 216"/>
                  <a:gd name="T82" fmla="*/ 99 w 248"/>
                  <a:gd name="T83" fmla="*/ 120 h 216"/>
                  <a:gd name="T84" fmla="*/ 86 w 248"/>
                  <a:gd name="T85" fmla="*/ 111 h 216"/>
                  <a:gd name="T86" fmla="*/ 71 w 248"/>
                  <a:gd name="T87" fmla="*/ 104 h 216"/>
                  <a:gd name="T88" fmla="*/ 50 w 248"/>
                  <a:gd name="T89" fmla="*/ 93 h 216"/>
                  <a:gd name="T90" fmla="*/ 41 w 248"/>
                  <a:gd name="T91" fmla="*/ 77 h 216"/>
                  <a:gd name="T92" fmla="*/ 5 w 248"/>
                  <a:gd name="T93" fmla="*/ 42 h 216"/>
                  <a:gd name="T94" fmla="*/ 55 w 248"/>
                  <a:gd name="T95" fmla="*/ 9 h 216"/>
                  <a:gd name="T96" fmla="*/ 63 w 248"/>
                  <a:gd name="T97" fmla="*/ 24 h 216"/>
                  <a:gd name="T98" fmla="*/ 82 w 248"/>
                  <a:gd name="T99" fmla="*/ 24 h 216"/>
                  <a:gd name="T100" fmla="*/ 109 w 248"/>
                  <a:gd name="T101" fmla="*/ 19 h 216"/>
                  <a:gd name="T102" fmla="*/ 125 w 248"/>
                  <a:gd name="T103" fmla="*/ 4 h 216"/>
                  <a:gd name="T104" fmla="*/ 142 w 248"/>
                  <a:gd name="T105" fmla="*/ 7 h 216"/>
                  <a:gd name="T106" fmla="*/ 152 w 248"/>
                  <a:gd name="T107" fmla="*/ 7 h 216"/>
                  <a:gd name="T108" fmla="*/ 160 w 248"/>
                  <a:gd name="T109" fmla="*/ 13 h 216"/>
                  <a:gd name="T110" fmla="*/ 168 w 248"/>
                  <a:gd name="T111" fmla="*/ 19 h 216"/>
                  <a:gd name="T112" fmla="*/ 178 w 248"/>
                  <a:gd name="T113" fmla="*/ 31 h 216"/>
                  <a:gd name="T114" fmla="*/ 199 w 248"/>
                  <a:gd name="T115" fmla="*/ 33 h 216"/>
                  <a:gd name="T116" fmla="*/ 210 w 248"/>
                  <a:gd name="T117" fmla="*/ 49 h 216"/>
                  <a:gd name="T118" fmla="*/ 198 w 248"/>
                  <a:gd name="T119" fmla="*/ 71 h 216"/>
                  <a:gd name="T120" fmla="*/ 216 w 248"/>
                  <a:gd name="T121" fmla="*/ 85 h 216"/>
                  <a:gd name="T122" fmla="*/ 230 w 248"/>
                  <a:gd name="T123" fmla="*/ 91 h 216"/>
                  <a:gd name="T124" fmla="*/ 234 w 248"/>
                  <a:gd name="T125" fmla="*/ 104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8" h="216">
                    <a:moveTo>
                      <a:pt x="235" y="103"/>
                    </a:moveTo>
                    <a:lnTo>
                      <a:pt x="235" y="104"/>
                    </a:lnTo>
                    <a:lnTo>
                      <a:pt x="236" y="100"/>
                    </a:lnTo>
                    <a:lnTo>
                      <a:pt x="237" y="99"/>
                    </a:lnTo>
                    <a:lnTo>
                      <a:pt x="237" y="99"/>
                    </a:lnTo>
                    <a:lnTo>
                      <a:pt x="237" y="97"/>
                    </a:lnTo>
                    <a:lnTo>
                      <a:pt x="237" y="97"/>
                    </a:lnTo>
                    <a:lnTo>
                      <a:pt x="236" y="96"/>
                    </a:lnTo>
                    <a:lnTo>
                      <a:pt x="236" y="95"/>
                    </a:lnTo>
                    <a:lnTo>
                      <a:pt x="231" y="90"/>
                    </a:lnTo>
                    <a:lnTo>
                      <a:pt x="228" y="87"/>
                    </a:lnTo>
                    <a:lnTo>
                      <a:pt x="226" y="84"/>
                    </a:lnTo>
                    <a:lnTo>
                      <a:pt x="226" y="84"/>
                    </a:lnTo>
                    <a:lnTo>
                      <a:pt x="222" y="85"/>
                    </a:lnTo>
                    <a:lnTo>
                      <a:pt x="220" y="85"/>
                    </a:lnTo>
                    <a:lnTo>
                      <a:pt x="216" y="84"/>
                    </a:lnTo>
                    <a:lnTo>
                      <a:pt x="215" y="83"/>
                    </a:lnTo>
                    <a:lnTo>
                      <a:pt x="215" y="83"/>
                    </a:lnTo>
                    <a:lnTo>
                      <a:pt x="209" y="78"/>
                    </a:lnTo>
                    <a:lnTo>
                      <a:pt x="203" y="75"/>
                    </a:lnTo>
                    <a:lnTo>
                      <a:pt x="199" y="72"/>
                    </a:lnTo>
                    <a:lnTo>
                      <a:pt x="199" y="71"/>
                    </a:lnTo>
                    <a:lnTo>
                      <a:pt x="200" y="67"/>
                    </a:lnTo>
                    <a:lnTo>
                      <a:pt x="204" y="64"/>
                    </a:lnTo>
                    <a:lnTo>
                      <a:pt x="206" y="59"/>
                    </a:lnTo>
                    <a:lnTo>
                      <a:pt x="209" y="54"/>
                    </a:lnTo>
                    <a:lnTo>
                      <a:pt x="210" y="52"/>
                    </a:lnTo>
                    <a:lnTo>
                      <a:pt x="210" y="52"/>
                    </a:lnTo>
                    <a:lnTo>
                      <a:pt x="211" y="50"/>
                    </a:lnTo>
                    <a:lnTo>
                      <a:pt x="214" y="48"/>
                    </a:lnTo>
                    <a:lnTo>
                      <a:pt x="214" y="48"/>
                    </a:lnTo>
                    <a:lnTo>
                      <a:pt x="215" y="47"/>
                    </a:lnTo>
                    <a:lnTo>
                      <a:pt x="215" y="47"/>
                    </a:lnTo>
                    <a:lnTo>
                      <a:pt x="215" y="44"/>
                    </a:lnTo>
                    <a:lnTo>
                      <a:pt x="215" y="43"/>
                    </a:lnTo>
                    <a:lnTo>
                      <a:pt x="211" y="41"/>
                    </a:lnTo>
                    <a:lnTo>
                      <a:pt x="211" y="41"/>
                    </a:lnTo>
                    <a:lnTo>
                      <a:pt x="210" y="41"/>
                    </a:lnTo>
                    <a:lnTo>
                      <a:pt x="210" y="41"/>
                    </a:lnTo>
                    <a:lnTo>
                      <a:pt x="206" y="40"/>
                    </a:lnTo>
                    <a:lnTo>
                      <a:pt x="203" y="36"/>
                    </a:lnTo>
                    <a:lnTo>
                      <a:pt x="199" y="31"/>
                    </a:lnTo>
                    <a:lnTo>
                      <a:pt x="199" y="30"/>
                    </a:lnTo>
                    <a:lnTo>
                      <a:pt x="199" y="30"/>
                    </a:lnTo>
                    <a:lnTo>
                      <a:pt x="198" y="29"/>
                    </a:lnTo>
                    <a:lnTo>
                      <a:pt x="198" y="29"/>
                    </a:lnTo>
                    <a:lnTo>
                      <a:pt x="192" y="29"/>
                    </a:lnTo>
                    <a:lnTo>
                      <a:pt x="192" y="29"/>
                    </a:lnTo>
                    <a:lnTo>
                      <a:pt x="185" y="29"/>
                    </a:lnTo>
                    <a:lnTo>
                      <a:pt x="180" y="30"/>
                    </a:lnTo>
                    <a:lnTo>
                      <a:pt x="178" y="30"/>
                    </a:lnTo>
                    <a:lnTo>
                      <a:pt x="175" y="30"/>
                    </a:lnTo>
                    <a:lnTo>
                      <a:pt x="175" y="28"/>
                    </a:lnTo>
                    <a:lnTo>
                      <a:pt x="175" y="28"/>
                    </a:lnTo>
                    <a:lnTo>
                      <a:pt x="172" y="23"/>
                    </a:lnTo>
                    <a:lnTo>
                      <a:pt x="169" y="21"/>
                    </a:lnTo>
                    <a:lnTo>
                      <a:pt x="169" y="19"/>
                    </a:lnTo>
                    <a:lnTo>
                      <a:pt x="168" y="15"/>
                    </a:lnTo>
                    <a:lnTo>
                      <a:pt x="169" y="7"/>
                    </a:lnTo>
                    <a:lnTo>
                      <a:pt x="169" y="5"/>
                    </a:lnTo>
                    <a:lnTo>
                      <a:pt x="169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6" y="6"/>
                    </a:lnTo>
                    <a:lnTo>
                      <a:pt x="165" y="6"/>
                    </a:lnTo>
                    <a:lnTo>
                      <a:pt x="162" y="9"/>
                    </a:lnTo>
                    <a:lnTo>
                      <a:pt x="162" y="9"/>
                    </a:lnTo>
                    <a:lnTo>
                      <a:pt x="159" y="12"/>
                    </a:lnTo>
                    <a:lnTo>
                      <a:pt x="159" y="13"/>
                    </a:lnTo>
                    <a:lnTo>
                      <a:pt x="156" y="13"/>
                    </a:lnTo>
                    <a:lnTo>
                      <a:pt x="155" y="12"/>
                    </a:lnTo>
                    <a:lnTo>
                      <a:pt x="153" y="7"/>
                    </a:lnTo>
                    <a:lnTo>
                      <a:pt x="153" y="3"/>
                    </a:lnTo>
                    <a:lnTo>
                      <a:pt x="153" y="3"/>
                    </a:lnTo>
                    <a:lnTo>
                      <a:pt x="152" y="2"/>
                    </a:lnTo>
                    <a:lnTo>
                      <a:pt x="152" y="0"/>
                    </a:lnTo>
                    <a:lnTo>
                      <a:pt x="148" y="0"/>
                    </a:lnTo>
                    <a:lnTo>
                      <a:pt x="148" y="0"/>
                    </a:lnTo>
                    <a:lnTo>
                      <a:pt x="146" y="2"/>
                    </a:lnTo>
                    <a:lnTo>
                      <a:pt x="146" y="2"/>
                    </a:lnTo>
                    <a:lnTo>
                      <a:pt x="144" y="4"/>
                    </a:lnTo>
                    <a:lnTo>
                      <a:pt x="142" y="6"/>
                    </a:lnTo>
                    <a:lnTo>
                      <a:pt x="141" y="6"/>
                    </a:lnTo>
                    <a:lnTo>
                      <a:pt x="141" y="7"/>
                    </a:lnTo>
                    <a:lnTo>
                      <a:pt x="141" y="6"/>
                    </a:lnTo>
                    <a:lnTo>
                      <a:pt x="140" y="6"/>
                    </a:lnTo>
                    <a:lnTo>
                      <a:pt x="138" y="6"/>
                    </a:lnTo>
                    <a:lnTo>
                      <a:pt x="134" y="3"/>
                    </a:lnTo>
                    <a:lnTo>
                      <a:pt x="131" y="0"/>
                    </a:lnTo>
                    <a:lnTo>
                      <a:pt x="131" y="0"/>
                    </a:lnTo>
                    <a:lnTo>
                      <a:pt x="128" y="0"/>
                    </a:lnTo>
                    <a:lnTo>
                      <a:pt x="128" y="0"/>
                    </a:lnTo>
                    <a:lnTo>
                      <a:pt x="124" y="3"/>
                    </a:lnTo>
                    <a:lnTo>
                      <a:pt x="124" y="3"/>
                    </a:lnTo>
                    <a:lnTo>
                      <a:pt x="123" y="6"/>
                    </a:lnTo>
                    <a:lnTo>
                      <a:pt x="123" y="9"/>
                    </a:lnTo>
                    <a:lnTo>
                      <a:pt x="122" y="9"/>
                    </a:lnTo>
                    <a:lnTo>
                      <a:pt x="122" y="11"/>
                    </a:lnTo>
                    <a:lnTo>
                      <a:pt x="122" y="12"/>
                    </a:lnTo>
                    <a:lnTo>
                      <a:pt x="115" y="13"/>
                    </a:lnTo>
                    <a:lnTo>
                      <a:pt x="112" y="16"/>
                    </a:lnTo>
                    <a:lnTo>
                      <a:pt x="112" y="16"/>
                    </a:lnTo>
                    <a:lnTo>
                      <a:pt x="107" y="18"/>
                    </a:lnTo>
                    <a:lnTo>
                      <a:pt x="105" y="23"/>
                    </a:lnTo>
                    <a:lnTo>
                      <a:pt x="102" y="25"/>
                    </a:lnTo>
                    <a:lnTo>
                      <a:pt x="97" y="28"/>
                    </a:lnTo>
                    <a:lnTo>
                      <a:pt x="92" y="28"/>
                    </a:lnTo>
                    <a:lnTo>
                      <a:pt x="86" y="25"/>
                    </a:lnTo>
                    <a:lnTo>
                      <a:pt x="82" y="23"/>
                    </a:lnTo>
                    <a:lnTo>
                      <a:pt x="79" y="21"/>
                    </a:lnTo>
                    <a:lnTo>
                      <a:pt x="79" y="21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1" y="19"/>
                    </a:lnTo>
                    <a:lnTo>
                      <a:pt x="71" y="19"/>
                    </a:lnTo>
                    <a:lnTo>
                      <a:pt x="67" y="22"/>
                    </a:lnTo>
                    <a:lnTo>
                      <a:pt x="66" y="23"/>
                    </a:lnTo>
                    <a:lnTo>
                      <a:pt x="63" y="23"/>
                    </a:lnTo>
                    <a:lnTo>
                      <a:pt x="63" y="22"/>
                    </a:lnTo>
                    <a:lnTo>
                      <a:pt x="61" y="19"/>
                    </a:lnTo>
                    <a:lnTo>
                      <a:pt x="59" y="15"/>
                    </a:lnTo>
                    <a:lnTo>
                      <a:pt x="57" y="12"/>
                    </a:lnTo>
                    <a:lnTo>
                      <a:pt x="56" y="7"/>
                    </a:lnTo>
                    <a:lnTo>
                      <a:pt x="56" y="6"/>
                    </a:lnTo>
                    <a:lnTo>
                      <a:pt x="37" y="16"/>
                    </a:lnTo>
                    <a:lnTo>
                      <a:pt x="29" y="21"/>
                    </a:lnTo>
                    <a:lnTo>
                      <a:pt x="20" y="24"/>
                    </a:lnTo>
                    <a:lnTo>
                      <a:pt x="11" y="31"/>
                    </a:lnTo>
                    <a:lnTo>
                      <a:pt x="6" y="34"/>
                    </a:lnTo>
                    <a:lnTo>
                      <a:pt x="1" y="35"/>
                    </a:lnTo>
                    <a:lnTo>
                      <a:pt x="0" y="35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6" y="47"/>
                    </a:lnTo>
                    <a:lnTo>
                      <a:pt x="10" y="52"/>
                    </a:lnTo>
                    <a:lnTo>
                      <a:pt x="19" y="62"/>
                    </a:lnTo>
                    <a:lnTo>
                      <a:pt x="19" y="62"/>
                    </a:lnTo>
                    <a:lnTo>
                      <a:pt x="31" y="71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2" y="78"/>
                    </a:lnTo>
                    <a:lnTo>
                      <a:pt x="42" y="79"/>
                    </a:lnTo>
                    <a:lnTo>
                      <a:pt x="42" y="7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7" y="90"/>
                    </a:lnTo>
                    <a:lnTo>
                      <a:pt x="49" y="95"/>
                    </a:lnTo>
                    <a:lnTo>
                      <a:pt x="54" y="97"/>
                    </a:lnTo>
                    <a:lnTo>
                      <a:pt x="62" y="100"/>
                    </a:lnTo>
                    <a:lnTo>
                      <a:pt x="68" y="102"/>
                    </a:lnTo>
                    <a:lnTo>
                      <a:pt x="69" y="103"/>
                    </a:lnTo>
                    <a:lnTo>
                      <a:pt x="69" y="103"/>
                    </a:lnTo>
                    <a:lnTo>
                      <a:pt x="67" y="106"/>
                    </a:lnTo>
                    <a:lnTo>
                      <a:pt x="67" y="106"/>
                    </a:lnTo>
                    <a:lnTo>
                      <a:pt x="67" y="108"/>
                    </a:lnTo>
                    <a:lnTo>
                      <a:pt x="66" y="110"/>
                    </a:lnTo>
                    <a:lnTo>
                      <a:pt x="66" y="110"/>
                    </a:lnTo>
                    <a:lnTo>
                      <a:pt x="67" y="112"/>
                    </a:lnTo>
                    <a:lnTo>
                      <a:pt x="67" y="112"/>
                    </a:lnTo>
                    <a:lnTo>
                      <a:pt x="69" y="114"/>
                    </a:lnTo>
                    <a:lnTo>
                      <a:pt x="69" y="114"/>
                    </a:lnTo>
                    <a:lnTo>
                      <a:pt x="78" y="114"/>
                    </a:lnTo>
                    <a:lnTo>
                      <a:pt x="86" y="112"/>
                    </a:lnTo>
                    <a:lnTo>
                      <a:pt x="90" y="112"/>
                    </a:lnTo>
                    <a:lnTo>
                      <a:pt x="93" y="115"/>
                    </a:lnTo>
                    <a:lnTo>
                      <a:pt x="96" y="117"/>
                    </a:lnTo>
                    <a:lnTo>
                      <a:pt x="98" y="121"/>
                    </a:lnTo>
                    <a:lnTo>
                      <a:pt x="98" y="136"/>
                    </a:lnTo>
                    <a:lnTo>
                      <a:pt x="99" y="141"/>
                    </a:lnTo>
                    <a:lnTo>
                      <a:pt x="100" y="143"/>
                    </a:lnTo>
                    <a:lnTo>
                      <a:pt x="99" y="146"/>
                    </a:lnTo>
                    <a:lnTo>
                      <a:pt x="97" y="149"/>
                    </a:lnTo>
                    <a:lnTo>
                      <a:pt x="96" y="153"/>
                    </a:lnTo>
                    <a:lnTo>
                      <a:pt x="96" y="153"/>
                    </a:lnTo>
                    <a:lnTo>
                      <a:pt x="98" y="155"/>
                    </a:lnTo>
                    <a:lnTo>
                      <a:pt x="98" y="155"/>
                    </a:lnTo>
                    <a:lnTo>
                      <a:pt x="102" y="157"/>
                    </a:lnTo>
                    <a:lnTo>
                      <a:pt x="102" y="157"/>
                    </a:lnTo>
                    <a:lnTo>
                      <a:pt x="107" y="158"/>
                    </a:lnTo>
                    <a:lnTo>
                      <a:pt x="113" y="158"/>
                    </a:lnTo>
                    <a:lnTo>
                      <a:pt x="119" y="159"/>
                    </a:lnTo>
                    <a:lnTo>
                      <a:pt x="119" y="159"/>
                    </a:lnTo>
                    <a:lnTo>
                      <a:pt x="123" y="157"/>
                    </a:lnTo>
                    <a:lnTo>
                      <a:pt x="123" y="157"/>
                    </a:lnTo>
                    <a:lnTo>
                      <a:pt x="129" y="153"/>
                    </a:lnTo>
                    <a:lnTo>
                      <a:pt x="133" y="147"/>
                    </a:lnTo>
                    <a:lnTo>
                      <a:pt x="136" y="145"/>
                    </a:lnTo>
                    <a:lnTo>
                      <a:pt x="144" y="142"/>
                    </a:lnTo>
                    <a:lnTo>
                      <a:pt x="146" y="142"/>
                    </a:lnTo>
                    <a:lnTo>
                      <a:pt x="146" y="145"/>
                    </a:lnTo>
                    <a:lnTo>
                      <a:pt x="143" y="149"/>
                    </a:lnTo>
                    <a:lnTo>
                      <a:pt x="140" y="159"/>
                    </a:lnTo>
                    <a:lnTo>
                      <a:pt x="140" y="162"/>
                    </a:lnTo>
                    <a:lnTo>
                      <a:pt x="138" y="167"/>
                    </a:lnTo>
                    <a:lnTo>
                      <a:pt x="138" y="167"/>
                    </a:lnTo>
                    <a:lnTo>
                      <a:pt x="140" y="172"/>
                    </a:lnTo>
                    <a:lnTo>
                      <a:pt x="140" y="172"/>
                    </a:lnTo>
                    <a:lnTo>
                      <a:pt x="142" y="173"/>
                    </a:lnTo>
                    <a:lnTo>
                      <a:pt x="142" y="173"/>
                    </a:lnTo>
                    <a:lnTo>
                      <a:pt x="144" y="173"/>
                    </a:lnTo>
                    <a:lnTo>
                      <a:pt x="148" y="174"/>
                    </a:lnTo>
                    <a:lnTo>
                      <a:pt x="150" y="177"/>
                    </a:lnTo>
                    <a:lnTo>
                      <a:pt x="150" y="177"/>
                    </a:lnTo>
                    <a:lnTo>
                      <a:pt x="159" y="184"/>
                    </a:lnTo>
                    <a:lnTo>
                      <a:pt x="167" y="193"/>
                    </a:lnTo>
                    <a:lnTo>
                      <a:pt x="177" y="201"/>
                    </a:lnTo>
                    <a:lnTo>
                      <a:pt x="183" y="207"/>
                    </a:lnTo>
                    <a:lnTo>
                      <a:pt x="186" y="209"/>
                    </a:lnTo>
                    <a:lnTo>
                      <a:pt x="186" y="209"/>
                    </a:lnTo>
                    <a:lnTo>
                      <a:pt x="202" y="209"/>
                    </a:lnTo>
                    <a:lnTo>
                      <a:pt x="208" y="210"/>
                    </a:lnTo>
                    <a:lnTo>
                      <a:pt x="210" y="211"/>
                    </a:lnTo>
                    <a:lnTo>
                      <a:pt x="214" y="215"/>
                    </a:lnTo>
                    <a:lnTo>
                      <a:pt x="216" y="216"/>
                    </a:lnTo>
                    <a:lnTo>
                      <a:pt x="216" y="216"/>
                    </a:lnTo>
                    <a:lnTo>
                      <a:pt x="218" y="216"/>
                    </a:lnTo>
                    <a:lnTo>
                      <a:pt x="218" y="216"/>
                    </a:lnTo>
                    <a:lnTo>
                      <a:pt x="223" y="215"/>
                    </a:lnTo>
                    <a:lnTo>
                      <a:pt x="223" y="215"/>
                    </a:lnTo>
                    <a:lnTo>
                      <a:pt x="227" y="208"/>
                    </a:lnTo>
                    <a:lnTo>
                      <a:pt x="230" y="202"/>
                    </a:lnTo>
                    <a:lnTo>
                      <a:pt x="233" y="199"/>
                    </a:lnTo>
                    <a:lnTo>
                      <a:pt x="233" y="199"/>
                    </a:lnTo>
                    <a:lnTo>
                      <a:pt x="234" y="197"/>
                    </a:lnTo>
                    <a:lnTo>
                      <a:pt x="234" y="197"/>
                    </a:lnTo>
                    <a:lnTo>
                      <a:pt x="231" y="191"/>
                    </a:lnTo>
                    <a:lnTo>
                      <a:pt x="231" y="189"/>
                    </a:lnTo>
                    <a:lnTo>
                      <a:pt x="233" y="186"/>
                    </a:lnTo>
                    <a:lnTo>
                      <a:pt x="233" y="186"/>
                    </a:lnTo>
                    <a:lnTo>
                      <a:pt x="233" y="183"/>
                    </a:lnTo>
                    <a:lnTo>
                      <a:pt x="233" y="183"/>
                    </a:lnTo>
                    <a:lnTo>
                      <a:pt x="230" y="178"/>
                    </a:lnTo>
                    <a:lnTo>
                      <a:pt x="229" y="174"/>
                    </a:lnTo>
                    <a:lnTo>
                      <a:pt x="228" y="171"/>
                    </a:lnTo>
                    <a:lnTo>
                      <a:pt x="228" y="161"/>
                    </a:lnTo>
                    <a:lnTo>
                      <a:pt x="229" y="153"/>
                    </a:lnTo>
                    <a:lnTo>
                      <a:pt x="231" y="146"/>
                    </a:lnTo>
                    <a:lnTo>
                      <a:pt x="233" y="145"/>
                    </a:lnTo>
                    <a:lnTo>
                      <a:pt x="235" y="142"/>
                    </a:lnTo>
                    <a:lnTo>
                      <a:pt x="242" y="139"/>
                    </a:lnTo>
                    <a:lnTo>
                      <a:pt x="246" y="136"/>
                    </a:lnTo>
                    <a:lnTo>
                      <a:pt x="246" y="136"/>
                    </a:lnTo>
                    <a:lnTo>
                      <a:pt x="247" y="134"/>
                    </a:lnTo>
                    <a:lnTo>
                      <a:pt x="247" y="134"/>
                    </a:lnTo>
                    <a:lnTo>
                      <a:pt x="248" y="131"/>
                    </a:lnTo>
                    <a:lnTo>
                      <a:pt x="248" y="131"/>
                    </a:lnTo>
                    <a:lnTo>
                      <a:pt x="248" y="128"/>
                    </a:lnTo>
                    <a:lnTo>
                      <a:pt x="248" y="128"/>
                    </a:lnTo>
                    <a:lnTo>
                      <a:pt x="246" y="121"/>
                    </a:lnTo>
                    <a:lnTo>
                      <a:pt x="241" y="114"/>
                    </a:lnTo>
                    <a:lnTo>
                      <a:pt x="237" y="108"/>
                    </a:lnTo>
                    <a:lnTo>
                      <a:pt x="235" y="103"/>
                    </a:lnTo>
                    <a:lnTo>
                      <a:pt x="235" y="103"/>
                    </a:lnTo>
                    <a:lnTo>
                      <a:pt x="235" y="104"/>
                    </a:lnTo>
                    <a:lnTo>
                      <a:pt x="235" y="103"/>
                    </a:lnTo>
                    <a:lnTo>
                      <a:pt x="234" y="104"/>
                    </a:lnTo>
                    <a:lnTo>
                      <a:pt x="236" y="109"/>
                    </a:lnTo>
                    <a:lnTo>
                      <a:pt x="240" y="115"/>
                    </a:lnTo>
                    <a:lnTo>
                      <a:pt x="245" y="122"/>
                    </a:lnTo>
                    <a:lnTo>
                      <a:pt x="247" y="128"/>
                    </a:lnTo>
                    <a:lnTo>
                      <a:pt x="247" y="131"/>
                    </a:lnTo>
                    <a:lnTo>
                      <a:pt x="246" y="133"/>
                    </a:lnTo>
                    <a:lnTo>
                      <a:pt x="245" y="136"/>
                    </a:lnTo>
                    <a:lnTo>
                      <a:pt x="241" y="137"/>
                    </a:lnTo>
                    <a:lnTo>
                      <a:pt x="235" y="141"/>
                    </a:lnTo>
                    <a:lnTo>
                      <a:pt x="231" y="143"/>
                    </a:lnTo>
                    <a:lnTo>
                      <a:pt x="231" y="143"/>
                    </a:lnTo>
                    <a:lnTo>
                      <a:pt x="230" y="146"/>
                    </a:lnTo>
                    <a:lnTo>
                      <a:pt x="230" y="146"/>
                    </a:lnTo>
                    <a:lnTo>
                      <a:pt x="228" y="153"/>
                    </a:lnTo>
                    <a:lnTo>
                      <a:pt x="227" y="161"/>
                    </a:lnTo>
                    <a:lnTo>
                      <a:pt x="227" y="171"/>
                    </a:lnTo>
                    <a:lnTo>
                      <a:pt x="228" y="174"/>
                    </a:lnTo>
                    <a:lnTo>
                      <a:pt x="228" y="174"/>
                    </a:lnTo>
                    <a:lnTo>
                      <a:pt x="229" y="178"/>
                    </a:lnTo>
                    <a:lnTo>
                      <a:pt x="231" y="183"/>
                    </a:lnTo>
                    <a:lnTo>
                      <a:pt x="231" y="185"/>
                    </a:lnTo>
                    <a:lnTo>
                      <a:pt x="230" y="189"/>
                    </a:lnTo>
                    <a:lnTo>
                      <a:pt x="230" y="189"/>
                    </a:lnTo>
                    <a:lnTo>
                      <a:pt x="230" y="191"/>
                    </a:lnTo>
                    <a:lnTo>
                      <a:pt x="230" y="192"/>
                    </a:lnTo>
                    <a:lnTo>
                      <a:pt x="233" y="197"/>
                    </a:lnTo>
                    <a:lnTo>
                      <a:pt x="231" y="199"/>
                    </a:lnTo>
                    <a:lnTo>
                      <a:pt x="229" y="201"/>
                    </a:lnTo>
                    <a:lnTo>
                      <a:pt x="229" y="201"/>
                    </a:lnTo>
                    <a:lnTo>
                      <a:pt x="226" y="208"/>
                    </a:lnTo>
                    <a:lnTo>
                      <a:pt x="223" y="214"/>
                    </a:lnTo>
                    <a:lnTo>
                      <a:pt x="218" y="215"/>
                    </a:lnTo>
                    <a:lnTo>
                      <a:pt x="216" y="215"/>
                    </a:lnTo>
                    <a:lnTo>
                      <a:pt x="215" y="214"/>
                    </a:lnTo>
                    <a:lnTo>
                      <a:pt x="210" y="210"/>
                    </a:lnTo>
                    <a:lnTo>
                      <a:pt x="209" y="209"/>
                    </a:lnTo>
                    <a:lnTo>
                      <a:pt x="209" y="209"/>
                    </a:lnTo>
                    <a:lnTo>
                      <a:pt x="203" y="208"/>
                    </a:lnTo>
                    <a:lnTo>
                      <a:pt x="186" y="208"/>
                    </a:lnTo>
                    <a:lnTo>
                      <a:pt x="183" y="205"/>
                    </a:lnTo>
                    <a:lnTo>
                      <a:pt x="177" y="201"/>
                    </a:lnTo>
                    <a:lnTo>
                      <a:pt x="168" y="192"/>
                    </a:lnTo>
                    <a:lnTo>
                      <a:pt x="160" y="183"/>
                    </a:lnTo>
                    <a:lnTo>
                      <a:pt x="152" y="177"/>
                    </a:lnTo>
                    <a:lnTo>
                      <a:pt x="148" y="173"/>
                    </a:lnTo>
                    <a:lnTo>
                      <a:pt x="148" y="173"/>
                    </a:lnTo>
                    <a:lnTo>
                      <a:pt x="144" y="172"/>
                    </a:lnTo>
                    <a:lnTo>
                      <a:pt x="144" y="172"/>
                    </a:lnTo>
                    <a:lnTo>
                      <a:pt x="142" y="172"/>
                    </a:lnTo>
                    <a:lnTo>
                      <a:pt x="141" y="171"/>
                    </a:lnTo>
                    <a:lnTo>
                      <a:pt x="140" y="167"/>
                    </a:lnTo>
                    <a:lnTo>
                      <a:pt x="141" y="162"/>
                    </a:lnTo>
                    <a:lnTo>
                      <a:pt x="141" y="159"/>
                    </a:lnTo>
                    <a:lnTo>
                      <a:pt x="144" y="151"/>
                    </a:lnTo>
                    <a:lnTo>
                      <a:pt x="148" y="145"/>
                    </a:lnTo>
                    <a:lnTo>
                      <a:pt x="147" y="142"/>
                    </a:lnTo>
                    <a:lnTo>
                      <a:pt x="146" y="141"/>
                    </a:lnTo>
                    <a:lnTo>
                      <a:pt x="143" y="141"/>
                    </a:lnTo>
                    <a:lnTo>
                      <a:pt x="143" y="141"/>
                    </a:lnTo>
                    <a:lnTo>
                      <a:pt x="136" y="143"/>
                    </a:lnTo>
                    <a:lnTo>
                      <a:pt x="131" y="147"/>
                    </a:lnTo>
                    <a:lnTo>
                      <a:pt x="128" y="152"/>
                    </a:lnTo>
                    <a:lnTo>
                      <a:pt x="123" y="155"/>
                    </a:lnTo>
                    <a:lnTo>
                      <a:pt x="119" y="158"/>
                    </a:lnTo>
                    <a:lnTo>
                      <a:pt x="115" y="157"/>
                    </a:lnTo>
                    <a:lnTo>
                      <a:pt x="115" y="157"/>
                    </a:lnTo>
                    <a:lnTo>
                      <a:pt x="109" y="157"/>
                    </a:lnTo>
                    <a:lnTo>
                      <a:pt x="102" y="155"/>
                    </a:lnTo>
                    <a:lnTo>
                      <a:pt x="98" y="154"/>
                    </a:lnTo>
                    <a:lnTo>
                      <a:pt x="97" y="153"/>
                    </a:lnTo>
                    <a:lnTo>
                      <a:pt x="98" y="151"/>
                    </a:lnTo>
                    <a:lnTo>
                      <a:pt x="100" y="146"/>
                    </a:lnTo>
                    <a:lnTo>
                      <a:pt x="102" y="145"/>
                    </a:lnTo>
                    <a:lnTo>
                      <a:pt x="102" y="145"/>
                    </a:lnTo>
                    <a:lnTo>
                      <a:pt x="100" y="141"/>
                    </a:lnTo>
                    <a:lnTo>
                      <a:pt x="100" y="141"/>
                    </a:lnTo>
                    <a:lnTo>
                      <a:pt x="99" y="136"/>
                    </a:lnTo>
                    <a:lnTo>
                      <a:pt x="99" y="120"/>
                    </a:lnTo>
                    <a:lnTo>
                      <a:pt x="97" y="117"/>
                    </a:lnTo>
                    <a:lnTo>
                      <a:pt x="97" y="117"/>
                    </a:lnTo>
                    <a:lnTo>
                      <a:pt x="93" y="114"/>
                    </a:lnTo>
                    <a:lnTo>
                      <a:pt x="93" y="114"/>
                    </a:lnTo>
                    <a:lnTo>
                      <a:pt x="90" y="111"/>
                    </a:lnTo>
                    <a:lnTo>
                      <a:pt x="90" y="111"/>
                    </a:lnTo>
                    <a:lnTo>
                      <a:pt x="86" y="111"/>
                    </a:lnTo>
                    <a:lnTo>
                      <a:pt x="86" y="111"/>
                    </a:lnTo>
                    <a:lnTo>
                      <a:pt x="78" y="112"/>
                    </a:lnTo>
                    <a:lnTo>
                      <a:pt x="69" y="112"/>
                    </a:lnTo>
                    <a:lnTo>
                      <a:pt x="68" y="112"/>
                    </a:lnTo>
                    <a:lnTo>
                      <a:pt x="67" y="110"/>
                    </a:lnTo>
                    <a:lnTo>
                      <a:pt x="68" y="108"/>
                    </a:lnTo>
                    <a:lnTo>
                      <a:pt x="68" y="108"/>
                    </a:lnTo>
                    <a:lnTo>
                      <a:pt x="68" y="106"/>
                    </a:lnTo>
                    <a:lnTo>
                      <a:pt x="71" y="104"/>
                    </a:lnTo>
                    <a:lnTo>
                      <a:pt x="71" y="104"/>
                    </a:lnTo>
                    <a:lnTo>
                      <a:pt x="71" y="103"/>
                    </a:lnTo>
                    <a:lnTo>
                      <a:pt x="71" y="102"/>
                    </a:lnTo>
                    <a:lnTo>
                      <a:pt x="69" y="100"/>
                    </a:lnTo>
                    <a:lnTo>
                      <a:pt x="69" y="100"/>
                    </a:lnTo>
                    <a:lnTo>
                      <a:pt x="62" y="99"/>
                    </a:lnTo>
                    <a:lnTo>
                      <a:pt x="55" y="96"/>
                    </a:lnTo>
                    <a:lnTo>
                      <a:pt x="50" y="93"/>
                    </a:lnTo>
                    <a:lnTo>
                      <a:pt x="47" y="90"/>
                    </a:lnTo>
                    <a:lnTo>
                      <a:pt x="44" y="84"/>
                    </a:lnTo>
                    <a:lnTo>
                      <a:pt x="43" y="79"/>
                    </a:lnTo>
                    <a:lnTo>
                      <a:pt x="43" y="78"/>
                    </a:lnTo>
                    <a:lnTo>
                      <a:pt x="43" y="78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41" y="77"/>
                    </a:lnTo>
                    <a:lnTo>
                      <a:pt x="31" y="71"/>
                    </a:lnTo>
                    <a:lnTo>
                      <a:pt x="20" y="61"/>
                    </a:lnTo>
                    <a:lnTo>
                      <a:pt x="20" y="61"/>
                    </a:lnTo>
                    <a:lnTo>
                      <a:pt x="11" y="52"/>
                    </a:lnTo>
                    <a:lnTo>
                      <a:pt x="7" y="47"/>
                    </a:lnTo>
                    <a:lnTo>
                      <a:pt x="5" y="42"/>
                    </a:lnTo>
                    <a:lnTo>
                      <a:pt x="5" y="42"/>
                    </a:lnTo>
                    <a:lnTo>
                      <a:pt x="1" y="35"/>
                    </a:lnTo>
                    <a:lnTo>
                      <a:pt x="6" y="35"/>
                    </a:lnTo>
                    <a:lnTo>
                      <a:pt x="6" y="35"/>
                    </a:lnTo>
                    <a:lnTo>
                      <a:pt x="11" y="33"/>
                    </a:lnTo>
                    <a:lnTo>
                      <a:pt x="22" y="25"/>
                    </a:lnTo>
                    <a:lnTo>
                      <a:pt x="29" y="22"/>
                    </a:lnTo>
                    <a:lnTo>
                      <a:pt x="38" y="17"/>
                    </a:lnTo>
                    <a:lnTo>
                      <a:pt x="55" y="9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57" y="16"/>
                    </a:lnTo>
                    <a:lnTo>
                      <a:pt x="57" y="16"/>
                    </a:lnTo>
                    <a:lnTo>
                      <a:pt x="60" y="21"/>
                    </a:lnTo>
                    <a:lnTo>
                      <a:pt x="62" y="23"/>
                    </a:lnTo>
                    <a:lnTo>
                      <a:pt x="63" y="23"/>
                    </a:lnTo>
                    <a:lnTo>
                      <a:pt x="63" y="24"/>
                    </a:lnTo>
                    <a:lnTo>
                      <a:pt x="66" y="24"/>
                    </a:lnTo>
                    <a:lnTo>
                      <a:pt x="66" y="24"/>
                    </a:lnTo>
                    <a:lnTo>
                      <a:pt x="68" y="23"/>
                    </a:lnTo>
                    <a:lnTo>
                      <a:pt x="68" y="23"/>
                    </a:lnTo>
                    <a:lnTo>
                      <a:pt x="71" y="21"/>
                    </a:lnTo>
                    <a:lnTo>
                      <a:pt x="74" y="21"/>
                    </a:lnTo>
                    <a:lnTo>
                      <a:pt x="78" y="22"/>
                    </a:lnTo>
                    <a:lnTo>
                      <a:pt x="82" y="24"/>
                    </a:lnTo>
                    <a:lnTo>
                      <a:pt x="86" y="27"/>
                    </a:lnTo>
                    <a:lnTo>
                      <a:pt x="92" y="29"/>
                    </a:lnTo>
                    <a:lnTo>
                      <a:pt x="97" y="29"/>
                    </a:lnTo>
                    <a:lnTo>
                      <a:pt x="97" y="29"/>
                    </a:lnTo>
                    <a:lnTo>
                      <a:pt x="103" y="27"/>
                    </a:lnTo>
                    <a:lnTo>
                      <a:pt x="105" y="23"/>
                    </a:lnTo>
                    <a:lnTo>
                      <a:pt x="105" y="23"/>
                    </a:lnTo>
                    <a:lnTo>
                      <a:pt x="109" y="19"/>
                    </a:lnTo>
                    <a:lnTo>
                      <a:pt x="112" y="17"/>
                    </a:lnTo>
                    <a:lnTo>
                      <a:pt x="116" y="15"/>
                    </a:lnTo>
                    <a:lnTo>
                      <a:pt x="122" y="12"/>
                    </a:lnTo>
                    <a:lnTo>
                      <a:pt x="123" y="11"/>
                    </a:lnTo>
                    <a:lnTo>
                      <a:pt x="123" y="11"/>
                    </a:lnTo>
                    <a:lnTo>
                      <a:pt x="123" y="10"/>
                    </a:lnTo>
                    <a:lnTo>
                      <a:pt x="124" y="6"/>
                    </a:lnTo>
                    <a:lnTo>
                      <a:pt x="125" y="4"/>
                    </a:lnTo>
                    <a:lnTo>
                      <a:pt x="128" y="2"/>
                    </a:lnTo>
                    <a:lnTo>
                      <a:pt x="131" y="2"/>
                    </a:lnTo>
                    <a:lnTo>
                      <a:pt x="134" y="4"/>
                    </a:lnTo>
                    <a:lnTo>
                      <a:pt x="137" y="6"/>
                    </a:lnTo>
                    <a:lnTo>
                      <a:pt x="140" y="7"/>
                    </a:lnTo>
                    <a:lnTo>
                      <a:pt x="141" y="9"/>
                    </a:lnTo>
                    <a:lnTo>
                      <a:pt x="141" y="9"/>
                    </a:lnTo>
                    <a:lnTo>
                      <a:pt x="142" y="7"/>
                    </a:lnTo>
                    <a:lnTo>
                      <a:pt x="143" y="6"/>
                    </a:lnTo>
                    <a:lnTo>
                      <a:pt x="146" y="5"/>
                    </a:lnTo>
                    <a:lnTo>
                      <a:pt x="146" y="5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50" y="2"/>
                    </a:lnTo>
                    <a:lnTo>
                      <a:pt x="152" y="4"/>
                    </a:lnTo>
                    <a:lnTo>
                      <a:pt x="152" y="7"/>
                    </a:lnTo>
                    <a:lnTo>
                      <a:pt x="152" y="7"/>
                    </a:lnTo>
                    <a:lnTo>
                      <a:pt x="154" y="12"/>
                    </a:lnTo>
                    <a:lnTo>
                      <a:pt x="155" y="15"/>
                    </a:lnTo>
                    <a:lnTo>
                      <a:pt x="155" y="15"/>
                    </a:lnTo>
                    <a:lnTo>
                      <a:pt x="159" y="15"/>
                    </a:lnTo>
                    <a:lnTo>
                      <a:pt x="159" y="15"/>
                    </a:lnTo>
                    <a:lnTo>
                      <a:pt x="160" y="13"/>
                    </a:lnTo>
                    <a:lnTo>
                      <a:pt x="160" y="13"/>
                    </a:lnTo>
                    <a:lnTo>
                      <a:pt x="164" y="10"/>
                    </a:lnTo>
                    <a:lnTo>
                      <a:pt x="166" y="6"/>
                    </a:lnTo>
                    <a:lnTo>
                      <a:pt x="168" y="6"/>
                    </a:lnTo>
                    <a:lnTo>
                      <a:pt x="168" y="6"/>
                    </a:lnTo>
                    <a:lnTo>
                      <a:pt x="168" y="7"/>
                    </a:lnTo>
                    <a:lnTo>
                      <a:pt x="167" y="15"/>
                    </a:lnTo>
                    <a:lnTo>
                      <a:pt x="168" y="19"/>
                    </a:lnTo>
                    <a:lnTo>
                      <a:pt x="168" y="19"/>
                    </a:lnTo>
                    <a:lnTo>
                      <a:pt x="169" y="22"/>
                    </a:lnTo>
                    <a:lnTo>
                      <a:pt x="169" y="22"/>
                    </a:lnTo>
                    <a:lnTo>
                      <a:pt x="171" y="23"/>
                    </a:lnTo>
                    <a:lnTo>
                      <a:pt x="174" y="29"/>
                    </a:lnTo>
                    <a:lnTo>
                      <a:pt x="175" y="30"/>
                    </a:lnTo>
                    <a:lnTo>
                      <a:pt x="175" y="30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80" y="31"/>
                    </a:lnTo>
                    <a:lnTo>
                      <a:pt x="180" y="31"/>
                    </a:lnTo>
                    <a:lnTo>
                      <a:pt x="185" y="30"/>
                    </a:lnTo>
                    <a:lnTo>
                      <a:pt x="192" y="30"/>
                    </a:lnTo>
                    <a:lnTo>
                      <a:pt x="197" y="30"/>
                    </a:lnTo>
                    <a:lnTo>
                      <a:pt x="198" y="30"/>
                    </a:lnTo>
                    <a:lnTo>
                      <a:pt x="199" y="33"/>
                    </a:lnTo>
                    <a:lnTo>
                      <a:pt x="199" y="33"/>
                    </a:lnTo>
                    <a:lnTo>
                      <a:pt x="202" y="36"/>
                    </a:lnTo>
                    <a:lnTo>
                      <a:pt x="206" y="41"/>
                    </a:lnTo>
                    <a:lnTo>
                      <a:pt x="209" y="42"/>
                    </a:lnTo>
                    <a:lnTo>
                      <a:pt x="211" y="42"/>
                    </a:lnTo>
                    <a:lnTo>
                      <a:pt x="214" y="44"/>
                    </a:lnTo>
                    <a:lnTo>
                      <a:pt x="214" y="47"/>
                    </a:lnTo>
                    <a:lnTo>
                      <a:pt x="212" y="47"/>
                    </a:lnTo>
                    <a:lnTo>
                      <a:pt x="210" y="49"/>
                    </a:lnTo>
                    <a:lnTo>
                      <a:pt x="210" y="49"/>
                    </a:lnTo>
                    <a:lnTo>
                      <a:pt x="209" y="52"/>
                    </a:lnTo>
                    <a:lnTo>
                      <a:pt x="208" y="54"/>
                    </a:lnTo>
                    <a:lnTo>
                      <a:pt x="208" y="54"/>
                    </a:lnTo>
                    <a:lnTo>
                      <a:pt x="205" y="59"/>
                    </a:lnTo>
                    <a:lnTo>
                      <a:pt x="203" y="62"/>
                    </a:lnTo>
                    <a:lnTo>
                      <a:pt x="199" y="66"/>
                    </a:lnTo>
                    <a:lnTo>
                      <a:pt x="198" y="71"/>
                    </a:lnTo>
                    <a:lnTo>
                      <a:pt x="198" y="71"/>
                    </a:lnTo>
                    <a:lnTo>
                      <a:pt x="198" y="73"/>
                    </a:lnTo>
                    <a:lnTo>
                      <a:pt x="198" y="73"/>
                    </a:lnTo>
                    <a:lnTo>
                      <a:pt x="202" y="77"/>
                    </a:lnTo>
                    <a:lnTo>
                      <a:pt x="208" y="79"/>
                    </a:lnTo>
                    <a:lnTo>
                      <a:pt x="214" y="83"/>
                    </a:lnTo>
                    <a:lnTo>
                      <a:pt x="216" y="85"/>
                    </a:lnTo>
                    <a:lnTo>
                      <a:pt x="216" y="85"/>
                    </a:lnTo>
                    <a:lnTo>
                      <a:pt x="218" y="86"/>
                    </a:lnTo>
                    <a:lnTo>
                      <a:pt x="220" y="86"/>
                    </a:lnTo>
                    <a:lnTo>
                      <a:pt x="222" y="86"/>
                    </a:lnTo>
                    <a:lnTo>
                      <a:pt x="222" y="86"/>
                    </a:lnTo>
                    <a:lnTo>
                      <a:pt x="224" y="85"/>
                    </a:lnTo>
                    <a:lnTo>
                      <a:pt x="227" y="87"/>
                    </a:lnTo>
                    <a:lnTo>
                      <a:pt x="227" y="87"/>
                    </a:lnTo>
                    <a:lnTo>
                      <a:pt x="230" y="91"/>
                    </a:lnTo>
                    <a:lnTo>
                      <a:pt x="235" y="96"/>
                    </a:lnTo>
                    <a:lnTo>
                      <a:pt x="236" y="98"/>
                    </a:lnTo>
                    <a:lnTo>
                      <a:pt x="236" y="99"/>
                    </a:lnTo>
                    <a:lnTo>
                      <a:pt x="235" y="100"/>
                    </a:lnTo>
                    <a:lnTo>
                      <a:pt x="235" y="100"/>
                    </a:lnTo>
                    <a:lnTo>
                      <a:pt x="234" y="103"/>
                    </a:lnTo>
                    <a:lnTo>
                      <a:pt x="234" y="103"/>
                    </a:lnTo>
                    <a:lnTo>
                      <a:pt x="234" y="104"/>
                    </a:lnTo>
                    <a:lnTo>
                      <a:pt x="235" y="1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Freeform 378"/>
              <p:cNvSpPr>
                <a:spLocks/>
              </p:cNvSpPr>
              <p:nvPr/>
            </p:nvSpPr>
            <p:spPr bwMode="auto">
              <a:xfrm>
                <a:off x="5888038" y="5992813"/>
                <a:ext cx="422275" cy="274638"/>
              </a:xfrm>
              <a:custGeom>
                <a:avLst/>
                <a:gdLst>
                  <a:gd name="T0" fmla="*/ 259 w 266"/>
                  <a:gd name="T1" fmla="*/ 7 h 173"/>
                  <a:gd name="T2" fmla="*/ 232 w 266"/>
                  <a:gd name="T3" fmla="*/ 74 h 173"/>
                  <a:gd name="T4" fmla="*/ 227 w 266"/>
                  <a:gd name="T5" fmla="*/ 99 h 173"/>
                  <a:gd name="T6" fmla="*/ 236 w 266"/>
                  <a:gd name="T7" fmla="*/ 117 h 173"/>
                  <a:gd name="T8" fmla="*/ 244 w 266"/>
                  <a:gd name="T9" fmla="*/ 132 h 173"/>
                  <a:gd name="T10" fmla="*/ 231 w 266"/>
                  <a:gd name="T11" fmla="*/ 154 h 173"/>
                  <a:gd name="T12" fmla="*/ 231 w 266"/>
                  <a:gd name="T13" fmla="*/ 171 h 173"/>
                  <a:gd name="T14" fmla="*/ 186 w 266"/>
                  <a:gd name="T15" fmla="*/ 168 h 173"/>
                  <a:gd name="T16" fmla="*/ 172 w 266"/>
                  <a:gd name="T17" fmla="*/ 149 h 173"/>
                  <a:gd name="T18" fmla="*/ 147 w 266"/>
                  <a:gd name="T19" fmla="*/ 131 h 173"/>
                  <a:gd name="T20" fmla="*/ 130 w 266"/>
                  <a:gd name="T21" fmla="*/ 133 h 173"/>
                  <a:gd name="T22" fmla="*/ 106 w 266"/>
                  <a:gd name="T23" fmla="*/ 123 h 173"/>
                  <a:gd name="T24" fmla="*/ 93 w 266"/>
                  <a:gd name="T25" fmla="*/ 114 h 173"/>
                  <a:gd name="T26" fmla="*/ 21 w 266"/>
                  <a:gd name="T27" fmla="*/ 87 h 173"/>
                  <a:gd name="T28" fmla="*/ 5 w 266"/>
                  <a:gd name="T29" fmla="*/ 51 h 173"/>
                  <a:gd name="T30" fmla="*/ 26 w 266"/>
                  <a:gd name="T31" fmla="*/ 28 h 173"/>
                  <a:gd name="T32" fmla="*/ 41 w 266"/>
                  <a:gd name="T33" fmla="*/ 39 h 173"/>
                  <a:gd name="T34" fmla="*/ 55 w 266"/>
                  <a:gd name="T35" fmla="*/ 30 h 173"/>
                  <a:gd name="T36" fmla="*/ 64 w 266"/>
                  <a:gd name="T37" fmla="*/ 25 h 173"/>
                  <a:gd name="T38" fmla="*/ 77 w 266"/>
                  <a:gd name="T39" fmla="*/ 25 h 173"/>
                  <a:gd name="T40" fmla="*/ 101 w 266"/>
                  <a:gd name="T41" fmla="*/ 43 h 173"/>
                  <a:gd name="T42" fmla="*/ 122 w 266"/>
                  <a:gd name="T43" fmla="*/ 39 h 173"/>
                  <a:gd name="T44" fmla="*/ 169 w 266"/>
                  <a:gd name="T45" fmla="*/ 34 h 173"/>
                  <a:gd name="T46" fmla="*/ 191 w 266"/>
                  <a:gd name="T47" fmla="*/ 18 h 173"/>
                  <a:gd name="T48" fmla="*/ 210 w 266"/>
                  <a:gd name="T49" fmla="*/ 18 h 173"/>
                  <a:gd name="T50" fmla="*/ 236 w 266"/>
                  <a:gd name="T51" fmla="*/ 11 h 173"/>
                  <a:gd name="T52" fmla="*/ 253 w 266"/>
                  <a:gd name="T53" fmla="*/ 2 h 173"/>
                  <a:gd name="T54" fmla="*/ 256 w 266"/>
                  <a:gd name="T55" fmla="*/ 0 h 173"/>
                  <a:gd name="T56" fmla="*/ 236 w 266"/>
                  <a:gd name="T57" fmla="*/ 9 h 173"/>
                  <a:gd name="T58" fmla="*/ 210 w 266"/>
                  <a:gd name="T59" fmla="*/ 16 h 173"/>
                  <a:gd name="T60" fmla="*/ 194 w 266"/>
                  <a:gd name="T61" fmla="*/ 15 h 173"/>
                  <a:gd name="T62" fmla="*/ 168 w 266"/>
                  <a:gd name="T63" fmla="*/ 33 h 173"/>
                  <a:gd name="T64" fmla="*/ 126 w 266"/>
                  <a:gd name="T65" fmla="*/ 37 h 173"/>
                  <a:gd name="T66" fmla="*/ 99 w 266"/>
                  <a:gd name="T67" fmla="*/ 38 h 173"/>
                  <a:gd name="T68" fmla="*/ 85 w 266"/>
                  <a:gd name="T69" fmla="*/ 26 h 173"/>
                  <a:gd name="T70" fmla="*/ 68 w 266"/>
                  <a:gd name="T71" fmla="*/ 19 h 173"/>
                  <a:gd name="T72" fmla="*/ 56 w 266"/>
                  <a:gd name="T73" fmla="*/ 25 h 173"/>
                  <a:gd name="T74" fmla="*/ 45 w 266"/>
                  <a:gd name="T75" fmla="*/ 37 h 173"/>
                  <a:gd name="T76" fmla="*/ 27 w 266"/>
                  <a:gd name="T77" fmla="*/ 28 h 173"/>
                  <a:gd name="T78" fmla="*/ 7 w 266"/>
                  <a:gd name="T79" fmla="*/ 42 h 173"/>
                  <a:gd name="T80" fmla="*/ 0 w 266"/>
                  <a:gd name="T81" fmla="*/ 68 h 173"/>
                  <a:gd name="T82" fmla="*/ 20 w 266"/>
                  <a:gd name="T83" fmla="*/ 88 h 173"/>
                  <a:gd name="T84" fmla="*/ 38 w 266"/>
                  <a:gd name="T85" fmla="*/ 87 h 173"/>
                  <a:gd name="T86" fmla="*/ 98 w 266"/>
                  <a:gd name="T87" fmla="*/ 118 h 173"/>
                  <a:gd name="T88" fmla="*/ 122 w 266"/>
                  <a:gd name="T89" fmla="*/ 132 h 173"/>
                  <a:gd name="T90" fmla="*/ 139 w 266"/>
                  <a:gd name="T91" fmla="*/ 132 h 173"/>
                  <a:gd name="T92" fmla="*/ 168 w 266"/>
                  <a:gd name="T93" fmla="*/ 145 h 173"/>
                  <a:gd name="T94" fmla="*/ 176 w 266"/>
                  <a:gd name="T95" fmla="*/ 163 h 173"/>
                  <a:gd name="T96" fmla="*/ 198 w 266"/>
                  <a:gd name="T97" fmla="*/ 173 h 173"/>
                  <a:gd name="T98" fmla="*/ 231 w 266"/>
                  <a:gd name="T99" fmla="*/ 173 h 173"/>
                  <a:gd name="T100" fmla="*/ 232 w 266"/>
                  <a:gd name="T101" fmla="*/ 167 h 173"/>
                  <a:gd name="T102" fmla="*/ 242 w 266"/>
                  <a:gd name="T103" fmla="*/ 136 h 173"/>
                  <a:gd name="T104" fmla="*/ 242 w 266"/>
                  <a:gd name="T105" fmla="*/ 125 h 173"/>
                  <a:gd name="T106" fmla="*/ 235 w 266"/>
                  <a:gd name="T107" fmla="*/ 108 h 173"/>
                  <a:gd name="T108" fmla="*/ 229 w 266"/>
                  <a:gd name="T109" fmla="*/ 94 h 173"/>
                  <a:gd name="T110" fmla="*/ 235 w 266"/>
                  <a:gd name="T111" fmla="*/ 63 h 173"/>
                  <a:gd name="T112" fmla="*/ 260 w 266"/>
                  <a:gd name="T113" fmla="*/ 7 h 173"/>
                  <a:gd name="T114" fmla="*/ 265 w 266"/>
                  <a:gd name="T115" fmla="*/ 1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66" h="173">
                    <a:moveTo>
                      <a:pt x="265" y="2"/>
                    </a:moveTo>
                    <a:lnTo>
                      <a:pt x="265" y="2"/>
                    </a:lnTo>
                    <a:lnTo>
                      <a:pt x="265" y="2"/>
                    </a:lnTo>
                    <a:lnTo>
                      <a:pt x="263" y="3"/>
                    </a:lnTo>
                    <a:lnTo>
                      <a:pt x="263" y="3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59" y="7"/>
                    </a:lnTo>
                    <a:lnTo>
                      <a:pt x="246" y="34"/>
                    </a:lnTo>
                    <a:lnTo>
                      <a:pt x="238" y="50"/>
                    </a:lnTo>
                    <a:lnTo>
                      <a:pt x="234" y="63"/>
                    </a:lnTo>
                    <a:lnTo>
                      <a:pt x="234" y="63"/>
                    </a:lnTo>
                    <a:lnTo>
                      <a:pt x="234" y="70"/>
                    </a:lnTo>
                    <a:lnTo>
                      <a:pt x="232" y="74"/>
                    </a:lnTo>
                    <a:lnTo>
                      <a:pt x="229" y="84"/>
                    </a:lnTo>
                    <a:lnTo>
                      <a:pt x="228" y="88"/>
                    </a:lnTo>
                    <a:lnTo>
                      <a:pt x="228" y="88"/>
                    </a:lnTo>
                    <a:lnTo>
                      <a:pt x="228" y="93"/>
                    </a:lnTo>
                    <a:lnTo>
                      <a:pt x="227" y="96"/>
                    </a:lnTo>
                    <a:lnTo>
                      <a:pt x="227" y="96"/>
                    </a:lnTo>
                    <a:lnTo>
                      <a:pt x="227" y="99"/>
                    </a:lnTo>
                    <a:lnTo>
                      <a:pt x="225" y="102"/>
                    </a:lnTo>
                    <a:lnTo>
                      <a:pt x="225" y="102"/>
                    </a:lnTo>
                    <a:lnTo>
                      <a:pt x="228" y="105"/>
                    </a:lnTo>
                    <a:lnTo>
                      <a:pt x="228" y="105"/>
                    </a:lnTo>
                    <a:lnTo>
                      <a:pt x="234" y="108"/>
                    </a:lnTo>
                    <a:lnTo>
                      <a:pt x="235" y="112"/>
                    </a:lnTo>
                    <a:lnTo>
                      <a:pt x="236" y="117"/>
                    </a:lnTo>
                    <a:lnTo>
                      <a:pt x="236" y="117"/>
                    </a:lnTo>
                    <a:lnTo>
                      <a:pt x="237" y="118"/>
                    </a:lnTo>
                    <a:lnTo>
                      <a:pt x="238" y="121"/>
                    </a:lnTo>
                    <a:lnTo>
                      <a:pt x="238" y="121"/>
                    </a:lnTo>
                    <a:lnTo>
                      <a:pt x="241" y="125"/>
                    </a:lnTo>
                    <a:lnTo>
                      <a:pt x="244" y="129"/>
                    </a:lnTo>
                    <a:lnTo>
                      <a:pt x="244" y="132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37" y="140"/>
                    </a:lnTo>
                    <a:lnTo>
                      <a:pt x="234" y="148"/>
                    </a:lnTo>
                    <a:lnTo>
                      <a:pt x="231" y="154"/>
                    </a:lnTo>
                    <a:lnTo>
                      <a:pt x="230" y="161"/>
                    </a:lnTo>
                    <a:lnTo>
                      <a:pt x="230" y="161"/>
                    </a:lnTo>
                    <a:lnTo>
                      <a:pt x="231" y="167"/>
                    </a:lnTo>
                    <a:lnTo>
                      <a:pt x="231" y="167"/>
                    </a:lnTo>
                    <a:lnTo>
                      <a:pt x="232" y="169"/>
                    </a:lnTo>
                    <a:lnTo>
                      <a:pt x="232" y="170"/>
                    </a:lnTo>
                    <a:lnTo>
                      <a:pt x="231" y="171"/>
                    </a:lnTo>
                    <a:lnTo>
                      <a:pt x="221" y="169"/>
                    </a:lnTo>
                    <a:lnTo>
                      <a:pt x="211" y="169"/>
                    </a:lnTo>
                    <a:lnTo>
                      <a:pt x="206" y="171"/>
                    </a:lnTo>
                    <a:lnTo>
                      <a:pt x="203" y="171"/>
                    </a:lnTo>
                    <a:lnTo>
                      <a:pt x="198" y="171"/>
                    </a:lnTo>
                    <a:lnTo>
                      <a:pt x="193" y="169"/>
                    </a:lnTo>
                    <a:lnTo>
                      <a:pt x="186" y="168"/>
                    </a:lnTo>
                    <a:lnTo>
                      <a:pt x="181" y="166"/>
                    </a:lnTo>
                    <a:lnTo>
                      <a:pt x="179" y="164"/>
                    </a:lnTo>
                    <a:lnTo>
                      <a:pt x="178" y="162"/>
                    </a:lnTo>
                    <a:lnTo>
                      <a:pt x="178" y="162"/>
                    </a:lnTo>
                    <a:lnTo>
                      <a:pt x="175" y="157"/>
                    </a:lnTo>
                    <a:lnTo>
                      <a:pt x="173" y="154"/>
                    </a:lnTo>
                    <a:lnTo>
                      <a:pt x="172" y="149"/>
                    </a:lnTo>
                    <a:lnTo>
                      <a:pt x="172" y="149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60" y="137"/>
                    </a:lnTo>
                    <a:lnTo>
                      <a:pt x="151" y="133"/>
                    </a:lnTo>
                    <a:lnTo>
                      <a:pt x="147" y="131"/>
                    </a:lnTo>
                    <a:lnTo>
                      <a:pt x="142" y="130"/>
                    </a:lnTo>
                    <a:lnTo>
                      <a:pt x="142" y="130"/>
                    </a:lnTo>
                    <a:lnTo>
                      <a:pt x="138" y="131"/>
                    </a:lnTo>
                    <a:lnTo>
                      <a:pt x="136" y="131"/>
                    </a:lnTo>
                    <a:lnTo>
                      <a:pt x="136" y="131"/>
                    </a:lnTo>
                    <a:lnTo>
                      <a:pt x="132" y="132"/>
                    </a:lnTo>
                    <a:lnTo>
                      <a:pt x="130" y="133"/>
                    </a:lnTo>
                    <a:lnTo>
                      <a:pt x="130" y="133"/>
                    </a:lnTo>
                    <a:lnTo>
                      <a:pt x="126" y="132"/>
                    </a:lnTo>
                    <a:lnTo>
                      <a:pt x="122" y="131"/>
                    </a:lnTo>
                    <a:lnTo>
                      <a:pt x="110" y="125"/>
                    </a:lnTo>
                    <a:lnTo>
                      <a:pt x="108" y="125"/>
                    </a:lnTo>
                    <a:lnTo>
                      <a:pt x="110" y="125"/>
                    </a:lnTo>
                    <a:lnTo>
                      <a:pt x="106" y="123"/>
                    </a:lnTo>
                    <a:lnTo>
                      <a:pt x="101" y="119"/>
                    </a:lnTo>
                    <a:lnTo>
                      <a:pt x="99" y="117"/>
                    </a:lnTo>
                    <a:lnTo>
                      <a:pt x="99" y="117"/>
                    </a:lnTo>
                    <a:lnTo>
                      <a:pt x="93" y="114"/>
                    </a:lnTo>
                    <a:lnTo>
                      <a:pt x="93" y="115"/>
                    </a:lnTo>
                    <a:lnTo>
                      <a:pt x="93" y="114"/>
                    </a:lnTo>
                    <a:lnTo>
                      <a:pt x="93" y="114"/>
                    </a:lnTo>
                    <a:lnTo>
                      <a:pt x="67" y="99"/>
                    </a:lnTo>
                    <a:lnTo>
                      <a:pt x="55" y="93"/>
                    </a:lnTo>
                    <a:lnTo>
                      <a:pt x="38" y="86"/>
                    </a:lnTo>
                    <a:lnTo>
                      <a:pt x="38" y="86"/>
                    </a:lnTo>
                    <a:lnTo>
                      <a:pt x="27" y="88"/>
                    </a:lnTo>
                    <a:lnTo>
                      <a:pt x="25" y="88"/>
                    </a:lnTo>
                    <a:lnTo>
                      <a:pt x="21" y="87"/>
                    </a:lnTo>
                    <a:lnTo>
                      <a:pt x="18" y="86"/>
                    </a:lnTo>
                    <a:lnTo>
                      <a:pt x="15" y="84"/>
                    </a:lnTo>
                    <a:lnTo>
                      <a:pt x="11" y="78"/>
                    </a:lnTo>
                    <a:lnTo>
                      <a:pt x="5" y="73"/>
                    </a:lnTo>
                    <a:lnTo>
                      <a:pt x="1" y="68"/>
                    </a:lnTo>
                    <a:lnTo>
                      <a:pt x="1" y="63"/>
                    </a:lnTo>
                    <a:lnTo>
                      <a:pt x="5" y="51"/>
                    </a:lnTo>
                    <a:lnTo>
                      <a:pt x="6" y="45"/>
                    </a:lnTo>
                    <a:lnTo>
                      <a:pt x="7" y="43"/>
                    </a:lnTo>
                    <a:lnTo>
                      <a:pt x="7" y="43"/>
                    </a:lnTo>
                    <a:lnTo>
                      <a:pt x="8" y="43"/>
                    </a:lnTo>
                    <a:lnTo>
                      <a:pt x="19" y="33"/>
                    </a:lnTo>
                    <a:lnTo>
                      <a:pt x="25" y="30"/>
                    </a:lnTo>
                    <a:lnTo>
                      <a:pt x="26" y="28"/>
                    </a:lnTo>
                    <a:lnTo>
                      <a:pt x="27" y="30"/>
                    </a:lnTo>
                    <a:lnTo>
                      <a:pt x="27" y="30"/>
                    </a:lnTo>
                    <a:lnTo>
                      <a:pt x="30" y="31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7" y="37"/>
                    </a:lnTo>
                    <a:lnTo>
                      <a:pt x="41" y="39"/>
                    </a:lnTo>
                    <a:lnTo>
                      <a:pt x="41" y="39"/>
                    </a:lnTo>
                    <a:lnTo>
                      <a:pt x="45" y="38"/>
                    </a:lnTo>
                    <a:lnTo>
                      <a:pt x="45" y="38"/>
                    </a:lnTo>
                    <a:lnTo>
                      <a:pt x="51" y="37"/>
                    </a:lnTo>
                    <a:lnTo>
                      <a:pt x="54" y="33"/>
                    </a:lnTo>
                    <a:lnTo>
                      <a:pt x="54" y="33"/>
                    </a:lnTo>
                    <a:lnTo>
                      <a:pt x="55" y="30"/>
                    </a:lnTo>
                    <a:lnTo>
                      <a:pt x="55" y="30"/>
                    </a:lnTo>
                    <a:lnTo>
                      <a:pt x="55" y="27"/>
                    </a:lnTo>
                    <a:lnTo>
                      <a:pt x="57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3" y="25"/>
                    </a:lnTo>
                    <a:lnTo>
                      <a:pt x="64" y="25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7" y="20"/>
                    </a:lnTo>
                    <a:lnTo>
                      <a:pt x="68" y="20"/>
                    </a:lnTo>
                    <a:lnTo>
                      <a:pt x="68" y="20"/>
                    </a:lnTo>
                    <a:lnTo>
                      <a:pt x="72" y="21"/>
                    </a:lnTo>
                    <a:lnTo>
                      <a:pt x="77" y="25"/>
                    </a:lnTo>
                    <a:lnTo>
                      <a:pt x="85" y="27"/>
                    </a:lnTo>
                    <a:lnTo>
                      <a:pt x="89" y="30"/>
                    </a:lnTo>
                    <a:lnTo>
                      <a:pt x="92" y="31"/>
                    </a:lnTo>
                    <a:lnTo>
                      <a:pt x="92" y="31"/>
                    </a:lnTo>
                    <a:lnTo>
                      <a:pt x="94" y="33"/>
                    </a:lnTo>
                    <a:lnTo>
                      <a:pt x="98" y="38"/>
                    </a:lnTo>
                    <a:lnTo>
                      <a:pt x="101" y="43"/>
                    </a:lnTo>
                    <a:lnTo>
                      <a:pt x="108" y="44"/>
                    </a:lnTo>
                    <a:lnTo>
                      <a:pt x="110" y="44"/>
                    </a:lnTo>
                    <a:lnTo>
                      <a:pt x="110" y="44"/>
                    </a:lnTo>
                    <a:lnTo>
                      <a:pt x="113" y="43"/>
                    </a:lnTo>
                    <a:lnTo>
                      <a:pt x="113" y="43"/>
                    </a:lnTo>
                    <a:lnTo>
                      <a:pt x="118" y="42"/>
                    </a:lnTo>
                    <a:lnTo>
                      <a:pt x="122" y="39"/>
                    </a:lnTo>
                    <a:lnTo>
                      <a:pt x="128" y="38"/>
                    </a:lnTo>
                    <a:lnTo>
                      <a:pt x="132" y="37"/>
                    </a:lnTo>
                    <a:lnTo>
                      <a:pt x="151" y="37"/>
                    </a:lnTo>
                    <a:lnTo>
                      <a:pt x="163" y="36"/>
                    </a:lnTo>
                    <a:lnTo>
                      <a:pt x="168" y="34"/>
                    </a:lnTo>
                    <a:lnTo>
                      <a:pt x="169" y="34"/>
                    </a:lnTo>
                    <a:lnTo>
                      <a:pt x="169" y="34"/>
                    </a:lnTo>
                    <a:lnTo>
                      <a:pt x="169" y="34"/>
                    </a:lnTo>
                    <a:lnTo>
                      <a:pt x="174" y="32"/>
                    </a:lnTo>
                    <a:lnTo>
                      <a:pt x="179" y="28"/>
                    </a:lnTo>
                    <a:lnTo>
                      <a:pt x="185" y="22"/>
                    </a:lnTo>
                    <a:lnTo>
                      <a:pt x="185" y="22"/>
                    </a:lnTo>
                    <a:lnTo>
                      <a:pt x="187" y="20"/>
                    </a:lnTo>
                    <a:lnTo>
                      <a:pt x="191" y="18"/>
                    </a:lnTo>
                    <a:lnTo>
                      <a:pt x="196" y="16"/>
                    </a:lnTo>
                    <a:lnTo>
                      <a:pt x="200" y="16"/>
                    </a:lnTo>
                    <a:lnTo>
                      <a:pt x="200" y="16"/>
                    </a:lnTo>
                    <a:lnTo>
                      <a:pt x="205" y="16"/>
                    </a:lnTo>
                    <a:lnTo>
                      <a:pt x="205" y="16"/>
                    </a:lnTo>
                    <a:lnTo>
                      <a:pt x="205" y="16"/>
                    </a:lnTo>
                    <a:lnTo>
                      <a:pt x="210" y="18"/>
                    </a:lnTo>
                    <a:lnTo>
                      <a:pt x="210" y="18"/>
                    </a:lnTo>
                    <a:lnTo>
                      <a:pt x="218" y="18"/>
                    </a:lnTo>
                    <a:lnTo>
                      <a:pt x="222" y="16"/>
                    </a:lnTo>
                    <a:lnTo>
                      <a:pt x="222" y="16"/>
                    </a:lnTo>
                    <a:lnTo>
                      <a:pt x="225" y="14"/>
                    </a:lnTo>
                    <a:lnTo>
                      <a:pt x="229" y="13"/>
                    </a:lnTo>
                    <a:lnTo>
                      <a:pt x="236" y="11"/>
                    </a:lnTo>
                    <a:lnTo>
                      <a:pt x="240" y="9"/>
                    </a:lnTo>
                    <a:lnTo>
                      <a:pt x="240" y="9"/>
                    </a:lnTo>
                    <a:lnTo>
                      <a:pt x="243" y="8"/>
                    </a:lnTo>
                    <a:lnTo>
                      <a:pt x="243" y="8"/>
                    </a:lnTo>
                    <a:lnTo>
                      <a:pt x="249" y="5"/>
                    </a:lnTo>
                    <a:lnTo>
                      <a:pt x="253" y="2"/>
                    </a:lnTo>
                    <a:lnTo>
                      <a:pt x="253" y="2"/>
                    </a:lnTo>
                    <a:lnTo>
                      <a:pt x="256" y="1"/>
                    </a:lnTo>
                    <a:lnTo>
                      <a:pt x="261" y="2"/>
                    </a:lnTo>
                    <a:lnTo>
                      <a:pt x="265" y="2"/>
                    </a:lnTo>
                    <a:lnTo>
                      <a:pt x="265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56" y="0"/>
                    </a:lnTo>
                    <a:lnTo>
                      <a:pt x="255" y="0"/>
                    </a:lnTo>
                    <a:lnTo>
                      <a:pt x="253" y="1"/>
                    </a:lnTo>
                    <a:lnTo>
                      <a:pt x="248" y="3"/>
                    </a:lnTo>
                    <a:lnTo>
                      <a:pt x="248" y="3"/>
                    </a:lnTo>
                    <a:lnTo>
                      <a:pt x="243" y="7"/>
                    </a:lnTo>
                    <a:lnTo>
                      <a:pt x="240" y="8"/>
                    </a:lnTo>
                    <a:lnTo>
                      <a:pt x="236" y="9"/>
                    </a:lnTo>
                    <a:lnTo>
                      <a:pt x="236" y="9"/>
                    </a:lnTo>
                    <a:lnTo>
                      <a:pt x="229" y="12"/>
                    </a:lnTo>
                    <a:lnTo>
                      <a:pt x="225" y="13"/>
                    </a:lnTo>
                    <a:lnTo>
                      <a:pt x="225" y="13"/>
                    </a:lnTo>
                    <a:lnTo>
                      <a:pt x="222" y="15"/>
                    </a:lnTo>
                    <a:lnTo>
                      <a:pt x="218" y="16"/>
                    </a:lnTo>
                    <a:lnTo>
                      <a:pt x="210" y="16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5" y="15"/>
                    </a:lnTo>
                    <a:lnTo>
                      <a:pt x="200" y="15"/>
                    </a:lnTo>
                    <a:lnTo>
                      <a:pt x="200" y="15"/>
                    </a:lnTo>
                    <a:lnTo>
                      <a:pt x="194" y="15"/>
                    </a:lnTo>
                    <a:lnTo>
                      <a:pt x="191" y="18"/>
                    </a:lnTo>
                    <a:lnTo>
                      <a:pt x="187" y="19"/>
                    </a:lnTo>
                    <a:lnTo>
                      <a:pt x="184" y="22"/>
                    </a:lnTo>
                    <a:lnTo>
                      <a:pt x="184" y="22"/>
                    </a:lnTo>
                    <a:lnTo>
                      <a:pt x="178" y="28"/>
                    </a:lnTo>
                    <a:lnTo>
                      <a:pt x="174" y="31"/>
                    </a:lnTo>
                    <a:lnTo>
                      <a:pt x="168" y="33"/>
                    </a:lnTo>
                    <a:lnTo>
                      <a:pt x="168" y="34"/>
                    </a:lnTo>
                    <a:lnTo>
                      <a:pt x="168" y="33"/>
                    </a:lnTo>
                    <a:lnTo>
                      <a:pt x="163" y="34"/>
                    </a:lnTo>
                    <a:lnTo>
                      <a:pt x="151" y="36"/>
                    </a:lnTo>
                    <a:lnTo>
                      <a:pt x="132" y="36"/>
                    </a:lnTo>
                    <a:lnTo>
                      <a:pt x="126" y="37"/>
                    </a:lnTo>
                    <a:lnTo>
                      <a:pt x="126" y="37"/>
                    </a:lnTo>
                    <a:lnTo>
                      <a:pt x="122" y="38"/>
                    </a:lnTo>
                    <a:lnTo>
                      <a:pt x="118" y="40"/>
                    </a:lnTo>
                    <a:lnTo>
                      <a:pt x="113" y="43"/>
                    </a:lnTo>
                    <a:lnTo>
                      <a:pt x="110" y="43"/>
                    </a:lnTo>
                    <a:lnTo>
                      <a:pt x="108" y="43"/>
                    </a:lnTo>
                    <a:lnTo>
                      <a:pt x="103" y="42"/>
                    </a:lnTo>
                    <a:lnTo>
                      <a:pt x="99" y="38"/>
                    </a:lnTo>
                    <a:lnTo>
                      <a:pt x="94" y="32"/>
                    </a:lnTo>
                    <a:lnTo>
                      <a:pt x="93" y="31"/>
                    </a:lnTo>
                    <a:lnTo>
                      <a:pt x="92" y="31"/>
                    </a:lnTo>
                    <a:lnTo>
                      <a:pt x="93" y="31"/>
                    </a:lnTo>
                    <a:lnTo>
                      <a:pt x="91" y="28"/>
                    </a:lnTo>
                    <a:lnTo>
                      <a:pt x="91" y="28"/>
                    </a:lnTo>
                    <a:lnTo>
                      <a:pt x="85" y="26"/>
                    </a:lnTo>
                    <a:lnTo>
                      <a:pt x="79" y="24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69" y="19"/>
                    </a:lnTo>
                    <a:lnTo>
                      <a:pt x="69" y="19"/>
                    </a:lnTo>
                    <a:lnTo>
                      <a:pt x="68" y="19"/>
                    </a:lnTo>
                    <a:lnTo>
                      <a:pt x="67" y="19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4" y="21"/>
                    </a:lnTo>
                    <a:lnTo>
                      <a:pt x="63" y="24"/>
                    </a:lnTo>
                    <a:lnTo>
                      <a:pt x="60" y="25"/>
                    </a:lnTo>
                    <a:lnTo>
                      <a:pt x="56" y="25"/>
                    </a:lnTo>
                    <a:lnTo>
                      <a:pt x="56" y="25"/>
                    </a:lnTo>
                    <a:lnTo>
                      <a:pt x="55" y="26"/>
                    </a:lnTo>
                    <a:lnTo>
                      <a:pt x="54" y="26"/>
                    </a:lnTo>
                    <a:lnTo>
                      <a:pt x="54" y="30"/>
                    </a:lnTo>
                    <a:lnTo>
                      <a:pt x="52" y="32"/>
                    </a:lnTo>
                    <a:lnTo>
                      <a:pt x="50" y="36"/>
                    </a:lnTo>
                    <a:lnTo>
                      <a:pt x="45" y="37"/>
                    </a:lnTo>
                    <a:lnTo>
                      <a:pt x="41" y="38"/>
                    </a:lnTo>
                    <a:lnTo>
                      <a:pt x="37" y="37"/>
                    </a:lnTo>
                    <a:lnTo>
                      <a:pt x="33" y="33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29" y="28"/>
                    </a:lnTo>
                    <a:lnTo>
                      <a:pt x="27" y="28"/>
                    </a:lnTo>
                    <a:lnTo>
                      <a:pt x="29" y="28"/>
                    </a:lnTo>
                    <a:lnTo>
                      <a:pt x="27" y="27"/>
                    </a:lnTo>
                    <a:lnTo>
                      <a:pt x="27" y="27"/>
                    </a:lnTo>
                    <a:lnTo>
                      <a:pt x="25" y="28"/>
                    </a:lnTo>
                    <a:lnTo>
                      <a:pt x="25" y="28"/>
                    </a:lnTo>
                    <a:lnTo>
                      <a:pt x="19" y="32"/>
                    </a:lnTo>
                    <a:lnTo>
                      <a:pt x="7" y="42"/>
                    </a:lnTo>
                    <a:lnTo>
                      <a:pt x="6" y="43"/>
                    </a:lnTo>
                    <a:lnTo>
                      <a:pt x="7" y="43"/>
                    </a:lnTo>
                    <a:lnTo>
                      <a:pt x="5" y="44"/>
                    </a:lnTo>
                    <a:lnTo>
                      <a:pt x="5" y="44"/>
                    </a:lnTo>
                    <a:lnTo>
                      <a:pt x="4" y="51"/>
                    </a:lnTo>
                    <a:lnTo>
                      <a:pt x="0" y="63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4" y="74"/>
                    </a:lnTo>
                    <a:lnTo>
                      <a:pt x="10" y="78"/>
                    </a:lnTo>
                    <a:lnTo>
                      <a:pt x="14" y="84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5" y="89"/>
                    </a:lnTo>
                    <a:lnTo>
                      <a:pt x="25" y="89"/>
                    </a:lnTo>
                    <a:lnTo>
                      <a:pt x="27" y="89"/>
                    </a:lnTo>
                    <a:lnTo>
                      <a:pt x="27" y="89"/>
                    </a:lnTo>
                    <a:lnTo>
                      <a:pt x="38" y="87"/>
                    </a:lnTo>
                    <a:lnTo>
                      <a:pt x="38" y="87"/>
                    </a:lnTo>
                    <a:lnTo>
                      <a:pt x="37" y="87"/>
                    </a:lnTo>
                    <a:lnTo>
                      <a:pt x="37" y="87"/>
                    </a:lnTo>
                    <a:lnTo>
                      <a:pt x="54" y="94"/>
                    </a:lnTo>
                    <a:lnTo>
                      <a:pt x="66" y="99"/>
                    </a:lnTo>
                    <a:lnTo>
                      <a:pt x="93" y="115"/>
                    </a:lnTo>
                    <a:lnTo>
                      <a:pt x="93" y="115"/>
                    </a:lnTo>
                    <a:lnTo>
                      <a:pt x="98" y="118"/>
                    </a:lnTo>
                    <a:lnTo>
                      <a:pt x="101" y="119"/>
                    </a:lnTo>
                    <a:lnTo>
                      <a:pt x="106" y="124"/>
                    </a:lnTo>
                    <a:lnTo>
                      <a:pt x="108" y="125"/>
                    </a:lnTo>
                    <a:lnTo>
                      <a:pt x="108" y="125"/>
                    </a:lnTo>
                    <a:lnTo>
                      <a:pt x="108" y="125"/>
                    </a:lnTo>
                    <a:lnTo>
                      <a:pt x="116" y="130"/>
                    </a:lnTo>
                    <a:lnTo>
                      <a:pt x="122" y="132"/>
                    </a:lnTo>
                    <a:lnTo>
                      <a:pt x="126" y="133"/>
                    </a:lnTo>
                    <a:lnTo>
                      <a:pt x="130" y="135"/>
                    </a:lnTo>
                    <a:lnTo>
                      <a:pt x="130" y="135"/>
                    </a:lnTo>
                    <a:lnTo>
                      <a:pt x="134" y="133"/>
                    </a:lnTo>
                    <a:lnTo>
                      <a:pt x="136" y="132"/>
                    </a:lnTo>
                    <a:lnTo>
                      <a:pt x="136" y="132"/>
                    </a:lnTo>
                    <a:lnTo>
                      <a:pt x="139" y="132"/>
                    </a:lnTo>
                    <a:lnTo>
                      <a:pt x="142" y="131"/>
                    </a:lnTo>
                    <a:lnTo>
                      <a:pt x="142" y="131"/>
                    </a:lnTo>
                    <a:lnTo>
                      <a:pt x="145" y="132"/>
                    </a:lnTo>
                    <a:lnTo>
                      <a:pt x="151" y="135"/>
                    </a:lnTo>
                    <a:lnTo>
                      <a:pt x="159" y="138"/>
                    </a:lnTo>
                    <a:lnTo>
                      <a:pt x="168" y="145"/>
                    </a:lnTo>
                    <a:lnTo>
                      <a:pt x="168" y="145"/>
                    </a:lnTo>
                    <a:lnTo>
                      <a:pt x="168" y="145"/>
                    </a:lnTo>
                    <a:lnTo>
                      <a:pt x="170" y="149"/>
                    </a:lnTo>
                    <a:lnTo>
                      <a:pt x="172" y="154"/>
                    </a:lnTo>
                    <a:lnTo>
                      <a:pt x="172" y="154"/>
                    </a:lnTo>
                    <a:lnTo>
                      <a:pt x="174" y="158"/>
                    </a:lnTo>
                    <a:lnTo>
                      <a:pt x="174" y="158"/>
                    </a:lnTo>
                    <a:lnTo>
                      <a:pt x="176" y="163"/>
                    </a:lnTo>
                    <a:lnTo>
                      <a:pt x="178" y="164"/>
                    </a:lnTo>
                    <a:lnTo>
                      <a:pt x="178" y="166"/>
                    </a:lnTo>
                    <a:lnTo>
                      <a:pt x="181" y="167"/>
                    </a:lnTo>
                    <a:lnTo>
                      <a:pt x="181" y="167"/>
                    </a:lnTo>
                    <a:lnTo>
                      <a:pt x="186" y="169"/>
                    </a:lnTo>
                    <a:lnTo>
                      <a:pt x="193" y="170"/>
                    </a:lnTo>
                    <a:lnTo>
                      <a:pt x="198" y="173"/>
                    </a:lnTo>
                    <a:lnTo>
                      <a:pt x="203" y="173"/>
                    </a:lnTo>
                    <a:lnTo>
                      <a:pt x="204" y="173"/>
                    </a:lnTo>
                    <a:lnTo>
                      <a:pt x="206" y="173"/>
                    </a:lnTo>
                    <a:lnTo>
                      <a:pt x="206" y="173"/>
                    </a:lnTo>
                    <a:lnTo>
                      <a:pt x="211" y="170"/>
                    </a:lnTo>
                    <a:lnTo>
                      <a:pt x="221" y="170"/>
                    </a:lnTo>
                    <a:lnTo>
                      <a:pt x="231" y="173"/>
                    </a:lnTo>
                    <a:lnTo>
                      <a:pt x="234" y="171"/>
                    </a:lnTo>
                    <a:lnTo>
                      <a:pt x="234" y="171"/>
                    </a:lnTo>
                    <a:lnTo>
                      <a:pt x="234" y="169"/>
                    </a:lnTo>
                    <a:lnTo>
                      <a:pt x="234" y="169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2" y="167"/>
                    </a:lnTo>
                    <a:lnTo>
                      <a:pt x="231" y="161"/>
                    </a:lnTo>
                    <a:lnTo>
                      <a:pt x="231" y="161"/>
                    </a:lnTo>
                    <a:lnTo>
                      <a:pt x="232" y="154"/>
                    </a:lnTo>
                    <a:lnTo>
                      <a:pt x="235" y="148"/>
                    </a:lnTo>
                    <a:lnTo>
                      <a:pt x="238" y="142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2" y="136"/>
                    </a:lnTo>
                    <a:lnTo>
                      <a:pt x="246" y="133"/>
                    </a:lnTo>
                    <a:lnTo>
                      <a:pt x="246" y="133"/>
                    </a:lnTo>
                    <a:lnTo>
                      <a:pt x="246" y="129"/>
                    </a:lnTo>
                    <a:lnTo>
                      <a:pt x="246" y="129"/>
                    </a:lnTo>
                    <a:lnTo>
                      <a:pt x="242" y="125"/>
                    </a:lnTo>
                    <a:lnTo>
                      <a:pt x="240" y="120"/>
                    </a:lnTo>
                    <a:lnTo>
                      <a:pt x="238" y="118"/>
                    </a:lnTo>
                    <a:lnTo>
                      <a:pt x="238" y="118"/>
                    </a:lnTo>
                    <a:lnTo>
                      <a:pt x="237" y="115"/>
                    </a:lnTo>
                    <a:lnTo>
                      <a:pt x="236" y="111"/>
                    </a:lnTo>
                    <a:lnTo>
                      <a:pt x="236" y="111"/>
                    </a:lnTo>
                    <a:lnTo>
                      <a:pt x="235" y="108"/>
                    </a:lnTo>
                    <a:lnTo>
                      <a:pt x="235" y="108"/>
                    </a:lnTo>
                    <a:lnTo>
                      <a:pt x="229" y="104"/>
                    </a:lnTo>
                    <a:lnTo>
                      <a:pt x="227" y="102"/>
                    </a:lnTo>
                    <a:lnTo>
                      <a:pt x="228" y="100"/>
                    </a:lnTo>
                    <a:lnTo>
                      <a:pt x="228" y="99"/>
                    </a:lnTo>
                    <a:lnTo>
                      <a:pt x="228" y="96"/>
                    </a:lnTo>
                    <a:lnTo>
                      <a:pt x="229" y="94"/>
                    </a:lnTo>
                    <a:lnTo>
                      <a:pt x="229" y="93"/>
                    </a:lnTo>
                    <a:lnTo>
                      <a:pt x="229" y="88"/>
                    </a:lnTo>
                    <a:lnTo>
                      <a:pt x="230" y="84"/>
                    </a:lnTo>
                    <a:lnTo>
                      <a:pt x="234" y="75"/>
                    </a:lnTo>
                    <a:lnTo>
                      <a:pt x="235" y="70"/>
                    </a:lnTo>
                    <a:lnTo>
                      <a:pt x="235" y="70"/>
                    </a:lnTo>
                    <a:lnTo>
                      <a:pt x="235" y="63"/>
                    </a:lnTo>
                    <a:lnTo>
                      <a:pt x="234" y="63"/>
                    </a:lnTo>
                    <a:lnTo>
                      <a:pt x="235" y="64"/>
                    </a:lnTo>
                    <a:lnTo>
                      <a:pt x="235" y="64"/>
                    </a:lnTo>
                    <a:lnTo>
                      <a:pt x="240" y="50"/>
                    </a:lnTo>
                    <a:lnTo>
                      <a:pt x="247" y="36"/>
                    </a:lnTo>
                    <a:lnTo>
                      <a:pt x="260" y="7"/>
                    </a:lnTo>
                    <a:lnTo>
                      <a:pt x="260" y="7"/>
                    </a:lnTo>
                    <a:lnTo>
                      <a:pt x="260" y="7"/>
                    </a:lnTo>
                    <a:lnTo>
                      <a:pt x="263" y="5"/>
                    </a:lnTo>
                    <a:lnTo>
                      <a:pt x="266" y="3"/>
                    </a:lnTo>
                    <a:lnTo>
                      <a:pt x="266" y="3"/>
                    </a:lnTo>
                    <a:lnTo>
                      <a:pt x="266" y="2"/>
                    </a:lnTo>
                    <a:lnTo>
                      <a:pt x="266" y="1"/>
                    </a:lnTo>
                    <a:lnTo>
                      <a:pt x="265" y="1"/>
                    </a:lnTo>
                    <a:lnTo>
                      <a:pt x="265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Freeform 380"/>
              <p:cNvSpPr>
                <a:spLocks/>
              </p:cNvSpPr>
              <p:nvPr/>
            </p:nvSpPr>
            <p:spPr bwMode="auto">
              <a:xfrm>
                <a:off x="6081713" y="4860925"/>
                <a:ext cx="41275" cy="49213"/>
              </a:xfrm>
              <a:custGeom>
                <a:avLst/>
                <a:gdLst>
                  <a:gd name="T0" fmla="*/ 21 w 26"/>
                  <a:gd name="T1" fmla="*/ 30 h 31"/>
                  <a:gd name="T2" fmla="*/ 16 w 26"/>
                  <a:gd name="T3" fmla="*/ 27 h 31"/>
                  <a:gd name="T4" fmla="*/ 3 w 26"/>
                  <a:gd name="T5" fmla="*/ 20 h 31"/>
                  <a:gd name="T6" fmla="*/ 1 w 26"/>
                  <a:gd name="T7" fmla="*/ 18 h 31"/>
                  <a:gd name="T8" fmla="*/ 1 w 26"/>
                  <a:gd name="T9" fmla="*/ 18 h 31"/>
                  <a:gd name="T10" fmla="*/ 4 w 26"/>
                  <a:gd name="T11" fmla="*/ 13 h 31"/>
                  <a:gd name="T12" fmla="*/ 6 w 26"/>
                  <a:gd name="T13" fmla="*/ 11 h 31"/>
                  <a:gd name="T14" fmla="*/ 4 w 26"/>
                  <a:gd name="T15" fmla="*/ 8 h 31"/>
                  <a:gd name="T16" fmla="*/ 2 w 26"/>
                  <a:gd name="T17" fmla="*/ 2 h 31"/>
                  <a:gd name="T18" fmla="*/ 2 w 26"/>
                  <a:gd name="T19" fmla="*/ 1 h 31"/>
                  <a:gd name="T20" fmla="*/ 2 w 26"/>
                  <a:gd name="T21" fmla="*/ 2 h 31"/>
                  <a:gd name="T22" fmla="*/ 4 w 26"/>
                  <a:gd name="T23" fmla="*/ 3 h 31"/>
                  <a:gd name="T24" fmla="*/ 16 w 26"/>
                  <a:gd name="T25" fmla="*/ 13 h 31"/>
                  <a:gd name="T26" fmla="*/ 22 w 26"/>
                  <a:gd name="T27" fmla="*/ 19 h 31"/>
                  <a:gd name="T28" fmla="*/ 25 w 26"/>
                  <a:gd name="T29" fmla="*/ 26 h 31"/>
                  <a:gd name="T30" fmla="*/ 23 w 26"/>
                  <a:gd name="T31" fmla="*/ 29 h 31"/>
                  <a:gd name="T32" fmla="*/ 23 w 26"/>
                  <a:gd name="T33" fmla="*/ 29 h 31"/>
                  <a:gd name="T34" fmla="*/ 21 w 26"/>
                  <a:gd name="T35" fmla="*/ 30 h 31"/>
                  <a:gd name="T36" fmla="*/ 21 w 26"/>
                  <a:gd name="T37" fmla="*/ 30 h 31"/>
                  <a:gd name="T38" fmla="*/ 23 w 26"/>
                  <a:gd name="T39" fmla="*/ 30 h 31"/>
                  <a:gd name="T40" fmla="*/ 25 w 26"/>
                  <a:gd name="T41" fmla="*/ 30 h 31"/>
                  <a:gd name="T42" fmla="*/ 26 w 26"/>
                  <a:gd name="T43" fmla="*/ 27 h 31"/>
                  <a:gd name="T44" fmla="*/ 26 w 26"/>
                  <a:gd name="T45" fmla="*/ 26 h 31"/>
                  <a:gd name="T46" fmla="*/ 23 w 26"/>
                  <a:gd name="T47" fmla="*/ 19 h 31"/>
                  <a:gd name="T48" fmla="*/ 17 w 26"/>
                  <a:gd name="T49" fmla="*/ 12 h 31"/>
                  <a:gd name="T50" fmla="*/ 6 w 26"/>
                  <a:gd name="T51" fmla="*/ 3 h 31"/>
                  <a:gd name="T52" fmla="*/ 1 w 26"/>
                  <a:gd name="T53" fmla="*/ 0 h 31"/>
                  <a:gd name="T54" fmla="*/ 1 w 26"/>
                  <a:gd name="T55" fmla="*/ 2 h 31"/>
                  <a:gd name="T56" fmla="*/ 1 w 26"/>
                  <a:gd name="T57" fmla="*/ 2 h 31"/>
                  <a:gd name="T58" fmla="*/ 3 w 26"/>
                  <a:gd name="T59" fmla="*/ 8 h 31"/>
                  <a:gd name="T60" fmla="*/ 4 w 26"/>
                  <a:gd name="T61" fmla="*/ 11 h 31"/>
                  <a:gd name="T62" fmla="*/ 0 w 26"/>
                  <a:gd name="T63" fmla="*/ 17 h 31"/>
                  <a:gd name="T64" fmla="*/ 0 w 26"/>
                  <a:gd name="T65" fmla="*/ 19 h 31"/>
                  <a:gd name="T66" fmla="*/ 3 w 26"/>
                  <a:gd name="T67" fmla="*/ 21 h 31"/>
                  <a:gd name="T68" fmla="*/ 15 w 26"/>
                  <a:gd name="T69" fmla="*/ 27 h 31"/>
                  <a:gd name="T70" fmla="*/ 19 w 26"/>
                  <a:gd name="T71" fmla="*/ 30 h 31"/>
                  <a:gd name="T72" fmla="*/ 21 w 26"/>
                  <a:gd name="T73" fmla="*/ 31 h 31"/>
                  <a:gd name="T74" fmla="*/ 21 w 26"/>
                  <a:gd name="T75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6" h="31">
                    <a:moveTo>
                      <a:pt x="21" y="30"/>
                    </a:moveTo>
                    <a:lnTo>
                      <a:pt x="21" y="30"/>
                    </a:lnTo>
                    <a:lnTo>
                      <a:pt x="19" y="29"/>
                    </a:lnTo>
                    <a:lnTo>
                      <a:pt x="16" y="27"/>
                    </a:lnTo>
                    <a:lnTo>
                      <a:pt x="10" y="21"/>
                    </a:lnTo>
                    <a:lnTo>
                      <a:pt x="3" y="20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4" y="13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9" y="7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22" y="19"/>
                    </a:lnTo>
                    <a:lnTo>
                      <a:pt x="23" y="23"/>
                    </a:lnTo>
                    <a:lnTo>
                      <a:pt x="25" y="26"/>
                    </a:lnTo>
                    <a:lnTo>
                      <a:pt x="25" y="26"/>
                    </a:lnTo>
                    <a:lnTo>
                      <a:pt x="23" y="29"/>
                    </a:lnTo>
                    <a:lnTo>
                      <a:pt x="23" y="30"/>
                    </a:lnTo>
                    <a:lnTo>
                      <a:pt x="23" y="29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1"/>
                    </a:lnTo>
                    <a:lnTo>
                      <a:pt x="23" y="30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25" y="23"/>
                    </a:lnTo>
                    <a:lnTo>
                      <a:pt x="23" y="19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0" y="7"/>
                    </a:lnTo>
                    <a:lnTo>
                      <a:pt x="6" y="3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9" y="23"/>
                    </a:lnTo>
                    <a:lnTo>
                      <a:pt x="15" y="27"/>
                    </a:lnTo>
                    <a:lnTo>
                      <a:pt x="19" y="30"/>
                    </a:lnTo>
                    <a:lnTo>
                      <a:pt x="19" y="30"/>
                    </a:lnTo>
                    <a:lnTo>
                      <a:pt x="21" y="31"/>
                    </a:lnTo>
                    <a:lnTo>
                      <a:pt x="21" y="31"/>
                    </a:lnTo>
                    <a:lnTo>
                      <a:pt x="21" y="31"/>
                    </a:lnTo>
                    <a:lnTo>
                      <a:pt x="21" y="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Freeform 384"/>
              <p:cNvSpPr>
                <a:spLocks/>
              </p:cNvSpPr>
              <p:nvPr/>
            </p:nvSpPr>
            <p:spPr bwMode="auto">
              <a:xfrm>
                <a:off x="6140450" y="5035550"/>
                <a:ext cx="69850" cy="61913"/>
              </a:xfrm>
              <a:custGeom>
                <a:avLst/>
                <a:gdLst>
                  <a:gd name="T0" fmla="*/ 40 w 44"/>
                  <a:gd name="T1" fmla="*/ 38 h 39"/>
                  <a:gd name="T2" fmla="*/ 40 w 44"/>
                  <a:gd name="T3" fmla="*/ 38 h 39"/>
                  <a:gd name="T4" fmla="*/ 38 w 44"/>
                  <a:gd name="T5" fmla="*/ 37 h 39"/>
                  <a:gd name="T6" fmla="*/ 32 w 44"/>
                  <a:gd name="T7" fmla="*/ 32 h 39"/>
                  <a:gd name="T8" fmla="*/ 32 w 44"/>
                  <a:gd name="T9" fmla="*/ 32 h 39"/>
                  <a:gd name="T10" fmla="*/ 32 w 44"/>
                  <a:gd name="T11" fmla="*/ 32 h 39"/>
                  <a:gd name="T12" fmla="*/ 17 w 44"/>
                  <a:gd name="T13" fmla="*/ 19 h 39"/>
                  <a:gd name="T14" fmla="*/ 3 w 44"/>
                  <a:gd name="T15" fmla="*/ 6 h 39"/>
                  <a:gd name="T16" fmla="*/ 1 w 44"/>
                  <a:gd name="T17" fmla="*/ 1 h 39"/>
                  <a:gd name="T18" fmla="*/ 1 w 44"/>
                  <a:gd name="T19" fmla="*/ 1 h 39"/>
                  <a:gd name="T20" fmla="*/ 0 w 44"/>
                  <a:gd name="T21" fmla="*/ 1 h 39"/>
                  <a:gd name="T22" fmla="*/ 0 w 44"/>
                  <a:gd name="T23" fmla="*/ 1 h 39"/>
                  <a:gd name="T24" fmla="*/ 10 w 44"/>
                  <a:gd name="T25" fmla="*/ 8 h 39"/>
                  <a:gd name="T26" fmla="*/ 27 w 44"/>
                  <a:gd name="T27" fmla="*/ 21 h 39"/>
                  <a:gd name="T28" fmla="*/ 35 w 44"/>
                  <a:gd name="T29" fmla="*/ 28 h 39"/>
                  <a:gd name="T30" fmla="*/ 40 w 44"/>
                  <a:gd name="T31" fmla="*/ 34 h 39"/>
                  <a:gd name="T32" fmla="*/ 42 w 44"/>
                  <a:gd name="T33" fmla="*/ 38 h 39"/>
                  <a:gd name="T34" fmla="*/ 42 w 44"/>
                  <a:gd name="T35" fmla="*/ 38 h 39"/>
                  <a:gd name="T36" fmla="*/ 40 w 44"/>
                  <a:gd name="T37" fmla="*/ 38 h 39"/>
                  <a:gd name="T38" fmla="*/ 40 w 44"/>
                  <a:gd name="T39" fmla="*/ 38 h 39"/>
                  <a:gd name="T40" fmla="*/ 40 w 44"/>
                  <a:gd name="T41" fmla="*/ 38 h 39"/>
                  <a:gd name="T42" fmla="*/ 40 w 44"/>
                  <a:gd name="T43" fmla="*/ 38 h 39"/>
                  <a:gd name="T44" fmla="*/ 40 w 44"/>
                  <a:gd name="T45" fmla="*/ 39 h 39"/>
                  <a:gd name="T46" fmla="*/ 42 w 44"/>
                  <a:gd name="T47" fmla="*/ 39 h 39"/>
                  <a:gd name="T48" fmla="*/ 42 w 44"/>
                  <a:gd name="T49" fmla="*/ 39 h 39"/>
                  <a:gd name="T50" fmla="*/ 44 w 44"/>
                  <a:gd name="T51" fmla="*/ 38 h 39"/>
                  <a:gd name="T52" fmla="*/ 44 w 44"/>
                  <a:gd name="T53" fmla="*/ 38 h 39"/>
                  <a:gd name="T54" fmla="*/ 41 w 44"/>
                  <a:gd name="T55" fmla="*/ 33 h 39"/>
                  <a:gd name="T56" fmla="*/ 35 w 44"/>
                  <a:gd name="T57" fmla="*/ 27 h 39"/>
                  <a:gd name="T58" fmla="*/ 28 w 44"/>
                  <a:gd name="T59" fmla="*/ 20 h 39"/>
                  <a:gd name="T60" fmla="*/ 10 w 44"/>
                  <a:gd name="T61" fmla="*/ 7 h 39"/>
                  <a:gd name="T62" fmla="*/ 0 w 44"/>
                  <a:gd name="T63" fmla="*/ 0 h 39"/>
                  <a:gd name="T64" fmla="*/ 0 w 44"/>
                  <a:gd name="T65" fmla="*/ 2 h 39"/>
                  <a:gd name="T66" fmla="*/ 0 w 44"/>
                  <a:gd name="T67" fmla="*/ 2 h 39"/>
                  <a:gd name="T68" fmla="*/ 2 w 44"/>
                  <a:gd name="T69" fmla="*/ 6 h 39"/>
                  <a:gd name="T70" fmla="*/ 16 w 44"/>
                  <a:gd name="T71" fmla="*/ 20 h 39"/>
                  <a:gd name="T72" fmla="*/ 31 w 44"/>
                  <a:gd name="T73" fmla="*/ 33 h 39"/>
                  <a:gd name="T74" fmla="*/ 37 w 44"/>
                  <a:gd name="T75" fmla="*/ 38 h 39"/>
                  <a:gd name="T76" fmla="*/ 40 w 44"/>
                  <a:gd name="T77" fmla="*/ 39 h 39"/>
                  <a:gd name="T78" fmla="*/ 40 w 44"/>
                  <a:gd name="T79" fmla="*/ 39 h 39"/>
                  <a:gd name="T80" fmla="*/ 40 w 44"/>
                  <a:gd name="T81" fmla="*/ 39 h 39"/>
                  <a:gd name="T82" fmla="*/ 40 w 44"/>
                  <a:gd name="T83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4" h="39">
                    <a:moveTo>
                      <a:pt x="40" y="38"/>
                    </a:moveTo>
                    <a:lnTo>
                      <a:pt x="40" y="38"/>
                    </a:lnTo>
                    <a:lnTo>
                      <a:pt x="38" y="37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17" y="19"/>
                    </a:lnTo>
                    <a:lnTo>
                      <a:pt x="3" y="6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0" y="8"/>
                    </a:lnTo>
                    <a:lnTo>
                      <a:pt x="27" y="21"/>
                    </a:lnTo>
                    <a:lnTo>
                      <a:pt x="35" y="28"/>
                    </a:lnTo>
                    <a:lnTo>
                      <a:pt x="40" y="34"/>
                    </a:lnTo>
                    <a:lnTo>
                      <a:pt x="42" y="38"/>
                    </a:lnTo>
                    <a:lnTo>
                      <a:pt x="42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0" y="39"/>
                    </a:lnTo>
                    <a:lnTo>
                      <a:pt x="42" y="39"/>
                    </a:lnTo>
                    <a:lnTo>
                      <a:pt x="42" y="39"/>
                    </a:lnTo>
                    <a:lnTo>
                      <a:pt x="44" y="38"/>
                    </a:lnTo>
                    <a:lnTo>
                      <a:pt x="44" y="38"/>
                    </a:lnTo>
                    <a:lnTo>
                      <a:pt x="41" y="33"/>
                    </a:lnTo>
                    <a:lnTo>
                      <a:pt x="35" y="27"/>
                    </a:lnTo>
                    <a:lnTo>
                      <a:pt x="28" y="20"/>
                    </a:lnTo>
                    <a:lnTo>
                      <a:pt x="10" y="7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6"/>
                    </a:lnTo>
                    <a:lnTo>
                      <a:pt x="16" y="20"/>
                    </a:lnTo>
                    <a:lnTo>
                      <a:pt x="31" y="33"/>
                    </a:lnTo>
                    <a:lnTo>
                      <a:pt x="37" y="38"/>
                    </a:lnTo>
                    <a:lnTo>
                      <a:pt x="40" y="39"/>
                    </a:lnTo>
                    <a:lnTo>
                      <a:pt x="40" y="39"/>
                    </a:lnTo>
                    <a:lnTo>
                      <a:pt x="40" y="39"/>
                    </a:lnTo>
                    <a:lnTo>
                      <a:pt x="4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Freeform 388"/>
              <p:cNvSpPr>
                <a:spLocks/>
              </p:cNvSpPr>
              <p:nvPr/>
            </p:nvSpPr>
            <p:spPr bwMode="auto">
              <a:xfrm>
                <a:off x="6297613" y="5199063"/>
                <a:ext cx="20638" cy="9525"/>
              </a:xfrm>
              <a:custGeom>
                <a:avLst/>
                <a:gdLst>
                  <a:gd name="T0" fmla="*/ 9 w 13"/>
                  <a:gd name="T1" fmla="*/ 0 h 6"/>
                  <a:gd name="T2" fmla="*/ 9 w 13"/>
                  <a:gd name="T3" fmla="*/ 0 h 6"/>
                  <a:gd name="T4" fmla="*/ 5 w 13"/>
                  <a:gd name="T5" fmla="*/ 0 h 6"/>
                  <a:gd name="T6" fmla="*/ 5 w 13"/>
                  <a:gd name="T7" fmla="*/ 0 h 6"/>
                  <a:gd name="T8" fmla="*/ 2 w 13"/>
                  <a:gd name="T9" fmla="*/ 1 h 6"/>
                  <a:gd name="T10" fmla="*/ 2 w 13"/>
                  <a:gd name="T11" fmla="*/ 3 h 6"/>
                  <a:gd name="T12" fmla="*/ 0 w 13"/>
                  <a:gd name="T13" fmla="*/ 4 h 6"/>
                  <a:gd name="T14" fmla="*/ 0 w 13"/>
                  <a:gd name="T15" fmla="*/ 4 h 6"/>
                  <a:gd name="T16" fmla="*/ 0 w 13"/>
                  <a:gd name="T17" fmla="*/ 5 h 6"/>
                  <a:gd name="T18" fmla="*/ 0 w 13"/>
                  <a:gd name="T19" fmla="*/ 6 h 6"/>
                  <a:gd name="T20" fmla="*/ 5 w 13"/>
                  <a:gd name="T21" fmla="*/ 6 h 6"/>
                  <a:gd name="T22" fmla="*/ 10 w 13"/>
                  <a:gd name="T23" fmla="*/ 5 h 6"/>
                  <a:gd name="T24" fmla="*/ 11 w 13"/>
                  <a:gd name="T25" fmla="*/ 5 h 6"/>
                  <a:gd name="T26" fmla="*/ 13 w 13"/>
                  <a:gd name="T27" fmla="*/ 4 h 6"/>
                  <a:gd name="T28" fmla="*/ 13 w 13"/>
                  <a:gd name="T29" fmla="*/ 4 h 6"/>
                  <a:gd name="T30" fmla="*/ 13 w 13"/>
                  <a:gd name="T31" fmla="*/ 1 h 6"/>
                  <a:gd name="T32" fmla="*/ 13 w 13"/>
                  <a:gd name="T33" fmla="*/ 1 h 6"/>
                  <a:gd name="T34" fmla="*/ 9 w 13"/>
                  <a:gd name="T35" fmla="*/ 0 h 6"/>
                  <a:gd name="T36" fmla="*/ 9 w 13"/>
                  <a:gd name="T37" fmla="*/ 0 h 6"/>
                  <a:gd name="T38" fmla="*/ 9 w 13"/>
                  <a:gd name="T39" fmla="*/ 0 h 6"/>
                  <a:gd name="T40" fmla="*/ 9 w 13"/>
                  <a:gd name="T41" fmla="*/ 0 h 6"/>
                  <a:gd name="T42" fmla="*/ 9 w 13"/>
                  <a:gd name="T43" fmla="*/ 1 h 6"/>
                  <a:gd name="T44" fmla="*/ 11 w 13"/>
                  <a:gd name="T45" fmla="*/ 1 h 6"/>
                  <a:gd name="T46" fmla="*/ 11 w 13"/>
                  <a:gd name="T47" fmla="*/ 4 h 6"/>
                  <a:gd name="T48" fmla="*/ 10 w 13"/>
                  <a:gd name="T49" fmla="*/ 4 h 6"/>
                  <a:gd name="T50" fmla="*/ 5 w 13"/>
                  <a:gd name="T51" fmla="*/ 5 h 6"/>
                  <a:gd name="T52" fmla="*/ 1 w 13"/>
                  <a:gd name="T53" fmla="*/ 5 h 6"/>
                  <a:gd name="T54" fmla="*/ 1 w 13"/>
                  <a:gd name="T55" fmla="*/ 5 h 6"/>
                  <a:gd name="T56" fmla="*/ 2 w 13"/>
                  <a:gd name="T57" fmla="*/ 3 h 6"/>
                  <a:gd name="T58" fmla="*/ 5 w 13"/>
                  <a:gd name="T59" fmla="*/ 1 h 6"/>
                  <a:gd name="T60" fmla="*/ 9 w 13"/>
                  <a:gd name="T61" fmla="*/ 1 h 6"/>
                  <a:gd name="T62" fmla="*/ 9 w 13"/>
                  <a:gd name="T63" fmla="*/ 0 h 6"/>
                  <a:gd name="T64" fmla="*/ 9 w 13"/>
                  <a:gd name="T65" fmla="*/ 1 h 6"/>
                  <a:gd name="T66" fmla="*/ 9 w 13"/>
                  <a:gd name="T6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6">
                    <a:moveTo>
                      <a:pt x="9" y="0"/>
                    </a:move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5" y="6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11" y="1"/>
                    </a:lnTo>
                    <a:lnTo>
                      <a:pt x="11" y="4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Freeform 390"/>
              <p:cNvSpPr>
                <a:spLocks/>
              </p:cNvSpPr>
              <p:nvPr/>
            </p:nvSpPr>
            <p:spPr bwMode="auto">
              <a:xfrm>
                <a:off x="6338888" y="5145088"/>
                <a:ext cx="49213" cy="15875"/>
              </a:xfrm>
              <a:custGeom>
                <a:avLst/>
                <a:gdLst>
                  <a:gd name="T0" fmla="*/ 1 w 31"/>
                  <a:gd name="T1" fmla="*/ 8 h 10"/>
                  <a:gd name="T2" fmla="*/ 2 w 31"/>
                  <a:gd name="T3" fmla="*/ 8 h 10"/>
                  <a:gd name="T4" fmla="*/ 1 w 31"/>
                  <a:gd name="T5" fmla="*/ 6 h 10"/>
                  <a:gd name="T6" fmla="*/ 1 w 31"/>
                  <a:gd name="T7" fmla="*/ 6 h 10"/>
                  <a:gd name="T8" fmla="*/ 2 w 31"/>
                  <a:gd name="T9" fmla="*/ 4 h 10"/>
                  <a:gd name="T10" fmla="*/ 3 w 31"/>
                  <a:gd name="T11" fmla="*/ 3 h 10"/>
                  <a:gd name="T12" fmla="*/ 8 w 31"/>
                  <a:gd name="T13" fmla="*/ 2 h 10"/>
                  <a:gd name="T14" fmla="*/ 13 w 31"/>
                  <a:gd name="T15" fmla="*/ 2 h 10"/>
                  <a:gd name="T16" fmla="*/ 18 w 31"/>
                  <a:gd name="T17" fmla="*/ 2 h 10"/>
                  <a:gd name="T18" fmla="*/ 18 w 31"/>
                  <a:gd name="T19" fmla="*/ 2 h 10"/>
                  <a:gd name="T20" fmla="*/ 24 w 31"/>
                  <a:gd name="T21" fmla="*/ 3 h 10"/>
                  <a:gd name="T22" fmla="*/ 28 w 31"/>
                  <a:gd name="T23" fmla="*/ 6 h 10"/>
                  <a:gd name="T24" fmla="*/ 28 w 31"/>
                  <a:gd name="T25" fmla="*/ 7 h 10"/>
                  <a:gd name="T26" fmla="*/ 30 w 31"/>
                  <a:gd name="T27" fmla="*/ 7 h 10"/>
                  <a:gd name="T28" fmla="*/ 28 w 31"/>
                  <a:gd name="T29" fmla="*/ 7 h 10"/>
                  <a:gd name="T30" fmla="*/ 27 w 31"/>
                  <a:gd name="T31" fmla="*/ 8 h 10"/>
                  <a:gd name="T32" fmla="*/ 19 w 31"/>
                  <a:gd name="T33" fmla="*/ 8 h 10"/>
                  <a:gd name="T34" fmla="*/ 8 w 31"/>
                  <a:gd name="T35" fmla="*/ 9 h 10"/>
                  <a:gd name="T36" fmla="*/ 3 w 31"/>
                  <a:gd name="T37" fmla="*/ 8 h 10"/>
                  <a:gd name="T38" fmla="*/ 2 w 31"/>
                  <a:gd name="T39" fmla="*/ 7 h 10"/>
                  <a:gd name="T40" fmla="*/ 1 w 31"/>
                  <a:gd name="T41" fmla="*/ 8 h 10"/>
                  <a:gd name="T42" fmla="*/ 2 w 31"/>
                  <a:gd name="T43" fmla="*/ 8 h 10"/>
                  <a:gd name="T44" fmla="*/ 1 w 31"/>
                  <a:gd name="T45" fmla="*/ 8 h 10"/>
                  <a:gd name="T46" fmla="*/ 1 w 31"/>
                  <a:gd name="T47" fmla="*/ 8 h 10"/>
                  <a:gd name="T48" fmla="*/ 3 w 31"/>
                  <a:gd name="T49" fmla="*/ 9 h 10"/>
                  <a:gd name="T50" fmla="*/ 3 w 31"/>
                  <a:gd name="T51" fmla="*/ 9 h 10"/>
                  <a:gd name="T52" fmla="*/ 8 w 31"/>
                  <a:gd name="T53" fmla="*/ 10 h 10"/>
                  <a:gd name="T54" fmla="*/ 8 w 31"/>
                  <a:gd name="T55" fmla="*/ 10 h 10"/>
                  <a:gd name="T56" fmla="*/ 19 w 31"/>
                  <a:gd name="T57" fmla="*/ 9 h 10"/>
                  <a:gd name="T58" fmla="*/ 27 w 31"/>
                  <a:gd name="T59" fmla="*/ 9 h 10"/>
                  <a:gd name="T60" fmla="*/ 30 w 31"/>
                  <a:gd name="T61" fmla="*/ 8 h 10"/>
                  <a:gd name="T62" fmla="*/ 30 w 31"/>
                  <a:gd name="T63" fmla="*/ 8 h 10"/>
                  <a:gd name="T64" fmla="*/ 31 w 31"/>
                  <a:gd name="T65" fmla="*/ 7 h 10"/>
                  <a:gd name="T66" fmla="*/ 31 w 31"/>
                  <a:gd name="T67" fmla="*/ 7 h 10"/>
                  <a:gd name="T68" fmla="*/ 30 w 31"/>
                  <a:gd name="T69" fmla="*/ 6 h 10"/>
                  <a:gd name="T70" fmla="*/ 28 w 31"/>
                  <a:gd name="T71" fmla="*/ 4 h 10"/>
                  <a:gd name="T72" fmla="*/ 28 w 31"/>
                  <a:gd name="T73" fmla="*/ 4 h 10"/>
                  <a:gd name="T74" fmla="*/ 24 w 31"/>
                  <a:gd name="T75" fmla="*/ 2 h 10"/>
                  <a:gd name="T76" fmla="*/ 18 w 31"/>
                  <a:gd name="T77" fmla="*/ 1 h 10"/>
                  <a:gd name="T78" fmla="*/ 13 w 31"/>
                  <a:gd name="T79" fmla="*/ 1 h 10"/>
                  <a:gd name="T80" fmla="*/ 13 w 31"/>
                  <a:gd name="T81" fmla="*/ 0 h 10"/>
                  <a:gd name="T82" fmla="*/ 7 w 31"/>
                  <a:gd name="T83" fmla="*/ 1 h 10"/>
                  <a:gd name="T84" fmla="*/ 7 w 31"/>
                  <a:gd name="T85" fmla="*/ 1 h 10"/>
                  <a:gd name="T86" fmla="*/ 3 w 31"/>
                  <a:gd name="T87" fmla="*/ 2 h 10"/>
                  <a:gd name="T88" fmla="*/ 3 w 31"/>
                  <a:gd name="T89" fmla="*/ 2 h 10"/>
                  <a:gd name="T90" fmla="*/ 1 w 31"/>
                  <a:gd name="T91" fmla="*/ 3 h 10"/>
                  <a:gd name="T92" fmla="*/ 1 w 31"/>
                  <a:gd name="T93" fmla="*/ 3 h 10"/>
                  <a:gd name="T94" fmla="*/ 0 w 31"/>
                  <a:gd name="T95" fmla="*/ 4 h 10"/>
                  <a:gd name="T96" fmla="*/ 0 w 31"/>
                  <a:gd name="T97" fmla="*/ 4 h 10"/>
                  <a:gd name="T98" fmla="*/ 0 w 31"/>
                  <a:gd name="T99" fmla="*/ 6 h 10"/>
                  <a:gd name="T100" fmla="*/ 0 w 31"/>
                  <a:gd name="T101" fmla="*/ 6 h 10"/>
                  <a:gd name="T102" fmla="*/ 1 w 31"/>
                  <a:gd name="T103" fmla="*/ 8 h 10"/>
                  <a:gd name="T104" fmla="*/ 1 w 31"/>
                  <a:gd name="T105" fmla="*/ 8 h 10"/>
                  <a:gd name="T106" fmla="*/ 1 w 31"/>
                  <a:gd name="T107" fmla="*/ 8 h 10"/>
                  <a:gd name="T108" fmla="*/ 1 w 31"/>
                  <a:gd name="T10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1" h="10">
                    <a:moveTo>
                      <a:pt x="1" y="8"/>
                    </a:moveTo>
                    <a:lnTo>
                      <a:pt x="2" y="8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8" y="2"/>
                    </a:lnTo>
                    <a:lnTo>
                      <a:pt x="13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24" y="3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30" y="7"/>
                    </a:lnTo>
                    <a:lnTo>
                      <a:pt x="28" y="7"/>
                    </a:lnTo>
                    <a:lnTo>
                      <a:pt x="27" y="8"/>
                    </a:lnTo>
                    <a:lnTo>
                      <a:pt x="19" y="8"/>
                    </a:lnTo>
                    <a:lnTo>
                      <a:pt x="8" y="9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1" y="8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9" y="9"/>
                    </a:lnTo>
                    <a:lnTo>
                      <a:pt x="27" y="9"/>
                    </a:lnTo>
                    <a:lnTo>
                      <a:pt x="30" y="8"/>
                    </a:lnTo>
                    <a:lnTo>
                      <a:pt x="30" y="8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0" y="6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8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Freeform 394"/>
              <p:cNvSpPr>
                <a:spLocks/>
              </p:cNvSpPr>
              <p:nvPr/>
            </p:nvSpPr>
            <p:spPr bwMode="auto">
              <a:xfrm>
                <a:off x="6370638" y="5208588"/>
                <a:ext cx="17463" cy="11113"/>
              </a:xfrm>
              <a:custGeom>
                <a:avLst/>
                <a:gdLst>
                  <a:gd name="T0" fmla="*/ 11 w 11"/>
                  <a:gd name="T1" fmla="*/ 5 h 7"/>
                  <a:gd name="T2" fmla="*/ 11 w 11"/>
                  <a:gd name="T3" fmla="*/ 5 h 7"/>
                  <a:gd name="T4" fmla="*/ 10 w 11"/>
                  <a:gd name="T5" fmla="*/ 4 h 7"/>
                  <a:gd name="T6" fmla="*/ 8 w 11"/>
                  <a:gd name="T7" fmla="*/ 1 h 7"/>
                  <a:gd name="T8" fmla="*/ 8 w 11"/>
                  <a:gd name="T9" fmla="*/ 1 h 7"/>
                  <a:gd name="T10" fmla="*/ 6 w 11"/>
                  <a:gd name="T11" fmla="*/ 0 h 7"/>
                  <a:gd name="T12" fmla="*/ 5 w 11"/>
                  <a:gd name="T13" fmla="*/ 0 h 7"/>
                  <a:gd name="T14" fmla="*/ 1 w 11"/>
                  <a:gd name="T15" fmla="*/ 0 h 7"/>
                  <a:gd name="T16" fmla="*/ 1 w 11"/>
                  <a:gd name="T17" fmla="*/ 0 h 7"/>
                  <a:gd name="T18" fmla="*/ 0 w 11"/>
                  <a:gd name="T19" fmla="*/ 1 h 7"/>
                  <a:gd name="T20" fmla="*/ 0 w 11"/>
                  <a:gd name="T21" fmla="*/ 1 h 7"/>
                  <a:gd name="T22" fmla="*/ 0 w 11"/>
                  <a:gd name="T23" fmla="*/ 3 h 7"/>
                  <a:gd name="T24" fmla="*/ 0 w 11"/>
                  <a:gd name="T25" fmla="*/ 3 h 7"/>
                  <a:gd name="T26" fmla="*/ 1 w 11"/>
                  <a:gd name="T27" fmla="*/ 4 h 7"/>
                  <a:gd name="T28" fmla="*/ 1 w 11"/>
                  <a:gd name="T29" fmla="*/ 4 h 7"/>
                  <a:gd name="T30" fmla="*/ 4 w 11"/>
                  <a:gd name="T31" fmla="*/ 6 h 7"/>
                  <a:gd name="T32" fmla="*/ 4 w 11"/>
                  <a:gd name="T33" fmla="*/ 6 h 7"/>
                  <a:gd name="T34" fmla="*/ 8 w 11"/>
                  <a:gd name="T35" fmla="*/ 7 h 7"/>
                  <a:gd name="T36" fmla="*/ 8 w 11"/>
                  <a:gd name="T37" fmla="*/ 7 h 7"/>
                  <a:gd name="T38" fmla="*/ 10 w 11"/>
                  <a:gd name="T39" fmla="*/ 7 h 7"/>
                  <a:gd name="T40" fmla="*/ 10 w 11"/>
                  <a:gd name="T41" fmla="*/ 7 h 7"/>
                  <a:gd name="T42" fmla="*/ 11 w 11"/>
                  <a:gd name="T43" fmla="*/ 6 h 7"/>
                  <a:gd name="T44" fmla="*/ 11 w 11"/>
                  <a:gd name="T45" fmla="*/ 5 h 7"/>
                  <a:gd name="T46" fmla="*/ 11 w 11"/>
                  <a:gd name="T47" fmla="*/ 5 h 7"/>
                  <a:gd name="T48" fmla="*/ 11 w 11"/>
                  <a:gd name="T49" fmla="*/ 5 h 7"/>
                  <a:gd name="T50" fmla="*/ 10 w 11"/>
                  <a:gd name="T51" fmla="*/ 5 h 7"/>
                  <a:gd name="T52" fmla="*/ 10 w 11"/>
                  <a:gd name="T53" fmla="*/ 6 h 7"/>
                  <a:gd name="T54" fmla="*/ 8 w 11"/>
                  <a:gd name="T55" fmla="*/ 6 h 7"/>
                  <a:gd name="T56" fmla="*/ 5 w 11"/>
                  <a:gd name="T57" fmla="*/ 5 h 7"/>
                  <a:gd name="T58" fmla="*/ 1 w 11"/>
                  <a:gd name="T59" fmla="*/ 3 h 7"/>
                  <a:gd name="T60" fmla="*/ 1 w 11"/>
                  <a:gd name="T61" fmla="*/ 3 h 7"/>
                  <a:gd name="T62" fmla="*/ 1 w 11"/>
                  <a:gd name="T63" fmla="*/ 1 h 7"/>
                  <a:gd name="T64" fmla="*/ 1 w 11"/>
                  <a:gd name="T65" fmla="*/ 1 h 7"/>
                  <a:gd name="T66" fmla="*/ 5 w 11"/>
                  <a:gd name="T67" fmla="*/ 1 h 7"/>
                  <a:gd name="T68" fmla="*/ 8 w 11"/>
                  <a:gd name="T69" fmla="*/ 1 h 7"/>
                  <a:gd name="T70" fmla="*/ 8 w 11"/>
                  <a:gd name="T71" fmla="*/ 4 h 7"/>
                  <a:gd name="T72" fmla="*/ 10 w 11"/>
                  <a:gd name="T73" fmla="*/ 6 h 7"/>
                  <a:gd name="T74" fmla="*/ 11 w 11"/>
                  <a:gd name="T75" fmla="*/ 5 h 7"/>
                  <a:gd name="T76" fmla="*/ 10 w 11"/>
                  <a:gd name="T77" fmla="*/ 5 h 7"/>
                  <a:gd name="T78" fmla="*/ 11 w 11"/>
                  <a:gd name="T79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7">
                    <a:moveTo>
                      <a:pt x="11" y="5"/>
                    </a:moveTo>
                    <a:lnTo>
                      <a:pt x="11" y="5"/>
                    </a:lnTo>
                    <a:lnTo>
                      <a:pt x="10" y="4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1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5" y="5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8" y="4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Freeform 398"/>
              <p:cNvSpPr>
                <a:spLocks/>
              </p:cNvSpPr>
              <p:nvPr/>
            </p:nvSpPr>
            <p:spPr bwMode="auto">
              <a:xfrm>
                <a:off x="6453188" y="5229225"/>
                <a:ext cx="44450" cy="15875"/>
              </a:xfrm>
              <a:custGeom>
                <a:avLst/>
                <a:gdLst>
                  <a:gd name="T0" fmla="*/ 27 w 28"/>
                  <a:gd name="T1" fmla="*/ 10 h 10"/>
                  <a:gd name="T2" fmla="*/ 27 w 28"/>
                  <a:gd name="T3" fmla="*/ 9 h 10"/>
                  <a:gd name="T4" fmla="*/ 20 w 28"/>
                  <a:gd name="T5" fmla="*/ 8 h 10"/>
                  <a:gd name="T6" fmla="*/ 10 w 28"/>
                  <a:gd name="T7" fmla="*/ 6 h 10"/>
                  <a:gd name="T8" fmla="*/ 2 w 28"/>
                  <a:gd name="T9" fmla="*/ 3 h 10"/>
                  <a:gd name="T10" fmla="*/ 2 w 28"/>
                  <a:gd name="T11" fmla="*/ 3 h 10"/>
                  <a:gd name="T12" fmla="*/ 2 w 28"/>
                  <a:gd name="T13" fmla="*/ 2 h 10"/>
                  <a:gd name="T14" fmla="*/ 5 w 28"/>
                  <a:gd name="T15" fmla="*/ 2 h 10"/>
                  <a:gd name="T16" fmla="*/ 10 w 28"/>
                  <a:gd name="T17" fmla="*/ 3 h 10"/>
                  <a:gd name="T18" fmla="*/ 18 w 28"/>
                  <a:gd name="T19" fmla="*/ 6 h 10"/>
                  <a:gd name="T20" fmla="*/ 26 w 28"/>
                  <a:gd name="T21" fmla="*/ 9 h 10"/>
                  <a:gd name="T22" fmla="*/ 27 w 28"/>
                  <a:gd name="T23" fmla="*/ 10 h 10"/>
                  <a:gd name="T24" fmla="*/ 27 w 28"/>
                  <a:gd name="T25" fmla="*/ 10 h 10"/>
                  <a:gd name="T26" fmla="*/ 27 w 28"/>
                  <a:gd name="T27" fmla="*/ 9 h 10"/>
                  <a:gd name="T28" fmla="*/ 27 w 28"/>
                  <a:gd name="T29" fmla="*/ 10 h 10"/>
                  <a:gd name="T30" fmla="*/ 27 w 28"/>
                  <a:gd name="T31" fmla="*/ 9 h 10"/>
                  <a:gd name="T32" fmla="*/ 26 w 28"/>
                  <a:gd name="T33" fmla="*/ 8 h 10"/>
                  <a:gd name="T34" fmla="*/ 26 w 28"/>
                  <a:gd name="T35" fmla="*/ 8 h 10"/>
                  <a:gd name="T36" fmla="*/ 18 w 28"/>
                  <a:gd name="T37" fmla="*/ 5 h 10"/>
                  <a:gd name="T38" fmla="*/ 10 w 28"/>
                  <a:gd name="T39" fmla="*/ 2 h 10"/>
                  <a:gd name="T40" fmla="*/ 5 w 28"/>
                  <a:gd name="T41" fmla="*/ 0 h 10"/>
                  <a:gd name="T42" fmla="*/ 5 w 28"/>
                  <a:gd name="T43" fmla="*/ 0 h 10"/>
                  <a:gd name="T44" fmla="*/ 2 w 28"/>
                  <a:gd name="T45" fmla="*/ 0 h 10"/>
                  <a:gd name="T46" fmla="*/ 2 w 28"/>
                  <a:gd name="T47" fmla="*/ 0 h 10"/>
                  <a:gd name="T48" fmla="*/ 0 w 28"/>
                  <a:gd name="T49" fmla="*/ 2 h 10"/>
                  <a:gd name="T50" fmla="*/ 0 w 28"/>
                  <a:gd name="T51" fmla="*/ 3 h 10"/>
                  <a:gd name="T52" fmla="*/ 2 w 28"/>
                  <a:gd name="T53" fmla="*/ 4 h 10"/>
                  <a:gd name="T54" fmla="*/ 2 w 28"/>
                  <a:gd name="T55" fmla="*/ 4 h 10"/>
                  <a:gd name="T56" fmla="*/ 10 w 28"/>
                  <a:gd name="T57" fmla="*/ 8 h 10"/>
                  <a:gd name="T58" fmla="*/ 20 w 28"/>
                  <a:gd name="T59" fmla="*/ 9 h 10"/>
                  <a:gd name="T60" fmla="*/ 28 w 28"/>
                  <a:gd name="T61" fmla="*/ 10 h 10"/>
                  <a:gd name="T62" fmla="*/ 27 w 28"/>
                  <a:gd name="T63" fmla="*/ 9 h 10"/>
                  <a:gd name="T64" fmla="*/ 27 w 28"/>
                  <a:gd name="T6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8" h="10">
                    <a:moveTo>
                      <a:pt x="27" y="10"/>
                    </a:moveTo>
                    <a:lnTo>
                      <a:pt x="27" y="9"/>
                    </a:lnTo>
                    <a:lnTo>
                      <a:pt x="20" y="8"/>
                    </a:lnTo>
                    <a:lnTo>
                      <a:pt x="10" y="6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10" y="3"/>
                    </a:lnTo>
                    <a:lnTo>
                      <a:pt x="18" y="6"/>
                    </a:lnTo>
                    <a:lnTo>
                      <a:pt x="26" y="9"/>
                    </a:lnTo>
                    <a:lnTo>
                      <a:pt x="27" y="10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18" y="5"/>
                    </a:lnTo>
                    <a:lnTo>
                      <a:pt x="10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10" y="8"/>
                    </a:lnTo>
                    <a:lnTo>
                      <a:pt x="20" y="9"/>
                    </a:lnTo>
                    <a:lnTo>
                      <a:pt x="28" y="10"/>
                    </a:lnTo>
                    <a:lnTo>
                      <a:pt x="27" y="9"/>
                    </a:lnTo>
                    <a:lnTo>
                      <a:pt x="27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Freeform 512"/>
              <p:cNvSpPr>
                <a:spLocks/>
              </p:cNvSpPr>
              <p:nvPr/>
            </p:nvSpPr>
            <p:spPr bwMode="auto">
              <a:xfrm>
                <a:off x="6851651" y="5222875"/>
                <a:ext cx="306388" cy="273050"/>
              </a:xfrm>
              <a:custGeom>
                <a:avLst/>
                <a:gdLst>
                  <a:gd name="T0" fmla="*/ 179 w 193"/>
                  <a:gd name="T1" fmla="*/ 33 h 172"/>
                  <a:gd name="T2" fmla="*/ 175 w 193"/>
                  <a:gd name="T3" fmla="*/ 27 h 172"/>
                  <a:gd name="T4" fmla="*/ 157 w 193"/>
                  <a:gd name="T5" fmla="*/ 17 h 172"/>
                  <a:gd name="T6" fmla="*/ 138 w 193"/>
                  <a:gd name="T7" fmla="*/ 7 h 172"/>
                  <a:gd name="T8" fmla="*/ 123 w 193"/>
                  <a:gd name="T9" fmla="*/ 0 h 172"/>
                  <a:gd name="T10" fmla="*/ 110 w 193"/>
                  <a:gd name="T11" fmla="*/ 7 h 172"/>
                  <a:gd name="T12" fmla="*/ 95 w 193"/>
                  <a:gd name="T13" fmla="*/ 12 h 172"/>
                  <a:gd name="T14" fmla="*/ 85 w 193"/>
                  <a:gd name="T15" fmla="*/ 19 h 172"/>
                  <a:gd name="T16" fmla="*/ 61 w 193"/>
                  <a:gd name="T17" fmla="*/ 22 h 172"/>
                  <a:gd name="T18" fmla="*/ 58 w 193"/>
                  <a:gd name="T19" fmla="*/ 28 h 172"/>
                  <a:gd name="T20" fmla="*/ 54 w 193"/>
                  <a:gd name="T21" fmla="*/ 38 h 172"/>
                  <a:gd name="T22" fmla="*/ 38 w 193"/>
                  <a:gd name="T23" fmla="*/ 32 h 172"/>
                  <a:gd name="T24" fmla="*/ 24 w 193"/>
                  <a:gd name="T25" fmla="*/ 43 h 172"/>
                  <a:gd name="T26" fmla="*/ 20 w 193"/>
                  <a:gd name="T27" fmla="*/ 62 h 172"/>
                  <a:gd name="T28" fmla="*/ 3 w 193"/>
                  <a:gd name="T29" fmla="*/ 75 h 172"/>
                  <a:gd name="T30" fmla="*/ 2 w 193"/>
                  <a:gd name="T31" fmla="*/ 93 h 172"/>
                  <a:gd name="T32" fmla="*/ 0 w 193"/>
                  <a:gd name="T33" fmla="*/ 101 h 172"/>
                  <a:gd name="T34" fmla="*/ 6 w 193"/>
                  <a:gd name="T35" fmla="*/ 114 h 172"/>
                  <a:gd name="T36" fmla="*/ 9 w 193"/>
                  <a:gd name="T37" fmla="*/ 130 h 172"/>
                  <a:gd name="T38" fmla="*/ 32 w 193"/>
                  <a:gd name="T39" fmla="*/ 166 h 172"/>
                  <a:gd name="T40" fmla="*/ 38 w 193"/>
                  <a:gd name="T41" fmla="*/ 170 h 172"/>
                  <a:gd name="T42" fmla="*/ 50 w 193"/>
                  <a:gd name="T43" fmla="*/ 166 h 172"/>
                  <a:gd name="T44" fmla="*/ 62 w 193"/>
                  <a:gd name="T45" fmla="*/ 170 h 172"/>
                  <a:gd name="T46" fmla="*/ 93 w 193"/>
                  <a:gd name="T47" fmla="*/ 157 h 172"/>
                  <a:gd name="T48" fmla="*/ 114 w 193"/>
                  <a:gd name="T49" fmla="*/ 151 h 172"/>
                  <a:gd name="T50" fmla="*/ 129 w 193"/>
                  <a:gd name="T51" fmla="*/ 126 h 172"/>
                  <a:gd name="T52" fmla="*/ 163 w 193"/>
                  <a:gd name="T53" fmla="*/ 122 h 172"/>
                  <a:gd name="T54" fmla="*/ 181 w 193"/>
                  <a:gd name="T55" fmla="*/ 115 h 172"/>
                  <a:gd name="T56" fmla="*/ 188 w 193"/>
                  <a:gd name="T57" fmla="*/ 100 h 172"/>
                  <a:gd name="T58" fmla="*/ 186 w 193"/>
                  <a:gd name="T59" fmla="*/ 57 h 172"/>
                  <a:gd name="T60" fmla="*/ 188 w 193"/>
                  <a:gd name="T61" fmla="*/ 75 h 172"/>
                  <a:gd name="T62" fmla="*/ 187 w 193"/>
                  <a:gd name="T63" fmla="*/ 100 h 172"/>
                  <a:gd name="T64" fmla="*/ 176 w 193"/>
                  <a:gd name="T65" fmla="*/ 118 h 172"/>
                  <a:gd name="T66" fmla="*/ 143 w 193"/>
                  <a:gd name="T67" fmla="*/ 121 h 172"/>
                  <a:gd name="T68" fmla="*/ 125 w 193"/>
                  <a:gd name="T69" fmla="*/ 127 h 172"/>
                  <a:gd name="T70" fmla="*/ 113 w 193"/>
                  <a:gd name="T71" fmla="*/ 150 h 172"/>
                  <a:gd name="T72" fmla="*/ 93 w 193"/>
                  <a:gd name="T73" fmla="*/ 156 h 172"/>
                  <a:gd name="T74" fmla="*/ 71 w 193"/>
                  <a:gd name="T75" fmla="*/ 163 h 172"/>
                  <a:gd name="T76" fmla="*/ 52 w 193"/>
                  <a:gd name="T77" fmla="*/ 166 h 172"/>
                  <a:gd name="T78" fmla="*/ 46 w 193"/>
                  <a:gd name="T79" fmla="*/ 165 h 172"/>
                  <a:gd name="T80" fmla="*/ 38 w 193"/>
                  <a:gd name="T81" fmla="*/ 169 h 172"/>
                  <a:gd name="T82" fmla="*/ 13 w 193"/>
                  <a:gd name="T83" fmla="*/ 139 h 172"/>
                  <a:gd name="T84" fmla="*/ 9 w 193"/>
                  <a:gd name="T85" fmla="*/ 118 h 172"/>
                  <a:gd name="T86" fmla="*/ 1 w 193"/>
                  <a:gd name="T87" fmla="*/ 100 h 172"/>
                  <a:gd name="T88" fmla="*/ 2 w 193"/>
                  <a:gd name="T89" fmla="*/ 82 h 172"/>
                  <a:gd name="T90" fmla="*/ 15 w 193"/>
                  <a:gd name="T91" fmla="*/ 69 h 172"/>
                  <a:gd name="T92" fmla="*/ 21 w 193"/>
                  <a:gd name="T93" fmla="*/ 62 h 172"/>
                  <a:gd name="T94" fmla="*/ 21 w 193"/>
                  <a:gd name="T95" fmla="*/ 50 h 172"/>
                  <a:gd name="T96" fmla="*/ 40 w 193"/>
                  <a:gd name="T97" fmla="*/ 32 h 172"/>
                  <a:gd name="T98" fmla="*/ 57 w 193"/>
                  <a:gd name="T99" fmla="*/ 40 h 172"/>
                  <a:gd name="T100" fmla="*/ 59 w 193"/>
                  <a:gd name="T101" fmla="*/ 26 h 172"/>
                  <a:gd name="T102" fmla="*/ 85 w 193"/>
                  <a:gd name="T103" fmla="*/ 20 h 172"/>
                  <a:gd name="T104" fmla="*/ 95 w 193"/>
                  <a:gd name="T105" fmla="*/ 13 h 172"/>
                  <a:gd name="T106" fmla="*/ 112 w 193"/>
                  <a:gd name="T107" fmla="*/ 6 h 172"/>
                  <a:gd name="T108" fmla="*/ 119 w 193"/>
                  <a:gd name="T109" fmla="*/ 2 h 172"/>
                  <a:gd name="T110" fmla="*/ 137 w 193"/>
                  <a:gd name="T111" fmla="*/ 8 h 172"/>
                  <a:gd name="T112" fmla="*/ 156 w 193"/>
                  <a:gd name="T113" fmla="*/ 19 h 172"/>
                  <a:gd name="T114" fmla="*/ 176 w 193"/>
                  <a:gd name="T115" fmla="*/ 31 h 172"/>
                  <a:gd name="T116" fmla="*/ 185 w 193"/>
                  <a:gd name="T117" fmla="*/ 57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3" h="172">
                    <a:moveTo>
                      <a:pt x="186" y="57"/>
                    </a:moveTo>
                    <a:lnTo>
                      <a:pt x="186" y="57"/>
                    </a:lnTo>
                    <a:lnTo>
                      <a:pt x="185" y="50"/>
                    </a:lnTo>
                    <a:lnTo>
                      <a:pt x="183" y="41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9" y="33"/>
                    </a:lnTo>
                    <a:lnTo>
                      <a:pt x="178" y="29"/>
                    </a:lnTo>
                    <a:lnTo>
                      <a:pt x="175" y="27"/>
                    </a:lnTo>
                    <a:lnTo>
                      <a:pt x="169" y="22"/>
                    </a:lnTo>
                    <a:lnTo>
                      <a:pt x="163" y="20"/>
                    </a:lnTo>
                    <a:lnTo>
                      <a:pt x="157" y="17"/>
                    </a:lnTo>
                    <a:lnTo>
                      <a:pt x="156" y="19"/>
                    </a:lnTo>
                    <a:lnTo>
                      <a:pt x="157" y="17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50" y="14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30" y="2"/>
                    </a:lnTo>
                    <a:lnTo>
                      <a:pt x="126" y="1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19" y="1"/>
                    </a:lnTo>
                    <a:lnTo>
                      <a:pt x="116" y="2"/>
                    </a:lnTo>
                    <a:lnTo>
                      <a:pt x="116" y="2"/>
                    </a:lnTo>
                    <a:lnTo>
                      <a:pt x="112" y="6"/>
                    </a:lnTo>
                    <a:lnTo>
                      <a:pt x="110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1" y="9"/>
                    </a:lnTo>
                    <a:lnTo>
                      <a:pt x="101" y="9"/>
                    </a:lnTo>
                    <a:lnTo>
                      <a:pt x="95" y="12"/>
                    </a:lnTo>
                    <a:lnTo>
                      <a:pt x="90" y="15"/>
                    </a:lnTo>
                    <a:lnTo>
                      <a:pt x="87" y="17"/>
                    </a:lnTo>
                    <a:lnTo>
                      <a:pt x="85" y="19"/>
                    </a:lnTo>
                    <a:lnTo>
                      <a:pt x="85" y="20"/>
                    </a:lnTo>
                    <a:lnTo>
                      <a:pt x="85" y="19"/>
                    </a:lnTo>
                    <a:lnTo>
                      <a:pt x="74" y="19"/>
                    </a:lnTo>
                    <a:lnTo>
                      <a:pt x="67" y="20"/>
                    </a:lnTo>
                    <a:lnTo>
                      <a:pt x="63" y="21"/>
                    </a:lnTo>
                    <a:lnTo>
                      <a:pt x="63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8" y="28"/>
                    </a:lnTo>
                    <a:lnTo>
                      <a:pt x="58" y="28"/>
                    </a:lnTo>
                    <a:lnTo>
                      <a:pt x="57" y="33"/>
                    </a:lnTo>
                    <a:lnTo>
                      <a:pt x="57" y="33"/>
                    </a:lnTo>
                    <a:lnTo>
                      <a:pt x="57" y="37"/>
                    </a:lnTo>
                    <a:lnTo>
                      <a:pt x="56" y="39"/>
                    </a:lnTo>
                    <a:lnTo>
                      <a:pt x="54" y="38"/>
                    </a:lnTo>
                    <a:lnTo>
                      <a:pt x="50" y="34"/>
                    </a:lnTo>
                    <a:lnTo>
                      <a:pt x="44" y="31"/>
                    </a:lnTo>
                    <a:lnTo>
                      <a:pt x="40" y="31"/>
                    </a:lnTo>
                    <a:lnTo>
                      <a:pt x="40" y="31"/>
                    </a:lnTo>
                    <a:lnTo>
                      <a:pt x="38" y="32"/>
                    </a:lnTo>
                    <a:lnTo>
                      <a:pt x="38" y="32"/>
                    </a:lnTo>
                    <a:lnTo>
                      <a:pt x="33" y="34"/>
                    </a:lnTo>
                    <a:lnTo>
                      <a:pt x="30" y="35"/>
                    </a:lnTo>
                    <a:lnTo>
                      <a:pt x="30" y="35"/>
                    </a:lnTo>
                    <a:lnTo>
                      <a:pt x="24" y="43"/>
                    </a:lnTo>
                    <a:lnTo>
                      <a:pt x="20" y="48"/>
                    </a:lnTo>
                    <a:lnTo>
                      <a:pt x="19" y="53"/>
                    </a:lnTo>
                    <a:lnTo>
                      <a:pt x="19" y="53"/>
                    </a:lnTo>
                    <a:lnTo>
                      <a:pt x="20" y="58"/>
                    </a:lnTo>
                    <a:lnTo>
                      <a:pt x="20" y="62"/>
                    </a:lnTo>
                    <a:lnTo>
                      <a:pt x="19" y="64"/>
                    </a:lnTo>
                    <a:lnTo>
                      <a:pt x="18" y="66"/>
                    </a:lnTo>
                    <a:lnTo>
                      <a:pt x="15" y="68"/>
                    </a:lnTo>
                    <a:lnTo>
                      <a:pt x="6" y="68"/>
                    </a:lnTo>
                    <a:lnTo>
                      <a:pt x="3" y="75"/>
                    </a:lnTo>
                    <a:lnTo>
                      <a:pt x="2" y="77"/>
                    </a:lnTo>
                    <a:lnTo>
                      <a:pt x="2" y="77"/>
                    </a:lnTo>
                    <a:lnTo>
                      <a:pt x="1" y="82"/>
                    </a:lnTo>
                    <a:lnTo>
                      <a:pt x="1" y="82"/>
                    </a:lnTo>
                    <a:lnTo>
                      <a:pt x="2" y="93"/>
                    </a:lnTo>
                    <a:lnTo>
                      <a:pt x="2" y="96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1"/>
                    </a:lnTo>
                    <a:lnTo>
                      <a:pt x="0" y="105"/>
                    </a:lnTo>
                    <a:lnTo>
                      <a:pt x="0" y="105"/>
                    </a:lnTo>
                    <a:lnTo>
                      <a:pt x="1" y="109"/>
                    </a:lnTo>
                    <a:lnTo>
                      <a:pt x="1" y="109"/>
                    </a:lnTo>
                    <a:lnTo>
                      <a:pt x="6" y="114"/>
                    </a:lnTo>
                    <a:lnTo>
                      <a:pt x="6" y="114"/>
                    </a:lnTo>
                    <a:lnTo>
                      <a:pt x="6" y="114"/>
                    </a:lnTo>
                    <a:lnTo>
                      <a:pt x="8" y="118"/>
                    </a:lnTo>
                    <a:lnTo>
                      <a:pt x="9" y="120"/>
                    </a:lnTo>
                    <a:lnTo>
                      <a:pt x="9" y="130"/>
                    </a:lnTo>
                    <a:lnTo>
                      <a:pt x="11" y="134"/>
                    </a:lnTo>
                    <a:lnTo>
                      <a:pt x="11" y="134"/>
                    </a:lnTo>
                    <a:lnTo>
                      <a:pt x="12" y="139"/>
                    </a:lnTo>
                    <a:lnTo>
                      <a:pt x="19" y="150"/>
                    </a:lnTo>
                    <a:lnTo>
                      <a:pt x="32" y="166"/>
                    </a:lnTo>
                    <a:lnTo>
                      <a:pt x="34" y="169"/>
                    </a:lnTo>
                    <a:lnTo>
                      <a:pt x="34" y="169"/>
                    </a:lnTo>
                    <a:lnTo>
                      <a:pt x="37" y="170"/>
                    </a:lnTo>
                    <a:lnTo>
                      <a:pt x="37" y="170"/>
                    </a:lnTo>
                    <a:lnTo>
                      <a:pt x="38" y="170"/>
                    </a:lnTo>
                    <a:lnTo>
                      <a:pt x="39" y="170"/>
                    </a:lnTo>
                    <a:lnTo>
                      <a:pt x="40" y="169"/>
                    </a:lnTo>
                    <a:lnTo>
                      <a:pt x="43" y="168"/>
                    </a:lnTo>
                    <a:lnTo>
                      <a:pt x="46" y="166"/>
                    </a:lnTo>
                    <a:lnTo>
                      <a:pt x="50" y="166"/>
                    </a:lnTo>
                    <a:lnTo>
                      <a:pt x="51" y="168"/>
                    </a:lnTo>
                    <a:lnTo>
                      <a:pt x="52" y="169"/>
                    </a:lnTo>
                    <a:lnTo>
                      <a:pt x="52" y="172"/>
                    </a:lnTo>
                    <a:lnTo>
                      <a:pt x="52" y="172"/>
                    </a:lnTo>
                    <a:lnTo>
                      <a:pt x="62" y="170"/>
                    </a:lnTo>
                    <a:lnTo>
                      <a:pt x="71" y="164"/>
                    </a:lnTo>
                    <a:lnTo>
                      <a:pt x="76" y="161"/>
                    </a:lnTo>
                    <a:lnTo>
                      <a:pt x="81" y="158"/>
                    </a:lnTo>
                    <a:lnTo>
                      <a:pt x="87" y="157"/>
                    </a:lnTo>
                    <a:lnTo>
                      <a:pt x="93" y="157"/>
                    </a:lnTo>
                    <a:lnTo>
                      <a:pt x="98" y="158"/>
                    </a:lnTo>
                    <a:lnTo>
                      <a:pt x="98" y="158"/>
                    </a:lnTo>
                    <a:lnTo>
                      <a:pt x="105" y="157"/>
                    </a:lnTo>
                    <a:lnTo>
                      <a:pt x="110" y="155"/>
                    </a:lnTo>
                    <a:lnTo>
                      <a:pt x="114" y="151"/>
                    </a:lnTo>
                    <a:lnTo>
                      <a:pt x="118" y="145"/>
                    </a:lnTo>
                    <a:lnTo>
                      <a:pt x="120" y="138"/>
                    </a:lnTo>
                    <a:lnTo>
                      <a:pt x="124" y="130"/>
                    </a:lnTo>
                    <a:lnTo>
                      <a:pt x="126" y="128"/>
                    </a:lnTo>
                    <a:lnTo>
                      <a:pt x="129" y="126"/>
                    </a:lnTo>
                    <a:lnTo>
                      <a:pt x="138" y="122"/>
                    </a:lnTo>
                    <a:lnTo>
                      <a:pt x="143" y="122"/>
                    </a:lnTo>
                    <a:lnTo>
                      <a:pt x="148" y="122"/>
                    </a:lnTo>
                    <a:lnTo>
                      <a:pt x="155" y="122"/>
                    </a:lnTo>
                    <a:lnTo>
                      <a:pt x="163" y="122"/>
                    </a:lnTo>
                    <a:lnTo>
                      <a:pt x="173" y="120"/>
                    </a:lnTo>
                    <a:lnTo>
                      <a:pt x="176" y="119"/>
                    </a:lnTo>
                    <a:lnTo>
                      <a:pt x="176" y="119"/>
                    </a:lnTo>
                    <a:lnTo>
                      <a:pt x="179" y="116"/>
                    </a:lnTo>
                    <a:lnTo>
                      <a:pt x="181" y="115"/>
                    </a:lnTo>
                    <a:lnTo>
                      <a:pt x="181" y="115"/>
                    </a:lnTo>
                    <a:lnTo>
                      <a:pt x="183" y="112"/>
                    </a:lnTo>
                    <a:lnTo>
                      <a:pt x="183" y="112"/>
                    </a:lnTo>
                    <a:lnTo>
                      <a:pt x="185" y="106"/>
                    </a:lnTo>
                    <a:lnTo>
                      <a:pt x="188" y="100"/>
                    </a:lnTo>
                    <a:lnTo>
                      <a:pt x="189" y="99"/>
                    </a:lnTo>
                    <a:lnTo>
                      <a:pt x="193" y="96"/>
                    </a:lnTo>
                    <a:lnTo>
                      <a:pt x="193" y="96"/>
                    </a:lnTo>
                    <a:lnTo>
                      <a:pt x="189" y="75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85" y="57"/>
                    </a:lnTo>
                    <a:lnTo>
                      <a:pt x="188" y="75"/>
                    </a:lnTo>
                    <a:lnTo>
                      <a:pt x="192" y="95"/>
                    </a:lnTo>
                    <a:lnTo>
                      <a:pt x="189" y="97"/>
                    </a:lnTo>
                    <a:lnTo>
                      <a:pt x="189" y="97"/>
                    </a:lnTo>
                    <a:lnTo>
                      <a:pt x="187" y="99"/>
                    </a:lnTo>
                    <a:lnTo>
                      <a:pt x="187" y="100"/>
                    </a:lnTo>
                    <a:lnTo>
                      <a:pt x="183" y="106"/>
                    </a:lnTo>
                    <a:lnTo>
                      <a:pt x="182" y="112"/>
                    </a:lnTo>
                    <a:lnTo>
                      <a:pt x="180" y="114"/>
                    </a:lnTo>
                    <a:lnTo>
                      <a:pt x="178" y="116"/>
                    </a:lnTo>
                    <a:lnTo>
                      <a:pt x="176" y="118"/>
                    </a:lnTo>
                    <a:lnTo>
                      <a:pt x="173" y="119"/>
                    </a:lnTo>
                    <a:lnTo>
                      <a:pt x="163" y="121"/>
                    </a:lnTo>
                    <a:lnTo>
                      <a:pt x="155" y="121"/>
                    </a:lnTo>
                    <a:lnTo>
                      <a:pt x="148" y="121"/>
                    </a:lnTo>
                    <a:lnTo>
                      <a:pt x="143" y="121"/>
                    </a:lnTo>
                    <a:lnTo>
                      <a:pt x="143" y="121"/>
                    </a:lnTo>
                    <a:lnTo>
                      <a:pt x="138" y="122"/>
                    </a:lnTo>
                    <a:lnTo>
                      <a:pt x="138" y="122"/>
                    </a:lnTo>
                    <a:lnTo>
                      <a:pt x="127" y="125"/>
                    </a:lnTo>
                    <a:lnTo>
                      <a:pt x="125" y="127"/>
                    </a:lnTo>
                    <a:lnTo>
                      <a:pt x="124" y="128"/>
                    </a:lnTo>
                    <a:lnTo>
                      <a:pt x="124" y="130"/>
                    </a:lnTo>
                    <a:lnTo>
                      <a:pt x="119" y="137"/>
                    </a:lnTo>
                    <a:lnTo>
                      <a:pt x="117" y="145"/>
                    </a:lnTo>
                    <a:lnTo>
                      <a:pt x="113" y="150"/>
                    </a:lnTo>
                    <a:lnTo>
                      <a:pt x="108" y="153"/>
                    </a:lnTo>
                    <a:lnTo>
                      <a:pt x="104" y="156"/>
                    </a:lnTo>
                    <a:lnTo>
                      <a:pt x="98" y="157"/>
                    </a:lnTo>
                    <a:lnTo>
                      <a:pt x="93" y="156"/>
                    </a:lnTo>
                    <a:lnTo>
                      <a:pt x="93" y="156"/>
                    </a:lnTo>
                    <a:lnTo>
                      <a:pt x="87" y="156"/>
                    </a:lnTo>
                    <a:lnTo>
                      <a:pt x="87" y="156"/>
                    </a:lnTo>
                    <a:lnTo>
                      <a:pt x="81" y="157"/>
                    </a:lnTo>
                    <a:lnTo>
                      <a:pt x="76" y="159"/>
                    </a:lnTo>
                    <a:lnTo>
                      <a:pt x="71" y="163"/>
                    </a:lnTo>
                    <a:lnTo>
                      <a:pt x="61" y="169"/>
                    </a:lnTo>
                    <a:lnTo>
                      <a:pt x="54" y="171"/>
                    </a:lnTo>
                    <a:lnTo>
                      <a:pt x="54" y="169"/>
                    </a:lnTo>
                    <a:lnTo>
                      <a:pt x="54" y="169"/>
                    </a:lnTo>
                    <a:lnTo>
                      <a:pt x="52" y="166"/>
                    </a:lnTo>
                    <a:lnTo>
                      <a:pt x="52" y="166"/>
                    </a:lnTo>
                    <a:lnTo>
                      <a:pt x="50" y="165"/>
                    </a:lnTo>
                    <a:lnTo>
                      <a:pt x="50" y="165"/>
                    </a:lnTo>
                    <a:lnTo>
                      <a:pt x="46" y="165"/>
                    </a:lnTo>
                    <a:lnTo>
                      <a:pt x="46" y="165"/>
                    </a:lnTo>
                    <a:lnTo>
                      <a:pt x="43" y="166"/>
                    </a:lnTo>
                    <a:lnTo>
                      <a:pt x="43" y="166"/>
                    </a:lnTo>
                    <a:lnTo>
                      <a:pt x="39" y="169"/>
                    </a:lnTo>
                    <a:lnTo>
                      <a:pt x="39" y="169"/>
                    </a:lnTo>
                    <a:lnTo>
                      <a:pt x="38" y="169"/>
                    </a:lnTo>
                    <a:lnTo>
                      <a:pt x="37" y="169"/>
                    </a:lnTo>
                    <a:lnTo>
                      <a:pt x="36" y="168"/>
                    </a:lnTo>
                    <a:lnTo>
                      <a:pt x="33" y="165"/>
                    </a:lnTo>
                    <a:lnTo>
                      <a:pt x="20" y="149"/>
                    </a:lnTo>
                    <a:lnTo>
                      <a:pt x="13" y="139"/>
                    </a:lnTo>
                    <a:lnTo>
                      <a:pt x="12" y="134"/>
                    </a:lnTo>
                    <a:lnTo>
                      <a:pt x="11" y="130"/>
                    </a:lnTo>
                    <a:lnTo>
                      <a:pt x="11" y="119"/>
                    </a:lnTo>
                    <a:lnTo>
                      <a:pt x="9" y="118"/>
                    </a:lnTo>
                    <a:lnTo>
                      <a:pt x="9" y="118"/>
                    </a:lnTo>
                    <a:lnTo>
                      <a:pt x="7" y="113"/>
                    </a:lnTo>
                    <a:lnTo>
                      <a:pt x="2" y="108"/>
                    </a:lnTo>
                    <a:lnTo>
                      <a:pt x="1" y="105"/>
                    </a:lnTo>
                    <a:lnTo>
                      <a:pt x="1" y="102"/>
                    </a:lnTo>
                    <a:lnTo>
                      <a:pt x="1" y="100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3" y="93"/>
                    </a:lnTo>
                    <a:lnTo>
                      <a:pt x="3" y="93"/>
                    </a:lnTo>
                    <a:lnTo>
                      <a:pt x="2" y="82"/>
                    </a:lnTo>
                    <a:lnTo>
                      <a:pt x="3" y="78"/>
                    </a:lnTo>
                    <a:lnTo>
                      <a:pt x="5" y="75"/>
                    </a:lnTo>
                    <a:lnTo>
                      <a:pt x="5" y="75"/>
                    </a:lnTo>
                    <a:lnTo>
                      <a:pt x="6" y="69"/>
                    </a:lnTo>
                    <a:lnTo>
                      <a:pt x="15" y="69"/>
                    </a:lnTo>
                    <a:lnTo>
                      <a:pt x="18" y="68"/>
                    </a:lnTo>
                    <a:lnTo>
                      <a:pt x="18" y="68"/>
                    </a:lnTo>
                    <a:lnTo>
                      <a:pt x="20" y="65"/>
                    </a:lnTo>
                    <a:lnTo>
                      <a:pt x="20" y="65"/>
                    </a:lnTo>
                    <a:lnTo>
                      <a:pt x="21" y="62"/>
                    </a:lnTo>
                    <a:lnTo>
                      <a:pt x="21" y="62"/>
                    </a:lnTo>
                    <a:lnTo>
                      <a:pt x="21" y="58"/>
                    </a:lnTo>
                    <a:lnTo>
                      <a:pt x="21" y="58"/>
                    </a:lnTo>
                    <a:lnTo>
                      <a:pt x="20" y="53"/>
                    </a:lnTo>
                    <a:lnTo>
                      <a:pt x="21" y="50"/>
                    </a:lnTo>
                    <a:lnTo>
                      <a:pt x="25" y="44"/>
                    </a:lnTo>
                    <a:lnTo>
                      <a:pt x="30" y="37"/>
                    </a:lnTo>
                    <a:lnTo>
                      <a:pt x="34" y="34"/>
                    </a:lnTo>
                    <a:lnTo>
                      <a:pt x="38" y="33"/>
                    </a:lnTo>
                    <a:lnTo>
                      <a:pt x="40" y="32"/>
                    </a:lnTo>
                    <a:lnTo>
                      <a:pt x="44" y="32"/>
                    </a:lnTo>
                    <a:lnTo>
                      <a:pt x="49" y="34"/>
                    </a:lnTo>
                    <a:lnTo>
                      <a:pt x="54" y="39"/>
                    </a:lnTo>
                    <a:lnTo>
                      <a:pt x="56" y="40"/>
                    </a:lnTo>
                    <a:lnTo>
                      <a:pt x="57" y="40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58" y="33"/>
                    </a:lnTo>
                    <a:lnTo>
                      <a:pt x="59" y="28"/>
                    </a:lnTo>
                    <a:lnTo>
                      <a:pt x="59" y="26"/>
                    </a:lnTo>
                    <a:lnTo>
                      <a:pt x="62" y="23"/>
                    </a:lnTo>
                    <a:lnTo>
                      <a:pt x="64" y="22"/>
                    </a:lnTo>
                    <a:lnTo>
                      <a:pt x="67" y="21"/>
                    </a:lnTo>
                    <a:lnTo>
                      <a:pt x="74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5" y="20"/>
                    </a:lnTo>
                    <a:lnTo>
                      <a:pt x="88" y="19"/>
                    </a:lnTo>
                    <a:lnTo>
                      <a:pt x="92" y="15"/>
                    </a:lnTo>
                    <a:lnTo>
                      <a:pt x="95" y="13"/>
                    </a:lnTo>
                    <a:lnTo>
                      <a:pt x="101" y="10"/>
                    </a:lnTo>
                    <a:lnTo>
                      <a:pt x="107" y="8"/>
                    </a:lnTo>
                    <a:lnTo>
                      <a:pt x="110" y="8"/>
                    </a:lnTo>
                    <a:lnTo>
                      <a:pt x="111" y="8"/>
                    </a:lnTo>
                    <a:lnTo>
                      <a:pt x="112" y="6"/>
                    </a:lnTo>
                    <a:lnTo>
                      <a:pt x="117" y="3"/>
                    </a:lnTo>
                    <a:lnTo>
                      <a:pt x="116" y="2"/>
                    </a:lnTo>
                    <a:lnTo>
                      <a:pt x="117" y="3"/>
                    </a:lnTo>
                    <a:lnTo>
                      <a:pt x="117" y="3"/>
                    </a:lnTo>
                    <a:lnTo>
                      <a:pt x="119" y="2"/>
                    </a:lnTo>
                    <a:lnTo>
                      <a:pt x="123" y="1"/>
                    </a:lnTo>
                    <a:lnTo>
                      <a:pt x="123" y="1"/>
                    </a:lnTo>
                    <a:lnTo>
                      <a:pt x="126" y="2"/>
                    </a:lnTo>
                    <a:lnTo>
                      <a:pt x="130" y="3"/>
                    </a:lnTo>
                    <a:lnTo>
                      <a:pt x="137" y="8"/>
                    </a:lnTo>
                    <a:lnTo>
                      <a:pt x="138" y="8"/>
                    </a:lnTo>
                    <a:lnTo>
                      <a:pt x="137" y="8"/>
                    </a:lnTo>
                    <a:lnTo>
                      <a:pt x="149" y="15"/>
                    </a:lnTo>
                    <a:lnTo>
                      <a:pt x="156" y="19"/>
                    </a:lnTo>
                    <a:lnTo>
                      <a:pt x="156" y="19"/>
                    </a:lnTo>
                    <a:lnTo>
                      <a:pt x="156" y="19"/>
                    </a:lnTo>
                    <a:lnTo>
                      <a:pt x="163" y="21"/>
                    </a:lnTo>
                    <a:lnTo>
                      <a:pt x="169" y="23"/>
                    </a:lnTo>
                    <a:lnTo>
                      <a:pt x="174" y="28"/>
                    </a:lnTo>
                    <a:lnTo>
                      <a:pt x="176" y="31"/>
                    </a:lnTo>
                    <a:lnTo>
                      <a:pt x="178" y="33"/>
                    </a:lnTo>
                    <a:lnTo>
                      <a:pt x="178" y="33"/>
                    </a:lnTo>
                    <a:lnTo>
                      <a:pt x="182" y="41"/>
                    </a:lnTo>
                    <a:lnTo>
                      <a:pt x="183" y="50"/>
                    </a:lnTo>
                    <a:lnTo>
                      <a:pt x="185" y="57"/>
                    </a:lnTo>
                    <a:lnTo>
                      <a:pt x="185" y="57"/>
                    </a:lnTo>
                    <a:lnTo>
                      <a:pt x="186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Freeform 518"/>
              <p:cNvSpPr>
                <a:spLocks/>
              </p:cNvSpPr>
              <p:nvPr/>
            </p:nvSpPr>
            <p:spPr bwMode="auto">
              <a:xfrm>
                <a:off x="6232526" y="4824413"/>
                <a:ext cx="466725" cy="433388"/>
              </a:xfrm>
              <a:custGeom>
                <a:avLst/>
                <a:gdLst>
                  <a:gd name="T0" fmla="*/ 294 w 294"/>
                  <a:gd name="T1" fmla="*/ 111 h 273"/>
                  <a:gd name="T2" fmla="*/ 254 w 294"/>
                  <a:gd name="T3" fmla="*/ 77 h 273"/>
                  <a:gd name="T4" fmla="*/ 267 w 294"/>
                  <a:gd name="T5" fmla="*/ 32 h 273"/>
                  <a:gd name="T6" fmla="*/ 258 w 294"/>
                  <a:gd name="T7" fmla="*/ 19 h 273"/>
                  <a:gd name="T8" fmla="*/ 244 w 294"/>
                  <a:gd name="T9" fmla="*/ 21 h 273"/>
                  <a:gd name="T10" fmla="*/ 217 w 294"/>
                  <a:gd name="T11" fmla="*/ 13 h 273"/>
                  <a:gd name="T12" fmla="*/ 176 w 294"/>
                  <a:gd name="T13" fmla="*/ 7 h 273"/>
                  <a:gd name="T14" fmla="*/ 154 w 294"/>
                  <a:gd name="T15" fmla="*/ 13 h 273"/>
                  <a:gd name="T16" fmla="*/ 87 w 294"/>
                  <a:gd name="T17" fmla="*/ 1 h 273"/>
                  <a:gd name="T18" fmla="*/ 68 w 294"/>
                  <a:gd name="T19" fmla="*/ 9 h 273"/>
                  <a:gd name="T20" fmla="*/ 51 w 294"/>
                  <a:gd name="T21" fmla="*/ 9 h 273"/>
                  <a:gd name="T22" fmla="*/ 44 w 294"/>
                  <a:gd name="T23" fmla="*/ 32 h 273"/>
                  <a:gd name="T24" fmla="*/ 15 w 294"/>
                  <a:gd name="T25" fmla="*/ 15 h 273"/>
                  <a:gd name="T26" fmla="*/ 4 w 294"/>
                  <a:gd name="T27" fmla="*/ 22 h 273"/>
                  <a:gd name="T28" fmla="*/ 6 w 294"/>
                  <a:gd name="T29" fmla="*/ 65 h 273"/>
                  <a:gd name="T30" fmla="*/ 37 w 294"/>
                  <a:gd name="T31" fmla="*/ 109 h 273"/>
                  <a:gd name="T32" fmla="*/ 54 w 294"/>
                  <a:gd name="T33" fmla="*/ 130 h 273"/>
                  <a:gd name="T34" fmla="*/ 124 w 294"/>
                  <a:gd name="T35" fmla="*/ 185 h 273"/>
                  <a:gd name="T36" fmla="*/ 129 w 294"/>
                  <a:gd name="T37" fmla="*/ 204 h 273"/>
                  <a:gd name="T38" fmla="*/ 160 w 294"/>
                  <a:gd name="T39" fmla="*/ 236 h 273"/>
                  <a:gd name="T40" fmla="*/ 230 w 294"/>
                  <a:gd name="T41" fmla="*/ 273 h 273"/>
                  <a:gd name="T42" fmla="*/ 227 w 294"/>
                  <a:gd name="T43" fmla="*/ 233 h 273"/>
                  <a:gd name="T44" fmla="*/ 235 w 294"/>
                  <a:gd name="T45" fmla="*/ 210 h 273"/>
                  <a:gd name="T46" fmla="*/ 262 w 294"/>
                  <a:gd name="T47" fmla="*/ 193 h 273"/>
                  <a:gd name="T48" fmla="*/ 254 w 294"/>
                  <a:gd name="T49" fmla="*/ 171 h 273"/>
                  <a:gd name="T50" fmla="*/ 274 w 294"/>
                  <a:gd name="T51" fmla="*/ 158 h 273"/>
                  <a:gd name="T52" fmla="*/ 291 w 294"/>
                  <a:gd name="T53" fmla="*/ 158 h 273"/>
                  <a:gd name="T54" fmla="*/ 287 w 294"/>
                  <a:gd name="T55" fmla="*/ 136 h 273"/>
                  <a:gd name="T56" fmla="*/ 272 w 294"/>
                  <a:gd name="T57" fmla="*/ 117 h 273"/>
                  <a:gd name="T58" fmla="*/ 268 w 294"/>
                  <a:gd name="T59" fmla="*/ 119 h 273"/>
                  <a:gd name="T60" fmla="*/ 291 w 294"/>
                  <a:gd name="T61" fmla="*/ 150 h 273"/>
                  <a:gd name="T62" fmla="*/ 283 w 294"/>
                  <a:gd name="T63" fmla="*/ 150 h 273"/>
                  <a:gd name="T64" fmla="*/ 260 w 294"/>
                  <a:gd name="T65" fmla="*/ 165 h 273"/>
                  <a:gd name="T66" fmla="*/ 253 w 294"/>
                  <a:gd name="T67" fmla="*/ 174 h 273"/>
                  <a:gd name="T68" fmla="*/ 259 w 294"/>
                  <a:gd name="T69" fmla="*/ 191 h 273"/>
                  <a:gd name="T70" fmla="*/ 232 w 294"/>
                  <a:gd name="T71" fmla="*/ 217 h 273"/>
                  <a:gd name="T72" fmla="*/ 225 w 294"/>
                  <a:gd name="T73" fmla="*/ 240 h 273"/>
                  <a:gd name="T74" fmla="*/ 211 w 294"/>
                  <a:gd name="T75" fmla="*/ 264 h 273"/>
                  <a:gd name="T76" fmla="*/ 156 w 294"/>
                  <a:gd name="T77" fmla="*/ 226 h 273"/>
                  <a:gd name="T78" fmla="*/ 130 w 294"/>
                  <a:gd name="T79" fmla="*/ 203 h 273"/>
                  <a:gd name="T80" fmla="*/ 122 w 294"/>
                  <a:gd name="T81" fmla="*/ 180 h 273"/>
                  <a:gd name="T82" fmla="*/ 54 w 294"/>
                  <a:gd name="T83" fmla="*/ 130 h 273"/>
                  <a:gd name="T84" fmla="*/ 35 w 294"/>
                  <a:gd name="T85" fmla="*/ 96 h 273"/>
                  <a:gd name="T86" fmla="*/ 4 w 294"/>
                  <a:gd name="T87" fmla="*/ 32 h 273"/>
                  <a:gd name="T88" fmla="*/ 23 w 294"/>
                  <a:gd name="T89" fmla="*/ 19 h 273"/>
                  <a:gd name="T90" fmla="*/ 48 w 294"/>
                  <a:gd name="T91" fmla="*/ 32 h 273"/>
                  <a:gd name="T92" fmla="*/ 55 w 294"/>
                  <a:gd name="T93" fmla="*/ 10 h 273"/>
                  <a:gd name="T94" fmla="*/ 73 w 294"/>
                  <a:gd name="T95" fmla="*/ 6 h 273"/>
                  <a:gd name="T96" fmla="*/ 94 w 294"/>
                  <a:gd name="T97" fmla="*/ 7 h 273"/>
                  <a:gd name="T98" fmla="*/ 154 w 294"/>
                  <a:gd name="T99" fmla="*/ 13 h 273"/>
                  <a:gd name="T100" fmla="*/ 188 w 294"/>
                  <a:gd name="T101" fmla="*/ 11 h 273"/>
                  <a:gd name="T102" fmla="*/ 224 w 294"/>
                  <a:gd name="T103" fmla="*/ 25 h 273"/>
                  <a:gd name="T104" fmla="*/ 241 w 294"/>
                  <a:gd name="T105" fmla="*/ 25 h 273"/>
                  <a:gd name="T106" fmla="*/ 254 w 294"/>
                  <a:gd name="T107" fmla="*/ 21 h 273"/>
                  <a:gd name="T108" fmla="*/ 266 w 294"/>
                  <a:gd name="T109" fmla="*/ 32 h 273"/>
                  <a:gd name="T110" fmla="*/ 256 w 294"/>
                  <a:gd name="T111" fmla="*/ 80 h 273"/>
                  <a:gd name="T112" fmla="*/ 287 w 294"/>
                  <a:gd name="T113" fmla="*/ 116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94" h="273">
                    <a:moveTo>
                      <a:pt x="272" y="116"/>
                    </a:moveTo>
                    <a:lnTo>
                      <a:pt x="272" y="117"/>
                    </a:lnTo>
                    <a:lnTo>
                      <a:pt x="280" y="116"/>
                    </a:lnTo>
                    <a:lnTo>
                      <a:pt x="287" y="117"/>
                    </a:lnTo>
                    <a:lnTo>
                      <a:pt x="292" y="116"/>
                    </a:lnTo>
                    <a:lnTo>
                      <a:pt x="293" y="116"/>
                    </a:lnTo>
                    <a:lnTo>
                      <a:pt x="294" y="115"/>
                    </a:lnTo>
                    <a:lnTo>
                      <a:pt x="294" y="115"/>
                    </a:lnTo>
                    <a:lnTo>
                      <a:pt x="294" y="111"/>
                    </a:lnTo>
                    <a:lnTo>
                      <a:pt x="294" y="111"/>
                    </a:lnTo>
                    <a:lnTo>
                      <a:pt x="293" y="109"/>
                    </a:lnTo>
                    <a:lnTo>
                      <a:pt x="293" y="109"/>
                    </a:lnTo>
                    <a:lnTo>
                      <a:pt x="279" y="94"/>
                    </a:lnTo>
                    <a:lnTo>
                      <a:pt x="275" y="90"/>
                    </a:lnTo>
                    <a:lnTo>
                      <a:pt x="267" y="86"/>
                    </a:lnTo>
                    <a:lnTo>
                      <a:pt x="262" y="83"/>
                    </a:lnTo>
                    <a:lnTo>
                      <a:pt x="258" y="79"/>
                    </a:lnTo>
                    <a:lnTo>
                      <a:pt x="254" y="77"/>
                    </a:lnTo>
                    <a:lnTo>
                      <a:pt x="254" y="77"/>
                    </a:lnTo>
                    <a:lnTo>
                      <a:pt x="254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4" y="68"/>
                    </a:lnTo>
                    <a:lnTo>
                      <a:pt x="258" y="59"/>
                    </a:lnTo>
                    <a:lnTo>
                      <a:pt x="261" y="52"/>
                    </a:lnTo>
                    <a:lnTo>
                      <a:pt x="265" y="43"/>
                    </a:lnTo>
                    <a:lnTo>
                      <a:pt x="267" y="32"/>
                    </a:lnTo>
                    <a:lnTo>
                      <a:pt x="267" y="32"/>
                    </a:lnTo>
                    <a:lnTo>
                      <a:pt x="267" y="26"/>
                    </a:lnTo>
                    <a:lnTo>
                      <a:pt x="267" y="26"/>
                    </a:lnTo>
                    <a:lnTo>
                      <a:pt x="266" y="23"/>
                    </a:lnTo>
                    <a:lnTo>
                      <a:pt x="266" y="23"/>
                    </a:lnTo>
                    <a:lnTo>
                      <a:pt x="265" y="22"/>
                    </a:lnTo>
                    <a:lnTo>
                      <a:pt x="265" y="21"/>
                    </a:lnTo>
                    <a:lnTo>
                      <a:pt x="263" y="21"/>
                    </a:lnTo>
                    <a:lnTo>
                      <a:pt x="258" y="19"/>
                    </a:lnTo>
                    <a:lnTo>
                      <a:pt x="254" y="19"/>
                    </a:lnTo>
                    <a:lnTo>
                      <a:pt x="254" y="19"/>
                    </a:lnTo>
                    <a:lnTo>
                      <a:pt x="250" y="21"/>
                    </a:lnTo>
                    <a:lnTo>
                      <a:pt x="250" y="21"/>
                    </a:lnTo>
                    <a:lnTo>
                      <a:pt x="247" y="23"/>
                    </a:lnTo>
                    <a:lnTo>
                      <a:pt x="247" y="23"/>
                    </a:lnTo>
                    <a:lnTo>
                      <a:pt x="246" y="24"/>
                    </a:lnTo>
                    <a:lnTo>
                      <a:pt x="246" y="24"/>
                    </a:lnTo>
                    <a:lnTo>
                      <a:pt x="244" y="21"/>
                    </a:lnTo>
                    <a:lnTo>
                      <a:pt x="244" y="19"/>
                    </a:lnTo>
                    <a:lnTo>
                      <a:pt x="240" y="25"/>
                    </a:lnTo>
                    <a:lnTo>
                      <a:pt x="238" y="25"/>
                    </a:lnTo>
                    <a:lnTo>
                      <a:pt x="237" y="26"/>
                    </a:lnTo>
                    <a:lnTo>
                      <a:pt x="232" y="26"/>
                    </a:lnTo>
                    <a:lnTo>
                      <a:pt x="228" y="25"/>
                    </a:lnTo>
                    <a:lnTo>
                      <a:pt x="224" y="24"/>
                    </a:lnTo>
                    <a:lnTo>
                      <a:pt x="223" y="18"/>
                    </a:lnTo>
                    <a:lnTo>
                      <a:pt x="217" y="13"/>
                    </a:lnTo>
                    <a:lnTo>
                      <a:pt x="211" y="12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198" y="12"/>
                    </a:lnTo>
                    <a:lnTo>
                      <a:pt x="194" y="11"/>
                    </a:lnTo>
                    <a:lnTo>
                      <a:pt x="194" y="11"/>
                    </a:lnTo>
                    <a:lnTo>
                      <a:pt x="188" y="10"/>
                    </a:lnTo>
                    <a:lnTo>
                      <a:pt x="181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2" y="9"/>
                    </a:lnTo>
                    <a:lnTo>
                      <a:pt x="166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6" y="11"/>
                    </a:lnTo>
                    <a:lnTo>
                      <a:pt x="154" y="13"/>
                    </a:lnTo>
                    <a:lnTo>
                      <a:pt x="150" y="15"/>
                    </a:lnTo>
                    <a:lnTo>
                      <a:pt x="138" y="15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0" y="10"/>
                    </a:lnTo>
                    <a:lnTo>
                      <a:pt x="94" y="6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1" y="0"/>
                    </a:lnTo>
                    <a:lnTo>
                      <a:pt x="81" y="0"/>
                    </a:lnTo>
                    <a:lnTo>
                      <a:pt x="77" y="1"/>
                    </a:lnTo>
                    <a:lnTo>
                      <a:pt x="75" y="3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68" y="9"/>
                    </a:lnTo>
                    <a:lnTo>
                      <a:pt x="66" y="10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57" y="10"/>
                    </a:lnTo>
                    <a:lnTo>
                      <a:pt x="55" y="9"/>
                    </a:lnTo>
                    <a:lnTo>
                      <a:pt x="55" y="9"/>
                    </a:lnTo>
                    <a:lnTo>
                      <a:pt x="51" y="9"/>
                    </a:lnTo>
                    <a:lnTo>
                      <a:pt x="51" y="9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49" y="12"/>
                    </a:lnTo>
                    <a:lnTo>
                      <a:pt x="49" y="12"/>
                    </a:lnTo>
                    <a:lnTo>
                      <a:pt x="48" y="19"/>
                    </a:lnTo>
                    <a:lnTo>
                      <a:pt x="48" y="28"/>
                    </a:lnTo>
                    <a:lnTo>
                      <a:pt x="48" y="30"/>
                    </a:lnTo>
                    <a:lnTo>
                      <a:pt x="46" y="32"/>
                    </a:lnTo>
                    <a:lnTo>
                      <a:pt x="44" y="32"/>
                    </a:lnTo>
                    <a:lnTo>
                      <a:pt x="42" y="31"/>
                    </a:lnTo>
                    <a:lnTo>
                      <a:pt x="42" y="31"/>
                    </a:lnTo>
                    <a:lnTo>
                      <a:pt x="38" y="31"/>
                    </a:lnTo>
                    <a:lnTo>
                      <a:pt x="36" y="28"/>
                    </a:lnTo>
                    <a:lnTo>
                      <a:pt x="26" y="19"/>
                    </a:lnTo>
                    <a:lnTo>
                      <a:pt x="23" y="18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15" y="15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2" y="32"/>
                    </a:lnTo>
                    <a:lnTo>
                      <a:pt x="0" y="46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1" y="57"/>
                    </a:lnTo>
                    <a:lnTo>
                      <a:pt x="4" y="61"/>
                    </a:lnTo>
                    <a:lnTo>
                      <a:pt x="4" y="61"/>
                    </a:lnTo>
                    <a:lnTo>
                      <a:pt x="6" y="65"/>
                    </a:lnTo>
                    <a:lnTo>
                      <a:pt x="6" y="65"/>
                    </a:lnTo>
                    <a:lnTo>
                      <a:pt x="12" y="68"/>
                    </a:lnTo>
                    <a:lnTo>
                      <a:pt x="18" y="74"/>
                    </a:lnTo>
                    <a:lnTo>
                      <a:pt x="30" y="92"/>
                    </a:lnTo>
                    <a:lnTo>
                      <a:pt x="31" y="91"/>
                    </a:lnTo>
                    <a:lnTo>
                      <a:pt x="30" y="92"/>
                    </a:lnTo>
                    <a:lnTo>
                      <a:pt x="33" y="96"/>
                    </a:lnTo>
                    <a:lnTo>
                      <a:pt x="35" y="100"/>
                    </a:lnTo>
                    <a:lnTo>
                      <a:pt x="35" y="100"/>
                    </a:lnTo>
                    <a:lnTo>
                      <a:pt x="37" y="109"/>
                    </a:lnTo>
                    <a:lnTo>
                      <a:pt x="38" y="112"/>
                    </a:lnTo>
                    <a:lnTo>
                      <a:pt x="39" y="116"/>
                    </a:lnTo>
                    <a:lnTo>
                      <a:pt x="39" y="117"/>
                    </a:lnTo>
                    <a:lnTo>
                      <a:pt x="42" y="121"/>
                    </a:lnTo>
                    <a:lnTo>
                      <a:pt x="46" y="124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67" y="143"/>
                    </a:lnTo>
                    <a:lnTo>
                      <a:pt x="80" y="152"/>
                    </a:lnTo>
                    <a:lnTo>
                      <a:pt x="94" y="160"/>
                    </a:lnTo>
                    <a:lnTo>
                      <a:pt x="110" y="171"/>
                    </a:lnTo>
                    <a:lnTo>
                      <a:pt x="110" y="171"/>
                    </a:lnTo>
                    <a:lnTo>
                      <a:pt x="110" y="171"/>
                    </a:lnTo>
                    <a:lnTo>
                      <a:pt x="117" y="177"/>
                    </a:lnTo>
                    <a:lnTo>
                      <a:pt x="120" y="180"/>
                    </a:lnTo>
                    <a:lnTo>
                      <a:pt x="124" y="185"/>
                    </a:lnTo>
                    <a:lnTo>
                      <a:pt x="124" y="189"/>
                    </a:lnTo>
                    <a:lnTo>
                      <a:pt x="125" y="189"/>
                    </a:lnTo>
                    <a:lnTo>
                      <a:pt x="124" y="189"/>
                    </a:lnTo>
                    <a:lnTo>
                      <a:pt x="124" y="189"/>
                    </a:lnTo>
                    <a:lnTo>
                      <a:pt x="124" y="190"/>
                    </a:lnTo>
                    <a:lnTo>
                      <a:pt x="124" y="190"/>
                    </a:lnTo>
                    <a:lnTo>
                      <a:pt x="125" y="196"/>
                    </a:lnTo>
                    <a:lnTo>
                      <a:pt x="126" y="201"/>
                    </a:lnTo>
                    <a:lnTo>
                      <a:pt x="129" y="204"/>
                    </a:lnTo>
                    <a:lnTo>
                      <a:pt x="131" y="206"/>
                    </a:lnTo>
                    <a:lnTo>
                      <a:pt x="131" y="206"/>
                    </a:lnTo>
                    <a:lnTo>
                      <a:pt x="139" y="212"/>
                    </a:lnTo>
                    <a:lnTo>
                      <a:pt x="148" y="218"/>
                    </a:lnTo>
                    <a:lnTo>
                      <a:pt x="154" y="223"/>
                    </a:lnTo>
                    <a:lnTo>
                      <a:pt x="155" y="227"/>
                    </a:lnTo>
                    <a:lnTo>
                      <a:pt x="156" y="230"/>
                    </a:lnTo>
                    <a:lnTo>
                      <a:pt x="156" y="230"/>
                    </a:lnTo>
                    <a:lnTo>
                      <a:pt x="160" y="236"/>
                    </a:lnTo>
                    <a:lnTo>
                      <a:pt x="165" y="241"/>
                    </a:lnTo>
                    <a:lnTo>
                      <a:pt x="169" y="243"/>
                    </a:lnTo>
                    <a:lnTo>
                      <a:pt x="175" y="245"/>
                    </a:lnTo>
                    <a:lnTo>
                      <a:pt x="184" y="248"/>
                    </a:lnTo>
                    <a:lnTo>
                      <a:pt x="194" y="255"/>
                    </a:lnTo>
                    <a:lnTo>
                      <a:pt x="205" y="261"/>
                    </a:lnTo>
                    <a:lnTo>
                      <a:pt x="211" y="265"/>
                    </a:lnTo>
                    <a:lnTo>
                      <a:pt x="219" y="267"/>
                    </a:lnTo>
                    <a:lnTo>
                      <a:pt x="230" y="273"/>
                    </a:lnTo>
                    <a:lnTo>
                      <a:pt x="230" y="265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9"/>
                    </a:lnTo>
                    <a:lnTo>
                      <a:pt x="230" y="253"/>
                    </a:lnTo>
                    <a:lnTo>
                      <a:pt x="229" y="246"/>
                    </a:lnTo>
                    <a:lnTo>
                      <a:pt x="227" y="240"/>
                    </a:lnTo>
                    <a:lnTo>
                      <a:pt x="227" y="233"/>
                    </a:lnTo>
                    <a:lnTo>
                      <a:pt x="227" y="233"/>
                    </a:lnTo>
                    <a:lnTo>
                      <a:pt x="228" y="226"/>
                    </a:lnTo>
                    <a:lnTo>
                      <a:pt x="229" y="223"/>
                    </a:lnTo>
                    <a:lnTo>
                      <a:pt x="231" y="220"/>
                    </a:lnTo>
                    <a:lnTo>
                      <a:pt x="234" y="217"/>
                    </a:lnTo>
                    <a:lnTo>
                      <a:pt x="234" y="217"/>
                    </a:lnTo>
                    <a:lnTo>
                      <a:pt x="235" y="210"/>
                    </a:lnTo>
                    <a:lnTo>
                      <a:pt x="234" y="210"/>
                    </a:lnTo>
                    <a:lnTo>
                      <a:pt x="235" y="210"/>
                    </a:lnTo>
                    <a:lnTo>
                      <a:pt x="236" y="204"/>
                    </a:lnTo>
                    <a:lnTo>
                      <a:pt x="237" y="199"/>
                    </a:lnTo>
                    <a:lnTo>
                      <a:pt x="241" y="195"/>
                    </a:lnTo>
                    <a:lnTo>
                      <a:pt x="246" y="190"/>
                    </a:lnTo>
                    <a:lnTo>
                      <a:pt x="249" y="187"/>
                    </a:lnTo>
                    <a:lnTo>
                      <a:pt x="252" y="187"/>
                    </a:lnTo>
                    <a:lnTo>
                      <a:pt x="259" y="192"/>
                    </a:lnTo>
                    <a:lnTo>
                      <a:pt x="261" y="193"/>
                    </a:lnTo>
                    <a:lnTo>
                      <a:pt x="262" y="193"/>
                    </a:lnTo>
                    <a:lnTo>
                      <a:pt x="263" y="192"/>
                    </a:lnTo>
                    <a:lnTo>
                      <a:pt x="263" y="191"/>
                    </a:lnTo>
                    <a:lnTo>
                      <a:pt x="263" y="187"/>
                    </a:lnTo>
                    <a:lnTo>
                      <a:pt x="263" y="187"/>
                    </a:lnTo>
                    <a:lnTo>
                      <a:pt x="261" y="184"/>
                    </a:lnTo>
                    <a:lnTo>
                      <a:pt x="261" y="184"/>
                    </a:lnTo>
                    <a:lnTo>
                      <a:pt x="256" y="177"/>
                    </a:lnTo>
                    <a:lnTo>
                      <a:pt x="254" y="174"/>
                    </a:lnTo>
                    <a:lnTo>
                      <a:pt x="254" y="171"/>
                    </a:lnTo>
                    <a:lnTo>
                      <a:pt x="254" y="168"/>
                    </a:lnTo>
                    <a:lnTo>
                      <a:pt x="254" y="167"/>
                    </a:lnTo>
                    <a:lnTo>
                      <a:pt x="258" y="165"/>
                    </a:lnTo>
                    <a:lnTo>
                      <a:pt x="260" y="166"/>
                    </a:lnTo>
                    <a:lnTo>
                      <a:pt x="260" y="166"/>
                    </a:lnTo>
                    <a:lnTo>
                      <a:pt x="262" y="166"/>
                    </a:lnTo>
                    <a:lnTo>
                      <a:pt x="262" y="166"/>
                    </a:lnTo>
                    <a:lnTo>
                      <a:pt x="268" y="162"/>
                    </a:lnTo>
                    <a:lnTo>
                      <a:pt x="274" y="158"/>
                    </a:lnTo>
                    <a:lnTo>
                      <a:pt x="278" y="153"/>
                    </a:lnTo>
                    <a:lnTo>
                      <a:pt x="281" y="150"/>
                    </a:lnTo>
                    <a:lnTo>
                      <a:pt x="281" y="150"/>
                    </a:lnTo>
                    <a:lnTo>
                      <a:pt x="283" y="152"/>
                    </a:lnTo>
                    <a:lnTo>
                      <a:pt x="285" y="155"/>
                    </a:lnTo>
                    <a:lnTo>
                      <a:pt x="289" y="158"/>
                    </a:lnTo>
                    <a:lnTo>
                      <a:pt x="289" y="158"/>
                    </a:lnTo>
                    <a:lnTo>
                      <a:pt x="291" y="158"/>
                    </a:lnTo>
                    <a:lnTo>
                      <a:pt x="291" y="158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0"/>
                    </a:lnTo>
                    <a:lnTo>
                      <a:pt x="292" y="150"/>
                    </a:lnTo>
                    <a:lnTo>
                      <a:pt x="292" y="146"/>
                    </a:lnTo>
                    <a:lnTo>
                      <a:pt x="290" y="141"/>
                    </a:lnTo>
                    <a:lnTo>
                      <a:pt x="287" y="136"/>
                    </a:lnTo>
                    <a:lnTo>
                      <a:pt x="285" y="133"/>
                    </a:lnTo>
                    <a:lnTo>
                      <a:pt x="285" y="133"/>
                    </a:lnTo>
                    <a:lnTo>
                      <a:pt x="278" y="127"/>
                    </a:lnTo>
                    <a:lnTo>
                      <a:pt x="269" y="119"/>
                    </a:lnTo>
                    <a:lnTo>
                      <a:pt x="268" y="119"/>
                    </a:lnTo>
                    <a:lnTo>
                      <a:pt x="269" y="119"/>
                    </a:lnTo>
                    <a:lnTo>
                      <a:pt x="268" y="118"/>
                    </a:lnTo>
                    <a:lnTo>
                      <a:pt x="269" y="117"/>
                    </a:lnTo>
                    <a:lnTo>
                      <a:pt x="272" y="117"/>
                    </a:lnTo>
                    <a:lnTo>
                      <a:pt x="272" y="117"/>
                    </a:lnTo>
                    <a:lnTo>
                      <a:pt x="272" y="117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68" y="116"/>
                    </a:lnTo>
                    <a:lnTo>
                      <a:pt x="268" y="116"/>
                    </a:lnTo>
                    <a:lnTo>
                      <a:pt x="267" y="118"/>
                    </a:lnTo>
                    <a:lnTo>
                      <a:pt x="267" y="118"/>
                    </a:lnTo>
                    <a:lnTo>
                      <a:pt x="268" y="119"/>
                    </a:lnTo>
                    <a:lnTo>
                      <a:pt x="268" y="119"/>
                    </a:lnTo>
                    <a:lnTo>
                      <a:pt x="268" y="119"/>
                    </a:lnTo>
                    <a:lnTo>
                      <a:pt x="277" y="127"/>
                    </a:lnTo>
                    <a:lnTo>
                      <a:pt x="284" y="134"/>
                    </a:lnTo>
                    <a:lnTo>
                      <a:pt x="284" y="134"/>
                    </a:lnTo>
                    <a:lnTo>
                      <a:pt x="287" y="137"/>
                    </a:lnTo>
                    <a:lnTo>
                      <a:pt x="290" y="141"/>
                    </a:lnTo>
                    <a:lnTo>
                      <a:pt x="291" y="146"/>
                    </a:lnTo>
                    <a:lnTo>
                      <a:pt x="291" y="150"/>
                    </a:lnTo>
                    <a:lnTo>
                      <a:pt x="291" y="150"/>
                    </a:lnTo>
                    <a:lnTo>
                      <a:pt x="291" y="155"/>
                    </a:lnTo>
                    <a:lnTo>
                      <a:pt x="292" y="155"/>
                    </a:lnTo>
                    <a:lnTo>
                      <a:pt x="291" y="155"/>
                    </a:lnTo>
                    <a:lnTo>
                      <a:pt x="290" y="156"/>
                    </a:lnTo>
                    <a:lnTo>
                      <a:pt x="289" y="156"/>
                    </a:lnTo>
                    <a:lnTo>
                      <a:pt x="286" y="155"/>
                    </a:lnTo>
                    <a:lnTo>
                      <a:pt x="283" y="150"/>
                    </a:lnTo>
                    <a:lnTo>
                      <a:pt x="283" y="150"/>
                    </a:lnTo>
                    <a:lnTo>
                      <a:pt x="281" y="149"/>
                    </a:lnTo>
                    <a:lnTo>
                      <a:pt x="280" y="149"/>
                    </a:lnTo>
                    <a:lnTo>
                      <a:pt x="280" y="149"/>
                    </a:lnTo>
                    <a:lnTo>
                      <a:pt x="278" y="152"/>
                    </a:lnTo>
                    <a:lnTo>
                      <a:pt x="278" y="152"/>
                    </a:lnTo>
                    <a:lnTo>
                      <a:pt x="273" y="156"/>
                    </a:lnTo>
                    <a:lnTo>
                      <a:pt x="267" y="162"/>
                    </a:lnTo>
                    <a:lnTo>
                      <a:pt x="261" y="165"/>
                    </a:lnTo>
                    <a:lnTo>
                      <a:pt x="260" y="165"/>
                    </a:lnTo>
                    <a:lnTo>
                      <a:pt x="258" y="164"/>
                    </a:lnTo>
                    <a:lnTo>
                      <a:pt x="258" y="164"/>
                    </a:lnTo>
                    <a:lnTo>
                      <a:pt x="254" y="166"/>
                    </a:lnTo>
                    <a:lnTo>
                      <a:pt x="253" y="168"/>
                    </a:lnTo>
                    <a:lnTo>
                      <a:pt x="253" y="168"/>
                    </a:lnTo>
                    <a:lnTo>
                      <a:pt x="253" y="171"/>
                    </a:lnTo>
                    <a:lnTo>
                      <a:pt x="253" y="171"/>
                    </a:lnTo>
                    <a:lnTo>
                      <a:pt x="253" y="174"/>
                    </a:lnTo>
                    <a:lnTo>
                      <a:pt x="253" y="174"/>
                    </a:lnTo>
                    <a:lnTo>
                      <a:pt x="255" y="178"/>
                    </a:lnTo>
                    <a:lnTo>
                      <a:pt x="255" y="178"/>
                    </a:lnTo>
                    <a:lnTo>
                      <a:pt x="260" y="185"/>
                    </a:lnTo>
                    <a:lnTo>
                      <a:pt x="261" y="184"/>
                    </a:lnTo>
                    <a:lnTo>
                      <a:pt x="260" y="185"/>
                    </a:lnTo>
                    <a:lnTo>
                      <a:pt x="262" y="187"/>
                    </a:lnTo>
                    <a:lnTo>
                      <a:pt x="262" y="191"/>
                    </a:lnTo>
                    <a:lnTo>
                      <a:pt x="261" y="192"/>
                    </a:lnTo>
                    <a:lnTo>
                      <a:pt x="259" y="191"/>
                    </a:lnTo>
                    <a:lnTo>
                      <a:pt x="252" y="186"/>
                    </a:lnTo>
                    <a:lnTo>
                      <a:pt x="249" y="186"/>
                    </a:lnTo>
                    <a:lnTo>
                      <a:pt x="249" y="186"/>
                    </a:lnTo>
                    <a:lnTo>
                      <a:pt x="244" y="189"/>
                    </a:lnTo>
                    <a:lnTo>
                      <a:pt x="240" y="193"/>
                    </a:lnTo>
                    <a:lnTo>
                      <a:pt x="236" y="199"/>
                    </a:lnTo>
                    <a:lnTo>
                      <a:pt x="235" y="204"/>
                    </a:lnTo>
                    <a:lnTo>
                      <a:pt x="234" y="210"/>
                    </a:lnTo>
                    <a:lnTo>
                      <a:pt x="232" y="217"/>
                    </a:lnTo>
                    <a:lnTo>
                      <a:pt x="230" y="218"/>
                    </a:lnTo>
                    <a:lnTo>
                      <a:pt x="231" y="220"/>
                    </a:lnTo>
                    <a:lnTo>
                      <a:pt x="230" y="218"/>
                    </a:lnTo>
                    <a:lnTo>
                      <a:pt x="230" y="218"/>
                    </a:lnTo>
                    <a:lnTo>
                      <a:pt x="228" y="222"/>
                    </a:lnTo>
                    <a:lnTo>
                      <a:pt x="227" y="226"/>
                    </a:lnTo>
                    <a:lnTo>
                      <a:pt x="225" y="233"/>
                    </a:lnTo>
                    <a:lnTo>
                      <a:pt x="225" y="233"/>
                    </a:lnTo>
                    <a:lnTo>
                      <a:pt x="225" y="240"/>
                    </a:lnTo>
                    <a:lnTo>
                      <a:pt x="228" y="247"/>
                    </a:lnTo>
                    <a:lnTo>
                      <a:pt x="229" y="253"/>
                    </a:lnTo>
                    <a:lnTo>
                      <a:pt x="229" y="259"/>
                    </a:lnTo>
                    <a:lnTo>
                      <a:pt x="230" y="259"/>
                    </a:lnTo>
                    <a:lnTo>
                      <a:pt x="229" y="259"/>
                    </a:lnTo>
                    <a:lnTo>
                      <a:pt x="229" y="265"/>
                    </a:lnTo>
                    <a:lnTo>
                      <a:pt x="229" y="271"/>
                    </a:lnTo>
                    <a:lnTo>
                      <a:pt x="219" y="267"/>
                    </a:lnTo>
                    <a:lnTo>
                      <a:pt x="211" y="264"/>
                    </a:lnTo>
                    <a:lnTo>
                      <a:pt x="205" y="261"/>
                    </a:lnTo>
                    <a:lnTo>
                      <a:pt x="194" y="255"/>
                    </a:lnTo>
                    <a:lnTo>
                      <a:pt x="184" y="248"/>
                    </a:lnTo>
                    <a:lnTo>
                      <a:pt x="175" y="243"/>
                    </a:lnTo>
                    <a:lnTo>
                      <a:pt x="169" y="242"/>
                    </a:lnTo>
                    <a:lnTo>
                      <a:pt x="165" y="240"/>
                    </a:lnTo>
                    <a:lnTo>
                      <a:pt x="161" y="236"/>
                    </a:lnTo>
                    <a:lnTo>
                      <a:pt x="157" y="230"/>
                    </a:lnTo>
                    <a:lnTo>
                      <a:pt x="156" y="226"/>
                    </a:lnTo>
                    <a:lnTo>
                      <a:pt x="156" y="226"/>
                    </a:lnTo>
                    <a:lnTo>
                      <a:pt x="154" y="223"/>
                    </a:lnTo>
                    <a:lnTo>
                      <a:pt x="154" y="223"/>
                    </a:lnTo>
                    <a:lnTo>
                      <a:pt x="148" y="218"/>
                    </a:lnTo>
                    <a:lnTo>
                      <a:pt x="148" y="218"/>
                    </a:lnTo>
                    <a:lnTo>
                      <a:pt x="139" y="211"/>
                    </a:lnTo>
                    <a:lnTo>
                      <a:pt x="132" y="206"/>
                    </a:lnTo>
                    <a:lnTo>
                      <a:pt x="132" y="206"/>
                    </a:lnTo>
                    <a:lnTo>
                      <a:pt x="130" y="203"/>
                    </a:lnTo>
                    <a:lnTo>
                      <a:pt x="128" y="199"/>
                    </a:lnTo>
                    <a:lnTo>
                      <a:pt x="126" y="196"/>
                    </a:lnTo>
                    <a:lnTo>
                      <a:pt x="125" y="190"/>
                    </a:lnTo>
                    <a:lnTo>
                      <a:pt x="125" y="190"/>
                    </a:lnTo>
                    <a:lnTo>
                      <a:pt x="125" y="189"/>
                    </a:lnTo>
                    <a:lnTo>
                      <a:pt x="125" y="189"/>
                    </a:lnTo>
                    <a:lnTo>
                      <a:pt x="125" y="184"/>
                    </a:lnTo>
                    <a:lnTo>
                      <a:pt x="124" y="184"/>
                    </a:lnTo>
                    <a:lnTo>
                      <a:pt x="122" y="180"/>
                    </a:lnTo>
                    <a:lnTo>
                      <a:pt x="118" y="175"/>
                    </a:lnTo>
                    <a:lnTo>
                      <a:pt x="111" y="170"/>
                    </a:lnTo>
                    <a:lnTo>
                      <a:pt x="111" y="170"/>
                    </a:lnTo>
                    <a:lnTo>
                      <a:pt x="111" y="170"/>
                    </a:lnTo>
                    <a:lnTo>
                      <a:pt x="94" y="160"/>
                    </a:lnTo>
                    <a:lnTo>
                      <a:pt x="81" y="152"/>
                    </a:lnTo>
                    <a:lnTo>
                      <a:pt x="68" y="142"/>
                    </a:lnTo>
                    <a:lnTo>
                      <a:pt x="54" y="130"/>
                    </a:lnTo>
                    <a:lnTo>
                      <a:pt x="54" y="130"/>
                    </a:lnTo>
                    <a:lnTo>
                      <a:pt x="48" y="124"/>
                    </a:lnTo>
                    <a:lnTo>
                      <a:pt x="43" y="119"/>
                    </a:lnTo>
                    <a:lnTo>
                      <a:pt x="41" y="116"/>
                    </a:lnTo>
                    <a:lnTo>
                      <a:pt x="39" y="112"/>
                    </a:lnTo>
                    <a:lnTo>
                      <a:pt x="38" y="109"/>
                    </a:lnTo>
                    <a:lnTo>
                      <a:pt x="38" y="108"/>
                    </a:lnTo>
                    <a:lnTo>
                      <a:pt x="36" y="100"/>
                    </a:lnTo>
                    <a:lnTo>
                      <a:pt x="35" y="96"/>
                    </a:lnTo>
                    <a:lnTo>
                      <a:pt x="35" y="96"/>
                    </a:lnTo>
                    <a:lnTo>
                      <a:pt x="31" y="91"/>
                    </a:lnTo>
                    <a:lnTo>
                      <a:pt x="18" y="74"/>
                    </a:lnTo>
                    <a:lnTo>
                      <a:pt x="12" y="68"/>
                    </a:lnTo>
                    <a:lnTo>
                      <a:pt x="6" y="63"/>
                    </a:lnTo>
                    <a:lnTo>
                      <a:pt x="5" y="61"/>
                    </a:lnTo>
                    <a:lnTo>
                      <a:pt x="2" y="57"/>
                    </a:lnTo>
                    <a:lnTo>
                      <a:pt x="1" y="52"/>
                    </a:lnTo>
                    <a:lnTo>
                      <a:pt x="1" y="46"/>
                    </a:lnTo>
                    <a:lnTo>
                      <a:pt x="4" y="32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10" y="15"/>
                    </a:lnTo>
                    <a:lnTo>
                      <a:pt x="14" y="16"/>
                    </a:lnTo>
                    <a:lnTo>
                      <a:pt x="20" y="18"/>
                    </a:lnTo>
                    <a:lnTo>
                      <a:pt x="23" y="19"/>
                    </a:lnTo>
                    <a:lnTo>
                      <a:pt x="23" y="19"/>
                    </a:lnTo>
                    <a:lnTo>
                      <a:pt x="25" y="19"/>
                    </a:lnTo>
                    <a:lnTo>
                      <a:pt x="35" y="29"/>
                    </a:lnTo>
                    <a:lnTo>
                      <a:pt x="37" y="31"/>
                    </a:lnTo>
                    <a:lnTo>
                      <a:pt x="37" y="31"/>
                    </a:lnTo>
                    <a:lnTo>
                      <a:pt x="42" y="32"/>
                    </a:lnTo>
                    <a:lnTo>
                      <a:pt x="44" y="34"/>
                    </a:lnTo>
                    <a:lnTo>
                      <a:pt x="45" y="34"/>
                    </a:lnTo>
                    <a:lnTo>
                      <a:pt x="46" y="32"/>
                    </a:lnTo>
                    <a:lnTo>
                      <a:pt x="48" y="32"/>
                    </a:lnTo>
                    <a:lnTo>
                      <a:pt x="48" y="30"/>
                    </a:lnTo>
                    <a:lnTo>
                      <a:pt x="48" y="30"/>
                    </a:lnTo>
                    <a:lnTo>
                      <a:pt x="49" y="28"/>
                    </a:lnTo>
                    <a:lnTo>
                      <a:pt x="49" y="28"/>
                    </a:lnTo>
                    <a:lnTo>
                      <a:pt x="49" y="19"/>
                    </a:lnTo>
                    <a:lnTo>
                      <a:pt x="50" y="12"/>
                    </a:lnTo>
                    <a:lnTo>
                      <a:pt x="51" y="11"/>
                    </a:lnTo>
                    <a:lnTo>
                      <a:pt x="52" y="10"/>
                    </a:lnTo>
                    <a:lnTo>
                      <a:pt x="55" y="10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3" y="12"/>
                    </a:lnTo>
                    <a:lnTo>
                      <a:pt x="63" y="12"/>
                    </a:lnTo>
                    <a:lnTo>
                      <a:pt x="66" y="11"/>
                    </a:lnTo>
                    <a:lnTo>
                      <a:pt x="69" y="10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6" y="3"/>
                    </a:lnTo>
                    <a:lnTo>
                      <a:pt x="77" y="3"/>
                    </a:lnTo>
                    <a:lnTo>
                      <a:pt x="81" y="1"/>
                    </a:lnTo>
                    <a:lnTo>
                      <a:pt x="81" y="1"/>
                    </a:lnTo>
                    <a:lnTo>
                      <a:pt x="87" y="3"/>
                    </a:lnTo>
                    <a:lnTo>
                      <a:pt x="87" y="3"/>
                    </a:lnTo>
                    <a:lnTo>
                      <a:pt x="87" y="3"/>
                    </a:lnTo>
                    <a:lnTo>
                      <a:pt x="94" y="7"/>
                    </a:lnTo>
                    <a:lnTo>
                      <a:pt x="100" y="11"/>
                    </a:lnTo>
                    <a:lnTo>
                      <a:pt x="104" y="12"/>
                    </a:lnTo>
                    <a:lnTo>
                      <a:pt x="106" y="13"/>
                    </a:lnTo>
                    <a:lnTo>
                      <a:pt x="107" y="13"/>
                    </a:lnTo>
                    <a:lnTo>
                      <a:pt x="107" y="12"/>
                    </a:lnTo>
                    <a:lnTo>
                      <a:pt x="138" y="16"/>
                    </a:lnTo>
                    <a:lnTo>
                      <a:pt x="150" y="16"/>
                    </a:lnTo>
                    <a:lnTo>
                      <a:pt x="154" y="13"/>
                    </a:lnTo>
                    <a:lnTo>
                      <a:pt x="154" y="13"/>
                    </a:lnTo>
                    <a:lnTo>
                      <a:pt x="157" y="12"/>
                    </a:lnTo>
                    <a:lnTo>
                      <a:pt x="157" y="12"/>
                    </a:lnTo>
                    <a:lnTo>
                      <a:pt x="159" y="10"/>
                    </a:lnTo>
                    <a:lnTo>
                      <a:pt x="162" y="9"/>
                    </a:lnTo>
                    <a:lnTo>
                      <a:pt x="166" y="9"/>
                    </a:lnTo>
                    <a:lnTo>
                      <a:pt x="172" y="10"/>
                    </a:lnTo>
                    <a:lnTo>
                      <a:pt x="176" y="9"/>
                    </a:lnTo>
                    <a:lnTo>
                      <a:pt x="181" y="9"/>
                    </a:lnTo>
                    <a:lnTo>
                      <a:pt x="188" y="11"/>
                    </a:lnTo>
                    <a:lnTo>
                      <a:pt x="194" y="12"/>
                    </a:lnTo>
                    <a:lnTo>
                      <a:pt x="198" y="13"/>
                    </a:lnTo>
                    <a:lnTo>
                      <a:pt x="198" y="13"/>
                    </a:lnTo>
                    <a:lnTo>
                      <a:pt x="207" y="12"/>
                    </a:lnTo>
                    <a:lnTo>
                      <a:pt x="211" y="13"/>
                    </a:lnTo>
                    <a:lnTo>
                      <a:pt x="211" y="13"/>
                    </a:lnTo>
                    <a:lnTo>
                      <a:pt x="216" y="15"/>
                    </a:lnTo>
                    <a:lnTo>
                      <a:pt x="222" y="19"/>
                    </a:lnTo>
                    <a:lnTo>
                      <a:pt x="224" y="25"/>
                    </a:lnTo>
                    <a:lnTo>
                      <a:pt x="228" y="26"/>
                    </a:lnTo>
                    <a:lnTo>
                      <a:pt x="228" y="26"/>
                    </a:lnTo>
                    <a:lnTo>
                      <a:pt x="232" y="28"/>
                    </a:lnTo>
                    <a:lnTo>
                      <a:pt x="232" y="28"/>
                    </a:lnTo>
                    <a:lnTo>
                      <a:pt x="237" y="28"/>
                    </a:lnTo>
                    <a:lnTo>
                      <a:pt x="237" y="28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1" y="25"/>
                    </a:lnTo>
                    <a:lnTo>
                      <a:pt x="241" y="25"/>
                    </a:lnTo>
                    <a:lnTo>
                      <a:pt x="243" y="22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6" y="25"/>
                    </a:lnTo>
                    <a:lnTo>
                      <a:pt x="246" y="25"/>
                    </a:lnTo>
                    <a:lnTo>
                      <a:pt x="247" y="24"/>
                    </a:lnTo>
                    <a:lnTo>
                      <a:pt x="252" y="22"/>
                    </a:lnTo>
                    <a:lnTo>
                      <a:pt x="254" y="21"/>
                    </a:lnTo>
                    <a:lnTo>
                      <a:pt x="258" y="21"/>
                    </a:lnTo>
                    <a:lnTo>
                      <a:pt x="263" y="22"/>
                    </a:lnTo>
                    <a:lnTo>
                      <a:pt x="265" y="23"/>
                    </a:lnTo>
                    <a:lnTo>
                      <a:pt x="265" y="24"/>
                    </a:lnTo>
                    <a:lnTo>
                      <a:pt x="266" y="26"/>
                    </a:lnTo>
                    <a:lnTo>
                      <a:pt x="266" y="32"/>
                    </a:lnTo>
                    <a:lnTo>
                      <a:pt x="267" y="32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3" y="42"/>
                    </a:lnTo>
                    <a:lnTo>
                      <a:pt x="260" y="50"/>
                    </a:lnTo>
                    <a:lnTo>
                      <a:pt x="256" y="59"/>
                    </a:lnTo>
                    <a:lnTo>
                      <a:pt x="253" y="68"/>
                    </a:lnTo>
                    <a:lnTo>
                      <a:pt x="253" y="68"/>
                    </a:lnTo>
                    <a:lnTo>
                      <a:pt x="253" y="77"/>
                    </a:lnTo>
                    <a:lnTo>
                      <a:pt x="254" y="78"/>
                    </a:lnTo>
                    <a:lnTo>
                      <a:pt x="254" y="78"/>
                    </a:lnTo>
                    <a:lnTo>
                      <a:pt x="256" y="80"/>
                    </a:lnTo>
                    <a:lnTo>
                      <a:pt x="261" y="84"/>
                    </a:lnTo>
                    <a:lnTo>
                      <a:pt x="266" y="87"/>
                    </a:lnTo>
                    <a:lnTo>
                      <a:pt x="274" y="91"/>
                    </a:lnTo>
                    <a:lnTo>
                      <a:pt x="278" y="96"/>
                    </a:lnTo>
                    <a:lnTo>
                      <a:pt x="292" y="110"/>
                    </a:lnTo>
                    <a:lnTo>
                      <a:pt x="293" y="111"/>
                    </a:lnTo>
                    <a:lnTo>
                      <a:pt x="293" y="114"/>
                    </a:lnTo>
                    <a:lnTo>
                      <a:pt x="292" y="115"/>
                    </a:lnTo>
                    <a:lnTo>
                      <a:pt x="287" y="116"/>
                    </a:lnTo>
                    <a:lnTo>
                      <a:pt x="280" y="115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72" y="116"/>
                    </a:lnTo>
                    <a:lnTo>
                      <a:pt x="272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Freeform 522"/>
              <p:cNvSpPr>
                <a:spLocks/>
              </p:cNvSpPr>
              <p:nvPr/>
            </p:nvSpPr>
            <p:spPr bwMode="auto">
              <a:xfrm>
                <a:off x="6731001" y="4175125"/>
                <a:ext cx="1092200" cy="792163"/>
              </a:xfrm>
              <a:custGeom>
                <a:avLst/>
                <a:gdLst>
                  <a:gd name="T0" fmla="*/ 78 w 688"/>
                  <a:gd name="T1" fmla="*/ 375 h 499"/>
                  <a:gd name="T2" fmla="*/ 90 w 688"/>
                  <a:gd name="T3" fmla="*/ 393 h 499"/>
                  <a:gd name="T4" fmla="*/ 97 w 688"/>
                  <a:gd name="T5" fmla="*/ 416 h 499"/>
                  <a:gd name="T6" fmla="*/ 121 w 688"/>
                  <a:gd name="T7" fmla="*/ 431 h 499"/>
                  <a:gd name="T8" fmla="*/ 161 w 688"/>
                  <a:gd name="T9" fmla="*/ 438 h 499"/>
                  <a:gd name="T10" fmla="*/ 188 w 688"/>
                  <a:gd name="T11" fmla="*/ 434 h 499"/>
                  <a:gd name="T12" fmla="*/ 226 w 688"/>
                  <a:gd name="T13" fmla="*/ 472 h 499"/>
                  <a:gd name="T14" fmla="*/ 270 w 688"/>
                  <a:gd name="T15" fmla="*/ 492 h 499"/>
                  <a:gd name="T16" fmla="*/ 386 w 688"/>
                  <a:gd name="T17" fmla="*/ 483 h 499"/>
                  <a:gd name="T18" fmla="*/ 471 w 688"/>
                  <a:gd name="T19" fmla="*/ 432 h 499"/>
                  <a:gd name="T20" fmla="*/ 568 w 688"/>
                  <a:gd name="T21" fmla="*/ 407 h 499"/>
                  <a:gd name="T22" fmla="*/ 596 w 688"/>
                  <a:gd name="T23" fmla="*/ 413 h 499"/>
                  <a:gd name="T24" fmla="*/ 634 w 688"/>
                  <a:gd name="T25" fmla="*/ 377 h 499"/>
                  <a:gd name="T26" fmla="*/ 637 w 688"/>
                  <a:gd name="T27" fmla="*/ 334 h 499"/>
                  <a:gd name="T28" fmla="*/ 637 w 688"/>
                  <a:gd name="T29" fmla="*/ 314 h 499"/>
                  <a:gd name="T30" fmla="*/ 643 w 688"/>
                  <a:gd name="T31" fmla="*/ 297 h 499"/>
                  <a:gd name="T32" fmla="*/ 674 w 688"/>
                  <a:gd name="T33" fmla="*/ 300 h 499"/>
                  <a:gd name="T34" fmla="*/ 677 w 688"/>
                  <a:gd name="T35" fmla="*/ 239 h 499"/>
                  <a:gd name="T36" fmla="*/ 623 w 688"/>
                  <a:gd name="T37" fmla="*/ 253 h 499"/>
                  <a:gd name="T38" fmla="*/ 581 w 688"/>
                  <a:gd name="T39" fmla="*/ 259 h 499"/>
                  <a:gd name="T40" fmla="*/ 548 w 688"/>
                  <a:gd name="T41" fmla="*/ 198 h 499"/>
                  <a:gd name="T42" fmla="*/ 506 w 688"/>
                  <a:gd name="T43" fmla="*/ 92 h 499"/>
                  <a:gd name="T44" fmla="*/ 459 w 688"/>
                  <a:gd name="T45" fmla="*/ 54 h 499"/>
                  <a:gd name="T46" fmla="*/ 399 w 688"/>
                  <a:gd name="T47" fmla="*/ 0 h 499"/>
                  <a:gd name="T48" fmla="*/ 306 w 688"/>
                  <a:gd name="T49" fmla="*/ 64 h 499"/>
                  <a:gd name="T50" fmla="*/ 276 w 688"/>
                  <a:gd name="T51" fmla="*/ 67 h 499"/>
                  <a:gd name="T52" fmla="*/ 209 w 688"/>
                  <a:gd name="T53" fmla="*/ 74 h 499"/>
                  <a:gd name="T54" fmla="*/ 144 w 688"/>
                  <a:gd name="T55" fmla="*/ 86 h 499"/>
                  <a:gd name="T56" fmla="*/ 97 w 688"/>
                  <a:gd name="T57" fmla="*/ 135 h 499"/>
                  <a:gd name="T58" fmla="*/ 60 w 688"/>
                  <a:gd name="T59" fmla="*/ 255 h 499"/>
                  <a:gd name="T60" fmla="*/ 27 w 688"/>
                  <a:gd name="T61" fmla="*/ 289 h 499"/>
                  <a:gd name="T62" fmla="*/ 6 w 688"/>
                  <a:gd name="T63" fmla="*/ 307 h 499"/>
                  <a:gd name="T64" fmla="*/ 32 w 688"/>
                  <a:gd name="T65" fmla="*/ 280 h 499"/>
                  <a:gd name="T66" fmla="*/ 78 w 688"/>
                  <a:gd name="T67" fmla="*/ 226 h 499"/>
                  <a:gd name="T68" fmla="*/ 113 w 688"/>
                  <a:gd name="T69" fmla="*/ 116 h 499"/>
                  <a:gd name="T70" fmla="*/ 156 w 688"/>
                  <a:gd name="T71" fmla="*/ 79 h 499"/>
                  <a:gd name="T72" fmla="*/ 245 w 688"/>
                  <a:gd name="T73" fmla="*/ 71 h 499"/>
                  <a:gd name="T74" fmla="*/ 292 w 688"/>
                  <a:gd name="T75" fmla="*/ 80 h 499"/>
                  <a:gd name="T76" fmla="*/ 376 w 688"/>
                  <a:gd name="T77" fmla="*/ 27 h 499"/>
                  <a:gd name="T78" fmla="*/ 413 w 688"/>
                  <a:gd name="T79" fmla="*/ 4 h 499"/>
                  <a:gd name="T80" fmla="*/ 485 w 688"/>
                  <a:gd name="T81" fmla="*/ 79 h 499"/>
                  <a:gd name="T82" fmla="*/ 533 w 688"/>
                  <a:gd name="T83" fmla="*/ 118 h 499"/>
                  <a:gd name="T84" fmla="*/ 561 w 688"/>
                  <a:gd name="T85" fmla="*/ 239 h 499"/>
                  <a:gd name="T86" fmla="*/ 614 w 688"/>
                  <a:gd name="T87" fmla="*/ 260 h 499"/>
                  <a:gd name="T88" fmla="*/ 667 w 688"/>
                  <a:gd name="T89" fmla="*/ 236 h 499"/>
                  <a:gd name="T90" fmla="*/ 682 w 688"/>
                  <a:gd name="T91" fmla="*/ 294 h 499"/>
                  <a:gd name="T92" fmla="*/ 642 w 688"/>
                  <a:gd name="T93" fmla="*/ 279 h 499"/>
                  <a:gd name="T94" fmla="*/ 636 w 688"/>
                  <a:gd name="T95" fmla="*/ 313 h 499"/>
                  <a:gd name="T96" fmla="*/ 633 w 688"/>
                  <a:gd name="T97" fmla="*/ 332 h 499"/>
                  <a:gd name="T98" fmla="*/ 631 w 688"/>
                  <a:gd name="T99" fmla="*/ 359 h 499"/>
                  <a:gd name="T100" fmla="*/ 604 w 688"/>
                  <a:gd name="T101" fmla="*/ 416 h 499"/>
                  <a:gd name="T102" fmla="*/ 571 w 688"/>
                  <a:gd name="T103" fmla="*/ 406 h 499"/>
                  <a:gd name="T104" fmla="*/ 491 w 688"/>
                  <a:gd name="T105" fmla="*/ 420 h 499"/>
                  <a:gd name="T106" fmla="*/ 399 w 688"/>
                  <a:gd name="T107" fmla="*/ 480 h 499"/>
                  <a:gd name="T108" fmla="*/ 321 w 688"/>
                  <a:gd name="T109" fmla="*/ 497 h 499"/>
                  <a:gd name="T110" fmla="*/ 224 w 688"/>
                  <a:gd name="T111" fmla="*/ 483 h 499"/>
                  <a:gd name="T112" fmla="*/ 184 w 688"/>
                  <a:gd name="T113" fmla="*/ 440 h 499"/>
                  <a:gd name="T114" fmla="*/ 175 w 688"/>
                  <a:gd name="T115" fmla="*/ 421 h 499"/>
                  <a:gd name="T116" fmla="*/ 137 w 688"/>
                  <a:gd name="T117" fmla="*/ 430 h 499"/>
                  <a:gd name="T118" fmla="*/ 96 w 688"/>
                  <a:gd name="T119" fmla="*/ 420 h 499"/>
                  <a:gd name="T120" fmla="*/ 91 w 688"/>
                  <a:gd name="T121" fmla="*/ 394 h 499"/>
                  <a:gd name="T122" fmla="*/ 78 w 688"/>
                  <a:gd name="T123" fmla="*/ 373 h 499"/>
                  <a:gd name="T124" fmla="*/ 9 w 688"/>
                  <a:gd name="T125" fmla="*/ 313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88" h="499">
                    <a:moveTo>
                      <a:pt x="9" y="313"/>
                    </a:moveTo>
                    <a:lnTo>
                      <a:pt x="9" y="314"/>
                    </a:lnTo>
                    <a:lnTo>
                      <a:pt x="16" y="317"/>
                    </a:lnTo>
                    <a:lnTo>
                      <a:pt x="27" y="323"/>
                    </a:lnTo>
                    <a:lnTo>
                      <a:pt x="35" y="328"/>
                    </a:lnTo>
                    <a:lnTo>
                      <a:pt x="38" y="332"/>
                    </a:lnTo>
                    <a:lnTo>
                      <a:pt x="39" y="337"/>
                    </a:lnTo>
                    <a:lnTo>
                      <a:pt x="40" y="342"/>
                    </a:lnTo>
                    <a:lnTo>
                      <a:pt x="42" y="348"/>
                    </a:lnTo>
                    <a:lnTo>
                      <a:pt x="45" y="354"/>
                    </a:lnTo>
                    <a:lnTo>
                      <a:pt x="50" y="359"/>
                    </a:lnTo>
                    <a:lnTo>
                      <a:pt x="62" y="368"/>
                    </a:lnTo>
                    <a:lnTo>
                      <a:pt x="69" y="371"/>
                    </a:lnTo>
                    <a:lnTo>
                      <a:pt x="78" y="375"/>
                    </a:lnTo>
                    <a:lnTo>
                      <a:pt x="78" y="375"/>
                    </a:lnTo>
                    <a:lnTo>
                      <a:pt x="78" y="375"/>
                    </a:lnTo>
                    <a:lnTo>
                      <a:pt x="84" y="375"/>
                    </a:lnTo>
                    <a:lnTo>
                      <a:pt x="93" y="377"/>
                    </a:lnTo>
                    <a:lnTo>
                      <a:pt x="93" y="377"/>
                    </a:lnTo>
                    <a:lnTo>
                      <a:pt x="101" y="381"/>
                    </a:lnTo>
                    <a:lnTo>
                      <a:pt x="101" y="381"/>
                    </a:lnTo>
                    <a:lnTo>
                      <a:pt x="103" y="383"/>
                    </a:lnTo>
                    <a:lnTo>
                      <a:pt x="103" y="384"/>
                    </a:lnTo>
                    <a:lnTo>
                      <a:pt x="103" y="384"/>
                    </a:lnTo>
                    <a:lnTo>
                      <a:pt x="103" y="385"/>
                    </a:lnTo>
                    <a:lnTo>
                      <a:pt x="102" y="387"/>
                    </a:lnTo>
                    <a:lnTo>
                      <a:pt x="102" y="387"/>
                    </a:lnTo>
                    <a:lnTo>
                      <a:pt x="96" y="389"/>
                    </a:lnTo>
                    <a:lnTo>
                      <a:pt x="96" y="389"/>
                    </a:lnTo>
                    <a:lnTo>
                      <a:pt x="91" y="391"/>
                    </a:lnTo>
                    <a:lnTo>
                      <a:pt x="91" y="391"/>
                    </a:lnTo>
                    <a:lnTo>
                      <a:pt x="90" y="393"/>
                    </a:lnTo>
                    <a:lnTo>
                      <a:pt x="90" y="394"/>
                    </a:lnTo>
                    <a:lnTo>
                      <a:pt x="91" y="396"/>
                    </a:lnTo>
                    <a:lnTo>
                      <a:pt x="91" y="396"/>
                    </a:lnTo>
                    <a:lnTo>
                      <a:pt x="93" y="397"/>
                    </a:lnTo>
                    <a:lnTo>
                      <a:pt x="93" y="397"/>
                    </a:lnTo>
                    <a:lnTo>
                      <a:pt x="96" y="400"/>
                    </a:lnTo>
                    <a:lnTo>
                      <a:pt x="96" y="400"/>
                    </a:lnTo>
                    <a:lnTo>
                      <a:pt x="103" y="403"/>
                    </a:lnTo>
                    <a:lnTo>
                      <a:pt x="106" y="403"/>
                    </a:lnTo>
                    <a:lnTo>
                      <a:pt x="108" y="404"/>
                    </a:lnTo>
                    <a:lnTo>
                      <a:pt x="108" y="406"/>
                    </a:lnTo>
                    <a:lnTo>
                      <a:pt x="106" y="409"/>
                    </a:lnTo>
                    <a:lnTo>
                      <a:pt x="106" y="409"/>
                    </a:lnTo>
                    <a:lnTo>
                      <a:pt x="106" y="409"/>
                    </a:lnTo>
                    <a:lnTo>
                      <a:pt x="106" y="409"/>
                    </a:lnTo>
                    <a:lnTo>
                      <a:pt x="97" y="416"/>
                    </a:lnTo>
                    <a:lnTo>
                      <a:pt x="97" y="416"/>
                    </a:lnTo>
                    <a:lnTo>
                      <a:pt x="95" y="419"/>
                    </a:lnTo>
                    <a:lnTo>
                      <a:pt x="95" y="420"/>
                    </a:lnTo>
                    <a:lnTo>
                      <a:pt x="95" y="420"/>
                    </a:lnTo>
                    <a:lnTo>
                      <a:pt x="95" y="421"/>
                    </a:lnTo>
                    <a:lnTo>
                      <a:pt x="96" y="422"/>
                    </a:lnTo>
                    <a:lnTo>
                      <a:pt x="96" y="422"/>
                    </a:lnTo>
                    <a:lnTo>
                      <a:pt x="102" y="424"/>
                    </a:lnTo>
                    <a:lnTo>
                      <a:pt x="112" y="426"/>
                    </a:lnTo>
                    <a:lnTo>
                      <a:pt x="112" y="425"/>
                    </a:lnTo>
                    <a:lnTo>
                      <a:pt x="112" y="426"/>
                    </a:lnTo>
                    <a:lnTo>
                      <a:pt x="118" y="428"/>
                    </a:lnTo>
                    <a:lnTo>
                      <a:pt x="121" y="431"/>
                    </a:lnTo>
                    <a:lnTo>
                      <a:pt x="121" y="431"/>
                    </a:lnTo>
                    <a:lnTo>
                      <a:pt x="121" y="431"/>
                    </a:lnTo>
                    <a:lnTo>
                      <a:pt x="121" y="431"/>
                    </a:lnTo>
                    <a:lnTo>
                      <a:pt x="125" y="431"/>
                    </a:lnTo>
                    <a:lnTo>
                      <a:pt x="125" y="431"/>
                    </a:lnTo>
                    <a:lnTo>
                      <a:pt x="137" y="431"/>
                    </a:lnTo>
                    <a:lnTo>
                      <a:pt x="137" y="431"/>
                    </a:lnTo>
                    <a:lnTo>
                      <a:pt x="141" y="431"/>
                    </a:lnTo>
                    <a:lnTo>
                      <a:pt x="145" y="432"/>
                    </a:lnTo>
                    <a:lnTo>
                      <a:pt x="145" y="432"/>
                    </a:lnTo>
                    <a:lnTo>
                      <a:pt x="149" y="435"/>
                    </a:lnTo>
                    <a:lnTo>
                      <a:pt x="152" y="443"/>
                    </a:lnTo>
                    <a:lnTo>
                      <a:pt x="152" y="443"/>
                    </a:lnTo>
                    <a:lnTo>
                      <a:pt x="156" y="445"/>
                    </a:lnTo>
                    <a:lnTo>
                      <a:pt x="156" y="445"/>
                    </a:lnTo>
                    <a:lnTo>
                      <a:pt x="157" y="445"/>
                    </a:lnTo>
                    <a:lnTo>
                      <a:pt x="157" y="445"/>
                    </a:lnTo>
                    <a:lnTo>
                      <a:pt x="158" y="444"/>
                    </a:lnTo>
                    <a:lnTo>
                      <a:pt x="161" y="438"/>
                    </a:lnTo>
                    <a:lnTo>
                      <a:pt x="165" y="432"/>
                    </a:lnTo>
                    <a:lnTo>
                      <a:pt x="169" y="427"/>
                    </a:lnTo>
                    <a:lnTo>
                      <a:pt x="175" y="422"/>
                    </a:lnTo>
                    <a:lnTo>
                      <a:pt x="181" y="422"/>
                    </a:lnTo>
                    <a:lnTo>
                      <a:pt x="187" y="425"/>
                    </a:lnTo>
                    <a:lnTo>
                      <a:pt x="193" y="427"/>
                    </a:lnTo>
                    <a:lnTo>
                      <a:pt x="199" y="428"/>
                    </a:lnTo>
                    <a:lnTo>
                      <a:pt x="201" y="428"/>
                    </a:lnTo>
                    <a:lnTo>
                      <a:pt x="201" y="430"/>
                    </a:lnTo>
                    <a:lnTo>
                      <a:pt x="201" y="430"/>
                    </a:lnTo>
                    <a:lnTo>
                      <a:pt x="201" y="428"/>
                    </a:lnTo>
                    <a:lnTo>
                      <a:pt x="199" y="430"/>
                    </a:lnTo>
                    <a:lnTo>
                      <a:pt x="194" y="431"/>
                    </a:lnTo>
                    <a:lnTo>
                      <a:pt x="194" y="431"/>
                    </a:lnTo>
                    <a:lnTo>
                      <a:pt x="192" y="433"/>
                    </a:lnTo>
                    <a:lnTo>
                      <a:pt x="188" y="434"/>
                    </a:lnTo>
                    <a:lnTo>
                      <a:pt x="188" y="434"/>
                    </a:lnTo>
                    <a:lnTo>
                      <a:pt x="184" y="438"/>
                    </a:lnTo>
                    <a:lnTo>
                      <a:pt x="183" y="439"/>
                    </a:lnTo>
                    <a:lnTo>
                      <a:pt x="183" y="440"/>
                    </a:lnTo>
                    <a:lnTo>
                      <a:pt x="183" y="444"/>
                    </a:lnTo>
                    <a:lnTo>
                      <a:pt x="183" y="444"/>
                    </a:lnTo>
                    <a:lnTo>
                      <a:pt x="184" y="446"/>
                    </a:lnTo>
                    <a:lnTo>
                      <a:pt x="190" y="453"/>
                    </a:lnTo>
                    <a:lnTo>
                      <a:pt x="196" y="461"/>
                    </a:lnTo>
                    <a:lnTo>
                      <a:pt x="202" y="464"/>
                    </a:lnTo>
                    <a:lnTo>
                      <a:pt x="208" y="468"/>
                    </a:lnTo>
                    <a:lnTo>
                      <a:pt x="214" y="471"/>
                    </a:lnTo>
                    <a:lnTo>
                      <a:pt x="219" y="472"/>
                    </a:lnTo>
                    <a:lnTo>
                      <a:pt x="219" y="472"/>
                    </a:lnTo>
                    <a:lnTo>
                      <a:pt x="226" y="472"/>
                    </a:lnTo>
                    <a:lnTo>
                      <a:pt x="226" y="472"/>
                    </a:lnTo>
                    <a:lnTo>
                      <a:pt x="226" y="474"/>
                    </a:lnTo>
                    <a:lnTo>
                      <a:pt x="225" y="476"/>
                    </a:lnTo>
                    <a:lnTo>
                      <a:pt x="223" y="482"/>
                    </a:lnTo>
                    <a:lnTo>
                      <a:pt x="219" y="488"/>
                    </a:lnTo>
                    <a:lnTo>
                      <a:pt x="219" y="495"/>
                    </a:lnTo>
                    <a:lnTo>
                      <a:pt x="219" y="495"/>
                    </a:lnTo>
                    <a:lnTo>
                      <a:pt x="221" y="497"/>
                    </a:lnTo>
                    <a:lnTo>
                      <a:pt x="221" y="497"/>
                    </a:lnTo>
                    <a:lnTo>
                      <a:pt x="221" y="497"/>
                    </a:lnTo>
                    <a:lnTo>
                      <a:pt x="221" y="497"/>
                    </a:lnTo>
                    <a:lnTo>
                      <a:pt x="228" y="499"/>
                    </a:lnTo>
                    <a:lnTo>
                      <a:pt x="234" y="499"/>
                    </a:lnTo>
                    <a:lnTo>
                      <a:pt x="234" y="499"/>
                    </a:lnTo>
                    <a:lnTo>
                      <a:pt x="244" y="499"/>
                    </a:lnTo>
                    <a:lnTo>
                      <a:pt x="252" y="496"/>
                    </a:lnTo>
                    <a:lnTo>
                      <a:pt x="270" y="492"/>
                    </a:lnTo>
                    <a:lnTo>
                      <a:pt x="270" y="490"/>
                    </a:lnTo>
                    <a:lnTo>
                      <a:pt x="270" y="492"/>
                    </a:lnTo>
                    <a:lnTo>
                      <a:pt x="276" y="492"/>
                    </a:lnTo>
                    <a:lnTo>
                      <a:pt x="286" y="493"/>
                    </a:lnTo>
                    <a:lnTo>
                      <a:pt x="321" y="499"/>
                    </a:lnTo>
                    <a:lnTo>
                      <a:pt x="330" y="497"/>
                    </a:lnTo>
                    <a:lnTo>
                      <a:pt x="332" y="496"/>
                    </a:lnTo>
                    <a:lnTo>
                      <a:pt x="336" y="495"/>
                    </a:lnTo>
                    <a:lnTo>
                      <a:pt x="336" y="495"/>
                    </a:lnTo>
                    <a:lnTo>
                      <a:pt x="341" y="492"/>
                    </a:lnTo>
                    <a:lnTo>
                      <a:pt x="343" y="489"/>
                    </a:lnTo>
                    <a:lnTo>
                      <a:pt x="347" y="488"/>
                    </a:lnTo>
                    <a:lnTo>
                      <a:pt x="352" y="487"/>
                    </a:lnTo>
                    <a:lnTo>
                      <a:pt x="358" y="487"/>
                    </a:lnTo>
                    <a:lnTo>
                      <a:pt x="372" y="486"/>
                    </a:lnTo>
                    <a:lnTo>
                      <a:pt x="386" y="483"/>
                    </a:lnTo>
                    <a:lnTo>
                      <a:pt x="399" y="481"/>
                    </a:lnTo>
                    <a:lnTo>
                      <a:pt x="404" y="481"/>
                    </a:lnTo>
                    <a:lnTo>
                      <a:pt x="404" y="481"/>
                    </a:lnTo>
                    <a:lnTo>
                      <a:pt x="404" y="481"/>
                    </a:lnTo>
                    <a:lnTo>
                      <a:pt x="404" y="481"/>
                    </a:lnTo>
                    <a:lnTo>
                      <a:pt x="410" y="482"/>
                    </a:lnTo>
                    <a:lnTo>
                      <a:pt x="410" y="482"/>
                    </a:lnTo>
                    <a:lnTo>
                      <a:pt x="418" y="481"/>
                    </a:lnTo>
                    <a:lnTo>
                      <a:pt x="426" y="478"/>
                    </a:lnTo>
                    <a:lnTo>
                      <a:pt x="434" y="474"/>
                    </a:lnTo>
                    <a:lnTo>
                      <a:pt x="438" y="468"/>
                    </a:lnTo>
                    <a:lnTo>
                      <a:pt x="438" y="468"/>
                    </a:lnTo>
                    <a:lnTo>
                      <a:pt x="438" y="468"/>
                    </a:lnTo>
                    <a:lnTo>
                      <a:pt x="455" y="449"/>
                    </a:lnTo>
                    <a:lnTo>
                      <a:pt x="466" y="437"/>
                    </a:lnTo>
                    <a:lnTo>
                      <a:pt x="471" y="432"/>
                    </a:lnTo>
                    <a:lnTo>
                      <a:pt x="474" y="428"/>
                    </a:lnTo>
                    <a:lnTo>
                      <a:pt x="481" y="425"/>
                    </a:lnTo>
                    <a:lnTo>
                      <a:pt x="491" y="421"/>
                    </a:lnTo>
                    <a:lnTo>
                      <a:pt x="502" y="415"/>
                    </a:lnTo>
                    <a:lnTo>
                      <a:pt x="512" y="410"/>
                    </a:lnTo>
                    <a:lnTo>
                      <a:pt x="518" y="408"/>
                    </a:lnTo>
                    <a:lnTo>
                      <a:pt x="523" y="407"/>
                    </a:lnTo>
                    <a:lnTo>
                      <a:pt x="534" y="404"/>
                    </a:lnTo>
                    <a:lnTo>
                      <a:pt x="543" y="404"/>
                    </a:lnTo>
                    <a:lnTo>
                      <a:pt x="553" y="407"/>
                    </a:lnTo>
                    <a:lnTo>
                      <a:pt x="559" y="408"/>
                    </a:lnTo>
                    <a:lnTo>
                      <a:pt x="561" y="408"/>
                    </a:lnTo>
                    <a:lnTo>
                      <a:pt x="561" y="408"/>
                    </a:lnTo>
                    <a:lnTo>
                      <a:pt x="562" y="407"/>
                    </a:lnTo>
                    <a:lnTo>
                      <a:pt x="566" y="406"/>
                    </a:lnTo>
                    <a:lnTo>
                      <a:pt x="568" y="407"/>
                    </a:lnTo>
                    <a:lnTo>
                      <a:pt x="568" y="407"/>
                    </a:lnTo>
                    <a:lnTo>
                      <a:pt x="569" y="407"/>
                    </a:lnTo>
                    <a:lnTo>
                      <a:pt x="573" y="409"/>
                    </a:lnTo>
                    <a:lnTo>
                      <a:pt x="577" y="412"/>
                    </a:lnTo>
                    <a:lnTo>
                      <a:pt x="577" y="412"/>
                    </a:lnTo>
                    <a:lnTo>
                      <a:pt x="581" y="412"/>
                    </a:lnTo>
                    <a:lnTo>
                      <a:pt x="581" y="412"/>
                    </a:lnTo>
                    <a:lnTo>
                      <a:pt x="585" y="409"/>
                    </a:lnTo>
                    <a:lnTo>
                      <a:pt x="589" y="407"/>
                    </a:lnTo>
                    <a:lnTo>
                      <a:pt x="589" y="407"/>
                    </a:lnTo>
                    <a:lnTo>
                      <a:pt x="589" y="406"/>
                    </a:lnTo>
                    <a:lnTo>
                      <a:pt x="591" y="406"/>
                    </a:lnTo>
                    <a:lnTo>
                      <a:pt x="591" y="407"/>
                    </a:lnTo>
                    <a:lnTo>
                      <a:pt x="592" y="408"/>
                    </a:lnTo>
                    <a:lnTo>
                      <a:pt x="592" y="408"/>
                    </a:lnTo>
                    <a:lnTo>
                      <a:pt x="596" y="413"/>
                    </a:lnTo>
                    <a:lnTo>
                      <a:pt x="598" y="415"/>
                    </a:lnTo>
                    <a:lnTo>
                      <a:pt x="598" y="415"/>
                    </a:lnTo>
                    <a:lnTo>
                      <a:pt x="604" y="418"/>
                    </a:lnTo>
                    <a:lnTo>
                      <a:pt x="611" y="419"/>
                    </a:lnTo>
                    <a:lnTo>
                      <a:pt x="626" y="420"/>
                    </a:lnTo>
                    <a:lnTo>
                      <a:pt x="645" y="420"/>
                    </a:lnTo>
                    <a:lnTo>
                      <a:pt x="642" y="412"/>
                    </a:lnTo>
                    <a:lnTo>
                      <a:pt x="642" y="407"/>
                    </a:lnTo>
                    <a:lnTo>
                      <a:pt x="643" y="399"/>
                    </a:lnTo>
                    <a:lnTo>
                      <a:pt x="643" y="395"/>
                    </a:lnTo>
                    <a:lnTo>
                      <a:pt x="643" y="395"/>
                    </a:lnTo>
                    <a:lnTo>
                      <a:pt x="641" y="393"/>
                    </a:lnTo>
                    <a:lnTo>
                      <a:pt x="637" y="387"/>
                    </a:lnTo>
                    <a:lnTo>
                      <a:pt x="634" y="377"/>
                    </a:lnTo>
                    <a:lnTo>
                      <a:pt x="634" y="377"/>
                    </a:lnTo>
                    <a:lnTo>
                      <a:pt x="634" y="377"/>
                    </a:lnTo>
                    <a:lnTo>
                      <a:pt x="631" y="372"/>
                    </a:lnTo>
                    <a:lnTo>
                      <a:pt x="631" y="372"/>
                    </a:lnTo>
                    <a:lnTo>
                      <a:pt x="631" y="372"/>
                    </a:lnTo>
                    <a:lnTo>
                      <a:pt x="631" y="372"/>
                    </a:lnTo>
                    <a:lnTo>
                      <a:pt x="631" y="366"/>
                    </a:lnTo>
                    <a:lnTo>
                      <a:pt x="631" y="366"/>
                    </a:lnTo>
                    <a:lnTo>
                      <a:pt x="633" y="359"/>
                    </a:lnTo>
                    <a:lnTo>
                      <a:pt x="635" y="352"/>
                    </a:lnTo>
                    <a:lnTo>
                      <a:pt x="643" y="339"/>
                    </a:lnTo>
                    <a:lnTo>
                      <a:pt x="643" y="339"/>
                    </a:lnTo>
                    <a:lnTo>
                      <a:pt x="646" y="334"/>
                    </a:lnTo>
                    <a:lnTo>
                      <a:pt x="646" y="333"/>
                    </a:lnTo>
                    <a:lnTo>
                      <a:pt x="646" y="332"/>
                    </a:lnTo>
                    <a:lnTo>
                      <a:pt x="645" y="332"/>
                    </a:lnTo>
                    <a:lnTo>
                      <a:pt x="645" y="332"/>
                    </a:lnTo>
                    <a:lnTo>
                      <a:pt x="637" y="334"/>
                    </a:lnTo>
                    <a:lnTo>
                      <a:pt x="635" y="334"/>
                    </a:lnTo>
                    <a:lnTo>
                      <a:pt x="634" y="334"/>
                    </a:lnTo>
                    <a:lnTo>
                      <a:pt x="634" y="332"/>
                    </a:lnTo>
                    <a:lnTo>
                      <a:pt x="636" y="329"/>
                    </a:lnTo>
                    <a:lnTo>
                      <a:pt x="636" y="329"/>
                    </a:lnTo>
                    <a:lnTo>
                      <a:pt x="637" y="326"/>
                    </a:lnTo>
                    <a:lnTo>
                      <a:pt x="646" y="317"/>
                    </a:lnTo>
                    <a:lnTo>
                      <a:pt x="652" y="309"/>
                    </a:lnTo>
                    <a:lnTo>
                      <a:pt x="654" y="307"/>
                    </a:lnTo>
                    <a:lnTo>
                      <a:pt x="653" y="306"/>
                    </a:lnTo>
                    <a:lnTo>
                      <a:pt x="640" y="317"/>
                    </a:lnTo>
                    <a:lnTo>
                      <a:pt x="636" y="321"/>
                    </a:lnTo>
                    <a:lnTo>
                      <a:pt x="633" y="322"/>
                    </a:lnTo>
                    <a:lnTo>
                      <a:pt x="633" y="322"/>
                    </a:lnTo>
                    <a:lnTo>
                      <a:pt x="633" y="320"/>
                    </a:lnTo>
                    <a:lnTo>
                      <a:pt x="637" y="314"/>
                    </a:lnTo>
                    <a:lnTo>
                      <a:pt x="640" y="309"/>
                    </a:lnTo>
                    <a:lnTo>
                      <a:pt x="641" y="308"/>
                    </a:lnTo>
                    <a:lnTo>
                      <a:pt x="641" y="307"/>
                    </a:lnTo>
                    <a:lnTo>
                      <a:pt x="640" y="304"/>
                    </a:lnTo>
                    <a:lnTo>
                      <a:pt x="637" y="301"/>
                    </a:lnTo>
                    <a:lnTo>
                      <a:pt x="636" y="295"/>
                    </a:lnTo>
                    <a:lnTo>
                      <a:pt x="636" y="290"/>
                    </a:lnTo>
                    <a:lnTo>
                      <a:pt x="637" y="289"/>
                    </a:lnTo>
                    <a:lnTo>
                      <a:pt x="637" y="286"/>
                    </a:lnTo>
                    <a:lnTo>
                      <a:pt x="641" y="284"/>
                    </a:lnTo>
                    <a:lnTo>
                      <a:pt x="641" y="284"/>
                    </a:lnTo>
                    <a:lnTo>
                      <a:pt x="642" y="282"/>
                    </a:lnTo>
                    <a:lnTo>
                      <a:pt x="642" y="282"/>
                    </a:lnTo>
                    <a:lnTo>
                      <a:pt x="642" y="283"/>
                    </a:lnTo>
                    <a:lnTo>
                      <a:pt x="642" y="296"/>
                    </a:lnTo>
                    <a:lnTo>
                      <a:pt x="643" y="297"/>
                    </a:lnTo>
                    <a:lnTo>
                      <a:pt x="643" y="297"/>
                    </a:lnTo>
                    <a:lnTo>
                      <a:pt x="646" y="298"/>
                    </a:lnTo>
                    <a:lnTo>
                      <a:pt x="646" y="298"/>
                    </a:lnTo>
                    <a:lnTo>
                      <a:pt x="649" y="298"/>
                    </a:lnTo>
                    <a:lnTo>
                      <a:pt x="651" y="300"/>
                    </a:lnTo>
                    <a:lnTo>
                      <a:pt x="654" y="303"/>
                    </a:lnTo>
                    <a:lnTo>
                      <a:pt x="654" y="303"/>
                    </a:lnTo>
                    <a:lnTo>
                      <a:pt x="657" y="304"/>
                    </a:lnTo>
                    <a:lnTo>
                      <a:pt x="657" y="304"/>
                    </a:lnTo>
                    <a:lnTo>
                      <a:pt x="659" y="304"/>
                    </a:lnTo>
                    <a:lnTo>
                      <a:pt x="659" y="304"/>
                    </a:lnTo>
                    <a:lnTo>
                      <a:pt x="661" y="304"/>
                    </a:lnTo>
                    <a:lnTo>
                      <a:pt x="661" y="303"/>
                    </a:lnTo>
                    <a:lnTo>
                      <a:pt x="661" y="304"/>
                    </a:lnTo>
                    <a:lnTo>
                      <a:pt x="661" y="304"/>
                    </a:lnTo>
                    <a:lnTo>
                      <a:pt x="674" y="300"/>
                    </a:lnTo>
                    <a:lnTo>
                      <a:pt x="683" y="295"/>
                    </a:lnTo>
                    <a:lnTo>
                      <a:pt x="683" y="295"/>
                    </a:lnTo>
                    <a:lnTo>
                      <a:pt x="685" y="292"/>
                    </a:lnTo>
                    <a:lnTo>
                      <a:pt x="686" y="289"/>
                    </a:lnTo>
                    <a:lnTo>
                      <a:pt x="688" y="286"/>
                    </a:lnTo>
                    <a:lnTo>
                      <a:pt x="688" y="283"/>
                    </a:lnTo>
                    <a:lnTo>
                      <a:pt x="688" y="283"/>
                    </a:lnTo>
                    <a:lnTo>
                      <a:pt x="686" y="271"/>
                    </a:lnTo>
                    <a:lnTo>
                      <a:pt x="684" y="253"/>
                    </a:lnTo>
                    <a:lnTo>
                      <a:pt x="683" y="254"/>
                    </a:lnTo>
                    <a:lnTo>
                      <a:pt x="684" y="254"/>
                    </a:lnTo>
                    <a:lnTo>
                      <a:pt x="684" y="251"/>
                    </a:lnTo>
                    <a:lnTo>
                      <a:pt x="685" y="251"/>
                    </a:lnTo>
                    <a:lnTo>
                      <a:pt x="685" y="245"/>
                    </a:lnTo>
                    <a:lnTo>
                      <a:pt x="682" y="241"/>
                    </a:lnTo>
                    <a:lnTo>
                      <a:pt x="677" y="239"/>
                    </a:lnTo>
                    <a:lnTo>
                      <a:pt x="677" y="240"/>
                    </a:lnTo>
                    <a:lnTo>
                      <a:pt x="677" y="239"/>
                    </a:lnTo>
                    <a:lnTo>
                      <a:pt x="677" y="239"/>
                    </a:lnTo>
                    <a:lnTo>
                      <a:pt x="668" y="235"/>
                    </a:lnTo>
                    <a:lnTo>
                      <a:pt x="662" y="234"/>
                    </a:lnTo>
                    <a:lnTo>
                      <a:pt x="658" y="234"/>
                    </a:lnTo>
                    <a:lnTo>
                      <a:pt x="658" y="234"/>
                    </a:lnTo>
                    <a:lnTo>
                      <a:pt x="653" y="234"/>
                    </a:lnTo>
                    <a:lnTo>
                      <a:pt x="649" y="235"/>
                    </a:lnTo>
                    <a:lnTo>
                      <a:pt x="646" y="236"/>
                    </a:lnTo>
                    <a:lnTo>
                      <a:pt x="642" y="239"/>
                    </a:lnTo>
                    <a:lnTo>
                      <a:pt x="642" y="240"/>
                    </a:lnTo>
                    <a:lnTo>
                      <a:pt x="642" y="239"/>
                    </a:lnTo>
                    <a:lnTo>
                      <a:pt x="634" y="245"/>
                    </a:lnTo>
                    <a:lnTo>
                      <a:pt x="626" y="251"/>
                    </a:lnTo>
                    <a:lnTo>
                      <a:pt x="623" y="253"/>
                    </a:lnTo>
                    <a:lnTo>
                      <a:pt x="618" y="255"/>
                    </a:lnTo>
                    <a:lnTo>
                      <a:pt x="615" y="257"/>
                    </a:lnTo>
                    <a:lnTo>
                      <a:pt x="615" y="257"/>
                    </a:lnTo>
                    <a:lnTo>
                      <a:pt x="614" y="259"/>
                    </a:lnTo>
                    <a:lnTo>
                      <a:pt x="614" y="259"/>
                    </a:lnTo>
                    <a:lnTo>
                      <a:pt x="612" y="261"/>
                    </a:lnTo>
                    <a:lnTo>
                      <a:pt x="612" y="261"/>
                    </a:lnTo>
                    <a:lnTo>
                      <a:pt x="612" y="264"/>
                    </a:lnTo>
                    <a:lnTo>
                      <a:pt x="611" y="266"/>
                    </a:lnTo>
                    <a:lnTo>
                      <a:pt x="611" y="266"/>
                    </a:lnTo>
                    <a:lnTo>
                      <a:pt x="611" y="267"/>
                    </a:lnTo>
                    <a:lnTo>
                      <a:pt x="610" y="267"/>
                    </a:lnTo>
                    <a:lnTo>
                      <a:pt x="602" y="266"/>
                    </a:lnTo>
                    <a:lnTo>
                      <a:pt x="592" y="263"/>
                    </a:lnTo>
                    <a:lnTo>
                      <a:pt x="581" y="258"/>
                    </a:lnTo>
                    <a:lnTo>
                      <a:pt x="581" y="259"/>
                    </a:lnTo>
                    <a:lnTo>
                      <a:pt x="581" y="258"/>
                    </a:lnTo>
                    <a:lnTo>
                      <a:pt x="581" y="258"/>
                    </a:lnTo>
                    <a:lnTo>
                      <a:pt x="572" y="252"/>
                    </a:lnTo>
                    <a:lnTo>
                      <a:pt x="566" y="247"/>
                    </a:lnTo>
                    <a:lnTo>
                      <a:pt x="564" y="244"/>
                    </a:lnTo>
                    <a:lnTo>
                      <a:pt x="562" y="239"/>
                    </a:lnTo>
                    <a:lnTo>
                      <a:pt x="562" y="239"/>
                    </a:lnTo>
                    <a:lnTo>
                      <a:pt x="561" y="227"/>
                    </a:lnTo>
                    <a:lnTo>
                      <a:pt x="559" y="221"/>
                    </a:lnTo>
                    <a:lnTo>
                      <a:pt x="555" y="211"/>
                    </a:lnTo>
                    <a:lnTo>
                      <a:pt x="554" y="213"/>
                    </a:lnTo>
                    <a:lnTo>
                      <a:pt x="555" y="211"/>
                    </a:lnTo>
                    <a:lnTo>
                      <a:pt x="549" y="203"/>
                    </a:lnTo>
                    <a:lnTo>
                      <a:pt x="548" y="198"/>
                    </a:lnTo>
                    <a:lnTo>
                      <a:pt x="547" y="198"/>
                    </a:lnTo>
                    <a:lnTo>
                      <a:pt x="548" y="198"/>
                    </a:lnTo>
                    <a:lnTo>
                      <a:pt x="548" y="198"/>
                    </a:lnTo>
                    <a:lnTo>
                      <a:pt x="549" y="162"/>
                    </a:lnTo>
                    <a:lnTo>
                      <a:pt x="549" y="162"/>
                    </a:lnTo>
                    <a:lnTo>
                      <a:pt x="549" y="154"/>
                    </a:lnTo>
                    <a:lnTo>
                      <a:pt x="548" y="147"/>
                    </a:lnTo>
                    <a:lnTo>
                      <a:pt x="546" y="140"/>
                    </a:lnTo>
                    <a:lnTo>
                      <a:pt x="543" y="133"/>
                    </a:lnTo>
                    <a:lnTo>
                      <a:pt x="538" y="126"/>
                    </a:lnTo>
                    <a:lnTo>
                      <a:pt x="534" y="118"/>
                    </a:lnTo>
                    <a:lnTo>
                      <a:pt x="517" y="98"/>
                    </a:lnTo>
                    <a:lnTo>
                      <a:pt x="517" y="98"/>
                    </a:lnTo>
                    <a:lnTo>
                      <a:pt x="513" y="96"/>
                    </a:lnTo>
                    <a:lnTo>
                      <a:pt x="513" y="96"/>
                    </a:lnTo>
                    <a:lnTo>
                      <a:pt x="511" y="93"/>
                    </a:lnTo>
                    <a:lnTo>
                      <a:pt x="511" y="93"/>
                    </a:lnTo>
                    <a:lnTo>
                      <a:pt x="506" y="92"/>
                    </a:lnTo>
                    <a:lnTo>
                      <a:pt x="505" y="92"/>
                    </a:lnTo>
                    <a:lnTo>
                      <a:pt x="504" y="90"/>
                    </a:lnTo>
                    <a:lnTo>
                      <a:pt x="503" y="87"/>
                    </a:lnTo>
                    <a:lnTo>
                      <a:pt x="503" y="87"/>
                    </a:lnTo>
                    <a:lnTo>
                      <a:pt x="502" y="86"/>
                    </a:lnTo>
                    <a:lnTo>
                      <a:pt x="502" y="86"/>
                    </a:lnTo>
                    <a:lnTo>
                      <a:pt x="493" y="81"/>
                    </a:lnTo>
                    <a:lnTo>
                      <a:pt x="485" y="78"/>
                    </a:lnTo>
                    <a:lnTo>
                      <a:pt x="482" y="75"/>
                    </a:lnTo>
                    <a:lnTo>
                      <a:pt x="481" y="74"/>
                    </a:lnTo>
                    <a:lnTo>
                      <a:pt x="481" y="74"/>
                    </a:lnTo>
                    <a:lnTo>
                      <a:pt x="478" y="69"/>
                    </a:lnTo>
                    <a:lnTo>
                      <a:pt x="474" y="65"/>
                    </a:lnTo>
                    <a:lnTo>
                      <a:pt x="468" y="59"/>
                    </a:lnTo>
                    <a:lnTo>
                      <a:pt x="460" y="53"/>
                    </a:lnTo>
                    <a:lnTo>
                      <a:pt x="459" y="54"/>
                    </a:lnTo>
                    <a:lnTo>
                      <a:pt x="460" y="53"/>
                    </a:lnTo>
                    <a:lnTo>
                      <a:pt x="460" y="53"/>
                    </a:lnTo>
                    <a:lnTo>
                      <a:pt x="453" y="46"/>
                    </a:lnTo>
                    <a:lnTo>
                      <a:pt x="449" y="40"/>
                    </a:lnTo>
                    <a:lnTo>
                      <a:pt x="443" y="29"/>
                    </a:lnTo>
                    <a:lnTo>
                      <a:pt x="443" y="29"/>
                    </a:lnTo>
                    <a:lnTo>
                      <a:pt x="440" y="23"/>
                    </a:lnTo>
                    <a:lnTo>
                      <a:pt x="435" y="18"/>
                    </a:lnTo>
                    <a:lnTo>
                      <a:pt x="426" y="11"/>
                    </a:lnTo>
                    <a:lnTo>
                      <a:pt x="413" y="4"/>
                    </a:lnTo>
                    <a:lnTo>
                      <a:pt x="413" y="4"/>
                    </a:lnTo>
                    <a:lnTo>
                      <a:pt x="406" y="2"/>
                    </a:lnTo>
                    <a:lnTo>
                      <a:pt x="404" y="0"/>
                    </a:lnTo>
                    <a:lnTo>
                      <a:pt x="404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93" y="3"/>
                    </a:lnTo>
                    <a:lnTo>
                      <a:pt x="387" y="6"/>
                    </a:lnTo>
                    <a:lnTo>
                      <a:pt x="380" y="10"/>
                    </a:lnTo>
                    <a:lnTo>
                      <a:pt x="379" y="13"/>
                    </a:lnTo>
                    <a:lnTo>
                      <a:pt x="376" y="16"/>
                    </a:lnTo>
                    <a:lnTo>
                      <a:pt x="376" y="16"/>
                    </a:lnTo>
                    <a:lnTo>
                      <a:pt x="375" y="22"/>
                    </a:lnTo>
                    <a:lnTo>
                      <a:pt x="375" y="27"/>
                    </a:lnTo>
                    <a:lnTo>
                      <a:pt x="374" y="30"/>
                    </a:lnTo>
                    <a:lnTo>
                      <a:pt x="372" y="34"/>
                    </a:lnTo>
                    <a:lnTo>
                      <a:pt x="366" y="36"/>
                    </a:lnTo>
                    <a:lnTo>
                      <a:pt x="349" y="43"/>
                    </a:lnTo>
                    <a:lnTo>
                      <a:pt x="314" y="56"/>
                    </a:lnTo>
                    <a:lnTo>
                      <a:pt x="310" y="60"/>
                    </a:lnTo>
                    <a:lnTo>
                      <a:pt x="310" y="60"/>
                    </a:lnTo>
                    <a:lnTo>
                      <a:pt x="306" y="64"/>
                    </a:lnTo>
                    <a:lnTo>
                      <a:pt x="305" y="67"/>
                    </a:lnTo>
                    <a:lnTo>
                      <a:pt x="302" y="73"/>
                    </a:lnTo>
                    <a:lnTo>
                      <a:pt x="302" y="73"/>
                    </a:lnTo>
                    <a:lnTo>
                      <a:pt x="300" y="79"/>
                    </a:lnTo>
                    <a:lnTo>
                      <a:pt x="300" y="79"/>
                    </a:lnTo>
                    <a:lnTo>
                      <a:pt x="300" y="80"/>
                    </a:lnTo>
                    <a:lnTo>
                      <a:pt x="298" y="80"/>
                    </a:lnTo>
                    <a:lnTo>
                      <a:pt x="298" y="80"/>
                    </a:lnTo>
                    <a:lnTo>
                      <a:pt x="293" y="79"/>
                    </a:lnTo>
                    <a:lnTo>
                      <a:pt x="293" y="79"/>
                    </a:lnTo>
                    <a:lnTo>
                      <a:pt x="293" y="79"/>
                    </a:lnTo>
                    <a:lnTo>
                      <a:pt x="289" y="75"/>
                    </a:lnTo>
                    <a:lnTo>
                      <a:pt x="285" y="72"/>
                    </a:lnTo>
                    <a:lnTo>
                      <a:pt x="281" y="68"/>
                    </a:lnTo>
                    <a:lnTo>
                      <a:pt x="277" y="67"/>
                    </a:lnTo>
                    <a:lnTo>
                      <a:pt x="276" y="67"/>
                    </a:lnTo>
                    <a:lnTo>
                      <a:pt x="277" y="67"/>
                    </a:lnTo>
                    <a:lnTo>
                      <a:pt x="277" y="67"/>
                    </a:lnTo>
                    <a:lnTo>
                      <a:pt x="267" y="60"/>
                    </a:lnTo>
                    <a:lnTo>
                      <a:pt x="263" y="59"/>
                    </a:lnTo>
                    <a:lnTo>
                      <a:pt x="259" y="58"/>
                    </a:lnTo>
                    <a:lnTo>
                      <a:pt x="259" y="58"/>
                    </a:lnTo>
                    <a:lnTo>
                      <a:pt x="257" y="59"/>
                    </a:lnTo>
                    <a:lnTo>
                      <a:pt x="255" y="61"/>
                    </a:lnTo>
                    <a:lnTo>
                      <a:pt x="255" y="61"/>
                    </a:lnTo>
                    <a:lnTo>
                      <a:pt x="244" y="69"/>
                    </a:lnTo>
                    <a:lnTo>
                      <a:pt x="245" y="71"/>
                    </a:lnTo>
                    <a:lnTo>
                      <a:pt x="245" y="69"/>
                    </a:lnTo>
                    <a:lnTo>
                      <a:pt x="239" y="72"/>
                    </a:lnTo>
                    <a:lnTo>
                      <a:pt x="232" y="73"/>
                    </a:lnTo>
                    <a:lnTo>
                      <a:pt x="223" y="74"/>
                    </a:lnTo>
                    <a:lnTo>
                      <a:pt x="209" y="74"/>
                    </a:lnTo>
                    <a:lnTo>
                      <a:pt x="195" y="71"/>
                    </a:lnTo>
                    <a:lnTo>
                      <a:pt x="182" y="68"/>
                    </a:lnTo>
                    <a:lnTo>
                      <a:pt x="170" y="68"/>
                    </a:lnTo>
                    <a:lnTo>
                      <a:pt x="164" y="68"/>
                    </a:lnTo>
                    <a:lnTo>
                      <a:pt x="164" y="68"/>
                    </a:lnTo>
                    <a:lnTo>
                      <a:pt x="163" y="68"/>
                    </a:lnTo>
                    <a:lnTo>
                      <a:pt x="162" y="69"/>
                    </a:lnTo>
                    <a:lnTo>
                      <a:pt x="162" y="69"/>
                    </a:lnTo>
                    <a:lnTo>
                      <a:pt x="162" y="73"/>
                    </a:lnTo>
                    <a:lnTo>
                      <a:pt x="162" y="74"/>
                    </a:lnTo>
                    <a:lnTo>
                      <a:pt x="156" y="78"/>
                    </a:lnTo>
                    <a:lnTo>
                      <a:pt x="152" y="78"/>
                    </a:lnTo>
                    <a:lnTo>
                      <a:pt x="152" y="78"/>
                    </a:lnTo>
                    <a:lnTo>
                      <a:pt x="150" y="81"/>
                    </a:lnTo>
                    <a:lnTo>
                      <a:pt x="147" y="85"/>
                    </a:lnTo>
                    <a:lnTo>
                      <a:pt x="144" y="86"/>
                    </a:lnTo>
                    <a:lnTo>
                      <a:pt x="144" y="86"/>
                    </a:lnTo>
                    <a:lnTo>
                      <a:pt x="143" y="90"/>
                    </a:lnTo>
                    <a:lnTo>
                      <a:pt x="134" y="98"/>
                    </a:lnTo>
                    <a:lnTo>
                      <a:pt x="131" y="103"/>
                    </a:lnTo>
                    <a:lnTo>
                      <a:pt x="126" y="104"/>
                    </a:lnTo>
                    <a:lnTo>
                      <a:pt x="122" y="105"/>
                    </a:lnTo>
                    <a:lnTo>
                      <a:pt x="121" y="105"/>
                    </a:lnTo>
                    <a:lnTo>
                      <a:pt x="118" y="108"/>
                    </a:lnTo>
                    <a:lnTo>
                      <a:pt x="118" y="108"/>
                    </a:lnTo>
                    <a:lnTo>
                      <a:pt x="114" y="110"/>
                    </a:lnTo>
                    <a:lnTo>
                      <a:pt x="114" y="110"/>
                    </a:lnTo>
                    <a:lnTo>
                      <a:pt x="112" y="116"/>
                    </a:lnTo>
                    <a:lnTo>
                      <a:pt x="108" y="122"/>
                    </a:lnTo>
                    <a:lnTo>
                      <a:pt x="104" y="127"/>
                    </a:lnTo>
                    <a:lnTo>
                      <a:pt x="99" y="133"/>
                    </a:lnTo>
                    <a:lnTo>
                      <a:pt x="97" y="135"/>
                    </a:lnTo>
                    <a:lnTo>
                      <a:pt x="96" y="137"/>
                    </a:lnTo>
                    <a:lnTo>
                      <a:pt x="96" y="137"/>
                    </a:lnTo>
                    <a:lnTo>
                      <a:pt x="96" y="149"/>
                    </a:lnTo>
                    <a:lnTo>
                      <a:pt x="96" y="154"/>
                    </a:lnTo>
                    <a:lnTo>
                      <a:pt x="87" y="174"/>
                    </a:lnTo>
                    <a:lnTo>
                      <a:pt x="83" y="185"/>
                    </a:lnTo>
                    <a:lnTo>
                      <a:pt x="82" y="191"/>
                    </a:lnTo>
                    <a:lnTo>
                      <a:pt x="81" y="197"/>
                    </a:lnTo>
                    <a:lnTo>
                      <a:pt x="78" y="211"/>
                    </a:lnTo>
                    <a:lnTo>
                      <a:pt x="77" y="222"/>
                    </a:lnTo>
                    <a:lnTo>
                      <a:pt x="77" y="224"/>
                    </a:lnTo>
                    <a:lnTo>
                      <a:pt x="75" y="228"/>
                    </a:lnTo>
                    <a:lnTo>
                      <a:pt x="68" y="236"/>
                    </a:lnTo>
                    <a:lnTo>
                      <a:pt x="64" y="240"/>
                    </a:lnTo>
                    <a:lnTo>
                      <a:pt x="62" y="246"/>
                    </a:lnTo>
                    <a:lnTo>
                      <a:pt x="60" y="255"/>
                    </a:lnTo>
                    <a:lnTo>
                      <a:pt x="59" y="265"/>
                    </a:lnTo>
                    <a:lnTo>
                      <a:pt x="57" y="269"/>
                    </a:lnTo>
                    <a:lnTo>
                      <a:pt x="54" y="272"/>
                    </a:lnTo>
                    <a:lnTo>
                      <a:pt x="48" y="276"/>
                    </a:lnTo>
                    <a:lnTo>
                      <a:pt x="45" y="277"/>
                    </a:lnTo>
                    <a:lnTo>
                      <a:pt x="34" y="277"/>
                    </a:lnTo>
                    <a:lnTo>
                      <a:pt x="32" y="279"/>
                    </a:lnTo>
                    <a:lnTo>
                      <a:pt x="32" y="279"/>
                    </a:lnTo>
                    <a:lnTo>
                      <a:pt x="31" y="280"/>
                    </a:lnTo>
                    <a:lnTo>
                      <a:pt x="31" y="280"/>
                    </a:lnTo>
                    <a:lnTo>
                      <a:pt x="29" y="280"/>
                    </a:lnTo>
                    <a:lnTo>
                      <a:pt x="29" y="282"/>
                    </a:lnTo>
                    <a:lnTo>
                      <a:pt x="29" y="283"/>
                    </a:lnTo>
                    <a:lnTo>
                      <a:pt x="28" y="288"/>
                    </a:lnTo>
                    <a:lnTo>
                      <a:pt x="27" y="289"/>
                    </a:lnTo>
                    <a:lnTo>
                      <a:pt x="27" y="289"/>
                    </a:lnTo>
                    <a:lnTo>
                      <a:pt x="26" y="292"/>
                    </a:lnTo>
                    <a:lnTo>
                      <a:pt x="25" y="294"/>
                    </a:lnTo>
                    <a:lnTo>
                      <a:pt x="22" y="295"/>
                    </a:lnTo>
                    <a:lnTo>
                      <a:pt x="16" y="296"/>
                    </a:lnTo>
                    <a:lnTo>
                      <a:pt x="9" y="296"/>
                    </a:lnTo>
                    <a:lnTo>
                      <a:pt x="0" y="297"/>
                    </a:lnTo>
                    <a:lnTo>
                      <a:pt x="4" y="308"/>
                    </a:lnTo>
                    <a:lnTo>
                      <a:pt x="7" y="311"/>
                    </a:lnTo>
                    <a:lnTo>
                      <a:pt x="7" y="311"/>
                    </a:lnTo>
                    <a:lnTo>
                      <a:pt x="9" y="314"/>
                    </a:lnTo>
                    <a:lnTo>
                      <a:pt x="9" y="314"/>
                    </a:lnTo>
                    <a:lnTo>
                      <a:pt x="9" y="314"/>
                    </a:lnTo>
                    <a:lnTo>
                      <a:pt x="9" y="313"/>
                    </a:lnTo>
                    <a:lnTo>
                      <a:pt x="9" y="313"/>
                    </a:lnTo>
                    <a:lnTo>
                      <a:pt x="8" y="310"/>
                    </a:lnTo>
                    <a:lnTo>
                      <a:pt x="6" y="307"/>
                    </a:lnTo>
                    <a:lnTo>
                      <a:pt x="1" y="297"/>
                    </a:lnTo>
                    <a:lnTo>
                      <a:pt x="9" y="297"/>
                    </a:lnTo>
                    <a:lnTo>
                      <a:pt x="17" y="297"/>
                    </a:lnTo>
                    <a:lnTo>
                      <a:pt x="22" y="296"/>
                    </a:lnTo>
                    <a:lnTo>
                      <a:pt x="22" y="296"/>
                    </a:lnTo>
                    <a:lnTo>
                      <a:pt x="25" y="295"/>
                    </a:lnTo>
                    <a:lnTo>
                      <a:pt x="25" y="295"/>
                    </a:lnTo>
                    <a:lnTo>
                      <a:pt x="27" y="292"/>
                    </a:lnTo>
                    <a:lnTo>
                      <a:pt x="27" y="292"/>
                    </a:lnTo>
                    <a:lnTo>
                      <a:pt x="28" y="290"/>
                    </a:lnTo>
                    <a:lnTo>
                      <a:pt x="29" y="288"/>
                    </a:lnTo>
                    <a:lnTo>
                      <a:pt x="29" y="288"/>
                    </a:lnTo>
                    <a:lnTo>
                      <a:pt x="31" y="284"/>
                    </a:lnTo>
                    <a:lnTo>
                      <a:pt x="31" y="283"/>
                    </a:lnTo>
                    <a:lnTo>
                      <a:pt x="31" y="282"/>
                    </a:lnTo>
                    <a:lnTo>
                      <a:pt x="32" y="280"/>
                    </a:lnTo>
                    <a:lnTo>
                      <a:pt x="32" y="279"/>
                    </a:lnTo>
                    <a:lnTo>
                      <a:pt x="35" y="278"/>
                    </a:lnTo>
                    <a:lnTo>
                      <a:pt x="45" y="278"/>
                    </a:lnTo>
                    <a:lnTo>
                      <a:pt x="48" y="277"/>
                    </a:lnTo>
                    <a:lnTo>
                      <a:pt x="48" y="277"/>
                    </a:lnTo>
                    <a:lnTo>
                      <a:pt x="54" y="273"/>
                    </a:lnTo>
                    <a:lnTo>
                      <a:pt x="58" y="270"/>
                    </a:lnTo>
                    <a:lnTo>
                      <a:pt x="58" y="270"/>
                    </a:lnTo>
                    <a:lnTo>
                      <a:pt x="60" y="265"/>
                    </a:lnTo>
                    <a:lnTo>
                      <a:pt x="62" y="255"/>
                    </a:lnTo>
                    <a:lnTo>
                      <a:pt x="63" y="246"/>
                    </a:lnTo>
                    <a:lnTo>
                      <a:pt x="65" y="241"/>
                    </a:lnTo>
                    <a:lnTo>
                      <a:pt x="68" y="238"/>
                    </a:lnTo>
                    <a:lnTo>
                      <a:pt x="76" y="228"/>
                    </a:lnTo>
                    <a:lnTo>
                      <a:pt x="78" y="226"/>
                    </a:lnTo>
                    <a:lnTo>
                      <a:pt x="78" y="226"/>
                    </a:lnTo>
                    <a:lnTo>
                      <a:pt x="78" y="222"/>
                    </a:lnTo>
                    <a:lnTo>
                      <a:pt x="79" y="211"/>
                    </a:lnTo>
                    <a:lnTo>
                      <a:pt x="82" y="197"/>
                    </a:lnTo>
                    <a:lnTo>
                      <a:pt x="83" y="191"/>
                    </a:lnTo>
                    <a:lnTo>
                      <a:pt x="84" y="185"/>
                    </a:lnTo>
                    <a:lnTo>
                      <a:pt x="88" y="174"/>
                    </a:lnTo>
                    <a:lnTo>
                      <a:pt x="96" y="155"/>
                    </a:lnTo>
                    <a:lnTo>
                      <a:pt x="97" y="149"/>
                    </a:lnTo>
                    <a:lnTo>
                      <a:pt x="97" y="149"/>
                    </a:lnTo>
                    <a:lnTo>
                      <a:pt x="97" y="137"/>
                    </a:lnTo>
                    <a:lnTo>
                      <a:pt x="99" y="136"/>
                    </a:lnTo>
                    <a:lnTo>
                      <a:pt x="99" y="136"/>
                    </a:lnTo>
                    <a:lnTo>
                      <a:pt x="100" y="133"/>
                    </a:lnTo>
                    <a:lnTo>
                      <a:pt x="106" y="127"/>
                    </a:lnTo>
                    <a:lnTo>
                      <a:pt x="108" y="122"/>
                    </a:lnTo>
                    <a:lnTo>
                      <a:pt x="113" y="116"/>
                    </a:lnTo>
                    <a:lnTo>
                      <a:pt x="115" y="111"/>
                    </a:lnTo>
                    <a:lnTo>
                      <a:pt x="119" y="109"/>
                    </a:lnTo>
                    <a:lnTo>
                      <a:pt x="122" y="106"/>
                    </a:lnTo>
                    <a:lnTo>
                      <a:pt x="126" y="105"/>
                    </a:lnTo>
                    <a:lnTo>
                      <a:pt x="126" y="105"/>
                    </a:lnTo>
                    <a:lnTo>
                      <a:pt x="131" y="104"/>
                    </a:lnTo>
                    <a:lnTo>
                      <a:pt x="135" y="99"/>
                    </a:lnTo>
                    <a:lnTo>
                      <a:pt x="144" y="91"/>
                    </a:lnTo>
                    <a:lnTo>
                      <a:pt x="145" y="87"/>
                    </a:lnTo>
                    <a:lnTo>
                      <a:pt x="149" y="86"/>
                    </a:lnTo>
                    <a:lnTo>
                      <a:pt x="149" y="86"/>
                    </a:lnTo>
                    <a:lnTo>
                      <a:pt x="151" y="83"/>
                    </a:lnTo>
                    <a:lnTo>
                      <a:pt x="151" y="83"/>
                    </a:lnTo>
                    <a:lnTo>
                      <a:pt x="153" y="79"/>
                    </a:lnTo>
                    <a:lnTo>
                      <a:pt x="156" y="79"/>
                    </a:lnTo>
                    <a:lnTo>
                      <a:pt x="156" y="79"/>
                    </a:lnTo>
                    <a:lnTo>
                      <a:pt x="162" y="75"/>
                    </a:lnTo>
                    <a:lnTo>
                      <a:pt x="163" y="73"/>
                    </a:lnTo>
                    <a:lnTo>
                      <a:pt x="163" y="73"/>
                    </a:lnTo>
                    <a:lnTo>
                      <a:pt x="163" y="71"/>
                    </a:lnTo>
                    <a:lnTo>
                      <a:pt x="164" y="69"/>
                    </a:lnTo>
                    <a:lnTo>
                      <a:pt x="164" y="69"/>
                    </a:lnTo>
                    <a:lnTo>
                      <a:pt x="164" y="69"/>
                    </a:lnTo>
                    <a:lnTo>
                      <a:pt x="170" y="69"/>
                    </a:lnTo>
                    <a:lnTo>
                      <a:pt x="181" y="69"/>
                    </a:lnTo>
                    <a:lnTo>
                      <a:pt x="195" y="72"/>
                    </a:lnTo>
                    <a:lnTo>
                      <a:pt x="209" y="75"/>
                    </a:lnTo>
                    <a:lnTo>
                      <a:pt x="223" y="75"/>
                    </a:lnTo>
                    <a:lnTo>
                      <a:pt x="232" y="74"/>
                    </a:lnTo>
                    <a:lnTo>
                      <a:pt x="239" y="73"/>
                    </a:lnTo>
                    <a:lnTo>
                      <a:pt x="245" y="71"/>
                    </a:lnTo>
                    <a:lnTo>
                      <a:pt x="245" y="71"/>
                    </a:lnTo>
                    <a:lnTo>
                      <a:pt x="245" y="71"/>
                    </a:lnTo>
                    <a:lnTo>
                      <a:pt x="255" y="62"/>
                    </a:lnTo>
                    <a:lnTo>
                      <a:pt x="255" y="62"/>
                    </a:lnTo>
                    <a:lnTo>
                      <a:pt x="258" y="60"/>
                    </a:lnTo>
                    <a:lnTo>
                      <a:pt x="259" y="59"/>
                    </a:lnTo>
                    <a:lnTo>
                      <a:pt x="259" y="59"/>
                    </a:lnTo>
                    <a:lnTo>
                      <a:pt x="262" y="60"/>
                    </a:lnTo>
                    <a:lnTo>
                      <a:pt x="265" y="61"/>
                    </a:lnTo>
                    <a:lnTo>
                      <a:pt x="276" y="68"/>
                    </a:lnTo>
                    <a:lnTo>
                      <a:pt x="276" y="68"/>
                    </a:lnTo>
                    <a:lnTo>
                      <a:pt x="280" y="69"/>
                    </a:lnTo>
                    <a:lnTo>
                      <a:pt x="285" y="73"/>
                    </a:lnTo>
                    <a:lnTo>
                      <a:pt x="288" y="77"/>
                    </a:lnTo>
                    <a:lnTo>
                      <a:pt x="292" y="80"/>
                    </a:lnTo>
                    <a:lnTo>
                      <a:pt x="292" y="80"/>
                    </a:lnTo>
                    <a:lnTo>
                      <a:pt x="292" y="80"/>
                    </a:lnTo>
                    <a:lnTo>
                      <a:pt x="295" y="81"/>
                    </a:lnTo>
                    <a:lnTo>
                      <a:pt x="298" y="81"/>
                    </a:lnTo>
                    <a:lnTo>
                      <a:pt x="298" y="81"/>
                    </a:lnTo>
                    <a:lnTo>
                      <a:pt x="300" y="81"/>
                    </a:lnTo>
                    <a:lnTo>
                      <a:pt x="301" y="79"/>
                    </a:lnTo>
                    <a:lnTo>
                      <a:pt x="301" y="79"/>
                    </a:lnTo>
                    <a:lnTo>
                      <a:pt x="304" y="71"/>
                    </a:lnTo>
                    <a:lnTo>
                      <a:pt x="306" y="66"/>
                    </a:lnTo>
                    <a:lnTo>
                      <a:pt x="311" y="61"/>
                    </a:lnTo>
                    <a:lnTo>
                      <a:pt x="314" y="58"/>
                    </a:lnTo>
                    <a:lnTo>
                      <a:pt x="349" y="44"/>
                    </a:lnTo>
                    <a:lnTo>
                      <a:pt x="366" y="37"/>
                    </a:lnTo>
                    <a:lnTo>
                      <a:pt x="372" y="34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6" y="27"/>
                    </a:lnTo>
                    <a:lnTo>
                      <a:pt x="376" y="27"/>
                    </a:lnTo>
                    <a:lnTo>
                      <a:pt x="376" y="22"/>
                    </a:lnTo>
                    <a:lnTo>
                      <a:pt x="378" y="16"/>
                    </a:lnTo>
                    <a:lnTo>
                      <a:pt x="379" y="15"/>
                    </a:lnTo>
                    <a:lnTo>
                      <a:pt x="379" y="15"/>
                    </a:lnTo>
                    <a:lnTo>
                      <a:pt x="381" y="11"/>
                    </a:lnTo>
                    <a:lnTo>
                      <a:pt x="388" y="7"/>
                    </a:lnTo>
                    <a:lnTo>
                      <a:pt x="394" y="4"/>
                    </a:lnTo>
                    <a:lnTo>
                      <a:pt x="399" y="2"/>
                    </a:lnTo>
                    <a:lnTo>
                      <a:pt x="404" y="2"/>
                    </a:lnTo>
                    <a:lnTo>
                      <a:pt x="406" y="3"/>
                    </a:lnTo>
                    <a:lnTo>
                      <a:pt x="406" y="3"/>
                    </a:lnTo>
                    <a:lnTo>
                      <a:pt x="413" y="4"/>
                    </a:lnTo>
                    <a:lnTo>
                      <a:pt x="413" y="4"/>
                    </a:lnTo>
                    <a:lnTo>
                      <a:pt x="413" y="4"/>
                    </a:lnTo>
                    <a:lnTo>
                      <a:pt x="413" y="4"/>
                    </a:lnTo>
                    <a:lnTo>
                      <a:pt x="425" y="12"/>
                    </a:lnTo>
                    <a:lnTo>
                      <a:pt x="434" y="18"/>
                    </a:lnTo>
                    <a:lnTo>
                      <a:pt x="438" y="24"/>
                    </a:lnTo>
                    <a:lnTo>
                      <a:pt x="442" y="29"/>
                    </a:lnTo>
                    <a:lnTo>
                      <a:pt x="442" y="29"/>
                    </a:lnTo>
                    <a:lnTo>
                      <a:pt x="448" y="40"/>
                    </a:lnTo>
                    <a:lnTo>
                      <a:pt x="451" y="46"/>
                    </a:lnTo>
                    <a:lnTo>
                      <a:pt x="459" y="54"/>
                    </a:lnTo>
                    <a:lnTo>
                      <a:pt x="459" y="54"/>
                    </a:lnTo>
                    <a:lnTo>
                      <a:pt x="467" y="60"/>
                    </a:lnTo>
                    <a:lnTo>
                      <a:pt x="473" y="66"/>
                    </a:lnTo>
                    <a:lnTo>
                      <a:pt x="478" y="71"/>
                    </a:lnTo>
                    <a:lnTo>
                      <a:pt x="480" y="74"/>
                    </a:lnTo>
                    <a:lnTo>
                      <a:pt x="481" y="77"/>
                    </a:lnTo>
                    <a:lnTo>
                      <a:pt x="481" y="77"/>
                    </a:lnTo>
                    <a:lnTo>
                      <a:pt x="485" y="79"/>
                    </a:lnTo>
                    <a:lnTo>
                      <a:pt x="485" y="79"/>
                    </a:lnTo>
                    <a:lnTo>
                      <a:pt x="492" y="83"/>
                    </a:lnTo>
                    <a:lnTo>
                      <a:pt x="500" y="86"/>
                    </a:lnTo>
                    <a:lnTo>
                      <a:pt x="502" y="89"/>
                    </a:lnTo>
                    <a:lnTo>
                      <a:pt x="503" y="91"/>
                    </a:lnTo>
                    <a:lnTo>
                      <a:pt x="504" y="92"/>
                    </a:lnTo>
                    <a:lnTo>
                      <a:pt x="504" y="92"/>
                    </a:lnTo>
                    <a:lnTo>
                      <a:pt x="506" y="93"/>
                    </a:lnTo>
                    <a:lnTo>
                      <a:pt x="506" y="93"/>
                    </a:lnTo>
                    <a:lnTo>
                      <a:pt x="510" y="95"/>
                    </a:lnTo>
                    <a:lnTo>
                      <a:pt x="513" y="97"/>
                    </a:lnTo>
                    <a:lnTo>
                      <a:pt x="516" y="99"/>
                    </a:lnTo>
                    <a:lnTo>
                      <a:pt x="517" y="99"/>
                    </a:lnTo>
                    <a:lnTo>
                      <a:pt x="516" y="99"/>
                    </a:lnTo>
                    <a:lnTo>
                      <a:pt x="516" y="99"/>
                    </a:lnTo>
                    <a:lnTo>
                      <a:pt x="533" y="118"/>
                    </a:lnTo>
                    <a:lnTo>
                      <a:pt x="538" y="127"/>
                    </a:lnTo>
                    <a:lnTo>
                      <a:pt x="542" y="134"/>
                    </a:lnTo>
                    <a:lnTo>
                      <a:pt x="546" y="141"/>
                    </a:lnTo>
                    <a:lnTo>
                      <a:pt x="547" y="147"/>
                    </a:lnTo>
                    <a:lnTo>
                      <a:pt x="548" y="154"/>
                    </a:lnTo>
                    <a:lnTo>
                      <a:pt x="548" y="162"/>
                    </a:lnTo>
                    <a:lnTo>
                      <a:pt x="548" y="162"/>
                    </a:lnTo>
                    <a:lnTo>
                      <a:pt x="547" y="198"/>
                    </a:lnTo>
                    <a:lnTo>
                      <a:pt x="547" y="198"/>
                    </a:lnTo>
                    <a:lnTo>
                      <a:pt x="548" y="203"/>
                    </a:lnTo>
                    <a:lnTo>
                      <a:pt x="554" y="213"/>
                    </a:lnTo>
                    <a:lnTo>
                      <a:pt x="554" y="213"/>
                    </a:lnTo>
                    <a:lnTo>
                      <a:pt x="554" y="213"/>
                    </a:lnTo>
                    <a:lnTo>
                      <a:pt x="558" y="221"/>
                    </a:lnTo>
                    <a:lnTo>
                      <a:pt x="560" y="228"/>
                    </a:lnTo>
                    <a:lnTo>
                      <a:pt x="561" y="239"/>
                    </a:lnTo>
                    <a:lnTo>
                      <a:pt x="561" y="239"/>
                    </a:lnTo>
                    <a:lnTo>
                      <a:pt x="562" y="244"/>
                    </a:lnTo>
                    <a:lnTo>
                      <a:pt x="566" y="248"/>
                    </a:lnTo>
                    <a:lnTo>
                      <a:pt x="571" y="253"/>
                    </a:lnTo>
                    <a:lnTo>
                      <a:pt x="580" y="259"/>
                    </a:lnTo>
                    <a:lnTo>
                      <a:pt x="580" y="259"/>
                    </a:lnTo>
                    <a:lnTo>
                      <a:pt x="592" y="264"/>
                    </a:lnTo>
                    <a:lnTo>
                      <a:pt x="602" y="267"/>
                    </a:lnTo>
                    <a:lnTo>
                      <a:pt x="610" y="269"/>
                    </a:lnTo>
                    <a:lnTo>
                      <a:pt x="612" y="269"/>
                    </a:lnTo>
                    <a:lnTo>
                      <a:pt x="612" y="267"/>
                    </a:lnTo>
                    <a:lnTo>
                      <a:pt x="612" y="266"/>
                    </a:lnTo>
                    <a:lnTo>
                      <a:pt x="614" y="264"/>
                    </a:lnTo>
                    <a:lnTo>
                      <a:pt x="614" y="264"/>
                    </a:lnTo>
                    <a:lnTo>
                      <a:pt x="614" y="261"/>
                    </a:lnTo>
                    <a:lnTo>
                      <a:pt x="614" y="260"/>
                    </a:lnTo>
                    <a:lnTo>
                      <a:pt x="616" y="257"/>
                    </a:lnTo>
                    <a:lnTo>
                      <a:pt x="618" y="257"/>
                    </a:lnTo>
                    <a:lnTo>
                      <a:pt x="618" y="257"/>
                    </a:lnTo>
                    <a:lnTo>
                      <a:pt x="624" y="254"/>
                    </a:lnTo>
                    <a:lnTo>
                      <a:pt x="627" y="251"/>
                    </a:lnTo>
                    <a:lnTo>
                      <a:pt x="635" y="246"/>
                    </a:lnTo>
                    <a:lnTo>
                      <a:pt x="642" y="240"/>
                    </a:lnTo>
                    <a:lnTo>
                      <a:pt x="642" y="240"/>
                    </a:lnTo>
                    <a:lnTo>
                      <a:pt x="642" y="240"/>
                    </a:lnTo>
                    <a:lnTo>
                      <a:pt x="646" y="238"/>
                    </a:lnTo>
                    <a:lnTo>
                      <a:pt x="649" y="236"/>
                    </a:lnTo>
                    <a:lnTo>
                      <a:pt x="654" y="235"/>
                    </a:lnTo>
                    <a:lnTo>
                      <a:pt x="658" y="235"/>
                    </a:lnTo>
                    <a:lnTo>
                      <a:pt x="658" y="235"/>
                    </a:lnTo>
                    <a:lnTo>
                      <a:pt x="662" y="235"/>
                    </a:lnTo>
                    <a:lnTo>
                      <a:pt x="667" y="236"/>
                    </a:lnTo>
                    <a:lnTo>
                      <a:pt x="677" y="240"/>
                    </a:lnTo>
                    <a:lnTo>
                      <a:pt x="677" y="240"/>
                    </a:lnTo>
                    <a:lnTo>
                      <a:pt x="680" y="242"/>
                    </a:lnTo>
                    <a:lnTo>
                      <a:pt x="684" y="245"/>
                    </a:lnTo>
                    <a:lnTo>
                      <a:pt x="684" y="251"/>
                    </a:lnTo>
                    <a:lnTo>
                      <a:pt x="683" y="253"/>
                    </a:lnTo>
                    <a:lnTo>
                      <a:pt x="683" y="253"/>
                    </a:lnTo>
                    <a:lnTo>
                      <a:pt x="683" y="254"/>
                    </a:lnTo>
                    <a:lnTo>
                      <a:pt x="683" y="254"/>
                    </a:lnTo>
                    <a:lnTo>
                      <a:pt x="685" y="271"/>
                    </a:lnTo>
                    <a:lnTo>
                      <a:pt x="686" y="283"/>
                    </a:lnTo>
                    <a:lnTo>
                      <a:pt x="686" y="283"/>
                    </a:lnTo>
                    <a:lnTo>
                      <a:pt x="685" y="289"/>
                    </a:lnTo>
                    <a:lnTo>
                      <a:pt x="684" y="291"/>
                    </a:lnTo>
                    <a:lnTo>
                      <a:pt x="682" y="294"/>
                    </a:lnTo>
                    <a:lnTo>
                      <a:pt x="682" y="294"/>
                    </a:lnTo>
                    <a:lnTo>
                      <a:pt x="673" y="298"/>
                    </a:lnTo>
                    <a:lnTo>
                      <a:pt x="661" y="303"/>
                    </a:lnTo>
                    <a:lnTo>
                      <a:pt x="661" y="303"/>
                    </a:lnTo>
                    <a:lnTo>
                      <a:pt x="659" y="303"/>
                    </a:lnTo>
                    <a:lnTo>
                      <a:pt x="658" y="303"/>
                    </a:lnTo>
                    <a:lnTo>
                      <a:pt x="654" y="302"/>
                    </a:lnTo>
                    <a:lnTo>
                      <a:pt x="652" y="298"/>
                    </a:lnTo>
                    <a:lnTo>
                      <a:pt x="652" y="298"/>
                    </a:lnTo>
                    <a:lnTo>
                      <a:pt x="649" y="297"/>
                    </a:lnTo>
                    <a:lnTo>
                      <a:pt x="649" y="297"/>
                    </a:lnTo>
                    <a:lnTo>
                      <a:pt x="647" y="297"/>
                    </a:lnTo>
                    <a:lnTo>
                      <a:pt x="645" y="297"/>
                    </a:lnTo>
                    <a:lnTo>
                      <a:pt x="643" y="296"/>
                    </a:lnTo>
                    <a:lnTo>
                      <a:pt x="643" y="282"/>
                    </a:lnTo>
                    <a:lnTo>
                      <a:pt x="643" y="280"/>
                    </a:lnTo>
                    <a:lnTo>
                      <a:pt x="642" y="279"/>
                    </a:lnTo>
                    <a:lnTo>
                      <a:pt x="641" y="280"/>
                    </a:lnTo>
                    <a:lnTo>
                      <a:pt x="641" y="280"/>
                    </a:lnTo>
                    <a:lnTo>
                      <a:pt x="640" y="283"/>
                    </a:lnTo>
                    <a:lnTo>
                      <a:pt x="637" y="286"/>
                    </a:lnTo>
                    <a:lnTo>
                      <a:pt x="637" y="286"/>
                    </a:lnTo>
                    <a:lnTo>
                      <a:pt x="636" y="288"/>
                    </a:lnTo>
                    <a:lnTo>
                      <a:pt x="635" y="290"/>
                    </a:lnTo>
                    <a:lnTo>
                      <a:pt x="635" y="290"/>
                    </a:lnTo>
                    <a:lnTo>
                      <a:pt x="635" y="295"/>
                    </a:lnTo>
                    <a:lnTo>
                      <a:pt x="635" y="295"/>
                    </a:lnTo>
                    <a:lnTo>
                      <a:pt x="636" y="302"/>
                    </a:lnTo>
                    <a:lnTo>
                      <a:pt x="639" y="306"/>
                    </a:lnTo>
                    <a:lnTo>
                      <a:pt x="639" y="306"/>
                    </a:lnTo>
                    <a:lnTo>
                      <a:pt x="640" y="307"/>
                    </a:lnTo>
                    <a:lnTo>
                      <a:pt x="639" y="309"/>
                    </a:lnTo>
                    <a:lnTo>
                      <a:pt x="636" y="313"/>
                    </a:lnTo>
                    <a:lnTo>
                      <a:pt x="631" y="319"/>
                    </a:lnTo>
                    <a:lnTo>
                      <a:pt x="631" y="323"/>
                    </a:lnTo>
                    <a:lnTo>
                      <a:pt x="631" y="323"/>
                    </a:lnTo>
                    <a:lnTo>
                      <a:pt x="634" y="323"/>
                    </a:lnTo>
                    <a:lnTo>
                      <a:pt x="634" y="323"/>
                    </a:lnTo>
                    <a:lnTo>
                      <a:pt x="636" y="321"/>
                    </a:lnTo>
                    <a:lnTo>
                      <a:pt x="636" y="321"/>
                    </a:lnTo>
                    <a:lnTo>
                      <a:pt x="641" y="319"/>
                    </a:lnTo>
                    <a:lnTo>
                      <a:pt x="654" y="307"/>
                    </a:lnTo>
                    <a:lnTo>
                      <a:pt x="653" y="307"/>
                    </a:lnTo>
                    <a:lnTo>
                      <a:pt x="653" y="306"/>
                    </a:lnTo>
                    <a:lnTo>
                      <a:pt x="651" y="309"/>
                    </a:lnTo>
                    <a:lnTo>
                      <a:pt x="645" y="316"/>
                    </a:lnTo>
                    <a:lnTo>
                      <a:pt x="637" y="325"/>
                    </a:lnTo>
                    <a:lnTo>
                      <a:pt x="635" y="328"/>
                    </a:lnTo>
                    <a:lnTo>
                      <a:pt x="633" y="332"/>
                    </a:lnTo>
                    <a:lnTo>
                      <a:pt x="633" y="332"/>
                    </a:lnTo>
                    <a:lnTo>
                      <a:pt x="633" y="334"/>
                    </a:lnTo>
                    <a:lnTo>
                      <a:pt x="633" y="334"/>
                    </a:lnTo>
                    <a:lnTo>
                      <a:pt x="634" y="335"/>
                    </a:lnTo>
                    <a:lnTo>
                      <a:pt x="634" y="335"/>
                    </a:lnTo>
                    <a:lnTo>
                      <a:pt x="637" y="335"/>
                    </a:lnTo>
                    <a:lnTo>
                      <a:pt x="637" y="335"/>
                    </a:lnTo>
                    <a:lnTo>
                      <a:pt x="645" y="333"/>
                    </a:lnTo>
                    <a:lnTo>
                      <a:pt x="645" y="333"/>
                    </a:lnTo>
                    <a:lnTo>
                      <a:pt x="645" y="334"/>
                    </a:lnTo>
                    <a:lnTo>
                      <a:pt x="642" y="339"/>
                    </a:lnTo>
                    <a:lnTo>
                      <a:pt x="642" y="339"/>
                    </a:lnTo>
                    <a:lnTo>
                      <a:pt x="642" y="339"/>
                    </a:lnTo>
                    <a:lnTo>
                      <a:pt x="642" y="339"/>
                    </a:lnTo>
                    <a:lnTo>
                      <a:pt x="634" y="352"/>
                    </a:lnTo>
                    <a:lnTo>
                      <a:pt x="631" y="359"/>
                    </a:lnTo>
                    <a:lnTo>
                      <a:pt x="630" y="366"/>
                    </a:lnTo>
                    <a:lnTo>
                      <a:pt x="630" y="366"/>
                    </a:lnTo>
                    <a:lnTo>
                      <a:pt x="630" y="372"/>
                    </a:lnTo>
                    <a:lnTo>
                      <a:pt x="630" y="372"/>
                    </a:lnTo>
                    <a:lnTo>
                      <a:pt x="633" y="378"/>
                    </a:lnTo>
                    <a:lnTo>
                      <a:pt x="636" y="387"/>
                    </a:lnTo>
                    <a:lnTo>
                      <a:pt x="640" y="393"/>
                    </a:lnTo>
                    <a:lnTo>
                      <a:pt x="642" y="396"/>
                    </a:lnTo>
                    <a:lnTo>
                      <a:pt x="642" y="399"/>
                    </a:lnTo>
                    <a:lnTo>
                      <a:pt x="641" y="406"/>
                    </a:lnTo>
                    <a:lnTo>
                      <a:pt x="641" y="413"/>
                    </a:lnTo>
                    <a:lnTo>
                      <a:pt x="641" y="413"/>
                    </a:lnTo>
                    <a:lnTo>
                      <a:pt x="642" y="419"/>
                    </a:lnTo>
                    <a:lnTo>
                      <a:pt x="626" y="419"/>
                    </a:lnTo>
                    <a:lnTo>
                      <a:pt x="611" y="418"/>
                    </a:lnTo>
                    <a:lnTo>
                      <a:pt x="604" y="416"/>
                    </a:lnTo>
                    <a:lnTo>
                      <a:pt x="599" y="415"/>
                    </a:lnTo>
                    <a:lnTo>
                      <a:pt x="596" y="412"/>
                    </a:lnTo>
                    <a:lnTo>
                      <a:pt x="593" y="408"/>
                    </a:lnTo>
                    <a:lnTo>
                      <a:pt x="592" y="406"/>
                    </a:lnTo>
                    <a:lnTo>
                      <a:pt x="592" y="406"/>
                    </a:lnTo>
                    <a:lnTo>
                      <a:pt x="591" y="404"/>
                    </a:lnTo>
                    <a:lnTo>
                      <a:pt x="591" y="404"/>
                    </a:lnTo>
                    <a:lnTo>
                      <a:pt x="589" y="404"/>
                    </a:lnTo>
                    <a:lnTo>
                      <a:pt x="589" y="404"/>
                    </a:lnTo>
                    <a:lnTo>
                      <a:pt x="587" y="406"/>
                    </a:lnTo>
                    <a:lnTo>
                      <a:pt x="585" y="408"/>
                    </a:lnTo>
                    <a:lnTo>
                      <a:pt x="585" y="408"/>
                    </a:lnTo>
                    <a:lnTo>
                      <a:pt x="580" y="410"/>
                    </a:lnTo>
                    <a:lnTo>
                      <a:pt x="577" y="410"/>
                    </a:lnTo>
                    <a:lnTo>
                      <a:pt x="574" y="409"/>
                    </a:lnTo>
                    <a:lnTo>
                      <a:pt x="571" y="406"/>
                    </a:lnTo>
                    <a:lnTo>
                      <a:pt x="568" y="406"/>
                    </a:lnTo>
                    <a:lnTo>
                      <a:pt x="566" y="404"/>
                    </a:lnTo>
                    <a:lnTo>
                      <a:pt x="566" y="404"/>
                    </a:lnTo>
                    <a:lnTo>
                      <a:pt x="562" y="406"/>
                    </a:lnTo>
                    <a:lnTo>
                      <a:pt x="561" y="406"/>
                    </a:lnTo>
                    <a:lnTo>
                      <a:pt x="561" y="407"/>
                    </a:lnTo>
                    <a:lnTo>
                      <a:pt x="559" y="407"/>
                    </a:lnTo>
                    <a:lnTo>
                      <a:pt x="553" y="406"/>
                    </a:lnTo>
                    <a:lnTo>
                      <a:pt x="543" y="403"/>
                    </a:lnTo>
                    <a:lnTo>
                      <a:pt x="534" y="403"/>
                    </a:lnTo>
                    <a:lnTo>
                      <a:pt x="522" y="406"/>
                    </a:lnTo>
                    <a:lnTo>
                      <a:pt x="517" y="407"/>
                    </a:lnTo>
                    <a:lnTo>
                      <a:pt x="517" y="407"/>
                    </a:lnTo>
                    <a:lnTo>
                      <a:pt x="512" y="409"/>
                    </a:lnTo>
                    <a:lnTo>
                      <a:pt x="502" y="415"/>
                    </a:lnTo>
                    <a:lnTo>
                      <a:pt x="491" y="420"/>
                    </a:lnTo>
                    <a:lnTo>
                      <a:pt x="480" y="424"/>
                    </a:lnTo>
                    <a:lnTo>
                      <a:pt x="473" y="427"/>
                    </a:lnTo>
                    <a:lnTo>
                      <a:pt x="469" y="431"/>
                    </a:lnTo>
                    <a:lnTo>
                      <a:pt x="466" y="435"/>
                    </a:lnTo>
                    <a:lnTo>
                      <a:pt x="455" y="447"/>
                    </a:lnTo>
                    <a:lnTo>
                      <a:pt x="437" y="468"/>
                    </a:lnTo>
                    <a:lnTo>
                      <a:pt x="437" y="468"/>
                    </a:lnTo>
                    <a:lnTo>
                      <a:pt x="437" y="468"/>
                    </a:lnTo>
                    <a:lnTo>
                      <a:pt x="432" y="472"/>
                    </a:lnTo>
                    <a:lnTo>
                      <a:pt x="425" y="477"/>
                    </a:lnTo>
                    <a:lnTo>
                      <a:pt x="418" y="480"/>
                    </a:lnTo>
                    <a:lnTo>
                      <a:pt x="410" y="481"/>
                    </a:lnTo>
                    <a:lnTo>
                      <a:pt x="410" y="481"/>
                    </a:lnTo>
                    <a:lnTo>
                      <a:pt x="404" y="480"/>
                    </a:lnTo>
                    <a:lnTo>
                      <a:pt x="404" y="480"/>
                    </a:lnTo>
                    <a:lnTo>
                      <a:pt x="399" y="480"/>
                    </a:lnTo>
                    <a:lnTo>
                      <a:pt x="399" y="480"/>
                    </a:lnTo>
                    <a:lnTo>
                      <a:pt x="386" y="482"/>
                    </a:lnTo>
                    <a:lnTo>
                      <a:pt x="372" y="484"/>
                    </a:lnTo>
                    <a:lnTo>
                      <a:pt x="357" y="486"/>
                    </a:lnTo>
                    <a:lnTo>
                      <a:pt x="351" y="486"/>
                    </a:lnTo>
                    <a:lnTo>
                      <a:pt x="347" y="487"/>
                    </a:lnTo>
                    <a:lnTo>
                      <a:pt x="347" y="487"/>
                    </a:lnTo>
                    <a:lnTo>
                      <a:pt x="343" y="488"/>
                    </a:lnTo>
                    <a:lnTo>
                      <a:pt x="343" y="488"/>
                    </a:lnTo>
                    <a:lnTo>
                      <a:pt x="339" y="490"/>
                    </a:lnTo>
                    <a:lnTo>
                      <a:pt x="339" y="490"/>
                    </a:lnTo>
                    <a:lnTo>
                      <a:pt x="335" y="494"/>
                    </a:lnTo>
                    <a:lnTo>
                      <a:pt x="332" y="495"/>
                    </a:lnTo>
                    <a:lnTo>
                      <a:pt x="332" y="495"/>
                    </a:lnTo>
                    <a:lnTo>
                      <a:pt x="330" y="496"/>
                    </a:lnTo>
                    <a:lnTo>
                      <a:pt x="321" y="497"/>
                    </a:lnTo>
                    <a:lnTo>
                      <a:pt x="286" y="492"/>
                    </a:lnTo>
                    <a:lnTo>
                      <a:pt x="276" y="490"/>
                    </a:lnTo>
                    <a:lnTo>
                      <a:pt x="269" y="490"/>
                    </a:lnTo>
                    <a:lnTo>
                      <a:pt x="269" y="490"/>
                    </a:lnTo>
                    <a:lnTo>
                      <a:pt x="269" y="490"/>
                    </a:lnTo>
                    <a:lnTo>
                      <a:pt x="252" y="495"/>
                    </a:lnTo>
                    <a:lnTo>
                      <a:pt x="244" y="497"/>
                    </a:lnTo>
                    <a:lnTo>
                      <a:pt x="234" y="497"/>
                    </a:lnTo>
                    <a:lnTo>
                      <a:pt x="234" y="497"/>
                    </a:lnTo>
                    <a:lnTo>
                      <a:pt x="228" y="497"/>
                    </a:lnTo>
                    <a:lnTo>
                      <a:pt x="223" y="496"/>
                    </a:lnTo>
                    <a:lnTo>
                      <a:pt x="223" y="496"/>
                    </a:lnTo>
                    <a:lnTo>
                      <a:pt x="223" y="496"/>
                    </a:lnTo>
                    <a:lnTo>
                      <a:pt x="220" y="494"/>
                    </a:lnTo>
                    <a:lnTo>
                      <a:pt x="220" y="489"/>
                    </a:lnTo>
                    <a:lnTo>
                      <a:pt x="224" y="483"/>
                    </a:lnTo>
                    <a:lnTo>
                      <a:pt x="226" y="477"/>
                    </a:lnTo>
                    <a:lnTo>
                      <a:pt x="227" y="474"/>
                    </a:lnTo>
                    <a:lnTo>
                      <a:pt x="227" y="474"/>
                    </a:lnTo>
                    <a:lnTo>
                      <a:pt x="227" y="472"/>
                    </a:lnTo>
                    <a:lnTo>
                      <a:pt x="227" y="472"/>
                    </a:lnTo>
                    <a:lnTo>
                      <a:pt x="226" y="471"/>
                    </a:lnTo>
                    <a:lnTo>
                      <a:pt x="226" y="471"/>
                    </a:lnTo>
                    <a:lnTo>
                      <a:pt x="219" y="471"/>
                    </a:lnTo>
                    <a:lnTo>
                      <a:pt x="214" y="470"/>
                    </a:lnTo>
                    <a:lnTo>
                      <a:pt x="208" y="468"/>
                    </a:lnTo>
                    <a:lnTo>
                      <a:pt x="202" y="463"/>
                    </a:lnTo>
                    <a:lnTo>
                      <a:pt x="197" y="459"/>
                    </a:lnTo>
                    <a:lnTo>
                      <a:pt x="192" y="452"/>
                    </a:lnTo>
                    <a:lnTo>
                      <a:pt x="186" y="445"/>
                    </a:lnTo>
                    <a:lnTo>
                      <a:pt x="184" y="444"/>
                    </a:lnTo>
                    <a:lnTo>
                      <a:pt x="184" y="440"/>
                    </a:lnTo>
                    <a:lnTo>
                      <a:pt x="186" y="438"/>
                    </a:lnTo>
                    <a:lnTo>
                      <a:pt x="189" y="435"/>
                    </a:lnTo>
                    <a:lnTo>
                      <a:pt x="192" y="433"/>
                    </a:lnTo>
                    <a:lnTo>
                      <a:pt x="195" y="432"/>
                    </a:lnTo>
                    <a:lnTo>
                      <a:pt x="199" y="431"/>
                    </a:lnTo>
                    <a:lnTo>
                      <a:pt x="199" y="431"/>
                    </a:lnTo>
                    <a:lnTo>
                      <a:pt x="201" y="430"/>
                    </a:lnTo>
                    <a:lnTo>
                      <a:pt x="202" y="430"/>
                    </a:lnTo>
                    <a:lnTo>
                      <a:pt x="202" y="428"/>
                    </a:lnTo>
                    <a:lnTo>
                      <a:pt x="202" y="427"/>
                    </a:lnTo>
                    <a:lnTo>
                      <a:pt x="200" y="427"/>
                    </a:lnTo>
                    <a:lnTo>
                      <a:pt x="194" y="426"/>
                    </a:lnTo>
                    <a:lnTo>
                      <a:pt x="188" y="424"/>
                    </a:lnTo>
                    <a:lnTo>
                      <a:pt x="181" y="421"/>
                    </a:lnTo>
                    <a:lnTo>
                      <a:pt x="175" y="421"/>
                    </a:lnTo>
                    <a:lnTo>
                      <a:pt x="175" y="421"/>
                    </a:lnTo>
                    <a:lnTo>
                      <a:pt x="168" y="426"/>
                    </a:lnTo>
                    <a:lnTo>
                      <a:pt x="164" y="432"/>
                    </a:lnTo>
                    <a:lnTo>
                      <a:pt x="161" y="438"/>
                    </a:lnTo>
                    <a:lnTo>
                      <a:pt x="157" y="443"/>
                    </a:lnTo>
                    <a:lnTo>
                      <a:pt x="156" y="444"/>
                    </a:lnTo>
                    <a:lnTo>
                      <a:pt x="156" y="444"/>
                    </a:lnTo>
                    <a:lnTo>
                      <a:pt x="153" y="441"/>
                    </a:lnTo>
                    <a:lnTo>
                      <a:pt x="152" y="441"/>
                    </a:lnTo>
                    <a:lnTo>
                      <a:pt x="153" y="441"/>
                    </a:lnTo>
                    <a:lnTo>
                      <a:pt x="153" y="441"/>
                    </a:lnTo>
                    <a:lnTo>
                      <a:pt x="150" y="435"/>
                    </a:lnTo>
                    <a:lnTo>
                      <a:pt x="146" y="432"/>
                    </a:lnTo>
                    <a:lnTo>
                      <a:pt x="146" y="432"/>
                    </a:lnTo>
                    <a:lnTo>
                      <a:pt x="141" y="430"/>
                    </a:lnTo>
                    <a:lnTo>
                      <a:pt x="137" y="430"/>
                    </a:lnTo>
                    <a:lnTo>
                      <a:pt x="137" y="430"/>
                    </a:lnTo>
                    <a:lnTo>
                      <a:pt x="125" y="430"/>
                    </a:lnTo>
                    <a:lnTo>
                      <a:pt x="125" y="430"/>
                    </a:lnTo>
                    <a:lnTo>
                      <a:pt x="121" y="430"/>
                    </a:lnTo>
                    <a:lnTo>
                      <a:pt x="121" y="430"/>
                    </a:lnTo>
                    <a:lnTo>
                      <a:pt x="121" y="430"/>
                    </a:lnTo>
                    <a:lnTo>
                      <a:pt x="119" y="427"/>
                    </a:lnTo>
                    <a:lnTo>
                      <a:pt x="119" y="427"/>
                    </a:lnTo>
                    <a:lnTo>
                      <a:pt x="113" y="425"/>
                    </a:lnTo>
                    <a:lnTo>
                      <a:pt x="112" y="425"/>
                    </a:lnTo>
                    <a:lnTo>
                      <a:pt x="112" y="425"/>
                    </a:lnTo>
                    <a:lnTo>
                      <a:pt x="100" y="422"/>
                    </a:lnTo>
                    <a:lnTo>
                      <a:pt x="100" y="422"/>
                    </a:lnTo>
                    <a:lnTo>
                      <a:pt x="96" y="421"/>
                    </a:lnTo>
                    <a:lnTo>
                      <a:pt x="96" y="421"/>
                    </a:lnTo>
                    <a:lnTo>
                      <a:pt x="96" y="420"/>
                    </a:lnTo>
                    <a:lnTo>
                      <a:pt x="96" y="420"/>
                    </a:lnTo>
                    <a:lnTo>
                      <a:pt x="99" y="418"/>
                    </a:lnTo>
                    <a:lnTo>
                      <a:pt x="99" y="418"/>
                    </a:lnTo>
                    <a:lnTo>
                      <a:pt x="107" y="409"/>
                    </a:lnTo>
                    <a:lnTo>
                      <a:pt x="107" y="409"/>
                    </a:lnTo>
                    <a:lnTo>
                      <a:pt x="108" y="407"/>
                    </a:lnTo>
                    <a:lnTo>
                      <a:pt x="109" y="407"/>
                    </a:lnTo>
                    <a:lnTo>
                      <a:pt x="109" y="404"/>
                    </a:lnTo>
                    <a:lnTo>
                      <a:pt x="109" y="404"/>
                    </a:lnTo>
                    <a:lnTo>
                      <a:pt x="107" y="403"/>
                    </a:lnTo>
                    <a:lnTo>
                      <a:pt x="107" y="403"/>
                    </a:lnTo>
                    <a:lnTo>
                      <a:pt x="103" y="402"/>
                    </a:lnTo>
                    <a:lnTo>
                      <a:pt x="96" y="399"/>
                    </a:lnTo>
                    <a:lnTo>
                      <a:pt x="94" y="397"/>
                    </a:lnTo>
                    <a:lnTo>
                      <a:pt x="93" y="395"/>
                    </a:lnTo>
                    <a:lnTo>
                      <a:pt x="93" y="395"/>
                    </a:lnTo>
                    <a:lnTo>
                      <a:pt x="91" y="394"/>
                    </a:lnTo>
                    <a:lnTo>
                      <a:pt x="93" y="391"/>
                    </a:lnTo>
                    <a:lnTo>
                      <a:pt x="96" y="390"/>
                    </a:lnTo>
                    <a:lnTo>
                      <a:pt x="96" y="389"/>
                    </a:lnTo>
                    <a:lnTo>
                      <a:pt x="96" y="390"/>
                    </a:lnTo>
                    <a:lnTo>
                      <a:pt x="96" y="390"/>
                    </a:lnTo>
                    <a:lnTo>
                      <a:pt x="103" y="388"/>
                    </a:lnTo>
                    <a:lnTo>
                      <a:pt x="103" y="388"/>
                    </a:lnTo>
                    <a:lnTo>
                      <a:pt x="104" y="385"/>
                    </a:lnTo>
                    <a:lnTo>
                      <a:pt x="104" y="384"/>
                    </a:lnTo>
                    <a:lnTo>
                      <a:pt x="104" y="384"/>
                    </a:lnTo>
                    <a:lnTo>
                      <a:pt x="103" y="382"/>
                    </a:lnTo>
                    <a:lnTo>
                      <a:pt x="101" y="379"/>
                    </a:lnTo>
                    <a:lnTo>
                      <a:pt x="101" y="379"/>
                    </a:lnTo>
                    <a:lnTo>
                      <a:pt x="95" y="377"/>
                    </a:lnTo>
                    <a:lnTo>
                      <a:pt x="89" y="375"/>
                    </a:lnTo>
                    <a:lnTo>
                      <a:pt x="78" y="373"/>
                    </a:lnTo>
                    <a:lnTo>
                      <a:pt x="78" y="373"/>
                    </a:lnTo>
                    <a:lnTo>
                      <a:pt x="78" y="373"/>
                    </a:lnTo>
                    <a:lnTo>
                      <a:pt x="70" y="370"/>
                    </a:lnTo>
                    <a:lnTo>
                      <a:pt x="62" y="366"/>
                    </a:lnTo>
                    <a:lnTo>
                      <a:pt x="51" y="358"/>
                    </a:lnTo>
                    <a:lnTo>
                      <a:pt x="46" y="353"/>
                    </a:lnTo>
                    <a:lnTo>
                      <a:pt x="44" y="347"/>
                    </a:lnTo>
                    <a:lnTo>
                      <a:pt x="41" y="341"/>
                    </a:lnTo>
                    <a:lnTo>
                      <a:pt x="40" y="335"/>
                    </a:lnTo>
                    <a:lnTo>
                      <a:pt x="38" y="331"/>
                    </a:lnTo>
                    <a:lnTo>
                      <a:pt x="37" y="328"/>
                    </a:lnTo>
                    <a:lnTo>
                      <a:pt x="37" y="327"/>
                    </a:lnTo>
                    <a:lnTo>
                      <a:pt x="27" y="322"/>
                    </a:lnTo>
                    <a:lnTo>
                      <a:pt x="17" y="316"/>
                    </a:lnTo>
                    <a:lnTo>
                      <a:pt x="9" y="313"/>
                    </a:lnTo>
                    <a:lnTo>
                      <a:pt x="9" y="313"/>
                    </a:lnTo>
                    <a:lnTo>
                      <a:pt x="9" y="313"/>
                    </a:lnTo>
                    <a:lnTo>
                      <a:pt x="9" y="3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Freeform 528"/>
              <p:cNvSpPr>
                <a:spLocks/>
              </p:cNvSpPr>
              <p:nvPr/>
            </p:nvSpPr>
            <p:spPr bwMode="auto">
              <a:xfrm>
                <a:off x="5508626" y="4241800"/>
                <a:ext cx="833438" cy="427038"/>
              </a:xfrm>
              <a:custGeom>
                <a:avLst/>
                <a:gdLst>
                  <a:gd name="T0" fmla="*/ 445 w 525"/>
                  <a:gd name="T1" fmla="*/ 22 h 269"/>
                  <a:gd name="T2" fmla="*/ 401 w 525"/>
                  <a:gd name="T3" fmla="*/ 2 h 269"/>
                  <a:gd name="T4" fmla="*/ 358 w 525"/>
                  <a:gd name="T5" fmla="*/ 25 h 269"/>
                  <a:gd name="T6" fmla="*/ 356 w 525"/>
                  <a:gd name="T7" fmla="*/ 43 h 269"/>
                  <a:gd name="T8" fmla="*/ 294 w 525"/>
                  <a:gd name="T9" fmla="*/ 43 h 269"/>
                  <a:gd name="T10" fmla="*/ 241 w 525"/>
                  <a:gd name="T11" fmla="*/ 85 h 269"/>
                  <a:gd name="T12" fmla="*/ 240 w 525"/>
                  <a:gd name="T13" fmla="*/ 130 h 269"/>
                  <a:gd name="T14" fmla="*/ 246 w 525"/>
                  <a:gd name="T15" fmla="*/ 165 h 269"/>
                  <a:gd name="T16" fmla="*/ 225 w 525"/>
                  <a:gd name="T17" fmla="*/ 146 h 269"/>
                  <a:gd name="T18" fmla="*/ 188 w 525"/>
                  <a:gd name="T19" fmla="*/ 151 h 269"/>
                  <a:gd name="T20" fmla="*/ 95 w 525"/>
                  <a:gd name="T21" fmla="*/ 166 h 269"/>
                  <a:gd name="T22" fmla="*/ 66 w 525"/>
                  <a:gd name="T23" fmla="*/ 174 h 269"/>
                  <a:gd name="T24" fmla="*/ 40 w 525"/>
                  <a:gd name="T25" fmla="*/ 169 h 269"/>
                  <a:gd name="T26" fmla="*/ 5 w 525"/>
                  <a:gd name="T27" fmla="*/ 182 h 269"/>
                  <a:gd name="T28" fmla="*/ 16 w 525"/>
                  <a:gd name="T29" fmla="*/ 208 h 269"/>
                  <a:gd name="T30" fmla="*/ 41 w 525"/>
                  <a:gd name="T31" fmla="*/ 236 h 269"/>
                  <a:gd name="T32" fmla="*/ 67 w 525"/>
                  <a:gd name="T33" fmla="*/ 236 h 269"/>
                  <a:gd name="T34" fmla="*/ 128 w 525"/>
                  <a:gd name="T35" fmla="*/ 218 h 269"/>
                  <a:gd name="T36" fmla="*/ 192 w 525"/>
                  <a:gd name="T37" fmla="*/ 205 h 269"/>
                  <a:gd name="T38" fmla="*/ 196 w 525"/>
                  <a:gd name="T39" fmla="*/ 231 h 269"/>
                  <a:gd name="T40" fmla="*/ 277 w 525"/>
                  <a:gd name="T41" fmla="*/ 254 h 269"/>
                  <a:gd name="T42" fmla="*/ 332 w 525"/>
                  <a:gd name="T43" fmla="*/ 268 h 269"/>
                  <a:gd name="T44" fmla="*/ 399 w 525"/>
                  <a:gd name="T45" fmla="*/ 244 h 269"/>
                  <a:gd name="T46" fmla="*/ 454 w 525"/>
                  <a:gd name="T47" fmla="*/ 229 h 269"/>
                  <a:gd name="T48" fmla="*/ 463 w 525"/>
                  <a:gd name="T49" fmla="*/ 212 h 269"/>
                  <a:gd name="T50" fmla="*/ 488 w 525"/>
                  <a:gd name="T51" fmla="*/ 167 h 269"/>
                  <a:gd name="T52" fmla="*/ 500 w 525"/>
                  <a:gd name="T53" fmla="*/ 134 h 269"/>
                  <a:gd name="T54" fmla="*/ 504 w 525"/>
                  <a:gd name="T55" fmla="*/ 125 h 269"/>
                  <a:gd name="T56" fmla="*/ 523 w 525"/>
                  <a:gd name="T57" fmla="*/ 80 h 269"/>
                  <a:gd name="T58" fmla="*/ 502 w 525"/>
                  <a:gd name="T59" fmla="*/ 47 h 269"/>
                  <a:gd name="T60" fmla="*/ 493 w 525"/>
                  <a:gd name="T61" fmla="*/ 17 h 269"/>
                  <a:gd name="T62" fmla="*/ 510 w 525"/>
                  <a:gd name="T63" fmla="*/ 63 h 269"/>
                  <a:gd name="T64" fmla="*/ 510 w 525"/>
                  <a:gd name="T65" fmla="*/ 125 h 269"/>
                  <a:gd name="T66" fmla="*/ 481 w 525"/>
                  <a:gd name="T67" fmla="*/ 128 h 269"/>
                  <a:gd name="T68" fmla="*/ 493 w 525"/>
                  <a:gd name="T69" fmla="*/ 154 h 269"/>
                  <a:gd name="T70" fmla="*/ 469 w 525"/>
                  <a:gd name="T71" fmla="*/ 204 h 269"/>
                  <a:gd name="T72" fmla="*/ 462 w 525"/>
                  <a:gd name="T73" fmla="*/ 234 h 269"/>
                  <a:gd name="T74" fmla="*/ 429 w 525"/>
                  <a:gd name="T75" fmla="*/ 241 h 269"/>
                  <a:gd name="T76" fmla="*/ 367 w 525"/>
                  <a:gd name="T77" fmla="*/ 266 h 269"/>
                  <a:gd name="T78" fmla="*/ 294 w 525"/>
                  <a:gd name="T79" fmla="*/ 260 h 269"/>
                  <a:gd name="T80" fmla="*/ 218 w 525"/>
                  <a:gd name="T81" fmla="*/ 250 h 269"/>
                  <a:gd name="T82" fmla="*/ 192 w 525"/>
                  <a:gd name="T83" fmla="*/ 210 h 269"/>
                  <a:gd name="T84" fmla="*/ 159 w 525"/>
                  <a:gd name="T85" fmla="*/ 216 h 269"/>
                  <a:gd name="T86" fmla="*/ 101 w 525"/>
                  <a:gd name="T87" fmla="*/ 241 h 269"/>
                  <a:gd name="T88" fmla="*/ 65 w 525"/>
                  <a:gd name="T89" fmla="*/ 219 h 269"/>
                  <a:gd name="T90" fmla="*/ 17 w 525"/>
                  <a:gd name="T91" fmla="*/ 213 h 269"/>
                  <a:gd name="T92" fmla="*/ 2 w 525"/>
                  <a:gd name="T93" fmla="*/ 193 h 269"/>
                  <a:gd name="T94" fmla="*/ 40 w 525"/>
                  <a:gd name="T95" fmla="*/ 171 h 269"/>
                  <a:gd name="T96" fmla="*/ 60 w 525"/>
                  <a:gd name="T97" fmla="*/ 187 h 269"/>
                  <a:gd name="T98" fmla="*/ 92 w 525"/>
                  <a:gd name="T99" fmla="*/ 166 h 269"/>
                  <a:gd name="T100" fmla="*/ 159 w 525"/>
                  <a:gd name="T101" fmla="*/ 155 h 269"/>
                  <a:gd name="T102" fmla="*/ 206 w 525"/>
                  <a:gd name="T103" fmla="*/ 146 h 269"/>
                  <a:gd name="T104" fmla="*/ 232 w 525"/>
                  <a:gd name="T105" fmla="*/ 156 h 269"/>
                  <a:gd name="T106" fmla="*/ 252 w 525"/>
                  <a:gd name="T107" fmla="*/ 142 h 269"/>
                  <a:gd name="T108" fmla="*/ 232 w 525"/>
                  <a:gd name="T109" fmla="*/ 107 h 269"/>
                  <a:gd name="T110" fmla="*/ 271 w 525"/>
                  <a:gd name="T111" fmla="*/ 54 h 269"/>
                  <a:gd name="T112" fmla="*/ 318 w 525"/>
                  <a:gd name="T113" fmla="*/ 44 h 269"/>
                  <a:gd name="T114" fmla="*/ 358 w 525"/>
                  <a:gd name="T115" fmla="*/ 27 h 269"/>
                  <a:gd name="T116" fmla="*/ 393 w 525"/>
                  <a:gd name="T117" fmla="*/ 2 h 269"/>
                  <a:gd name="T118" fmla="*/ 445 w 525"/>
                  <a:gd name="T119" fmla="*/ 23 h 269"/>
                  <a:gd name="T120" fmla="*/ 481 w 525"/>
                  <a:gd name="T121" fmla="*/ 14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25" h="269">
                    <a:moveTo>
                      <a:pt x="481" y="14"/>
                    </a:moveTo>
                    <a:lnTo>
                      <a:pt x="481" y="13"/>
                    </a:lnTo>
                    <a:lnTo>
                      <a:pt x="475" y="16"/>
                    </a:lnTo>
                    <a:lnTo>
                      <a:pt x="471" y="17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7" y="18"/>
                    </a:lnTo>
                    <a:lnTo>
                      <a:pt x="466" y="18"/>
                    </a:lnTo>
                    <a:lnTo>
                      <a:pt x="466" y="18"/>
                    </a:lnTo>
                    <a:lnTo>
                      <a:pt x="455" y="18"/>
                    </a:lnTo>
                    <a:lnTo>
                      <a:pt x="449" y="19"/>
                    </a:lnTo>
                    <a:lnTo>
                      <a:pt x="445" y="22"/>
                    </a:lnTo>
                    <a:lnTo>
                      <a:pt x="445" y="22"/>
                    </a:lnTo>
                    <a:lnTo>
                      <a:pt x="445" y="22"/>
                    </a:lnTo>
                    <a:lnTo>
                      <a:pt x="443" y="22"/>
                    </a:lnTo>
                    <a:lnTo>
                      <a:pt x="442" y="20"/>
                    </a:lnTo>
                    <a:lnTo>
                      <a:pt x="442" y="20"/>
                    </a:lnTo>
                    <a:lnTo>
                      <a:pt x="439" y="19"/>
                    </a:lnTo>
                    <a:lnTo>
                      <a:pt x="437" y="16"/>
                    </a:lnTo>
                    <a:lnTo>
                      <a:pt x="436" y="14"/>
                    </a:lnTo>
                    <a:lnTo>
                      <a:pt x="436" y="13"/>
                    </a:lnTo>
                    <a:lnTo>
                      <a:pt x="432" y="12"/>
                    </a:lnTo>
                    <a:lnTo>
                      <a:pt x="432" y="12"/>
                    </a:lnTo>
                    <a:lnTo>
                      <a:pt x="424" y="11"/>
                    </a:lnTo>
                    <a:lnTo>
                      <a:pt x="414" y="7"/>
                    </a:lnTo>
                    <a:lnTo>
                      <a:pt x="407" y="5"/>
                    </a:lnTo>
                    <a:lnTo>
                      <a:pt x="401" y="2"/>
                    </a:lnTo>
                    <a:lnTo>
                      <a:pt x="393" y="1"/>
                    </a:lnTo>
                    <a:lnTo>
                      <a:pt x="383" y="0"/>
                    </a:lnTo>
                    <a:lnTo>
                      <a:pt x="376" y="0"/>
                    </a:lnTo>
                    <a:lnTo>
                      <a:pt x="371" y="0"/>
                    </a:lnTo>
                    <a:lnTo>
                      <a:pt x="371" y="0"/>
                    </a:lnTo>
                    <a:lnTo>
                      <a:pt x="370" y="1"/>
                    </a:lnTo>
                    <a:lnTo>
                      <a:pt x="370" y="1"/>
                    </a:lnTo>
                    <a:lnTo>
                      <a:pt x="369" y="2"/>
                    </a:lnTo>
                    <a:lnTo>
                      <a:pt x="369" y="4"/>
                    </a:lnTo>
                    <a:lnTo>
                      <a:pt x="370" y="16"/>
                    </a:lnTo>
                    <a:lnTo>
                      <a:pt x="370" y="20"/>
                    </a:lnTo>
                    <a:lnTo>
                      <a:pt x="369" y="22"/>
                    </a:lnTo>
                    <a:lnTo>
                      <a:pt x="368" y="23"/>
                    </a:lnTo>
                    <a:lnTo>
                      <a:pt x="358" y="25"/>
                    </a:lnTo>
                    <a:lnTo>
                      <a:pt x="357" y="26"/>
                    </a:lnTo>
                    <a:lnTo>
                      <a:pt x="357" y="27"/>
                    </a:lnTo>
                    <a:lnTo>
                      <a:pt x="357" y="27"/>
                    </a:lnTo>
                    <a:lnTo>
                      <a:pt x="356" y="30"/>
                    </a:lnTo>
                    <a:lnTo>
                      <a:pt x="356" y="30"/>
                    </a:lnTo>
                    <a:lnTo>
                      <a:pt x="356" y="33"/>
                    </a:lnTo>
                    <a:lnTo>
                      <a:pt x="356" y="35"/>
                    </a:lnTo>
                    <a:lnTo>
                      <a:pt x="356" y="37"/>
                    </a:lnTo>
                    <a:lnTo>
                      <a:pt x="357" y="37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61" y="42"/>
                    </a:lnTo>
                    <a:lnTo>
                      <a:pt x="361" y="43"/>
                    </a:lnTo>
                    <a:lnTo>
                      <a:pt x="356" y="43"/>
                    </a:lnTo>
                    <a:lnTo>
                      <a:pt x="356" y="44"/>
                    </a:lnTo>
                    <a:lnTo>
                      <a:pt x="356" y="43"/>
                    </a:lnTo>
                    <a:lnTo>
                      <a:pt x="356" y="43"/>
                    </a:lnTo>
                    <a:lnTo>
                      <a:pt x="342" y="45"/>
                    </a:lnTo>
                    <a:lnTo>
                      <a:pt x="331" y="45"/>
                    </a:lnTo>
                    <a:lnTo>
                      <a:pt x="331" y="45"/>
                    </a:lnTo>
                    <a:lnTo>
                      <a:pt x="325" y="45"/>
                    </a:lnTo>
                    <a:lnTo>
                      <a:pt x="318" y="43"/>
                    </a:lnTo>
                    <a:lnTo>
                      <a:pt x="311" y="39"/>
                    </a:lnTo>
                    <a:lnTo>
                      <a:pt x="302" y="33"/>
                    </a:lnTo>
                    <a:lnTo>
                      <a:pt x="301" y="33"/>
                    </a:lnTo>
                    <a:lnTo>
                      <a:pt x="302" y="33"/>
                    </a:lnTo>
                    <a:lnTo>
                      <a:pt x="294" y="26"/>
                    </a:lnTo>
                    <a:lnTo>
                      <a:pt x="294" y="43"/>
                    </a:lnTo>
                    <a:lnTo>
                      <a:pt x="293" y="49"/>
                    </a:lnTo>
                    <a:lnTo>
                      <a:pt x="293" y="49"/>
                    </a:lnTo>
                    <a:lnTo>
                      <a:pt x="293" y="50"/>
                    </a:lnTo>
                    <a:lnTo>
                      <a:pt x="293" y="49"/>
                    </a:lnTo>
                    <a:lnTo>
                      <a:pt x="291" y="50"/>
                    </a:lnTo>
                    <a:lnTo>
                      <a:pt x="285" y="53"/>
                    </a:lnTo>
                    <a:lnTo>
                      <a:pt x="278" y="53"/>
                    </a:lnTo>
                    <a:lnTo>
                      <a:pt x="270" y="54"/>
                    </a:lnTo>
                    <a:lnTo>
                      <a:pt x="269" y="62"/>
                    </a:lnTo>
                    <a:lnTo>
                      <a:pt x="266" y="68"/>
                    </a:lnTo>
                    <a:lnTo>
                      <a:pt x="265" y="72"/>
                    </a:lnTo>
                    <a:lnTo>
                      <a:pt x="264" y="73"/>
                    </a:lnTo>
                    <a:lnTo>
                      <a:pt x="250" y="80"/>
                    </a:lnTo>
                    <a:lnTo>
                      <a:pt x="241" y="85"/>
                    </a:lnTo>
                    <a:lnTo>
                      <a:pt x="235" y="89"/>
                    </a:lnTo>
                    <a:lnTo>
                      <a:pt x="232" y="92"/>
                    </a:lnTo>
                    <a:lnTo>
                      <a:pt x="227" y="95"/>
                    </a:lnTo>
                    <a:lnTo>
                      <a:pt x="226" y="100"/>
                    </a:lnTo>
                    <a:lnTo>
                      <a:pt x="226" y="100"/>
                    </a:lnTo>
                    <a:lnTo>
                      <a:pt x="226" y="103"/>
                    </a:lnTo>
                    <a:lnTo>
                      <a:pt x="226" y="103"/>
                    </a:lnTo>
                    <a:lnTo>
                      <a:pt x="228" y="105"/>
                    </a:lnTo>
                    <a:lnTo>
                      <a:pt x="231" y="109"/>
                    </a:lnTo>
                    <a:lnTo>
                      <a:pt x="235" y="116"/>
                    </a:lnTo>
                    <a:lnTo>
                      <a:pt x="239" y="123"/>
                    </a:lnTo>
                    <a:lnTo>
                      <a:pt x="240" y="126"/>
                    </a:lnTo>
                    <a:lnTo>
                      <a:pt x="240" y="130"/>
                    </a:lnTo>
                    <a:lnTo>
                      <a:pt x="240" y="130"/>
                    </a:lnTo>
                    <a:lnTo>
                      <a:pt x="241" y="134"/>
                    </a:lnTo>
                    <a:lnTo>
                      <a:pt x="241" y="135"/>
                    </a:lnTo>
                    <a:lnTo>
                      <a:pt x="243" y="136"/>
                    </a:lnTo>
                    <a:lnTo>
                      <a:pt x="243" y="136"/>
                    </a:lnTo>
                    <a:lnTo>
                      <a:pt x="244" y="137"/>
                    </a:lnTo>
                    <a:lnTo>
                      <a:pt x="244" y="137"/>
                    </a:lnTo>
                    <a:lnTo>
                      <a:pt x="246" y="138"/>
                    </a:lnTo>
                    <a:lnTo>
                      <a:pt x="249" y="141"/>
                    </a:lnTo>
                    <a:lnTo>
                      <a:pt x="251" y="142"/>
                    </a:lnTo>
                    <a:lnTo>
                      <a:pt x="251" y="151"/>
                    </a:lnTo>
                    <a:lnTo>
                      <a:pt x="250" y="160"/>
                    </a:lnTo>
                    <a:lnTo>
                      <a:pt x="249" y="162"/>
                    </a:lnTo>
                    <a:lnTo>
                      <a:pt x="247" y="163"/>
                    </a:lnTo>
                    <a:lnTo>
                      <a:pt x="246" y="165"/>
                    </a:lnTo>
                    <a:lnTo>
                      <a:pt x="244" y="163"/>
                    </a:lnTo>
                    <a:lnTo>
                      <a:pt x="238" y="160"/>
                    </a:lnTo>
                    <a:lnTo>
                      <a:pt x="234" y="157"/>
                    </a:lnTo>
                    <a:lnTo>
                      <a:pt x="233" y="155"/>
                    </a:lnTo>
                    <a:lnTo>
                      <a:pt x="232" y="155"/>
                    </a:lnTo>
                    <a:lnTo>
                      <a:pt x="232" y="153"/>
                    </a:lnTo>
                    <a:lnTo>
                      <a:pt x="232" y="153"/>
                    </a:lnTo>
                    <a:lnTo>
                      <a:pt x="231" y="149"/>
                    </a:lnTo>
                    <a:lnTo>
                      <a:pt x="231" y="147"/>
                    </a:lnTo>
                    <a:lnTo>
                      <a:pt x="231" y="147"/>
                    </a:lnTo>
                    <a:lnTo>
                      <a:pt x="228" y="146"/>
                    </a:lnTo>
                    <a:lnTo>
                      <a:pt x="228" y="146"/>
                    </a:lnTo>
                    <a:lnTo>
                      <a:pt x="225" y="146"/>
                    </a:lnTo>
                    <a:lnTo>
                      <a:pt x="225" y="146"/>
                    </a:lnTo>
                    <a:lnTo>
                      <a:pt x="216" y="148"/>
                    </a:lnTo>
                    <a:lnTo>
                      <a:pt x="214" y="148"/>
                    </a:lnTo>
                    <a:lnTo>
                      <a:pt x="209" y="146"/>
                    </a:lnTo>
                    <a:lnTo>
                      <a:pt x="209" y="146"/>
                    </a:lnTo>
                    <a:lnTo>
                      <a:pt x="207" y="144"/>
                    </a:lnTo>
                    <a:lnTo>
                      <a:pt x="203" y="143"/>
                    </a:lnTo>
                    <a:lnTo>
                      <a:pt x="203" y="143"/>
                    </a:lnTo>
                    <a:lnTo>
                      <a:pt x="195" y="142"/>
                    </a:lnTo>
                    <a:lnTo>
                      <a:pt x="194" y="143"/>
                    </a:lnTo>
                    <a:lnTo>
                      <a:pt x="192" y="144"/>
                    </a:lnTo>
                    <a:lnTo>
                      <a:pt x="192" y="144"/>
                    </a:lnTo>
                    <a:lnTo>
                      <a:pt x="191" y="148"/>
                    </a:lnTo>
                    <a:lnTo>
                      <a:pt x="190" y="150"/>
                    </a:lnTo>
                    <a:lnTo>
                      <a:pt x="188" y="151"/>
                    </a:lnTo>
                    <a:lnTo>
                      <a:pt x="188" y="151"/>
                    </a:lnTo>
                    <a:lnTo>
                      <a:pt x="186" y="153"/>
                    </a:lnTo>
                    <a:lnTo>
                      <a:pt x="169" y="154"/>
                    </a:lnTo>
                    <a:lnTo>
                      <a:pt x="159" y="154"/>
                    </a:lnTo>
                    <a:lnTo>
                      <a:pt x="152" y="156"/>
                    </a:lnTo>
                    <a:lnTo>
                      <a:pt x="138" y="166"/>
                    </a:lnTo>
                    <a:lnTo>
                      <a:pt x="128" y="171"/>
                    </a:lnTo>
                    <a:lnTo>
                      <a:pt x="123" y="172"/>
                    </a:lnTo>
                    <a:lnTo>
                      <a:pt x="119" y="173"/>
                    </a:lnTo>
                    <a:lnTo>
                      <a:pt x="111" y="174"/>
                    </a:lnTo>
                    <a:lnTo>
                      <a:pt x="107" y="174"/>
                    </a:lnTo>
                    <a:lnTo>
                      <a:pt x="102" y="173"/>
                    </a:lnTo>
                    <a:lnTo>
                      <a:pt x="97" y="171"/>
                    </a:lnTo>
                    <a:lnTo>
                      <a:pt x="95" y="166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92" y="165"/>
                    </a:lnTo>
                    <a:lnTo>
                      <a:pt x="91" y="162"/>
                    </a:lnTo>
                    <a:lnTo>
                      <a:pt x="91" y="162"/>
                    </a:lnTo>
                    <a:lnTo>
                      <a:pt x="84" y="160"/>
                    </a:lnTo>
                    <a:lnTo>
                      <a:pt x="71" y="159"/>
                    </a:lnTo>
                    <a:lnTo>
                      <a:pt x="66" y="160"/>
                    </a:lnTo>
                    <a:lnTo>
                      <a:pt x="66" y="160"/>
                    </a:lnTo>
                    <a:lnTo>
                      <a:pt x="65" y="161"/>
                    </a:lnTo>
                    <a:lnTo>
                      <a:pt x="65" y="161"/>
                    </a:lnTo>
                    <a:lnTo>
                      <a:pt x="64" y="163"/>
                    </a:lnTo>
                    <a:lnTo>
                      <a:pt x="64" y="163"/>
                    </a:lnTo>
                    <a:lnTo>
                      <a:pt x="66" y="174"/>
                    </a:lnTo>
                    <a:lnTo>
                      <a:pt x="66" y="180"/>
                    </a:lnTo>
                    <a:lnTo>
                      <a:pt x="65" y="181"/>
                    </a:lnTo>
                    <a:lnTo>
                      <a:pt x="64" y="184"/>
                    </a:lnTo>
                    <a:lnTo>
                      <a:pt x="59" y="186"/>
                    </a:lnTo>
                    <a:lnTo>
                      <a:pt x="57" y="190"/>
                    </a:lnTo>
                    <a:lnTo>
                      <a:pt x="54" y="190"/>
                    </a:lnTo>
                    <a:lnTo>
                      <a:pt x="54" y="190"/>
                    </a:lnTo>
                    <a:lnTo>
                      <a:pt x="52" y="188"/>
                    </a:lnTo>
                    <a:lnTo>
                      <a:pt x="51" y="185"/>
                    </a:lnTo>
                    <a:lnTo>
                      <a:pt x="51" y="185"/>
                    </a:lnTo>
                    <a:lnTo>
                      <a:pt x="47" y="184"/>
                    </a:lnTo>
                    <a:lnTo>
                      <a:pt x="46" y="180"/>
                    </a:lnTo>
                    <a:lnTo>
                      <a:pt x="43" y="175"/>
                    </a:lnTo>
                    <a:lnTo>
                      <a:pt x="40" y="169"/>
                    </a:lnTo>
                    <a:lnTo>
                      <a:pt x="36" y="165"/>
                    </a:lnTo>
                    <a:lnTo>
                      <a:pt x="33" y="160"/>
                    </a:lnTo>
                    <a:lnTo>
                      <a:pt x="30" y="159"/>
                    </a:lnTo>
                    <a:lnTo>
                      <a:pt x="30" y="159"/>
                    </a:lnTo>
                    <a:lnTo>
                      <a:pt x="28" y="159"/>
                    </a:lnTo>
                    <a:lnTo>
                      <a:pt x="28" y="159"/>
                    </a:lnTo>
                    <a:lnTo>
                      <a:pt x="21" y="162"/>
                    </a:lnTo>
                    <a:lnTo>
                      <a:pt x="10" y="168"/>
                    </a:lnTo>
                    <a:lnTo>
                      <a:pt x="11" y="174"/>
                    </a:lnTo>
                    <a:lnTo>
                      <a:pt x="12" y="174"/>
                    </a:lnTo>
                    <a:lnTo>
                      <a:pt x="11" y="173"/>
                    </a:lnTo>
                    <a:lnTo>
                      <a:pt x="11" y="173"/>
                    </a:lnTo>
                    <a:lnTo>
                      <a:pt x="9" y="179"/>
                    </a:lnTo>
                    <a:lnTo>
                      <a:pt x="5" y="182"/>
                    </a:lnTo>
                    <a:lnTo>
                      <a:pt x="5" y="182"/>
                    </a:lnTo>
                    <a:lnTo>
                      <a:pt x="3" y="186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2" y="197"/>
                    </a:lnTo>
                    <a:lnTo>
                      <a:pt x="2" y="197"/>
                    </a:lnTo>
                    <a:lnTo>
                      <a:pt x="6" y="197"/>
                    </a:lnTo>
                    <a:lnTo>
                      <a:pt x="6" y="197"/>
                    </a:lnTo>
                    <a:lnTo>
                      <a:pt x="5" y="197"/>
                    </a:lnTo>
                    <a:lnTo>
                      <a:pt x="5" y="197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16" y="204"/>
                    </a:lnTo>
                    <a:lnTo>
                      <a:pt x="16" y="208"/>
                    </a:lnTo>
                    <a:lnTo>
                      <a:pt x="16" y="209"/>
                    </a:lnTo>
                    <a:lnTo>
                      <a:pt x="16" y="209"/>
                    </a:lnTo>
                    <a:lnTo>
                      <a:pt x="16" y="215"/>
                    </a:lnTo>
                    <a:lnTo>
                      <a:pt x="16" y="215"/>
                    </a:lnTo>
                    <a:lnTo>
                      <a:pt x="23" y="218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7" y="221"/>
                    </a:lnTo>
                    <a:lnTo>
                      <a:pt x="28" y="223"/>
                    </a:lnTo>
                    <a:lnTo>
                      <a:pt x="31" y="229"/>
                    </a:lnTo>
                    <a:lnTo>
                      <a:pt x="36" y="234"/>
                    </a:lnTo>
                    <a:lnTo>
                      <a:pt x="39" y="235"/>
                    </a:lnTo>
                    <a:lnTo>
                      <a:pt x="39" y="235"/>
                    </a:lnTo>
                    <a:lnTo>
                      <a:pt x="41" y="236"/>
                    </a:lnTo>
                    <a:lnTo>
                      <a:pt x="42" y="236"/>
                    </a:lnTo>
                    <a:lnTo>
                      <a:pt x="43" y="236"/>
                    </a:lnTo>
                    <a:lnTo>
                      <a:pt x="43" y="236"/>
                    </a:lnTo>
                    <a:lnTo>
                      <a:pt x="47" y="234"/>
                    </a:lnTo>
                    <a:lnTo>
                      <a:pt x="47" y="234"/>
                    </a:lnTo>
                    <a:lnTo>
                      <a:pt x="54" y="228"/>
                    </a:lnTo>
                    <a:lnTo>
                      <a:pt x="62" y="223"/>
                    </a:lnTo>
                    <a:lnTo>
                      <a:pt x="65" y="221"/>
                    </a:lnTo>
                    <a:lnTo>
                      <a:pt x="67" y="219"/>
                    </a:lnTo>
                    <a:lnTo>
                      <a:pt x="68" y="219"/>
                    </a:lnTo>
                    <a:lnTo>
                      <a:pt x="68" y="225"/>
                    </a:lnTo>
                    <a:lnTo>
                      <a:pt x="68" y="229"/>
                    </a:lnTo>
                    <a:lnTo>
                      <a:pt x="68" y="229"/>
                    </a:lnTo>
                    <a:lnTo>
                      <a:pt x="67" y="236"/>
                    </a:lnTo>
                    <a:lnTo>
                      <a:pt x="80" y="236"/>
                    </a:lnTo>
                    <a:lnTo>
                      <a:pt x="86" y="237"/>
                    </a:lnTo>
                    <a:lnTo>
                      <a:pt x="90" y="240"/>
                    </a:lnTo>
                    <a:lnTo>
                      <a:pt x="93" y="242"/>
                    </a:lnTo>
                    <a:lnTo>
                      <a:pt x="101" y="242"/>
                    </a:lnTo>
                    <a:lnTo>
                      <a:pt x="101" y="242"/>
                    </a:lnTo>
                    <a:lnTo>
                      <a:pt x="107" y="242"/>
                    </a:lnTo>
                    <a:lnTo>
                      <a:pt x="109" y="240"/>
                    </a:lnTo>
                    <a:lnTo>
                      <a:pt x="109" y="240"/>
                    </a:lnTo>
                    <a:lnTo>
                      <a:pt x="111" y="237"/>
                    </a:lnTo>
                    <a:lnTo>
                      <a:pt x="116" y="233"/>
                    </a:lnTo>
                    <a:lnTo>
                      <a:pt x="121" y="225"/>
                    </a:lnTo>
                    <a:lnTo>
                      <a:pt x="126" y="221"/>
                    </a:lnTo>
                    <a:lnTo>
                      <a:pt x="128" y="218"/>
                    </a:lnTo>
                    <a:lnTo>
                      <a:pt x="128" y="217"/>
                    </a:lnTo>
                    <a:lnTo>
                      <a:pt x="128" y="218"/>
                    </a:lnTo>
                    <a:lnTo>
                      <a:pt x="128" y="218"/>
                    </a:lnTo>
                    <a:lnTo>
                      <a:pt x="139" y="216"/>
                    </a:lnTo>
                    <a:lnTo>
                      <a:pt x="147" y="216"/>
                    </a:lnTo>
                    <a:lnTo>
                      <a:pt x="147" y="216"/>
                    </a:lnTo>
                    <a:lnTo>
                      <a:pt x="159" y="217"/>
                    </a:lnTo>
                    <a:lnTo>
                      <a:pt x="159" y="217"/>
                    </a:lnTo>
                    <a:lnTo>
                      <a:pt x="163" y="216"/>
                    </a:lnTo>
                    <a:lnTo>
                      <a:pt x="169" y="215"/>
                    </a:lnTo>
                    <a:lnTo>
                      <a:pt x="190" y="205"/>
                    </a:lnTo>
                    <a:lnTo>
                      <a:pt x="189" y="204"/>
                    </a:lnTo>
                    <a:lnTo>
                      <a:pt x="189" y="205"/>
                    </a:lnTo>
                    <a:lnTo>
                      <a:pt x="192" y="205"/>
                    </a:lnTo>
                    <a:lnTo>
                      <a:pt x="192" y="205"/>
                    </a:lnTo>
                    <a:lnTo>
                      <a:pt x="192" y="208"/>
                    </a:lnTo>
                    <a:lnTo>
                      <a:pt x="192" y="208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91" y="209"/>
                    </a:lnTo>
                    <a:lnTo>
                      <a:pt x="189" y="213"/>
                    </a:lnTo>
                    <a:lnTo>
                      <a:pt x="189" y="217"/>
                    </a:lnTo>
                    <a:lnTo>
                      <a:pt x="189" y="217"/>
                    </a:lnTo>
                    <a:lnTo>
                      <a:pt x="190" y="223"/>
                    </a:lnTo>
                    <a:lnTo>
                      <a:pt x="192" y="227"/>
                    </a:lnTo>
                    <a:lnTo>
                      <a:pt x="192" y="227"/>
                    </a:lnTo>
                    <a:lnTo>
                      <a:pt x="196" y="231"/>
                    </a:lnTo>
                    <a:lnTo>
                      <a:pt x="200" y="236"/>
                    </a:lnTo>
                    <a:lnTo>
                      <a:pt x="200" y="236"/>
                    </a:lnTo>
                    <a:lnTo>
                      <a:pt x="213" y="248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18" y="250"/>
                    </a:lnTo>
                    <a:lnTo>
                      <a:pt x="222" y="252"/>
                    </a:lnTo>
                    <a:lnTo>
                      <a:pt x="228" y="253"/>
                    </a:lnTo>
                    <a:lnTo>
                      <a:pt x="241" y="254"/>
                    </a:lnTo>
                    <a:lnTo>
                      <a:pt x="241" y="254"/>
                    </a:lnTo>
                    <a:lnTo>
                      <a:pt x="262" y="253"/>
                    </a:lnTo>
                    <a:lnTo>
                      <a:pt x="262" y="253"/>
                    </a:lnTo>
                    <a:lnTo>
                      <a:pt x="277" y="254"/>
                    </a:lnTo>
                    <a:lnTo>
                      <a:pt x="284" y="256"/>
                    </a:lnTo>
                    <a:lnTo>
                      <a:pt x="290" y="259"/>
                    </a:lnTo>
                    <a:lnTo>
                      <a:pt x="290" y="258"/>
                    </a:lnTo>
                    <a:lnTo>
                      <a:pt x="290" y="259"/>
                    </a:lnTo>
                    <a:lnTo>
                      <a:pt x="293" y="260"/>
                    </a:lnTo>
                    <a:lnTo>
                      <a:pt x="297" y="264"/>
                    </a:lnTo>
                    <a:lnTo>
                      <a:pt x="301" y="262"/>
                    </a:lnTo>
                    <a:lnTo>
                      <a:pt x="312" y="262"/>
                    </a:lnTo>
                    <a:lnTo>
                      <a:pt x="318" y="265"/>
                    </a:lnTo>
                    <a:lnTo>
                      <a:pt x="319" y="264"/>
                    </a:lnTo>
                    <a:lnTo>
                      <a:pt x="318" y="265"/>
                    </a:lnTo>
                    <a:lnTo>
                      <a:pt x="318" y="265"/>
                    </a:lnTo>
                    <a:lnTo>
                      <a:pt x="325" y="267"/>
                    </a:lnTo>
                    <a:lnTo>
                      <a:pt x="332" y="268"/>
                    </a:lnTo>
                    <a:lnTo>
                      <a:pt x="345" y="269"/>
                    </a:lnTo>
                    <a:lnTo>
                      <a:pt x="345" y="269"/>
                    </a:lnTo>
                    <a:lnTo>
                      <a:pt x="364" y="268"/>
                    </a:lnTo>
                    <a:lnTo>
                      <a:pt x="364" y="268"/>
                    </a:lnTo>
                    <a:lnTo>
                      <a:pt x="368" y="266"/>
                    </a:lnTo>
                    <a:lnTo>
                      <a:pt x="369" y="266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75" y="255"/>
                    </a:lnTo>
                    <a:lnTo>
                      <a:pt x="378" y="250"/>
                    </a:lnTo>
                    <a:lnTo>
                      <a:pt x="378" y="250"/>
                    </a:lnTo>
                    <a:lnTo>
                      <a:pt x="383" y="248"/>
                    </a:lnTo>
                    <a:lnTo>
                      <a:pt x="399" y="244"/>
                    </a:lnTo>
                    <a:lnTo>
                      <a:pt x="399" y="244"/>
                    </a:lnTo>
                    <a:lnTo>
                      <a:pt x="399" y="244"/>
                    </a:lnTo>
                    <a:lnTo>
                      <a:pt x="413" y="242"/>
                    </a:lnTo>
                    <a:lnTo>
                      <a:pt x="424" y="242"/>
                    </a:lnTo>
                    <a:lnTo>
                      <a:pt x="430" y="242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33" y="240"/>
                    </a:lnTo>
                    <a:lnTo>
                      <a:pt x="442" y="233"/>
                    </a:lnTo>
                    <a:lnTo>
                      <a:pt x="446" y="230"/>
                    </a:lnTo>
                    <a:lnTo>
                      <a:pt x="451" y="229"/>
                    </a:lnTo>
                    <a:lnTo>
                      <a:pt x="451" y="229"/>
                    </a:lnTo>
                    <a:lnTo>
                      <a:pt x="454" y="229"/>
                    </a:lnTo>
                    <a:lnTo>
                      <a:pt x="454" y="228"/>
                    </a:lnTo>
                    <a:lnTo>
                      <a:pt x="452" y="229"/>
                    </a:lnTo>
                    <a:lnTo>
                      <a:pt x="456" y="231"/>
                    </a:lnTo>
                    <a:lnTo>
                      <a:pt x="456" y="231"/>
                    </a:lnTo>
                    <a:lnTo>
                      <a:pt x="460" y="235"/>
                    </a:lnTo>
                    <a:lnTo>
                      <a:pt x="462" y="235"/>
                    </a:lnTo>
                    <a:lnTo>
                      <a:pt x="462" y="235"/>
                    </a:lnTo>
                    <a:lnTo>
                      <a:pt x="463" y="234"/>
                    </a:lnTo>
                    <a:lnTo>
                      <a:pt x="463" y="234"/>
                    </a:lnTo>
                    <a:lnTo>
                      <a:pt x="463" y="229"/>
                    </a:lnTo>
                    <a:lnTo>
                      <a:pt x="463" y="229"/>
                    </a:lnTo>
                    <a:lnTo>
                      <a:pt x="462" y="222"/>
                    </a:lnTo>
                    <a:lnTo>
                      <a:pt x="462" y="213"/>
                    </a:lnTo>
                    <a:lnTo>
                      <a:pt x="463" y="212"/>
                    </a:lnTo>
                    <a:lnTo>
                      <a:pt x="467" y="211"/>
                    </a:lnTo>
                    <a:lnTo>
                      <a:pt x="468" y="211"/>
                    </a:lnTo>
                    <a:lnTo>
                      <a:pt x="467" y="209"/>
                    </a:lnTo>
                    <a:lnTo>
                      <a:pt x="468" y="206"/>
                    </a:lnTo>
                    <a:lnTo>
                      <a:pt x="469" y="205"/>
                    </a:lnTo>
                    <a:lnTo>
                      <a:pt x="473" y="203"/>
                    </a:lnTo>
                    <a:lnTo>
                      <a:pt x="479" y="200"/>
                    </a:lnTo>
                    <a:lnTo>
                      <a:pt x="483" y="197"/>
                    </a:lnTo>
                    <a:lnTo>
                      <a:pt x="487" y="194"/>
                    </a:lnTo>
                    <a:lnTo>
                      <a:pt x="489" y="188"/>
                    </a:lnTo>
                    <a:lnTo>
                      <a:pt x="489" y="184"/>
                    </a:lnTo>
                    <a:lnTo>
                      <a:pt x="489" y="184"/>
                    </a:lnTo>
                    <a:lnTo>
                      <a:pt x="488" y="178"/>
                    </a:lnTo>
                    <a:lnTo>
                      <a:pt x="488" y="167"/>
                    </a:lnTo>
                    <a:lnTo>
                      <a:pt x="489" y="163"/>
                    </a:lnTo>
                    <a:lnTo>
                      <a:pt x="493" y="156"/>
                    </a:lnTo>
                    <a:lnTo>
                      <a:pt x="493" y="155"/>
                    </a:lnTo>
                    <a:lnTo>
                      <a:pt x="494" y="155"/>
                    </a:lnTo>
                    <a:lnTo>
                      <a:pt x="498" y="155"/>
                    </a:lnTo>
                    <a:lnTo>
                      <a:pt x="498" y="155"/>
                    </a:lnTo>
                    <a:lnTo>
                      <a:pt x="500" y="154"/>
                    </a:lnTo>
                    <a:lnTo>
                      <a:pt x="500" y="154"/>
                    </a:lnTo>
                    <a:lnTo>
                      <a:pt x="501" y="153"/>
                    </a:lnTo>
                    <a:lnTo>
                      <a:pt x="501" y="151"/>
                    </a:lnTo>
                    <a:lnTo>
                      <a:pt x="502" y="146"/>
                    </a:lnTo>
                    <a:lnTo>
                      <a:pt x="501" y="138"/>
                    </a:lnTo>
                    <a:lnTo>
                      <a:pt x="500" y="134"/>
                    </a:lnTo>
                    <a:lnTo>
                      <a:pt x="500" y="134"/>
                    </a:lnTo>
                    <a:lnTo>
                      <a:pt x="498" y="131"/>
                    </a:lnTo>
                    <a:lnTo>
                      <a:pt x="498" y="131"/>
                    </a:lnTo>
                    <a:lnTo>
                      <a:pt x="494" y="130"/>
                    </a:lnTo>
                    <a:lnTo>
                      <a:pt x="494" y="130"/>
                    </a:lnTo>
                    <a:lnTo>
                      <a:pt x="485" y="128"/>
                    </a:lnTo>
                    <a:lnTo>
                      <a:pt x="482" y="126"/>
                    </a:lnTo>
                    <a:lnTo>
                      <a:pt x="481" y="126"/>
                    </a:lnTo>
                    <a:lnTo>
                      <a:pt x="481" y="125"/>
                    </a:lnTo>
                    <a:lnTo>
                      <a:pt x="482" y="124"/>
                    </a:lnTo>
                    <a:lnTo>
                      <a:pt x="486" y="122"/>
                    </a:lnTo>
                    <a:lnTo>
                      <a:pt x="491" y="119"/>
                    </a:lnTo>
                    <a:lnTo>
                      <a:pt x="495" y="119"/>
                    </a:lnTo>
                    <a:lnTo>
                      <a:pt x="499" y="120"/>
                    </a:lnTo>
                    <a:lnTo>
                      <a:pt x="504" y="125"/>
                    </a:lnTo>
                    <a:lnTo>
                      <a:pt x="506" y="128"/>
                    </a:lnTo>
                    <a:lnTo>
                      <a:pt x="506" y="128"/>
                    </a:lnTo>
                    <a:lnTo>
                      <a:pt x="510" y="126"/>
                    </a:lnTo>
                    <a:lnTo>
                      <a:pt x="510" y="126"/>
                    </a:lnTo>
                    <a:lnTo>
                      <a:pt x="517" y="124"/>
                    </a:lnTo>
                    <a:lnTo>
                      <a:pt x="518" y="123"/>
                    </a:lnTo>
                    <a:lnTo>
                      <a:pt x="520" y="122"/>
                    </a:lnTo>
                    <a:lnTo>
                      <a:pt x="520" y="122"/>
                    </a:lnTo>
                    <a:lnTo>
                      <a:pt x="522" y="117"/>
                    </a:lnTo>
                    <a:lnTo>
                      <a:pt x="522" y="117"/>
                    </a:lnTo>
                    <a:lnTo>
                      <a:pt x="524" y="105"/>
                    </a:lnTo>
                    <a:lnTo>
                      <a:pt x="525" y="95"/>
                    </a:lnTo>
                    <a:lnTo>
                      <a:pt x="524" y="85"/>
                    </a:lnTo>
                    <a:lnTo>
                      <a:pt x="523" y="80"/>
                    </a:lnTo>
                    <a:lnTo>
                      <a:pt x="523" y="80"/>
                    </a:lnTo>
                    <a:lnTo>
                      <a:pt x="523" y="79"/>
                    </a:lnTo>
                    <a:lnTo>
                      <a:pt x="523" y="79"/>
                    </a:lnTo>
                    <a:lnTo>
                      <a:pt x="520" y="74"/>
                    </a:lnTo>
                    <a:lnTo>
                      <a:pt x="517" y="69"/>
                    </a:lnTo>
                    <a:lnTo>
                      <a:pt x="510" y="63"/>
                    </a:lnTo>
                    <a:lnTo>
                      <a:pt x="510" y="63"/>
                    </a:lnTo>
                    <a:lnTo>
                      <a:pt x="505" y="56"/>
                    </a:lnTo>
                    <a:lnTo>
                      <a:pt x="502" y="53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7"/>
                    </a:lnTo>
                    <a:lnTo>
                      <a:pt x="501" y="47"/>
                    </a:lnTo>
                    <a:lnTo>
                      <a:pt x="502" y="47"/>
                    </a:lnTo>
                    <a:lnTo>
                      <a:pt x="504" y="39"/>
                    </a:lnTo>
                    <a:lnTo>
                      <a:pt x="510" y="26"/>
                    </a:lnTo>
                    <a:lnTo>
                      <a:pt x="510" y="24"/>
                    </a:lnTo>
                    <a:lnTo>
                      <a:pt x="511" y="24"/>
                    </a:lnTo>
                    <a:lnTo>
                      <a:pt x="493" y="16"/>
                    </a:lnTo>
                    <a:lnTo>
                      <a:pt x="486" y="14"/>
                    </a:lnTo>
                    <a:lnTo>
                      <a:pt x="481" y="13"/>
                    </a:lnTo>
                    <a:lnTo>
                      <a:pt x="481" y="13"/>
                    </a:lnTo>
                    <a:lnTo>
                      <a:pt x="481" y="13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6" y="16"/>
                    </a:lnTo>
                    <a:lnTo>
                      <a:pt x="486" y="16"/>
                    </a:lnTo>
                    <a:lnTo>
                      <a:pt x="493" y="17"/>
                    </a:lnTo>
                    <a:lnTo>
                      <a:pt x="508" y="24"/>
                    </a:lnTo>
                    <a:lnTo>
                      <a:pt x="508" y="26"/>
                    </a:lnTo>
                    <a:lnTo>
                      <a:pt x="508" y="26"/>
                    </a:lnTo>
                    <a:lnTo>
                      <a:pt x="504" y="38"/>
                    </a:lnTo>
                    <a:lnTo>
                      <a:pt x="501" y="47"/>
                    </a:lnTo>
                    <a:lnTo>
                      <a:pt x="501" y="47"/>
                    </a:lnTo>
                    <a:lnTo>
                      <a:pt x="501" y="47"/>
                    </a:lnTo>
                    <a:lnTo>
                      <a:pt x="501" y="48"/>
                    </a:lnTo>
                    <a:lnTo>
                      <a:pt x="501" y="48"/>
                    </a:lnTo>
                    <a:lnTo>
                      <a:pt x="501" y="54"/>
                    </a:lnTo>
                    <a:lnTo>
                      <a:pt x="504" y="57"/>
                    </a:lnTo>
                    <a:lnTo>
                      <a:pt x="506" y="61"/>
                    </a:lnTo>
                    <a:lnTo>
                      <a:pt x="510" y="63"/>
                    </a:lnTo>
                    <a:lnTo>
                      <a:pt x="510" y="63"/>
                    </a:lnTo>
                    <a:lnTo>
                      <a:pt x="516" y="70"/>
                    </a:lnTo>
                    <a:lnTo>
                      <a:pt x="519" y="74"/>
                    </a:lnTo>
                    <a:lnTo>
                      <a:pt x="522" y="80"/>
                    </a:lnTo>
                    <a:lnTo>
                      <a:pt x="523" y="80"/>
                    </a:lnTo>
                    <a:lnTo>
                      <a:pt x="522" y="80"/>
                    </a:lnTo>
                    <a:lnTo>
                      <a:pt x="523" y="85"/>
                    </a:lnTo>
                    <a:lnTo>
                      <a:pt x="524" y="95"/>
                    </a:lnTo>
                    <a:lnTo>
                      <a:pt x="523" y="105"/>
                    </a:lnTo>
                    <a:lnTo>
                      <a:pt x="522" y="117"/>
                    </a:lnTo>
                    <a:lnTo>
                      <a:pt x="519" y="120"/>
                    </a:lnTo>
                    <a:lnTo>
                      <a:pt x="517" y="122"/>
                    </a:lnTo>
                    <a:lnTo>
                      <a:pt x="517" y="122"/>
                    </a:lnTo>
                    <a:lnTo>
                      <a:pt x="517" y="123"/>
                    </a:lnTo>
                    <a:lnTo>
                      <a:pt x="510" y="125"/>
                    </a:lnTo>
                    <a:lnTo>
                      <a:pt x="507" y="126"/>
                    </a:lnTo>
                    <a:lnTo>
                      <a:pt x="504" y="124"/>
                    </a:lnTo>
                    <a:lnTo>
                      <a:pt x="499" y="119"/>
                    </a:lnTo>
                    <a:lnTo>
                      <a:pt x="497" y="118"/>
                    </a:lnTo>
                    <a:lnTo>
                      <a:pt x="495" y="118"/>
                    </a:lnTo>
                    <a:lnTo>
                      <a:pt x="491" y="118"/>
                    </a:lnTo>
                    <a:lnTo>
                      <a:pt x="491" y="118"/>
                    </a:lnTo>
                    <a:lnTo>
                      <a:pt x="486" y="120"/>
                    </a:lnTo>
                    <a:lnTo>
                      <a:pt x="481" y="124"/>
                    </a:lnTo>
                    <a:lnTo>
                      <a:pt x="481" y="125"/>
                    </a:lnTo>
                    <a:lnTo>
                      <a:pt x="480" y="125"/>
                    </a:lnTo>
                    <a:lnTo>
                      <a:pt x="480" y="126"/>
                    </a:lnTo>
                    <a:lnTo>
                      <a:pt x="480" y="126"/>
                    </a:lnTo>
                    <a:lnTo>
                      <a:pt x="481" y="128"/>
                    </a:lnTo>
                    <a:lnTo>
                      <a:pt x="481" y="128"/>
                    </a:lnTo>
                    <a:lnTo>
                      <a:pt x="483" y="129"/>
                    </a:lnTo>
                    <a:lnTo>
                      <a:pt x="483" y="129"/>
                    </a:lnTo>
                    <a:lnTo>
                      <a:pt x="494" y="131"/>
                    </a:lnTo>
                    <a:lnTo>
                      <a:pt x="498" y="132"/>
                    </a:lnTo>
                    <a:lnTo>
                      <a:pt x="499" y="135"/>
                    </a:lnTo>
                    <a:lnTo>
                      <a:pt x="500" y="140"/>
                    </a:lnTo>
                    <a:lnTo>
                      <a:pt x="501" y="146"/>
                    </a:lnTo>
                    <a:lnTo>
                      <a:pt x="500" y="151"/>
                    </a:lnTo>
                    <a:lnTo>
                      <a:pt x="499" y="154"/>
                    </a:lnTo>
                    <a:lnTo>
                      <a:pt x="498" y="154"/>
                    </a:lnTo>
                    <a:lnTo>
                      <a:pt x="495" y="154"/>
                    </a:lnTo>
                    <a:lnTo>
                      <a:pt x="495" y="154"/>
                    </a:lnTo>
                    <a:lnTo>
                      <a:pt x="493" y="154"/>
                    </a:lnTo>
                    <a:lnTo>
                      <a:pt x="493" y="154"/>
                    </a:lnTo>
                    <a:lnTo>
                      <a:pt x="492" y="155"/>
                    </a:lnTo>
                    <a:lnTo>
                      <a:pt x="492" y="155"/>
                    </a:lnTo>
                    <a:lnTo>
                      <a:pt x="488" y="162"/>
                    </a:lnTo>
                    <a:lnTo>
                      <a:pt x="487" y="167"/>
                    </a:lnTo>
                    <a:lnTo>
                      <a:pt x="487" y="167"/>
                    </a:lnTo>
                    <a:lnTo>
                      <a:pt x="487" y="178"/>
                    </a:lnTo>
                    <a:lnTo>
                      <a:pt x="488" y="184"/>
                    </a:lnTo>
                    <a:lnTo>
                      <a:pt x="488" y="188"/>
                    </a:lnTo>
                    <a:lnTo>
                      <a:pt x="486" y="193"/>
                    </a:lnTo>
                    <a:lnTo>
                      <a:pt x="482" y="196"/>
                    </a:lnTo>
                    <a:lnTo>
                      <a:pt x="477" y="199"/>
                    </a:lnTo>
                    <a:lnTo>
                      <a:pt x="471" y="202"/>
                    </a:lnTo>
                    <a:lnTo>
                      <a:pt x="469" y="204"/>
                    </a:lnTo>
                    <a:lnTo>
                      <a:pt x="469" y="204"/>
                    </a:lnTo>
                    <a:lnTo>
                      <a:pt x="467" y="206"/>
                    </a:lnTo>
                    <a:lnTo>
                      <a:pt x="467" y="206"/>
                    </a:lnTo>
                    <a:lnTo>
                      <a:pt x="466" y="209"/>
                    </a:lnTo>
                    <a:lnTo>
                      <a:pt x="466" y="209"/>
                    </a:lnTo>
                    <a:lnTo>
                      <a:pt x="467" y="210"/>
                    </a:lnTo>
                    <a:lnTo>
                      <a:pt x="463" y="211"/>
                    </a:lnTo>
                    <a:lnTo>
                      <a:pt x="463" y="211"/>
                    </a:lnTo>
                    <a:lnTo>
                      <a:pt x="461" y="213"/>
                    </a:lnTo>
                    <a:lnTo>
                      <a:pt x="461" y="213"/>
                    </a:lnTo>
                    <a:lnTo>
                      <a:pt x="461" y="222"/>
                    </a:lnTo>
                    <a:lnTo>
                      <a:pt x="462" y="229"/>
                    </a:lnTo>
                    <a:lnTo>
                      <a:pt x="462" y="233"/>
                    </a:lnTo>
                    <a:lnTo>
                      <a:pt x="462" y="234"/>
                    </a:lnTo>
                    <a:lnTo>
                      <a:pt x="461" y="234"/>
                    </a:lnTo>
                    <a:lnTo>
                      <a:pt x="456" y="230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4" y="228"/>
                    </a:lnTo>
                    <a:lnTo>
                      <a:pt x="451" y="228"/>
                    </a:lnTo>
                    <a:lnTo>
                      <a:pt x="451" y="228"/>
                    </a:lnTo>
                    <a:lnTo>
                      <a:pt x="446" y="229"/>
                    </a:lnTo>
                    <a:lnTo>
                      <a:pt x="442" y="231"/>
                    </a:lnTo>
                    <a:lnTo>
                      <a:pt x="433" y="238"/>
                    </a:lnTo>
                    <a:lnTo>
                      <a:pt x="433" y="240"/>
                    </a:lnTo>
                    <a:lnTo>
                      <a:pt x="433" y="238"/>
                    </a:lnTo>
                    <a:lnTo>
                      <a:pt x="429" y="241"/>
                    </a:lnTo>
                    <a:lnTo>
                      <a:pt x="424" y="241"/>
                    </a:lnTo>
                    <a:lnTo>
                      <a:pt x="413" y="241"/>
                    </a:lnTo>
                    <a:lnTo>
                      <a:pt x="399" y="243"/>
                    </a:lnTo>
                    <a:lnTo>
                      <a:pt x="399" y="243"/>
                    </a:lnTo>
                    <a:lnTo>
                      <a:pt x="399" y="243"/>
                    </a:lnTo>
                    <a:lnTo>
                      <a:pt x="383" y="247"/>
                    </a:lnTo>
                    <a:lnTo>
                      <a:pt x="380" y="248"/>
                    </a:lnTo>
                    <a:lnTo>
                      <a:pt x="377" y="250"/>
                    </a:lnTo>
                    <a:lnTo>
                      <a:pt x="377" y="250"/>
                    </a:lnTo>
                    <a:lnTo>
                      <a:pt x="374" y="25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9" y="265"/>
                    </a:lnTo>
                    <a:lnTo>
                      <a:pt x="367" y="266"/>
                    </a:lnTo>
                    <a:lnTo>
                      <a:pt x="367" y="266"/>
                    </a:lnTo>
                    <a:lnTo>
                      <a:pt x="364" y="267"/>
                    </a:lnTo>
                    <a:lnTo>
                      <a:pt x="364" y="268"/>
                    </a:lnTo>
                    <a:lnTo>
                      <a:pt x="364" y="267"/>
                    </a:lnTo>
                    <a:lnTo>
                      <a:pt x="364" y="267"/>
                    </a:lnTo>
                    <a:lnTo>
                      <a:pt x="345" y="268"/>
                    </a:lnTo>
                    <a:lnTo>
                      <a:pt x="345" y="268"/>
                    </a:lnTo>
                    <a:lnTo>
                      <a:pt x="332" y="267"/>
                    </a:lnTo>
                    <a:lnTo>
                      <a:pt x="319" y="264"/>
                    </a:lnTo>
                    <a:lnTo>
                      <a:pt x="319" y="264"/>
                    </a:lnTo>
                    <a:lnTo>
                      <a:pt x="312" y="261"/>
                    </a:lnTo>
                    <a:lnTo>
                      <a:pt x="300" y="261"/>
                    </a:lnTo>
                    <a:lnTo>
                      <a:pt x="297" y="262"/>
                    </a:lnTo>
                    <a:lnTo>
                      <a:pt x="294" y="260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91" y="258"/>
                    </a:lnTo>
                    <a:lnTo>
                      <a:pt x="284" y="255"/>
                    </a:lnTo>
                    <a:lnTo>
                      <a:pt x="277" y="253"/>
                    </a:lnTo>
                    <a:lnTo>
                      <a:pt x="262" y="252"/>
                    </a:lnTo>
                    <a:lnTo>
                      <a:pt x="262" y="252"/>
                    </a:lnTo>
                    <a:lnTo>
                      <a:pt x="241" y="253"/>
                    </a:lnTo>
                    <a:lnTo>
                      <a:pt x="241" y="253"/>
                    </a:lnTo>
                    <a:lnTo>
                      <a:pt x="228" y="252"/>
                    </a:lnTo>
                    <a:lnTo>
                      <a:pt x="222" y="250"/>
                    </a:lnTo>
                    <a:lnTo>
                      <a:pt x="218" y="249"/>
                    </a:lnTo>
                    <a:lnTo>
                      <a:pt x="218" y="250"/>
                    </a:lnTo>
                    <a:lnTo>
                      <a:pt x="218" y="249"/>
                    </a:lnTo>
                    <a:lnTo>
                      <a:pt x="214" y="248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201" y="236"/>
                    </a:lnTo>
                    <a:lnTo>
                      <a:pt x="197" y="230"/>
                    </a:lnTo>
                    <a:lnTo>
                      <a:pt x="194" y="225"/>
                    </a:lnTo>
                    <a:lnTo>
                      <a:pt x="194" y="225"/>
                    </a:lnTo>
                    <a:lnTo>
                      <a:pt x="191" y="222"/>
                    </a:lnTo>
                    <a:lnTo>
                      <a:pt x="190" y="217"/>
                    </a:lnTo>
                    <a:lnTo>
                      <a:pt x="190" y="217"/>
                    </a:lnTo>
                    <a:lnTo>
                      <a:pt x="190" y="213"/>
                    </a:lnTo>
                    <a:lnTo>
                      <a:pt x="192" y="210"/>
                    </a:lnTo>
                    <a:lnTo>
                      <a:pt x="191" y="210"/>
                    </a:lnTo>
                    <a:lnTo>
                      <a:pt x="192" y="210"/>
                    </a:lnTo>
                    <a:lnTo>
                      <a:pt x="192" y="208"/>
                    </a:lnTo>
                    <a:lnTo>
                      <a:pt x="194" y="205"/>
                    </a:lnTo>
                    <a:lnTo>
                      <a:pt x="194" y="205"/>
                    </a:lnTo>
                    <a:lnTo>
                      <a:pt x="192" y="204"/>
                    </a:lnTo>
                    <a:lnTo>
                      <a:pt x="192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89" y="204"/>
                    </a:lnTo>
                    <a:lnTo>
                      <a:pt x="169" y="213"/>
                    </a:lnTo>
                    <a:lnTo>
                      <a:pt x="163" y="215"/>
                    </a:lnTo>
                    <a:lnTo>
                      <a:pt x="159" y="216"/>
                    </a:lnTo>
                    <a:lnTo>
                      <a:pt x="159" y="216"/>
                    </a:lnTo>
                    <a:lnTo>
                      <a:pt x="154" y="215"/>
                    </a:lnTo>
                    <a:lnTo>
                      <a:pt x="147" y="215"/>
                    </a:lnTo>
                    <a:lnTo>
                      <a:pt x="147" y="215"/>
                    </a:lnTo>
                    <a:lnTo>
                      <a:pt x="139" y="215"/>
                    </a:lnTo>
                    <a:lnTo>
                      <a:pt x="128" y="217"/>
                    </a:lnTo>
                    <a:lnTo>
                      <a:pt x="128" y="217"/>
                    </a:lnTo>
                    <a:lnTo>
                      <a:pt x="124" y="219"/>
                    </a:lnTo>
                    <a:lnTo>
                      <a:pt x="120" y="225"/>
                    </a:lnTo>
                    <a:lnTo>
                      <a:pt x="116" y="231"/>
                    </a:lnTo>
                    <a:lnTo>
                      <a:pt x="110" y="236"/>
                    </a:lnTo>
                    <a:lnTo>
                      <a:pt x="109" y="238"/>
                    </a:lnTo>
                    <a:lnTo>
                      <a:pt x="105" y="241"/>
                    </a:lnTo>
                    <a:lnTo>
                      <a:pt x="101" y="241"/>
                    </a:lnTo>
                    <a:lnTo>
                      <a:pt x="95" y="241"/>
                    </a:lnTo>
                    <a:lnTo>
                      <a:pt x="91" y="238"/>
                    </a:lnTo>
                    <a:lnTo>
                      <a:pt x="86" y="236"/>
                    </a:lnTo>
                    <a:lnTo>
                      <a:pt x="86" y="236"/>
                    </a:lnTo>
                    <a:lnTo>
                      <a:pt x="80" y="236"/>
                    </a:lnTo>
                    <a:lnTo>
                      <a:pt x="68" y="235"/>
                    </a:lnTo>
                    <a:lnTo>
                      <a:pt x="70" y="229"/>
                    </a:lnTo>
                    <a:lnTo>
                      <a:pt x="70" y="225"/>
                    </a:lnTo>
                    <a:lnTo>
                      <a:pt x="70" y="225"/>
                    </a:lnTo>
                    <a:lnTo>
                      <a:pt x="70" y="219"/>
                    </a:lnTo>
                    <a:lnTo>
                      <a:pt x="70" y="218"/>
                    </a:lnTo>
                    <a:lnTo>
                      <a:pt x="67" y="218"/>
                    </a:lnTo>
                    <a:lnTo>
                      <a:pt x="67" y="218"/>
                    </a:lnTo>
                    <a:lnTo>
                      <a:pt x="65" y="219"/>
                    </a:lnTo>
                    <a:lnTo>
                      <a:pt x="64" y="219"/>
                    </a:lnTo>
                    <a:lnTo>
                      <a:pt x="61" y="222"/>
                    </a:lnTo>
                    <a:lnTo>
                      <a:pt x="53" y="227"/>
                    </a:lnTo>
                    <a:lnTo>
                      <a:pt x="46" y="233"/>
                    </a:lnTo>
                    <a:lnTo>
                      <a:pt x="43" y="235"/>
                    </a:lnTo>
                    <a:lnTo>
                      <a:pt x="42" y="235"/>
                    </a:lnTo>
                    <a:lnTo>
                      <a:pt x="39" y="234"/>
                    </a:lnTo>
                    <a:lnTo>
                      <a:pt x="37" y="233"/>
                    </a:lnTo>
                    <a:lnTo>
                      <a:pt x="33" y="228"/>
                    </a:lnTo>
                    <a:lnTo>
                      <a:pt x="29" y="222"/>
                    </a:lnTo>
                    <a:lnTo>
                      <a:pt x="28" y="219"/>
                    </a:lnTo>
                    <a:lnTo>
                      <a:pt x="24" y="217"/>
                    </a:lnTo>
                    <a:lnTo>
                      <a:pt x="24" y="217"/>
                    </a:lnTo>
                    <a:lnTo>
                      <a:pt x="17" y="213"/>
                    </a:lnTo>
                    <a:lnTo>
                      <a:pt x="17" y="209"/>
                    </a:lnTo>
                    <a:lnTo>
                      <a:pt x="17" y="209"/>
                    </a:lnTo>
                    <a:lnTo>
                      <a:pt x="17" y="209"/>
                    </a:lnTo>
                    <a:lnTo>
                      <a:pt x="17" y="208"/>
                    </a:lnTo>
                    <a:lnTo>
                      <a:pt x="17" y="208"/>
                    </a:lnTo>
                    <a:lnTo>
                      <a:pt x="16" y="203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6" y="196"/>
                    </a:lnTo>
                    <a:lnTo>
                      <a:pt x="6" y="196"/>
                    </a:lnTo>
                    <a:lnTo>
                      <a:pt x="3" y="196"/>
                    </a:lnTo>
                    <a:lnTo>
                      <a:pt x="2" y="192"/>
                    </a:lnTo>
                    <a:lnTo>
                      <a:pt x="2" y="192"/>
                    </a:lnTo>
                    <a:lnTo>
                      <a:pt x="2" y="193"/>
                    </a:lnTo>
                    <a:lnTo>
                      <a:pt x="2" y="193"/>
                    </a:lnTo>
                    <a:lnTo>
                      <a:pt x="4" y="187"/>
                    </a:lnTo>
                    <a:lnTo>
                      <a:pt x="6" y="184"/>
                    </a:lnTo>
                    <a:lnTo>
                      <a:pt x="6" y="184"/>
                    </a:lnTo>
                    <a:lnTo>
                      <a:pt x="10" y="179"/>
                    </a:lnTo>
                    <a:lnTo>
                      <a:pt x="12" y="174"/>
                    </a:lnTo>
                    <a:lnTo>
                      <a:pt x="12" y="174"/>
                    </a:lnTo>
                    <a:lnTo>
                      <a:pt x="11" y="169"/>
                    </a:lnTo>
                    <a:lnTo>
                      <a:pt x="21" y="163"/>
                    </a:lnTo>
                    <a:lnTo>
                      <a:pt x="28" y="160"/>
                    </a:lnTo>
                    <a:lnTo>
                      <a:pt x="29" y="160"/>
                    </a:lnTo>
                    <a:lnTo>
                      <a:pt x="31" y="160"/>
                    </a:lnTo>
                    <a:lnTo>
                      <a:pt x="35" y="165"/>
                    </a:lnTo>
                    <a:lnTo>
                      <a:pt x="40" y="171"/>
                    </a:lnTo>
                    <a:lnTo>
                      <a:pt x="42" y="177"/>
                    </a:lnTo>
                    <a:lnTo>
                      <a:pt x="45" y="181"/>
                    </a:lnTo>
                    <a:lnTo>
                      <a:pt x="46" y="184"/>
                    </a:lnTo>
                    <a:lnTo>
                      <a:pt x="46" y="184"/>
                    </a:lnTo>
                    <a:lnTo>
                      <a:pt x="49" y="186"/>
                    </a:lnTo>
                    <a:lnTo>
                      <a:pt x="52" y="188"/>
                    </a:lnTo>
                    <a:lnTo>
                      <a:pt x="52" y="188"/>
                    </a:lnTo>
                    <a:lnTo>
                      <a:pt x="53" y="191"/>
                    </a:lnTo>
                    <a:lnTo>
                      <a:pt x="53" y="191"/>
                    </a:lnTo>
                    <a:lnTo>
                      <a:pt x="54" y="191"/>
                    </a:lnTo>
                    <a:lnTo>
                      <a:pt x="55" y="191"/>
                    </a:lnTo>
                    <a:lnTo>
                      <a:pt x="57" y="190"/>
                    </a:lnTo>
                    <a:lnTo>
                      <a:pt x="57" y="190"/>
                    </a:lnTo>
                    <a:lnTo>
                      <a:pt x="60" y="187"/>
                    </a:lnTo>
                    <a:lnTo>
                      <a:pt x="64" y="184"/>
                    </a:lnTo>
                    <a:lnTo>
                      <a:pt x="66" y="182"/>
                    </a:lnTo>
                    <a:lnTo>
                      <a:pt x="66" y="182"/>
                    </a:lnTo>
                    <a:lnTo>
                      <a:pt x="67" y="180"/>
                    </a:lnTo>
                    <a:lnTo>
                      <a:pt x="67" y="180"/>
                    </a:lnTo>
                    <a:lnTo>
                      <a:pt x="67" y="174"/>
                    </a:lnTo>
                    <a:lnTo>
                      <a:pt x="67" y="174"/>
                    </a:lnTo>
                    <a:lnTo>
                      <a:pt x="65" y="163"/>
                    </a:lnTo>
                    <a:lnTo>
                      <a:pt x="66" y="162"/>
                    </a:lnTo>
                    <a:lnTo>
                      <a:pt x="67" y="161"/>
                    </a:lnTo>
                    <a:lnTo>
                      <a:pt x="71" y="161"/>
                    </a:lnTo>
                    <a:lnTo>
                      <a:pt x="84" y="161"/>
                    </a:lnTo>
                    <a:lnTo>
                      <a:pt x="90" y="163"/>
                    </a:lnTo>
                    <a:lnTo>
                      <a:pt x="92" y="166"/>
                    </a:lnTo>
                    <a:lnTo>
                      <a:pt x="93" y="167"/>
                    </a:lnTo>
                    <a:lnTo>
                      <a:pt x="97" y="171"/>
                    </a:lnTo>
                    <a:lnTo>
                      <a:pt x="101" y="174"/>
                    </a:lnTo>
                    <a:lnTo>
                      <a:pt x="107" y="175"/>
                    </a:lnTo>
                    <a:lnTo>
                      <a:pt x="107" y="175"/>
                    </a:lnTo>
                    <a:lnTo>
                      <a:pt x="111" y="175"/>
                    </a:lnTo>
                    <a:lnTo>
                      <a:pt x="111" y="175"/>
                    </a:lnTo>
                    <a:lnTo>
                      <a:pt x="120" y="174"/>
                    </a:lnTo>
                    <a:lnTo>
                      <a:pt x="123" y="173"/>
                    </a:lnTo>
                    <a:lnTo>
                      <a:pt x="123" y="173"/>
                    </a:lnTo>
                    <a:lnTo>
                      <a:pt x="128" y="172"/>
                    </a:lnTo>
                    <a:lnTo>
                      <a:pt x="138" y="166"/>
                    </a:lnTo>
                    <a:lnTo>
                      <a:pt x="152" y="157"/>
                    </a:lnTo>
                    <a:lnTo>
                      <a:pt x="159" y="155"/>
                    </a:lnTo>
                    <a:lnTo>
                      <a:pt x="169" y="155"/>
                    </a:lnTo>
                    <a:lnTo>
                      <a:pt x="186" y="154"/>
                    </a:lnTo>
                    <a:lnTo>
                      <a:pt x="189" y="153"/>
                    </a:lnTo>
                    <a:lnTo>
                      <a:pt x="189" y="151"/>
                    </a:lnTo>
                    <a:lnTo>
                      <a:pt x="189" y="153"/>
                    </a:lnTo>
                    <a:lnTo>
                      <a:pt x="191" y="151"/>
                    </a:lnTo>
                    <a:lnTo>
                      <a:pt x="191" y="151"/>
                    </a:lnTo>
                    <a:lnTo>
                      <a:pt x="192" y="148"/>
                    </a:lnTo>
                    <a:lnTo>
                      <a:pt x="192" y="146"/>
                    </a:lnTo>
                    <a:lnTo>
                      <a:pt x="195" y="144"/>
                    </a:lnTo>
                    <a:lnTo>
                      <a:pt x="195" y="144"/>
                    </a:lnTo>
                    <a:lnTo>
                      <a:pt x="196" y="143"/>
                    </a:lnTo>
                    <a:lnTo>
                      <a:pt x="203" y="144"/>
                    </a:lnTo>
                    <a:lnTo>
                      <a:pt x="206" y="146"/>
                    </a:lnTo>
                    <a:lnTo>
                      <a:pt x="209" y="147"/>
                    </a:lnTo>
                    <a:lnTo>
                      <a:pt x="213" y="148"/>
                    </a:lnTo>
                    <a:lnTo>
                      <a:pt x="213" y="149"/>
                    </a:lnTo>
                    <a:lnTo>
                      <a:pt x="216" y="149"/>
                    </a:lnTo>
                    <a:lnTo>
                      <a:pt x="216" y="149"/>
                    </a:lnTo>
                    <a:lnTo>
                      <a:pt x="225" y="147"/>
                    </a:lnTo>
                    <a:lnTo>
                      <a:pt x="228" y="147"/>
                    </a:lnTo>
                    <a:lnTo>
                      <a:pt x="229" y="147"/>
                    </a:lnTo>
                    <a:lnTo>
                      <a:pt x="229" y="149"/>
                    </a:lnTo>
                    <a:lnTo>
                      <a:pt x="229" y="149"/>
                    </a:lnTo>
                    <a:lnTo>
                      <a:pt x="231" y="153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2" y="156"/>
                    </a:lnTo>
                    <a:lnTo>
                      <a:pt x="234" y="159"/>
                    </a:lnTo>
                    <a:lnTo>
                      <a:pt x="234" y="159"/>
                    </a:lnTo>
                    <a:lnTo>
                      <a:pt x="238" y="160"/>
                    </a:lnTo>
                    <a:lnTo>
                      <a:pt x="244" y="165"/>
                    </a:lnTo>
                    <a:lnTo>
                      <a:pt x="246" y="166"/>
                    </a:lnTo>
                    <a:lnTo>
                      <a:pt x="246" y="166"/>
                    </a:lnTo>
                    <a:lnTo>
                      <a:pt x="249" y="165"/>
                    </a:lnTo>
                    <a:lnTo>
                      <a:pt x="249" y="165"/>
                    </a:lnTo>
                    <a:lnTo>
                      <a:pt x="250" y="163"/>
                    </a:lnTo>
                    <a:lnTo>
                      <a:pt x="250" y="163"/>
                    </a:lnTo>
                    <a:lnTo>
                      <a:pt x="251" y="160"/>
                    </a:lnTo>
                    <a:lnTo>
                      <a:pt x="251" y="160"/>
                    </a:lnTo>
                    <a:lnTo>
                      <a:pt x="252" y="151"/>
                    </a:lnTo>
                    <a:lnTo>
                      <a:pt x="252" y="142"/>
                    </a:lnTo>
                    <a:lnTo>
                      <a:pt x="250" y="140"/>
                    </a:lnTo>
                    <a:lnTo>
                      <a:pt x="250" y="140"/>
                    </a:lnTo>
                    <a:lnTo>
                      <a:pt x="246" y="137"/>
                    </a:lnTo>
                    <a:lnTo>
                      <a:pt x="246" y="137"/>
                    </a:lnTo>
                    <a:lnTo>
                      <a:pt x="244" y="136"/>
                    </a:lnTo>
                    <a:lnTo>
                      <a:pt x="244" y="136"/>
                    </a:lnTo>
                    <a:lnTo>
                      <a:pt x="243" y="134"/>
                    </a:lnTo>
                    <a:lnTo>
                      <a:pt x="241" y="130"/>
                    </a:lnTo>
                    <a:lnTo>
                      <a:pt x="241" y="126"/>
                    </a:lnTo>
                    <a:lnTo>
                      <a:pt x="241" y="126"/>
                    </a:lnTo>
                    <a:lnTo>
                      <a:pt x="240" y="122"/>
                    </a:lnTo>
                    <a:lnTo>
                      <a:pt x="240" y="122"/>
                    </a:lnTo>
                    <a:lnTo>
                      <a:pt x="237" y="115"/>
                    </a:lnTo>
                    <a:lnTo>
                      <a:pt x="232" y="107"/>
                    </a:lnTo>
                    <a:lnTo>
                      <a:pt x="228" y="104"/>
                    </a:lnTo>
                    <a:lnTo>
                      <a:pt x="227" y="103"/>
                    </a:lnTo>
                    <a:lnTo>
                      <a:pt x="227" y="100"/>
                    </a:lnTo>
                    <a:lnTo>
                      <a:pt x="228" y="97"/>
                    </a:lnTo>
                    <a:lnTo>
                      <a:pt x="233" y="93"/>
                    </a:lnTo>
                    <a:lnTo>
                      <a:pt x="237" y="89"/>
                    </a:lnTo>
                    <a:lnTo>
                      <a:pt x="243" y="86"/>
                    </a:lnTo>
                    <a:lnTo>
                      <a:pt x="250" y="81"/>
                    </a:lnTo>
                    <a:lnTo>
                      <a:pt x="264" y="74"/>
                    </a:lnTo>
                    <a:lnTo>
                      <a:pt x="266" y="72"/>
                    </a:lnTo>
                    <a:lnTo>
                      <a:pt x="266" y="72"/>
                    </a:lnTo>
                    <a:lnTo>
                      <a:pt x="268" y="69"/>
                    </a:lnTo>
                    <a:lnTo>
                      <a:pt x="270" y="62"/>
                    </a:lnTo>
                    <a:lnTo>
                      <a:pt x="271" y="54"/>
                    </a:lnTo>
                    <a:lnTo>
                      <a:pt x="278" y="54"/>
                    </a:lnTo>
                    <a:lnTo>
                      <a:pt x="285" y="54"/>
                    </a:lnTo>
                    <a:lnTo>
                      <a:pt x="291" y="51"/>
                    </a:lnTo>
                    <a:lnTo>
                      <a:pt x="293" y="50"/>
                    </a:lnTo>
                    <a:lnTo>
                      <a:pt x="293" y="50"/>
                    </a:lnTo>
                    <a:lnTo>
                      <a:pt x="294" y="49"/>
                    </a:lnTo>
                    <a:lnTo>
                      <a:pt x="294" y="49"/>
                    </a:lnTo>
                    <a:lnTo>
                      <a:pt x="295" y="43"/>
                    </a:lnTo>
                    <a:lnTo>
                      <a:pt x="295" y="30"/>
                    </a:lnTo>
                    <a:lnTo>
                      <a:pt x="301" y="35"/>
                    </a:lnTo>
                    <a:lnTo>
                      <a:pt x="301" y="35"/>
                    </a:lnTo>
                    <a:lnTo>
                      <a:pt x="301" y="35"/>
                    </a:lnTo>
                    <a:lnTo>
                      <a:pt x="311" y="41"/>
                    </a:lnTo>
                    <a:lnTo>
                      <a:pt x="318" y="44"/>
                    </a:lnTo>
                    <a:lnTo>
                      <a:pt x="324" y="47"/>
                    </a:lnTo>
                    <a:lnTo>
                      <a:pt x="331" y="47"/>
                    </a:lnTo>
                    <a:lnTo>
                      <a:pt x="331" y="47"/>
                    </a:lnTo>
                    <a:lnTo>
                      <a:pt x="342" y="47"/>
                    </a:lnTo>
                    <a:lnTo>
                      <a:pt x="356" y="44"/>
                    </a:lnTo>
                    <a:lnTo>
                      <a:pt x="356" y="44"/>
                    </a:lnTo>
                    <a:lnTo>
                      <a:pt x="363" y="43"/>
                    </a:lnTo>
                    <a:lnTo>
                      <a:pt x="362" y="42"/>
                    </a:lnTo>
                    <a:lnTo>
                      <a:pt x="358" y="38"/>
                    </a:lnTo>
                    <a:lnTo>
                      <a:pt x="357" y="37"/>
                    </a:lnTo>
                    <a:lnTo>
                      <a:pt x="357" y="33"/>
                    </a:lnTo>
                    <a:lnTo>
                      <a:pt x="357" y="30"/>
                    </a:lnTo>
                    <a:lnTo>
                      <a:pt x="357" y="29"/>
                    </a:lnTo>
                    <a:lnTo>
                      <a:pt x="358" y="27"/>
                    </a:lnTo>
                    <a:lnTo>
                      <a:pt x="359" y="26"/>
                    </a:lnTo>
                    <a:lnTo>
                      <a:pt x="368" y="24"/>
                    </a:lnTo>
                    <a:lnTo>
                      <a:pt x="370" y="23"/>
                    </a:lnTo>
                    <a:lnTo>
                      <a:pt x="370" y="23"/>
                    </a:lnTo>
                    <a:lnTo>
                      <a:pt x="371" y="20"/>
                    </a:lnTo>
                    <a:lnTo>
                      <a:pt x="371" y="20"/>
                    </a:lnTo>
                    <a:lnTo>
                      <a:pt x="371" y="16"/>
                    </a:lnTo>
                    <a:lnTo>
                      <a:pt x="371" y="16"/>
                    </a:lnTo>
                    <a:lnTo>
                      <a:pt x="370" y="4"/>
                    </a:lnTo>
                    <a:lnTo>
                      <a:pt x="371" y="1"/>
                    </a:lnTo>
                    <a:lnTo>
                      <a:pt x="373" y="1"/>
                    </a:lnTo>
                    <a:lnTo>
                      <a:pt x="376" y="1"/>
                    </a:lnTo>
                    <a:lnTo>
                      <a:pt x="383" y="1"/>
                    </a:lnTo>
                    <a:lnTo>
                      <a:pt x="393" y="2"/>
                    </a:lnTo>
                    <a:lnTo>
                      <a:pt x="400" y="4"/>
                    </a:lnTo>
                    <a:lnTo>
                      <a:pt x="406" y="6"/>
                    </a:lnTo>
                    <a:lnTo>
                      <a:pt x="413" y="8"/>
                    </a:lnTo>
                    <a:lnTo>
                      <a:pt x="424" y="12"/>
                    </a:lnTo>
                    <a:lnTo>
                      <a:pt x="432" y="13"/>
                    </a:lnTo>
                    <a:lnTo>
                      <a:pt x="435" y="14"/>
                    </a:lnTo>
                    <a:lnTo>
                      <a:pt x="436" y="17"/>
                    </a:lnTo>
                    <a:lnTo>
                      <a:pt x="438" y="20"/>
                    </a:lnTo>
                    <a:lnTo>
                      <a:pt x="438" y="20"/>
                    </a:lnTo>
                    <a:lnTo>
                      <a:pt x="440" y="22"/>
                    </a:lnTo>
                    <a:lnTo>
                      <a:pt x="443" y="23"/>
                    </a:lnTo>
                    <a:lnTo>
                      <a:pt x="443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45" y="23"/>
                    </a:lnTo>
                    <a:lnTo>
                      <a:pt x="450" y="20"/>
                    </a:lnTo>
                    <a:lnTo>
                      <a:pt x="455" y="19"/>
                    </a:lnTo>
                    <a:lnTo>
                      <a:pt x="466" y="19"/>
                    </a:lnTo>
                    <a:lnTo>
                      <a:pt x="466" y="19"/>
                    </a:lnTo>
                    <a:lnTo>
                      <a:pt x="467" y="19"/>
                    </a:lnTo>
                    <a:lnTo>
                      <a:pt x="467" y="19"/>
                    </a:lnTo>
                    <a:lnTo>
                      <a:pt x="473" y="18"/>
                    </a:lnTo>
                    <a:lnTo>
                      <a:pt x="473" y="18"/>
                    </a:lnTo>
                    <a:lnTo>
                      <a:pt x="475" y="17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1" y="14"/>
                    </a:lnTo>
                    <a:lnTo>
                      <a:pt x="481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Freeform 530"/>
              <p:cNvSpPr>
                <a:spLocks/>
              </p:cNvSpPr>
              <p:nvPr/>
            </p:nvSpPr>
            <p:spPr bwMode="auto">
              <a:xfrm>
                <a:off x="5780088" y="3917950"/>
                <a:ext cx="717550" cy="400050"/>
              </a:xfrm>
              <a:custGeom>
                <a:avLst/>
                <a:gdLst>
                  <a:gd name="T0" fmla="*/ 432 w 452"/>
                  <a:gd name="T1" fmla="*/ 97 h 252"/>
                  <a:gd name="T2" fmla="*/ 377 w 452"/>
                  <a:gd name="T3" fmla="*/ 84 h 252"/>
                  <a:gd name="T4" fmla="*/ 372 w 452"/>
                  <a:gd name="T5" fmla="*/ 72 h 252"/>
                  <a:gd name="T6" fmla="*/ 341 w 452"/>
                  <a:gd name="T7" fmla="*/ 57 h 252"/>
                  <a:gd name="T8" fmla="*/ 315 w 452"/>
                  <a:gd name="T9" fmla="*/ 53 h 252"/>
                  <a:gd name="T10" fmla="*/ 308 w 452"/>
                  <a:gd name="T11" fmla="*/ 80 h 252"/>
                  <a:gd name="T12" fmla="*/ 268 w 452"/>
                  <a:gd name="T13" fmla="*/ 53 h 252"/>
                  <a:gd name="T14" fmla="*/ 285 w 452"/>
                  <a:gd name="T15" fmla="*/ 40 h 252"/>
                  <a:gd name="T16" fmla="*/ 260 w 452"/>
                  <a:gd name="T17" fmla="*/ 32 h 252"/>
                  <a:gd name="T18" fmla="*/ 193 w 452"/>
                  <a:gd name="T19" fmla="*/ 3 h 252"/>
                  <a:gd name="T20" fmla="*/ 162 w 452"/>
                  <a:gd name="T21" fmla="*/ 15 h 252"/>
                  <a:gd name="T22" fmla="*/ 144 w 452"/>
                  <a:gd name="T23" fmla="*/ 4 h 252"/>
                  <a:gd name="T24" fmla="*/ 99 w 452"/>
                  <a:gd name="T25" fmla="*/ 37 h 252"/>
                  <a:gd name="T26" fmla="*/ 35 w 452"/>
                  <a:gd name="T27" fmla="*/ 71 h 252"/>
                  <a:gd name="T28" fmla="*/ 15 w 452"/>
                  <a:gd name="T29" fmla="*/ 94 h 252"/>
                  <a:gd name="T30" fmla="*/ 0 w 452"/>
                  <a:gd name="T31" fmla="*/ 81 h 252"/>
                  <a:gd name="T32" fmla="*/ 19 w 452"/>
                  <a:gd name="T33" fmla="*/ 113 h 252"/>
                  <a:gd name="T34" fmla="*/ 26 w 452"/>
                  <a:gd name="T35" fmla="*/ 140 h 252"/>
                  <a:gd name="T36" fmla="*/ 49 w 452"/>
                  <a:gd name="T37" fmla="*/ 180 h 252"/>
                  <a:gd name="T38" fmla="*/ 86 w 452"/>
                  <a:gd name="T39" fmla="*/ 208 h 252"/>
                  <a:gd name="T40" fmla="*/ 145 w 452"/>
                  <a:gd name="T41" fmla="*/ 249 h 252"/>
                  <a:gd name="T42" fmla="*/ 186 w 452"/>
                  <a:gd name="T43" fmla="*/ 233 h 252"/>
                  <a:gd name="T44" fmla="*/ 199 w 452"/>
                  <a:gd name="T45" fmla="*/ 210 h 252"/>
                  <a:gd name="T46" fmla="*/ 235 w 452"/>
                  <a:gd name="T47" fmla="*/ 210 h 252"/>
                  <a:gd name="T48" fmla="*/ 265 w 452"/>
                  <a:gd name="T49" fmla="*/ 222 h 252"/>
                  <a:gd name="T50" fmla="*/ 284 w 452"/>
                  <a:gd name="T51" fmla="*/ 224 h 252"/>
                  <a:gd name="T52" fmla="*/ 342 w 452"/>
                  <a:gd name="T53" fmla="*/ 220 h 252"/>
                  <a:gd name="T54" fmla="*/ 388 w 452"/>
                  <a:gd name="T55" fmla="*/ 204 h 252"/>
                  <a:gd name="T56" fmla="*/ 408 w 452"/>
                  <a:gd name="T57" fmla="*/ 183 h 252"/>
                  <a:gd name="T58" fmla="*/ 422 w 452"/>
                  <a:gd name="T59" fmla="*/ 148 h 252"/>
                  <a:gd name="T60" fmla="*/ 452 w 452"/>
                  <a:gd name="T61" fmla="*/ 121 h 252"/>
                  <a:gd name="T62" fmla="*/ 450 w 452"/>
                  <a:gd name="T63" fmla="*/ 119 h 252"/>
                  <a:gd name="T64" fmla="*/ 421 w 452"/>
                  <a:gd name="T65" fmla="*/ 148 h 252"/>
                  <a:gd name="T66" fmla="*/ 407 w 452"/>
                  <a:gd name="T67" fmla="*/ 183 h 252"/>
                  <a:gd name="T68" fmla="*/ 364 w 452"/>
                  <a:gd name="T69" fmla="*/ 205 h 252"/>
                  <a:gd name="T70" fmla="*/ 321 w 452"/>
                  <a:gd name="T71" fmla="*/ 221 h 252"/>
                  <a:gd name="T72" fmla="*/ 275 w 452"/>
                  <a:gd name="T73" fmla="*/ 226 h 252"/>
                  <a:gd name="T74" fmla="*/ 265 w 452"/>
                  <a:gd name="T75" fmla="*/ 221 h 252"/>
                  <a:gd name="T76" fmla="*/ 229 w 452"/>
                  <a:gd name="T77" fmla="*/ 208 h 252"/>
                  <a:gd name="T78" fmla="*/ 198 w 452"/>
                  <a:gd name="T79" fmla="*/ 210 h 252"/>
                  <a:gd name="T80" fmla="*/ 185 w 452"/>
                  <a:gd name="T81" fmla="*/ 233 h 252"/>
                  <a:gd name="T82" fmla="*/ 188 w 452"/>
                  <a:gd name="T83" fmla="*/ 247 h 252"/>
                  <a:gd name="T84" fmla="*/ 130 w 452"/>
                  <a:gd name="T85" fmla="*/ 239 h 252"/>
                  <a:gd name="T86" fmla="*/ 63 w 452"/>
                  <a:gd name="T87" fmla="*/ 183 h 252"/>
                  <a:gd name="T88" fmla="*/ 27 w 452"/>
                  <a:gd name="T89" fmla="*/ 141 h 252"/>
                  <a:gd name="T90" fmla="*/ 27 w 452"/>
                  <a:gd name="T91" fmla="*/ 118 h 252"/>
                  <a:gd name="T92" fmla="*/ 5 w 452"/>
                  <a:gd name="T93" fmla="*/ 90 h 252"/>
                  <a:gd name="T94" fmla="*/ 18 w 452"/>
                  <a:gd name="T95" fmla="*/ 93 h 252"/>
                  <a:gd name="T96" fmla="*/ 45 w 452"/>
                  <a:gd name="T97" fmla="*/ 69 h 252"/>
                  <a:gd name="T98" fmla="*/ 99 w 452"/>
                  <a:gd name="T99" fmla="*/ 38 h 252"/>
                  <a:gd name="T100" fmla="*/ 144 w 452"/>
                  <a:gd name="T101" fmla="*/ 4 h 252"/>
                  <a:gd name="T102" fmla="*/ 162 w 452"/>
                  <a:gd name="T103" fmla="*/ 16 h 252"/>
                  <a:gd name="T104" fmla="*/ 176 w 452"/>
                  <a:gd name="T105" fmla="*/ 15 h 252"/>
                  <a:gd name="T106" fmla="*/ 207 w 452"/>
                  <a:gd name="T107" fmla="*/ 13 h 252"/>
                  <a:gd name="T108" fmla="*/ 280 w 452"/>
                  <a:gd name="T109" fmla="*/ 37 h 252"/>
                  <a:gd name="T110" fmla="*/ 267 w 452"/>
                  <a:gd name="T111" fmla="*/ 50 h 252"/>
                  <a:gd name="T112" fmla="*/ 297 w 452"/>
                  <a:gd name="T113" fmla="*/ 84 h 252"/>
                  <a:gd name="T114" fmla="*/ 324 w 452"/>
                  <a:gd name="T115" fmla="*/ 67 h 252"/>
                  <a:gd name="T116" fmla="*/ 324 w 452"/>
                  <a:gd name="T117" fmla="*/ 51 h 252"/>
                  <a:gd name="T118" fmla="*/ 371 w 452"/>
                  <a:gd name="T119" fmla="*/ 71 h 252"/>
                  <a:gd name="T120" fmla="*/ 376 w 452"/>
                  <a:gd name="T121" fmla="*/ 85 h 252"/>
                  <a:gd name="T122" fmla="*/ 421 w 452"/>
                  <a:gd name="T123" fmla="*/ 92 h 252"/>
                  <a:gd name="T124" fmla="*/ 446 w 452"/>
                  <a:gd name="T125" fmla="*/ 116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2" h="252">
                    <a:moveTo>
                      <a:pt x="447" y="116"/>
                    </a:moveTo>
                    <a:lnTo>
                      <a:pt x="447" y="116"/>
                    </a:lnTo>
                    <a:lnTo>
                      <a:pt x="442" y="113"/>
                    </a:lnTo>
                    <a:lnTo>
                      <a:pt x="439" y="111"/>
                    </a:lnTo>
                    <a:lnTo>
                      <a:pt x="439" y="106"/>
                    </a:lnTo>
                    <a:lnTo>
                      <a:pt x="438" y="102"/>
                    </a:lnTo>
                    <a:lnTo>
                      <a:pt x="438" y="102"/>
                    </a:lnTo>
                    <a:lnTo>
                      <a:pt x="435" y="99"/>
                    </a:lnTo>
                    <a:lnTo>
                      <a:pt x="435" y="99"/>
                    </a:lnTo>
                    <a:lnTo>
                      <a:pt x="432" y="97"/>
                    </a:lnTo>
                    <a:lnTo>
                      <a:pt x="421" y="91"/>
                    </a:lnTo>
                    <a:lnTo>
                      <a:pt x="409" y="85"/>
                    </a:lnTo>
                    <a:lnTo>
                      <a:pt x="401" y="81"/>
                    </a:lnTo>
                    <a:lnTo>
                      <a:pt x="395" y="80"/>
                    </a:lnTo>
                    <a:lnTo>
                      <a:pt x="390" y="81"/>
                    </a:lnTo>
                    <a:lnTo>
                      <a:pt x="386" y="82"/>
                    </a:lnTo>
                    <a:lnTo>
                      <a:pt x="386" y="82"/>
                    </a:lnTo>
                    <a:lnTo>
                      <a:pt x="382" y="86"/>
                    </a:lnTo>
                    <a:lnTo>
                      <a:pt x="379" y="86"/>
                    </a:lnTo>
                    <a:lnTo>
                      <a:pt x="377" y="84"/>
                    </a:lnTo>
                    <a:lnTo>
                      <a:pt x="374" y="81"/>
                    </a:lnTo>
                    <a:lnTo>
                      <a:pt x="374" y="81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80"/>
                    </a:lnTo>
                    <a:lnTo>
                      <a:pt x="373" y="79"/>
                    </a:lnTo>
                    <a:lnTo>
                      <a:pt x="372" y="79"/>
                    </a:lnTo>
                    <a:lnTo>
                      <a:pt x="371" y="79"/>
                    </a:lnTo>
                    <a:lnTo>
                      <a:pt x="371" y="75"/>
                    </a:lnTo>
                    <a:lnTo>
                      <a:pt x="372" y="72"/>
                    </a:lnTo>
                    <a:lnTo>
                      <a:pt x="374" y="67"/>
                    </a:lnTo>
                    <a:lnTo>
                      <a:pt x="374" y="67"/>
                    </a:lnTo>
                    <a:lnTo>
                      <a:pt x="374" y="63"/>
                    </a:lnTo>
                    <a:lnTo>
                      <a:pt x="374" y="62"/>
                    </a:lnTo>
                    <a:lnTo>
                      <a:pt x="371" y="62"/>
                    </a:lnTo>
                    <a:lnTo>
                      <a:pt x="370" y="62"/>
                    </a:lnTo>
                    <a:lnTo>
                      <a:pt x="366" y="65"/>
                    </a:lnTo>
                    <a:lnTo>
                      <a:pt x="361" y="65"/>
                    </a:lnTo>
                    <a:lnTo>
                      <a:pt x="352" y="62"/>
                    </a:lnTo>
                    <a:lnTo>
                      <a:pt x="341" y="57"/>
                    </a:lnTo>
                    <a:lnTo>
                      <a:pt x="331" y="54"/>
                    </a:lnTo>
                    <a:lnTo>
                      <a:pt x="326" y="50"/>
                    </a:lnTo>
                    <a:lnTo>
                      <a:pt x="321" y="50"/>
                    </a:lnTo>
                    <a:lnTo>
                      <a:pt x="321" y="50"/>
                    </a:lnTo>
                    <a:lnTo>
                      <a:pt x="318" y="50"/>
                    </a:lnTo>
                    <a:lnTo>
                      <a:pt x="317" y="50"/>
                    </a:lnTo>
                    <a:lnTo>
                      <a:pt x="316" y="50"/>
                    </a:lnTo>
                    <a:lnTo>
                      <a:pt x="316" y="51"/>
                    </a:lnTo>
                    <a:lnTo>
                      <a:pt x="315" y="51"/>
                    </a:lnTo>
                    <a:lnTo>
                      <a:pt x="315" y="53"/>
                    </a:lnTo>
                    <a:lnTo>
                      <a:pt x="315" y="54"/>
                    </a:lnTo>
                    <a:lnTo>
                      <a:pt x="315" y="55"/>
                    </a:lnTo>
                    <a:lnTo>
                      <a:pt x="316" y="57"/>
                    </a:lnTo>
                    <a:lnTo>
                      <a:pt x="316" y="57"/>
                    </a:lnTo>
                    <a:lnTo>
                      <a:pt x="323" y="66"/>
                    </a:lnTo>
                    <a:lnTo>
                      <a:pt x="323" y="67"/>
                    </a:lnTo>
                    <a:lnTo>
                      <a:pt x="322" y="69"/>
                    </a:lnTo>
                    <a:lnTo>
                      <a:pt x="320" y="73"/>
                    </a:lnTo>
                    <a:lnTo>
                      <a:pt x="316" y="75"/>
                    </a:lnTo>
                    <a:lnTo>
                      <a:pt x="308" y="80"/>
                    </a:lnTo>
                    <a:lnTo>
                      <a:pt x="302" y="85"/>
                    </a:lnTo>
                    <a:lnTo>
                      <a:pt x="299" y="85"/>
                    </a:lnTo>
                    <a:lnTo>
                      <a:pt x="297" y="82"/>
                    </a:lnTo>
                    <a:lnTo>
                      <a:pt x="296" y="80"/>
                    </a:lnTo>
                    <a:lnTo>
                      <a:pt x="296" y="80"/>
                    </a:lnTo>
                    <a:lnTo>
                      <a:pt x="293" y="78"/>
                    </a:lnTo>
                    <a:lnTo>
                      <a:pt x="290" y="74"/>
                    </a:lnTo>
                    <a:lnTo>
                      <a:pt x="278" y="60"/>
                    </a:lnTo>
                    <a:lnTo>
                      <a:pt x="271" y="54"/>
                    </a:lnTo>
                    <a:lnTo>
                      <a:pt x="268" y="53"/>
                    </a:lnTo>
                    <a:lnTo>
                      <a:pt x="268" y="50"/>
                    </a:lnTo>
                    <a:lnTo>
                      <a:pt x="269" y="50"/>
                    </a:lnTo>
                    <a:lnTo>
                      <a:pt x="272" y="49"/>
                    </a:lnTo>
                    <a:lnTo>
                      <a:pt x="278" y="47"/>
                    </a:lnTo>
                    <a:lnTo>
                      <a:pt x="281" y="46"/>
                    </a:lnTo>
                    <a:lnTo>
                      <a:pt x="281" y="46"/>
                    </a:lnTo>
                    <a:lnTo>
                      <a:pt x="284" y="43"/>
                    </a:lnTo>
                    <a:lnTo>
                      <a:pt x="284" y="43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37"/>
                    </a:lnTo>
                    <a:lnTo>
                      <a:pt x="284" y="37"/>
                    </a:lnTo>
                    <a:lnTo>
                      <a:pt x="280" y="36"/>
                    </a:lnTo>
                    <a:lnTo>
                      <a:pt x="280" y="36"/>
                    </a:lnTo>
                    <a:lnTo>
                      <a:pt x="277" y="35"/>
                    </a:lnTo>
                    <a:lnTo>
                      <a:pt x="277" y="35"/>
                    </a:lnTo>
                    <a:lnTo>
                      <a:pt x="267" y="32"/>
                    </a:lnTo>
                    <a:lnTo>
                      <a:pt x="260" y="32"/>
                    </a:lnTo>
                    <a:lnTo>
                      <a:pt x="260" y="34"/>
                    </a:lnTo>
                    <a:lnTo>
                      <a:pt x="260" y="32"/>
                    </a:lnTo>
                    <a:lnTo>
                      <a:pt x="260" y="32"/>
                    </a:lnTo>
                    <a:lnTo>
                      <a:pt x="248" y="31"/>
                    </a:lnTo>
                    <a:lnTo>
                      <a:pt x="237" y="29"/>
                    </a:lnTo>
                    <a:lnTo>
                      <a:pt x="229" y="25"/>
                    </a:lnTo>
                    <a:lnTo>
                      <a:pt x="222" y="22"/>
                    </a:lnTo>
                    <a:lnTo>
                      <a:pt x="222" y="22"/>
                    </a:lnTo>
                    <a:lnTo>
                      <a:pt x="209" y="12"/>
                    </a:lnTo>
                    <a:lnTo>
                      <a:pt x="202" y="7"/>
                    </a:lnTo>
                    <a:lnTo>
                      <a:pt x="193" y="3"/>
                    </a:lnTo>
                    <a:lnTo>
                      <a:pt x="193" y="3"/>
                    </a:lnTo>
                    <a:lnTo>
                      <a:pt x="188" y="1"/>
                    </a:lnTo>
                    <a:lnTo>
                      <a:pt x="188" y="1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75" y="15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8" y="20"/>
                    </a:lnTo>
                    <a:lnTo>
                      <a:pt x="162" y="15"/>
                    </a:lnTo>
                    <a:lnTo>
                      <a:pt x="156" y="7"/>
                    </a:lnTo>
                    <a:lnTo>
                      <a:pt x="154" y="5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48" y="3"/>
                    </a:lnTo>
                    <a:lnTo>
                      <a:pt x="147" y="1"/>
                    </a:lnTo>
                    <a:lnTo>
                      <a:pt x="147" y="1"/>
                    </a:lnTo>
                    <a:lnTo>
                      <a:pt x="145" y="3"/>
                    </a:lnTo>
                    <a:lnTo>
                      <a:pt x="145" y="3"/>
                    </a:lnTo>
                    <a:lnTo>
                      <a:pt x="144" y="4"/>
                    </a:lnTo>
                    <a:lnTo>
                      <a:pt x="144" y="4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4" y="13"/>
                    </a:lnTo>
                    <a:lnTo>
                      <a:pt x="144" y="16"/>
                    </a:lnTo>
                    <a:lnTo>
                      <a:pt x="142" y="17"/>
                    </a:lnTo>
                    <a:lnTo>
                      <a:pt x="138" y="20"/>
                    </a:lnTo>
                    <a:lnTo>
                      <a:pt x="132" y="23"/>
                    </a:lnTo>
                    <a:lnTo>
                      <a:pt x="105" y="34"/>
                    </a:lnTo>
                    <a:lnTo>
                      <a:pt x="99" y="37"/>
                    </a:lnTo>
                    <a:lnTo>
                      <a:pt x="93" y="40"/>
                    </a:lnTo>
                    <a:lnTo>
                      <a:pt x="80" y="49"/>
                    </a:lnTo>
                    <a:lnTo>
                      <a:pt x="69" y="59"/>
                    </a:lnTo>
                    <a:lnTo>
                      <a:pt x="61" y="66"/>
                    </a:lnTo>
                    <a:lnTo>
                      <a:pt x="57" y="68"/>
                    </a:lnTo>
                    <a:lnTo>
                      <a:pt x="55" y="69"/>
                    </a:lnTo>
                    <a:lnTo>
                      <a:pt x="51" y="69"/>
                    </a:lnTo>
                    <a:lnTo>
                      <a:pt x="45" y="68"/>
                    </a:lnTo>
                    <a:lnTo>
                      <a:pt x="41" y="69"/>
                    </a:lnTo>
                    <a:lnTo>
                      <a:pt x="35" y="71"/>
                    </a:lnTo>
                    <a:lnTo>
                      <a:pt x="30" y="72"/>
                    </a:lnTo>
                    <a:lnTo>
                      <a:pt x="30" y="72"/>
                    </a:lnTo>
                    <a:lnTo>
                      <a:pt x="26" y="74"/>
                    </a:lnTo>
                    <a:lnTo>
                      <a:pt x="23" y="77"/>
                    </a:lnTo>
                    <a:lnTo>
                      <a:pt x="23" y="77"/>
                    </a:lnTo>
                    <a:lnTo>
                      <a:pt x="21" y="80"/>
                    </a:lnTo>
                    <a:lnTo>
                      <a:pt x="20" y="80"/>
                    </a:lnTo>
                    <a:lnTo>
                      <a:pt x="19" y="87"/>
                    </a:lnTo>
                    <a:lnTo>
                      <a:pt x="17" y="93"/>
                    </a:lnTo>
                    <a:lnTo>
                      <a:pt x="15" y="94"/>
                    </a:lnTo>
                    <a:lnTo>
                      <a:pt x="15" y="94"/>
                    </a:lnTo>
                    <a:lnTo>
                      <a:pt x="13" y="91"/>
                    </a:lnTo>
                    <a:lnTo>
                      <a:pt x="10" y="85"/>
                    </a:lnTo>
                    <a:lnTo>
                      <a:pt x="7" y="81"/>
                    </a:lnTo>
                    <a:lnTo>
                      <a:pt x="7" y="81"/>
                    </a:lnTo>
                    <a:lnTo>
                      <a:pt x="4" y="80"/>
                    </a:lnTo>
                    <a:lnTo>
                      <a:pt x="4" y="80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4" y="91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6" y="94"/>
                    </a:lnTo>
                    <a:lnTo>
                      <a:pt x="10" y="104"/>
                    </a:lnTo>
                    <a:lnTo>
                      <a:pt x="13" y="110"/>
                    </a:lnTo>
                    <a:lnTo>
                      <a:pt x="13" y="110"/>
                    </a:lnTo>
                    <a:lnTo>
                      <a:pt x="19" y="113"/>
                    </a:lnTo>
                    <a:lnTo>
                      <a:pt x="27" y="119"/>
                    </a:lnTo>
                    <a:lnTo>
                      <a:pt x="27" y="118"/>
                    </a:lnTo>
                    <a:lnTo>
                      <a:pt x="27" y="119"/>
                    </a:lnTo>
                    <a:lnTo>
                      <a:pt x="29" y="122"/>
                    </a:lnTo>
                    <a:lnTo>
                      <a:pt x="30" y="125"/>
                    </a:lnTo>
                    <a:lnTo>
                      <a:pt x="30" y="128"/>
                    </a:lnTo>
                    <a:lnTo>
                      <a:pt x="27" y="133"/>
                    </a:lnTo>
                    <a:lnTo>
                      <a:pt x="26" y="136"/>
                    </a:lnTo>
                    <a:lnTo>
                      <a:pt x="26" y="136"/>
                    </a:lnTo>
                    <a:lnTo>
                      <a:pt x="26" y="140"/>
                    </a:lnTo>
                    <a:lnTo>
                      <a:pt x="26" y="140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27" y="142"/>
                    </a:lnTo>
                    <a:lnTo>
                      <a:pt x="31" y="149"/>
                    </a:lnTo>
                    <a:lnTo>
                      <a:pt x="36" y="160"/>
                    </a:lnTo>
                    <a:lnTo>
                      <a:pt x="42" y="171"/>
                    </a:lnTo>
                    <a:lnTo>
                      <a:pt x="47" y="178"/>
                    </a:lnTo>
                    <a:lnTo>
                      <a:pt x="49" y="180"/>
                    </a:lnTo>
                    <a:lnTo>
                      <a:pt x="49" y="180"/>
                    </a:lnTo>
                    <a:lnTo>
                      <a:pt x="52" y="180"/>
                    </a:lnTo>
                    <a:lnTo>
                      <a:pt x="52" y="181"/>
                    </a:lnTo>
                    <a:lnTo>
                      <a:pt x="57" y="181"/>
                    </a:lnTo>
                    <a:lnTo>
                      <a:pt x="57" y="181"/>
                    </a:lnTo>
                    <a:lnTo>
                      <a:pt x="60" y="181"/>
                    </a:lnTo>
                    <a:lnTo>
                      <a:pt x="63" y="184"/>
                    </a:lnTo>
                    <a:lnTo>
                      <a:pt x="66" y="186"/>
                    </a:lnTo>
                    <a:lnTo>
                      <a:pt x="69" y="191"/>
                    </a:lnTo>
                    <a:lnTo>
                      <a:pt x="78" y="200"/>
                    </a:lnTo>
                    <a:lnTo>
                      <a:pt x="86" y="208"/>
                    </a:lnTo>
                    <a:lnTo>
                      <a:pt x="93" y="212"/>
                    </a:lnTo>
                    <a:lnTo>
                      <a:pt x="100" y="217"/>
                    </a:lnTo>
                    <a:lnTo>
                      <a:pt x="107" y="222"/>
                    </a:lnTo>
                    <a:lnTo>
                      <a:pt x="122" y="233"/>
                    </a:lnTo>
                    <a:lnTo>
                      <a:pt x="129" y="239"/>
                    </a:lnTo>
                    <a:lnTo>
                      <a:pt x="134" y="242"/>
                    </a:lnTo>
                    <a:lnTo>
                      <a:pt x="137" y="245"/>
                    </a:lnTo>
                    <a:lnTo>
                      <a:pt x="140" y="246"/>
                    </a:lnTo>
                    <a:lnTo>
                      <a:pt x="140" y="246"/>
                    </a:lnTo>
                    <a:lnTo>
                      <a:pt x="145" y="249"/>
                    </a:lnTo>
                    <a:lnTo>
                      <a:pt x="151" y="252"/>
                    </a:lnTo>
                    <a:lnTo>
                      <a:pt x="168" y="252"/>
                    </a:lnTo>
                    <a:lnTo>
                      <a:pt x="184" y="249"/>
                    </a:lnTo>
                    <a:lnTo>
                      <a:pt x="191" y="248"/>
                    </a:lnTo>
                    <a:lnTo>
                      <a:pt x="190" y="246"/>
                    </a:lnTo>
                    <a:lnTo>
                      <a:pt x="186" y="243"/>
                    </a:lnTo>
                    <a:lnTo>
                      <a:pt x="186" y="241"/>
                    </a:lnTo>
                    <a:lnTo>
                      <a:pt x="185" y="239"/>
                    </a:lnTo>
                    <a:lnTo>
                      <a:pt x="185" y="235"/>
                    </a:lnTo>
                    <a:lnTo>
                      <a:pt x="186" y="233"/>
                    </a:lnTo>
                    <a:lnTo>
                      <a:pt x="186" y="233"/>
                    </a:lnTo>
                    <a:lnTo>
                      <a:pt x="187" y="231"/>
                    </a:lnTo>
                    <a:lnTo>
                      <a:pt x="196" y="228"/>
                    </a:lnTo>
                    <a:lnTo>
                      <a:pt x="198" y="228"/>
                    </a:lnTo>
                    <a:lnTo>
                      <a:pt x="198" y="227"/>
                    </a:lnTo>
                    <a:lnTo>
                      <a:pt x="199" y="226"/>
                    </a:lnTo>
                    <a:lnTo>
                      <a:pt x="199" y="226"/>
                    </a:lnTo>
                    <a:lnTo>
                      <a:pt x="199" y="224"/>
                    </a:lnTo>
                    <a:lnTo>
                      <a:pt x="199" y="224"/>
                    </a:lnTo>
                    <a:lnTo>
                      <a:pt x="199" y="210"/>
                    </a:lnTo>
                    <a:lnTo>
                      <a:pt x="199" y="210"/>
                    </a:lnTo>
                    <a:lnTo>
                      <a:pt x="199" y="206"/>
                    </a:lnTo>
                    <a:lnTo>
                      <a:pt x="199" y="206"/>
                    </a:lnTo>
                    <a:lnTo>
                      <a:pt x="202" y="205"/>
                    </a:lnTo>
                    <a:lnTo>
                      <a:pt x="202" y="205"/>
                    </a:lnTo>
                    <a:lnTo>
                      <a:pt x="221" y="208"/>
                    </a:lnTo>
                    <a:lnTo>
                      <a:pt x="221" y="206"/>
                    </a:lnTo>
                    <a:lnTo>
                      <a:pt x="221" y="208"/>
                    </a:lnTo>
                    <a:lnTo>
                      <a:pt x="229" y="209"/>
                    </a:lnTo>
                    <a:lnTo>
                      <a:pt x="235" y="210"/>
                    </a:lnTo>
                    <a:lnTo>
                      <a:pt x="241" y="214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2" y="216"/>
                    </a:lnTo>
                    <a:lnTo>
                      <a:pt x="258" y="217"/>
                    </a:lnTo>
                    <a:lnTo>
                      <a:pt x="261" y="218"/>
                    </a:lnTo>
                    <a:lnTo>
                      <a:pt x="261" y="218"/>
                    </a:lnTo>
                    <a:lnTo>
                      <a:pt x="264" y="221"/>
                    </a:lnTo>
                    <a:lnTo>
                      <a:pt x="265" y="222"/>
                    </a:lnTo>
                    <a:lnTo>
                      <a:pt x="265" y="222"/>
                    </a:lnTo>
                    <a:lnTo>
                      <a:pt x="266" y="226"/>
                    </a:lnTo>
                    <a:lnTo>
                      <a:pt x="271" y="228"/>
                    </a:lnTo>
                    <a:lnTo>
                      <a:pt x="271" y="228"/>
                    </a:lnTo>
                    <a:lnTo>
                      <a:pt x="273" y="228"/>
                    </a:lnTo>
                    <a:lnTo>
                      <a:pt x="273" y="228"/>
                    </a:lnTo>
                    <a:lnTo>
                      <a:pt x="275" y="227"/>
                    </a:lnTo>
                    <a:lnTo>
                      <a:pt x="275" y="226"/>
                    </a:lnTo>
                    <a:lnTo>
                      <a:pt x="275" y="227"/>
                    </a:lnTo>
                    <a:lnTo>
                      <a:pt x="275" y="227"/>
                    </a:lnTo>
                    <a:lnTo>
                      <a:pt x="284" y="224"/>
                    </a:lnTo>
                    <a:lnTo>
                      <a:pt x="292" y="223"/>
                    </a:lnTo>
                    <a:lnTo>
                      <a:pt x="300" y="222"/>
                    </a:lnTo>
                    <a:lnTo>
                      <a:pt x="309" y="220"/>
                    </a:lnTo>
                    <a:lnTo>
                      <a:pt x="309" y="218"/>
                    </a:lnTo>
                    <a:lnTo>
                      <a:pt x="309" y="220"/>
                    </a:lnTo>
                    <a:lnTo>
                      <a:pt x="314" y="221"/>
                    </a:lnTo>
                    <a:lnTo>
                      <a:pt x="314" y="221"/>
                    </a:lnTo>
                    <a:lnTo>
                      <a:pt x="321" y="222"/>
                    </a:lnTo>
                    <a:lnTo>
                      <a:pt x="337" y="229"/>
                    </a:lnTo>
                    <a:lnTo>
                      <a:pt x="342" y="220"/>
                    </a:lnTo>
                    <a:lnTo>
                      <a:pt x="349" y="208"/>
                    </a:lnTo>
                    <a:lnTo>
                      <a:pt x="352" y="204"/>
                    </a:lnTo>
                    <a:lnTo>
                      <a:pt x="354" y="204"/>
                    </a:lnTo>
                    <a:lnTo>
                      <a:pt x="358" y="204"/>
                    </a:lnTo>
                    <a:lnTo>
                      <a:pt x="364" y="206"/>
                    </a:lnTo>
                    <a:lnTo>
                      <a:pt x="367" y="208"/>
                    </a:lnTo>
                    <a:lnTo>
                      <a:pt x="367" y="208"/>
                    </a:lnTo>
                    <a:lnTo>
                      <a:pt x="379" y="208"/>
                    </a:lnTo>
                    <a:lnTo>
                      <a:pt x="384" y="205"/>
                    </a:lnTo>
                    <a:lnTo>
                      <a:pt x="388" y="204"/>
                    </a:lnTo>
                    <a:lnTo>
                      <a:pt x="396" y="200"/>
                    </a:lnTo>
                    <a:lnTo>
                      <a:pt x="399" y="198"/>
                    </a:lnTo>
                    <a:lnTo>
                      <a:pt x="399" y="198"/>
                    </a:lnTo>
                    <a:lnTo>
                      <a:pt x="402" y="196"/>
                    </a:lnTo>
                    <a:lnTo>
                      <a:pt x="402" y="196"/>
                    </a:lnTo>
                    <a:lnTo>
                      <a:pt x="403" y="191"/>
                    </a:lnTo>
                    <a:lnTo>
                      <a:pt x="402" y="191"/>
                    </a:lnTo>
                    <a:lnTo>
                      <a:pt x="403" y="191"/>
                    </a:lnTo>
                    <a:lnTo>
                      <a:pt x="403" y="191"/>
                    </a:lnTo>
                    <a:lnTo>
                      <a:pt x="408" y="183"/>
                    </a:lnTo>
                    <a:lnTo>
                      <a:pt x="410" y="177"/>
                    </a:lnTo>
                    <a:lnTo>
                      <a:pt x="411" y="171"/>
                    </a:lnTo>
                    <a:lnTo>
                      <a:pt x="413" y="167"/>
                    </a:lnTo>
                    <a:lnTo>
                      <a:pt x="413" y="167"/>
                    </a:lnTo>
                    <a:lnTo>
                      <a:pt x="411" y="161"/>
                    </a:lnTo>
                    <a:lnTo>
                      <a:pt x="411" y="161"/>
                    </a:lnTo>
                    <a:lnTo>
                      <a:pt x="413" y="158"/>
                    </a:lnTo>
                    <a:lnTo>
                      <a:pt x="415" y="154"/>
                    </a:lnTo>
                    <a:lnTo>
                      <a:pt x="415" y="154"/>
                    </a:lnTo>
                    <a:lnTo>
                      <a:pt x="422" y="148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41" y="135"/>
                    </a:lnTo>
                    <a:lnTo>
                      <a:pt x="451" y="129"/>
                    </a:lnTo>
                    <a:lnTo>
                      <a:pt x="451" y="127"/>
                    </a:lnTo>
                    <a:lnTo>
                      <a:pt x="452" y="123"/>
                    </a:lnTo>
                    <a:lnTo>
                      <a:pt x="452" y="123"/>
                    </a:lnTo>
                    <a:lnTo>
                      <a:pt x="452" y="121"/>
                    </a:lnTo>
                    <a:lnTo>
                      <a:pt x="452" y="121"/>
                    </a:lnTo>
                    <a:lnTo>
                      <a:pt x="451" y="118"/>
                    </a:lnTo>
                    <a:lnTo>
                      <a:pt x="451" y="117"/>
                    </a:lnTo>
                    <a:lnTo>
                      <a:pt x="450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7" y="116"/>
                    </a:lnTo>
                    <a:lnTo>
                      <a:pt x="446" y="116"/>
                    </a:lnTo>
                    <a:lnTo>
                      <a:pt x="450" y="117"/>
                    </a:lnTo>
                    <a:lnTo>
                      <a:pt x="450" y="119"/>
                    </a:lnTo>
                    <a:lnTo>
                      <a:pt x="451" y="121"/>
                    </a:lnTo>
                    <a:lnTo>
                      <a:pt x="451" y="123"/>
                    </a:lnTo>
                    <a:lnTo>
                      <a:pt x="450" y="127"/>
                    </a:lnTo>
                    <a:lnTo>
                      <a:pt x="450" y="127"/>
                    </a:lnTo>
                    <a:lnTo>
                      <a:pt x="450" y="129"/>
                    </a:lnTo>
                    <a:lnTo>
                      <a:pt x="440" y="134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33" y="140"/>
                    </a:lnTo>
                    <a:lnTo>
                      <a:pt x="421" y="148"/>
                    </a:lnTo>
                    <a:lnTo>
                      <a:pt x="415" y="153"/>
                    </a:lnTo>
                    <a:lnTo>
                      <a:pt x="415" y="153"/>
                    </a:lnTo>
                    <a:lnTo>
                      <a:pt x="411" y="158"/>
                    </a:lnTo>
                    <a:lnTo>
                      <a:pt x="410" y="161"/>
                    </a:lnTo>
                    <a:lnTo>
                      <a:pt x="410" y="161"/>
                    </a:lnTo>
                    <a:lnTo>
                      <a:pt x="411" y="167"/>
                    </a:lnTo>
                    <a:lnTo>
                      <a:pt x="411" y="167"/>
                    </a:lnTo>
                    <a:lnTo>
                      <a:pt x="410" y="171"/>
                    </a:lnTo>
                    <a:lnTo>
                      <a:pt x="409" y="175"/>
                    </a:lnTo>
                    <a:lnTo>
                      <a:pt x="407" y="183"/>
                    </a:lnTo>
                    <a:lnTo>
                      <a:pt x="402" y="191"/>
                    </a:lnTo>
                    <a:lnTo>
                      <a:pt x="402" y="191"/>
                    </a:lnTo>
                    <a:lnTo>
                      <a:pt x="401" y="195"/>
                    </a:lnTo>
                    <a:lnTo>
                      <a:pt x="398" y="198"/>
                    </a:lnTo>
                    <a:lnTo>
                      <a:pt x="396" y="199"/>
                    </a:lnTo>
                    <a:lnTo>
                      <a:pt x="388" y="203"/>
                    </a:lnTo>
                    <a:lnTo>
                      <a:pt x="383" y="204"/>
                    </a:lnTo>
                    <a:lnTo>
                      <a:pt x="379" y="206"/>
                    </a:lnTo>
                    <a:lnTo>
                      <a:pt x="367" y="206"/>
                    </a:lnTo>
                    <a:lnTo>
                      <a:pt x="364" y="205"/>
                    </a:lnTo>
                    <a:lnTo>
                      <a:pt x="359" y="203"/>
                    </a:lnTo>
                    <a:lnTo>
                      <a:pt x="353" y="203"/>
                    </a:lnTo>
                    <a:lnTo>
                      <a:pt x="353" y="203"/>
                    </a:lnTo>
                    <a:lnTo>
                      <a:pt x="352" y="204"/>
                    </a:lnTo>
                    <a:lnTo>
                      <a:pt x="351" y="204"/>
                    </a:lnTo>
                    <a:lnTo>
                      <a:pt x="348" y="206"/>
                    </a:lnTo>
                    <a:lnTo>
                      <a:pt x="348" y="206"/>
                    </a:lnTo>
                    <a:lnTo>
                      <a:pt x="341" y="220"/>
                    </a:lnTo>
                    <a:lnTo>
                      <a:pt x="337" y="228"/>
                    </a:lnTo>
                    <a:lnTo>
                      <a:pt x="321" y="221"/>
                    </a:lnTo>
                    <a:lnTo>
                      <a:pt x="314" y="220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9" y="218"/>
                    </a:lnTo>
                    <a:lnTo>
                      <a:pt x="300" y="221"/>
                    </a:lnTo>
                    <a:lnTo>
                      <a:pt x="292" y="222"/>
                    </a:lnTo>
                    <a:lnTo>
                      <a:pt x="284" y="223"/>
                    </a:lnTo>
                    <a:lnTo>
                      <a:pt x="275" y="226"/>
                    </a:lnTo>
                    <a:lnTo>
                      <a:pt x="275" y="226"/>
                    </a:lnTo>
                    <a:lnTo>
                      <a:pt x="273" y="227"/>
                    </a:lnTo>
                    <a:lnTo>
                      <a:pt x="271" y="227"/>
                    </a:lnTo>
                    <a:lnTo>
                      <a:pt x="271" y="227"/>
                    </a:lnTo>
                    <a:lnTo>
                      <a:pt x="272" y="227"/>
                    </a:lnTo>
                    <a:lnTo>
                      <a:pt x="272" y="227"/>
                    </a:lnTo>
                    <a:lnTo>
                      <a:pt x="268" y="224"/>
                    </a:lnTo>
                    <a:lnTo>
                      <a:pt x="266" y="223"/>
                    </a:lnTo>
                    <a:lnTo>
                      <a:pt x="266" y="223"/>
                    </a:lnTo>
                    <a:lnTo>
                      <a:pt x="265" y="221"/>
                    </a:lnTo>
                    <a:lnTo>
                      <a:pt x="265" y="221"/>
                    </a:lnTo>
                    <a:lnTo>
                      <a:pt x="265" y="220"/>
                    </a:lnTo>
                    <a:lnTo>
                      <a:pt x="262" y="218"/>
                    </a:lnTo>
                    <a:lnTo>
                      <a:pt x="262" y="218"/>
                    </a:lnTo>
                    <a:lnTo>
                      <a:pt x="259" y="216"/>
                    </a:lnTo>
                    <a:lnTo>
                      <a:pt x="252" y="215"/>
                    </a:lnTo>
                    <a:lnTo>
                      <a:pt x="252" y="216"/>
                    </a:lnTo>
                    <a:lnTo>
                      <a:pt x="252" y="215"/>
                    </a:lnTo>
                    <a:lnTo>
                      <a:pt x="242" y="212"/>
                    </a:lnTo>
                    <a:lnTo>
                      <a:pt x="235" y="209"/>
                    </a:lnTo>
                    <a:lnTo>
                      <a:pt x="229" y="208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21" y="206"/>
                    </a:lnTo>
                    <a:lnTo>
                      <a:pt x="202" y="204"/>
                    </a:lnTo>
                    <a:lnTo>
                      <a:pt x="202" y="204"/>
                    </a:lnTo>
                    <a:lnTo>
                      <a:pt x="199" y="204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8"/>
                    </a:lnTo>
                    <a:lnTo>
                      <a:pt x="198" y="210"/>
                    </a:lnTo>
                    <a:lnTo>
                      <a:pt x="198" y="210"/>
                    </a:lnTo>
                    <a:lnTo>
                      <a:pt x="198" y="224"/>
                    </a:lnTo>
                    <a:lnTo>
                      <a:pt x="199" y="224"/>
                    </a:lnTo>
                    <a:lnTo>
                      <a:pt x="198" y="224"/>
                    </a:lnTo>
                    <a:lnTo>
                      <a:pt x="198" y="227"/>
                    </a:lnTo>
                    <a:lnTo>
                      <a:pt x="196" y="227"/>
                    </a:lnTo>
                    <a:lnTo>
                      <a:pt x="187" y="230"/>
                    </a:lnTo>
                    <a:lnTo>
                      <a:pt x="186" y="231"/>
                    </a:lnTo>
                    <a:lnTo>
                      <a:pt x="185" y="233"/>
                    </a:lnTo>
                    <a:lnTo>
                      <a:pt x="185" y="233"/>
                    </a:lnTo>
                    <a:lnTo>
                      <a:pt x="184" y="235"/>
                    </a:lnTo>
                    <a:lnTo>
                      <a:pt x="184" y="235"/>
                    </a:lnTo>
                    <a:lnTo>
                      <a:pt x="184" y="239"/>
                    </a:lnTo>
                    <a:lnTo>
                      <a:pt x="184" y="239"/>
                    </a:lnTo>
                    <a:lnTo>
                      <a:pt x="185" y="242"/>
                    </a:lnTo>
                    <a:lnTo>
                      <a:pt x="185" y="242"/>
                    </a:lnTo>
                    <a:lnTo>
                      <a:pt x="186" y="243"/>
                    </a:lnTo>
                    <a:lnTo>
                      <a:pt x="186" y="245"/>
                    </a:lnTo>
                    <a:lnTo>
                      <a:pt x="188" y="247"/>
                    </a:lnTo>
                    <a:lnTo>
                      <a:pt x="188" y="247"/>
                    </a:lnTo>
                    <a:lnTo>
                      <a:pt x="184" y="248"/>
                    </a:lnTo>
                    <a:lnTo>
                      <a:pt x="168" y="251"/>
                    </a:lnTo>
                    <a:lnTo>
                      <a:pt x="151" y="251"/>
                    </a:lnTo>
                    <a:lnTo>
                      <a:pt x="145" y="248"/>
                    </a:lnTo>
                    <a:lnTo>
                      <a:pt x="140" y="245"/>
                    </a:lnTo>
                    <a:lnTo>
                      <a:pt x="138" y="243"/>
                    </a:lnTo>
                    <a:lnTo>
                      <a:pt x="138" y="243"/>
                    </a:lnTo>
                    <a:lnTo>
                      <a:pt x="135" y="241"/>
                    </a:lnTo>
                    <a:lnTo>
                      <a:pt x="135" y="241"/>
                    </a:lnTo>
                    <a:lnTo>
                      <a:pt x="130" y="239"/>
                    </a:lnTo>
                    <a:lnTo>
                      <a:pt x="123" y="233"/>
                    </a:lnTo>
                    <a:lnTo>
                      <a:pt x="109" y="221"/>
                    </a:lnTo>
                    <a:lnTo>
                      <a:pt x="101" y="216"/>
                    </a:lnTo>
                    <a:lnTo>
                      <a:pt x="93" y="211"/>
                    </a:lnTo>
                    <a:lnTo>
                      <a:pt x="86" y="206"/>
                    </a:lnTo>
                    <a:lnTo>
                      <a:pt x="79" y="199"/>
                    </a:lnTo>
                    <a:lnTo>
                      <a:pt x="70" y="190"/>
                    </a:lnTo>
                    <a:lnTo>
                      <a:pt x="67" y="186"/>
                    </a:lnTo>
                    <a:lnTo>
                      <a:pt x="63" y="183"/>
                    </a:lnTo>
                    <a:lnTo>
                      <a:pt x="63" y="183"/>
                    </a:lnTo>
                    <a:lnTo>
                      <a:pt x="61" y="180"/>
                    </a:lnTo>
                    <a:lnTo>
                      <a:pt x="61" y="180"/>
                    </a:lnTo>
                    <a:lnTo>
                      <a:pt x="57" y="180"/>
                    </a:lnTo>
                    <a:lnTo>
                      <a:pt x="52" y="180"/>
                    </a:lnTo>
                    <a:lnTo>
                      <a:pt x="50" y="179"/>
                    </a:lnTo>
                    <a:lnTo>
                      <a:pt x="48" y="177"/>
                    </a:lnTo>
                    <a:lnTo>
                      <a:pt x="43" y="169"/>
                    </a:lnTo>
                    <a:lnTo>
                      <a:pt x="37" y="159"/>
                    </a:lnTo>
                    <a:lnTo>
                      <a:pt x="32" y="149"/>
                    </a:lnTo>
                    <a:lnTo>
                      <a:pt x="27" y="141"/>
                    </a:lnTo>
                    <a:lnTo>
                      <a:pt x="27" y="140"/>
                    </a:lnTo>
                    <a:lnTo>
                      <a:pt x="27" y="137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31" y="128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0" y="122"/>
                    </a:lnTo>
                    <a:lnTo>
                      <a:pt x="30" y="122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19" y="112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1" y="103"/>
                    </a:lnTo>
                    <a:lnTo>
                      <a:pt x="7" y="94"/>
                    </a:lnTo>
                    <a:lnTo>
                      <a:pt x="7" y="94"/>
                    </a:lnTo>
                    <a:lnTo>
                      <a:pt x="5" y="90"/>
                    </a:lnTo>
                    <a:lnTo>
                      <a:pt x="1" y="82"/>
                    </a:lnTo>
                    <a:lnTo>
                      <a:pt x="2" y="81"/>
                    </a:lnTo>
                    <a:lnTo>
                      <a:pt x="4" y="81"/>
                    </a:lnTo>
                    <a:lnTo>
                      <a:pt x="6" y="82"/>
                    </a:lnTo>
                    <a:lnTo>
                      <a:pt x="8" y="85"/>
                    </a:lnTo>
                    <a:lnTo>
                      <a:pt x="12" y="91"/>
                    </a:lnTo>
                    <a:lnTo>
                      <a:pt x="15" y="96"/>
                    </a:lnTo>
                    <a:lnTo>
                      <a:pt x="17" y="96"/>
                    </a:lnTo>
                    <a:lnTo>
                      <a:pt x="17" y="96"/>
                    </a:lnTo>
                    <a:lnTo>
                      <a:pt x="18" y="93"/>
                    </a:lnTo>
                    <a:lnTo>
                      <a:pt x="18" y="93"/>
                    </a:lnTo>
                    <a:lnTo>
                      <a:pt x="20" y="87"/>
                    </a:lnTo>
                    <a:lnTo>
                      <a:pt x="21" y="80"/>
                    </a:lnTo>
                    <a:lnTo>
                      <a:pt x="24" y="78"/>
                    </a:lnTo>
                    <a:lnTo>
                      <a:pt x="26" y="75"/>
                    </a:lnTo>
                    <a:lnTo>
                      <a:pt x="26" y="75"/>
                    </a:lnTo>
                    <a:lnTo>
                      <a:pt x="31" y="73"/>
                    </a:lnTo>
                    <a:lnTo>
                      <a:pt x="36" y="72"/>
                    </a:lnTo>
                    <a:lnTo>
                      <a:pt x="42" y="71"/>
                    </a:lnTo>
                    <a:lnTo>
                      <a:pt x="45" y="69"/>
                    </a:lnTo>
                    <a:lnTo>
                      <a:pt x="51" y="71"/>
                    </a:lnTo>
                    <a:lnTo>
                      <a:pt x="55" y="71"/>
                    </a:lnTo>
                    <a:lnTo>
                      <a:pt x="55" y="71"/>
                    </a:lnTo>
                    <a:lnTo>
                      <a:pt x="58" y="69"/>
                    </a:lnTo>
                    <a:lnTo>
                      <a:pt x="58" y="69"/>
                    </a:lnTo>
                    <a:lnTo>
                      <a:pt x="62" y="67"/>
                    </a:lnTo>
                    <a:lnTo>
                      <a:pt x="70" y="60"/>
                    </a:lnTo>
                    <a:lnTo>
                      <a:pt x="80" y="50"/>
                    </a:lnTo>
                    <a:lnTo>
                      <a:pt x="93" y="41"/>
                    </a:lnTo>
                    <a:lnTo>
                      <a:pt x="99" y="38"/>
                    </a:lnTo>
                    <a:lnTo>
                      <a:pt x="106" y="34"/>
                    </a:lnTo>
                    <a:lnTo>
                      <a:pt x="132" y="24"/>
                    </a:lnTo>
                    <a:lnTo>
                      <a:pt x="138" y="22"/>
                    </a:lnTo>
                    <a:lnTo>
                      <a:pt x="143" y="18"/>
                    </a:lnTo>
                    <a:lnTo>
                      <a:pt x="144" y="16"/>
                    </a:lnTo>
                    <a:lnTo>
                      <a:pt x="145" y="16"/>
                    </a:lnTo>
                    <a:lnTo>
                      <a:pt x="145" y="13"/>
                    </a:lnTo>
                    <a:lnTo>
                      <a:pt x="145" y="12"/>
                    </a:lnTo>
                    <a:lnTo>
                      <a:pt x="144" y="7"/>
                    </a:lnTo>
                    <a:lnTo>
                      <a:pt x="144" y="4"/>
                    </a:lnTo>
                    <a:lnTo>
                      <a:pt x="145" y="4"/>
                    </a:lnTo>
                    <a:lnTo>
                      <a:pt x="145" y="3"/>
                    </a:lnTo>
                    <a:lnTo>
                      <a:pt x="145" y="4"/>
                    </a:lnTo>
                    <a:lnTo>
                      <a:pt x="147" y="3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1" y="4"/>
                    </a:lnTo>
                    <a:lnTo>
                      <a:pt x="153" y="5"/>
                    </a:lnTo>
                    <a:lnTo>
                      <a:pt x="156" y="9"/>
                    </a:lnTo>
                    <a:lnTo>
                      <a:pt x="162" y="16"/>
                    </a:lnTo>
                    <a:lnTo>
                      <a:pt x="162" y="15"/>
                    </a:lnTo>
                    <a:lnTo>
                      <a:pt x="162" y="16"/>
                    </a:lnTo>
                    <a:lnTo>
                      <a:pt x="167" y="22"/>
                    </a:lnTo>
                    <a:lnTo>
                      <a:pt x="168" y="23"/>
                    </a:lnTo>
                    <a:lnTo>
                      <a:pt x="169" y="23"/>
                    </a:lnTo>
                    <a:lnTo>
                      <a:pt x="172" y="23"/>
                    </a:lnTo>
                    <a:lnTo>
                      <a:pt x="172" y="23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76" y="15"/>
                    </a:lnTo>
                    <a:lnTo>
                      <a:pt x="185" y="1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8" y="3"/>
                    </a:lnTo>
                    <a:lnTo>
                      <a:pt x="193" y="4"/>
                    </a:lnTo>
                    <a:lnTo>
                      <a:pt x="193" y="3"/>
                    </a:lnTo>
                    <a:lnTo>
                      <a:pt x="193" y="4"/>
                    </a:lnTo>
                    <a:lnTo>
                      <a:pt x="193" y="4"/>
                    </a:lnTo>
                    <a:lnTo>
                      <a:pt x="200" y="9"/>
                    </a:lnTo>
                    <a:lnTo>
                      <a:pt x="207" y="13"/>
                    </a:lnTo>
                    <a:lnTo>
                      <a:pt x="221" y="23"/>
                    </a:lnTo>
                    <a:lnTo>
                      <a:pt x="221" y="23"/>
                    </a:lnTo>
                    <a:lnTo>
                      <a:pt x="229" y="26"/>
                    </a:lnTo>
                    <a:lnTo>
                      <a:pt x="237" y="30"/>
                    </a:lnTo>
                    <a:lnTo>
                      <a:pt x="248" y="32"/>
                    </a:lnTo>
                    <a:lnTo>
                      <a:pt x="260" y="34"/>
                    </a:lnTo>
                    <a:lnTo>
                      <a:pt x="260" y="34"/>
                    </a:lnTo>
                    <a:lnTo>
                      <a:pt x="267" y="34"/>
                    </a:lnTo>
                    <a:lnTo>
                      <a:pt x="277" y="36"/>
                    </a:lnTo>
                    <a:lnTo>
                      <a:pt x="280" y="37"/>
                    </a:lnTo>
                    <a:lnTo>
                      <a:pt x="283" y="38"/>
                    </a:lnTo>
                    <a:lnTo>
                      <a:pt x="284" y="40"/>
                    </a:lnTo>
                    <a:lnTo>
                      <a:pt x="283" y="42"/>
                    </a:lnTo>
                    <a:lnTo>
                      <a:pt x="280" y="44"/>
                    </a:lnTo>
                    <a:lnTo>
                      <a:pt x="278" y="46"/>
                    </a:lnTo>
                    <a:lnTo>
                      <a:pt x="271" y="48"/>
                    </a:lnTo>
                    <a:lnTo>
                      <a:pt x="269" y="49"/>
                    </a:lnTo>
                    <a:lnTo>
                      <a:pt x="268" y="49"/>
                    </a:lnTo>
                    <a:lnTo>
                      <a:pt x="268" y="50"/>
                    </a:lnTo>
                    <a:lnTo>
                      <a:pt x="267" y="50"/>
                    </a:lnTo>
                    <a:lnTo>
                      <a:pt x="267" y="53"/>
                    </a:lnTo>
                    <a:lnTo>
                      <a:pt x="267" y="53"/>
                    </a:lnTo>
                    <a:lnTo>
                      <a:pt x="269" y="55"/>
                    </a:lnTo>
                    <a:lnTo>
                      <a:pt x="269" y="55"/>
                    </a:lnTo>
                    <a:lnTo>
                      <a:pt x="277" y="61"/>
                    </a:lnTo>
                    <a:lnTo>
                      <a:pt x="289" y="74"/>
                    </a:lnTo>
                    <a:lnTo>
                      <a:pt x="292" y="79"/>
                    </a:lnTo>
                    <a:lnTo>
                      <a:pt x="295" y="80"/>
                    </a:lnTo>
                    <a:lnTo>
                      <a:pt x="297" y="84"/>
                    </a:lnTo>
                    <a:lnTo>
                      <a:pt x="297" y="84"/>
                    </a:lnTo>
                    <a:lnTo>
                      <a:pt x="298" y="86"/>
                    </a:lnTo>
                    <a:lnTo>
                      <a:pt x="299" y="86"/>
                    </a:lnTo>
                    <a:lnTo>
                      <a:pt x="302" y="86"/>
                    </a:lnTo>
                    <a:lnTo>
                      <a:pt x="302" y="86"/>
                    </a:lnTo>
                    <a:lnTo>
                      <a:pt x="309" y="81"/>
                    </a:lnTo>
                    <a:lnTo>
                      <a:pt x="316" y="77"/>
                    </a:lnTo>
                    <a:lnTo>
                      <a:pt x="321" y="74"/>
                    </a:lnTo>
                    <a:lnTo>
                      <a:pt x="323" y="71"/>
                    </a:lnTo>
                    <a:lnTo>
                      <a:pt x="323" y="71"/>
                    </a:lnTo>
                    <a:lnTo>
                      <a:pt x="324" y="67"/>
                    </a:lnTo>
                    <a:lnTo>
                      <a:pt x="324" y="67"/>
                    </a:lnTo>
                    <a:lnTo>
                      <a:pt x="324" y="66"/>
                    </a:lnTo>
                    <a:lnTo>
                      <a:pt x="324" y="65"/>
                    </a:lnTo>
                    <a:lnTo>
                      <a:pt x="317" y="57"/>
                    </a:lnTo>
                    <a:lnTo>
                      <a:pt x="316" y="54"/>
                    </a:lnTo>
                    <a:lnTo>
                      <a:pt x="316" y="53"/>
                    </a:lnTo>
                    <a:lnTo>
                      <a:pt x="316" y="51"/>
                    </a:lnTo>
                    <a:lnTo>
                      <a:pt x="318" y="51"/>
                    </a:lnTo>
                    <a:lnTo>
                      <a:pt x="321" y="51"/>
                    </a:lnTo>
                    <a:lnTo>
                      <a:pt x="324" y="51"/>
                    </a:lnTo>
                    <a:lnTo>
                      <a:pt x="331" y="55"/>
                    </a:lnTo>
                    <a:lnTo>
                      <a:pt x="340" y="59"/>
                    </a:lnTo>
                    <a:lnTo>
                      <a:pt x="352" y="63"/>
                    </a:lnTo>
                    <a:lnTo>
                      <a:pt x="361" y="66"/>
                    </a:lnTo>
                    <a:lnTo>
                      <a:pt x="366" y="66"/>
                    </a:lnTo>
                    <a:lnTo>
                      <a:pt x="366" y="66"/>
                    </a:lnTo>
                    <a:lnTo>
                      <a:pt x="371" y="63"/>
                    </a:lnTo>
                    <a:lnTo>
                      <a:pt x="373" y="63"/>
                    </a:lnTo>
                    <a:lnTo>
                      <a:pt x="373" y="67"/>
                    </a:lnTo>
                    <a:lnTo>
                      <a:pt x="371" y="71"/>
                    </a:lnTo>
                    <a:lnTo>
                      <a:pt x="371" y="71"/>
                    </a:lnTo>
                    <a:lnTo>
                      <a:pt x="370" y="75"/>
                    </a:lnTo>
                    <a:lnTo>
                      <a:pt x="370" y="75"/>
                    </a:lnTo>
                    <a:lnTo>
                      <a:pt x="370" y="79"/>
                    </a:lnTo>
                    <a:lnTo>
                      <a:pt x="370" y="80"/>
                    </a:lnTo>
                    <a:lnTo>
                      <a:pt x="372" y="80"/>
                    </a:lnTo>
                    <a:lnTo>
                      <a:pt x="373" y="80"/>
                    </a:lnTo>
                    <a:lnTo>
                      <a:pt x="374" y="81"/>
                    </a:lnTo>
                    <a:lnTo>
                      <a:pt x="376" y="85"/>
                    </a:lnTo>
                    <a:lnTo>
                      <a:pt x="376" y="85"/>
                    </a:lnTo>
                    <a:lnTo>
                      <a:pt x="379" y="86"/>
                    </a:lnTo>
                    <a:lnTo>
                      <a:pt x="379" y="87"/>
                    </a:lnTo>
                    <a:lnTo>
                      <a:pt x="383" y="87"/>
                    </a:lnTo>
                    <a:lnTo>
                      <a:pt x="383" y="87"/>
                    </a:lnTo>
                    <a:lnTo>
                      <a:pt x="386" y="84"/>
                    </a:lnTo>
                    <a:lnTo>
                      <a:pt x="390" y="82"/>
                    </a:lnTo>
                    <a:lnTo>
                      <a:pt x="395" y="81"/>
                    </a:lnTo>
                    <a:lnTo>
                      <a:pt x="399" y="82"/>
                    </a:lnTo>
                    <a:lnTo>
                      <a:pt x="409" y="86"/>
                    </a:lnTo>
                    <a:lnTo>
                      <a:pt x="421" y="92"/>
                    </a:lnTo>
                    <a:lnTo>
                      <a:pt x="430" y="98"/>
                    </a:lnTo>
                    <a:lnTo>
                      <a:pt x="434" y="100"/>
                    </a:lnTo>
                    <a:lnTo>
                      <a:pt x="436" y="103"/>
                    </a:lnTo>
                    <a:lnTo>
                      <a:pt x="438" y="108"/>
                    </a:lnTo>
                    <a:lnTo>
                      <a:pt x="438" y="108"/>
                    </a:lnTo>
                    <a:lnTo>
                      <a:pt x="438" y="111"/>
                    </a:lnTo>
                    <a:lnTo>
                      <a:pt x="439" y="111"/>
                    </a:lnTo>
                    <a:lnTo>
                      <a:pt x="441" y="115"/>
                    </a:lnTo>
                    <a:lnTo>
                      <a:pt x="441" y="115"/>
                    </a:lnTo>
                    <a:lnTo>
                      <a:pt x="446" y="116"/>
                    </a:lnTo>
                    <a:lnTo>
                      <a:pt x="446" y="116"/>
                    </a:lnTo>
                    <a:lnTo>
                      <a:pt x="447" y="1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Freeform 532"/>
              <p:cNvSpPr>
                <a:spLocks/>
              </p:cNvSpPr>
              <p:nvPr/>
            </p:nvSpPr>
            <p:spPr bwMode="auto">
              <a:xfrm>
                <a:off x="6302376" y="4097338"/>
                <a:ext cx="596900" cy="322263"/>
              </a:xfrm>
              <a:custGeom>
                <a:avLst/>
                <a:gdLst>
                  <a:gd name="T0" fmla="*/ 82 w 376"/>
                  <a:gd name="T1" fmla="*/ 45 h 203"/>
                  <a:gd name="T2" fmla="*/ 80 w 376"/>
                  <a:gd name="T3" fmla="*/ 65 h 203"/>
                  <a:gd name="T4" fmla="*/ 69 w 376"/>
                  <a:gd name="T5" fmla="*/ 85 h 203"/>
                  <a:gd name="T6" fmla="*/ 35 w 376"/>
                  <a:gd name="T7" fmla="*/ 92 h 203"/>
                  <a:gd name="T8" fmla="*/ 17 w 376"/>
                  <a:gd name="T9" fmla="*/ 97 h 203"/>
                  <a:gd name="T10" fmla="*/ 7 w 376"/>
                  <a:gd name="T11" fmla="*/ 117 h 203"/>
                  <a:gd name="T12" fmla="*/ 16 w 376"/>
                  <a:gd name="T13" fmla="*/ 163 h 203"/>
                  <a:gd name="T14" fmla="*/ 45 w 376"/>
                  <a:gd name="T15" fmla="*/ 188 h 203"/>
                  <a:gd name="T16" fmla="*/ 59 w 376"/>
                  <a:gd name="T17" fmla="*/ 197 h 203"/>
                  <a:gd name="T18" fmla="*/ 126 w 376"/>
                  <a:gd name="T19" fmla="*/ 201 h 203"/>
                  <a:gd name="T20" fmla="*/ 146 w 376"/>
                  <a:gd name="T21" fmla="*/ 185 h 203"/>
                  <a:gd name="T22" fmla="*/ 146 w 376"/>
                  <a:gd name="T23" fmla="*/ 166 h 203"/>
                  <a:gd name="T24" fmla="*/ 181 w 376"/>
                  <a:gd name="T25" fmla="*/ 158 h 203"/>
                  <a:gd name="T26" fmla="*/ 190 w 376"/>
                  <a:gd name="T27" fmla="*/ 145 h 203"/>
                  <a:gd name="T28" fmla="*/ 196 w 376"/>
                  <a:gd name="T29" fmla="*/ 141 h 203"/>
                  <a:gd name="T30" fmla="*/ 236 w 376"/>
                  <a:gd name="T31" fmla="*/ 134 h 203"/>
                  <a:gd name="T32" fmla="*/ 250 w 376"/>
                  <a:gd name="T33" fmla="*/ 102 h 203"/>
                  <a:gd name="T34" fmla="*/ 304 w 376"/>
                  <a:gd name="T35" fmla="*/ 89 h 203"/>
                  <a:gd name="T36" fmla="*/ 326 w 376"/>
                  <a:gd name="T37" fmla="*/ 102 h 203"/>
                  <a:gd name="T38" fmla="*/ 361 w 376"/>
                  <a:gd name="T39" fmla="*/ 82 h 203"/>
                  <a:gd name="T40" fmla="*/ 370 w 376"/>
                  <a:gd name="T41" fmla="*/ 36 h 203"/>
                  <a:gd name="T42" fmla="*/ 348 w 376"/>
                  <a:gd name="T43" fmla="*/ 21 h 203"/>
                  <a:gd name="T44" fmla="*/ 305 w 376"/>
                  <a:gd name="T45" fmla="*/ 3 h 203"/>
                  <a:gd name="T46" fmla="*/ 272 w 376"/>
                  <a:gd name="T47" fmla="*/ 8 h 203"/>
                  <a:gd name="T48" fmla="*/ 242 w 376"/>
                  <a:gd name="T49" fmla="*/ 9 h 203"/>
                  <a:gd name="T50" fmla="*/ 210 w 376"/>
                  <a:gd name="T51" fmla="*/ 33 h 203"/>
                  <a:gd name="T52" fmla="*/ 194 w 376"/>
                  <a:gd name="T53" fmla="*/ 35 h 203"/>
                  <a:gd name="T54" fmla="*/ 169 w 376"/>
                  <a:gd name="T55" fmla="*/ 6 h 203"/>
                  <a:gd name="T56" fmla="*/ 156 w 376"/>
                  <a:gd name="T57" fmla="*/ 4 h 203"/>
                  <a:gd name="T58" fmla="*/ 121 w 376"/>
                  <a:gd name="T59" fmla="*/ 14 h 203"/>
                  <a:gd name="T60" fmla="*/ 97 w 376"/>
                  <a:gd name="T61" fmla="*/ 31 h 203"/>
                  <a:gd name="T62" fmla="*/ 128 w 376"/>
                  <a:gd name="T63" fmla="*/ 15 h 203"/>
                  <a:gd name="T64" fmla="*/ 157 w 376"/>
                  <a:gd name="T65" fmla="*/ 5 h 203"/>
                  <a:gd name="T66" fmla="*/ 185 w 376"/>
                  <a:gd name="T67" fmla="*/ 20 h 203"/>
                  <a:gd name="T68" fmla="*/ 196 w 376"/>
                  <a:gd name="T69" fmla="*/ 39 h 203"/>
                  <a:gd name="T70" fmla="*/ 211 w 376"/>
                  <a:gd name="T71" fmla="*/ 33 h 203"/>
                  <a:gd name="T72" fmla="*/ 235 w 376"/>
                  <a:gd name="T73" fmla="*/ 14 h 203"/>
                  <a:gd name="T74" fmla="*/ 273 w 376"/>
                  <a:gd name="T75" fmla="*/ 9 h 203"/>
                  <a:gd name="T76" fmla="*/ 305 w 376"/>
                  <a:gd name="T77" fmla="*/ 4 h 203"/>
                  <a:gd name="T78" fmla="*/ 366 w 376"/>
                  <a:gd name="T79" fmla="*/ 24 h 203"/>
                  <a:gd name="T80" fmla="*/ 360 w 376"/>
                  <a:gd name="T81" fmla="*/ 82 h 203"/>
                  <a:gd name="T82" fmla="*/ 324 w 376"/>
                  <a:gd name="T83" fmla="*/ 98 h 203"/>
                  <a:gd name="T84" fmla="*/ 308 w 376"/>
                  <a:gd name="T85" fmla="*/ 84 h 203"/>
                  <a:gd name="T86" fmla="*/ 254 w 376"/>
                  <a:gd name="T87" fmla="*/ 99 h 203"/>
                  <a:gd name="T88" fmla="*/ 243 w 376"/>
                  <a:gd name="T89" fmla="*/ 121 h 203"/>
                  <a:gd name="T90" fmla="*/ 208 w 376"/>
                  <a:gd name="T91" fmla="*/ 144 h 203"/>
                  <a:gd name="T92" fmla="*/ 188 w 376"/>
                  <a:gd name="T93" fmla="*/ 142 h 203"/>
                  <a:gd name="T94" fmla="*/ 187 w 376"/>
                  <a:gd name="T95" fmla="*/ 153 h 203"/>
                  <a:gd name="T96" fmla="*/ 159 w 376"/>
                  <a:gd name="T97" fmla="*/ 160 h 203"/>
                  <a:gd name="T98" fmla="*/ 143 w 376"/>
                  <a:gd name="T99" fmla="*/ 171 h 203"/>
                  <a:gd name="T100" fmla="*/ 144 w 376"/>
                  <a:gd name="T101" fmla="*/ 186 h 203"/>
                  <a:gd name="T102" fmla="*/ 94 w 376"/>
                  <a:gd name="T103" fmla="*/ 202 h 203"/>
                  <a:gd name="T104" fmla="*/ 54 w 376"/>
                  <a:gd name="T105" fmla="*/ 194 h 203"/>
                  <a:gd name="T106" fmla="*/ 22 w 376"/>
                  <a:gd name="T107" fmla="*/ 171 h 203"/>
                  <a:gd name="T108" fmla="*/ 2 w 376"/>
                  <a:gd name="T109" fmla="*/ 145 h 203"/>
                  <a:gd name="T110" fmla="*/ 12 w 376"/>
                  <a:gd name="T111" fmla="*/ 109 h 203"/>
                  <a:gd name="T112" fmla="*/ 26 w 376"/>
                  <a:gd name="T113" fmla="*/ 90 h 203"/>
                  <a:gd name="T114" fmla="*/ 55 w 376"/>
                  <a:gd name="T115" fmla="*/ 92 h 203"/>
                  <a:gd name="T116" fmla="*/ 73 w 376"/>
                  <a:gd name="T117" fmla="*/ 83 h 203"/>
                  <a:gd name="T118" fmla="*/ 80 w 376"/>
                  <a:gd name="T119" fmla="*/ 66 h 203"/>
                  <a:gd name="T120" fmla="*/ 84 w 376"/>
                  <a:gd name="T121" fmla="*/ 4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6" h="203">
                    <a:moveTo>
                      <a:pt x="97" y="30"/>
                    </a:moveTo>
                    <a:lnTo>
                      <a:pt x="97" y="30"/>
                    </a:lnTo>
                    <a:lnTo>
                      <a:pt x="88" y="37"/>
                    </a:lnTo>
                    <a:lnTo>
                      <a:pt x="86" y="41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2" y="45"/>
                    </a:lnTo>
                    <a:lnTo>
                      <a:pt x="81" y="48"/>
                    </a:lnTo>
                    <a:lnTo>
                      <a:pt x="81" y="48"/>
                    </a:lnTo>
                    <a:lnTo>
                      <a:pt x="82" y="55"/>
                    </a:lnTo>
                    <a:lnTo>
                      <a:pt x="82" y="55"/>
                    </a:lnTo>
                    <a:lnTo>
                      <a:pt x="81" y="59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80" y="65"/>
                    </a:lnTo>
                    <a:lnTo>
                      <a:pt x="78" y="68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5" y="71"/>
                    </a:lnTo>
                    <a:lnTo>
                      <a:pt x="72" y="82"/>
                    </a:lnTo>
                    <a:lnTo>
                      <a:pt x="69" y="85"/>
                    </a:lnTo>
                    <a:lnTo>
                      <a:pt x="69" y="85"/>
                    </a:lnTo>
                    <a:lnTo>
                      <a:pt x="64" y="87"/>
                    </a:lnTo>
                    <a:lnTo>
                      <a:pt x="54" y="91"/>
                    </a:lnTo>
                    <a:lnTo>
                      <a:pt x="54" y="91"/>
                    </a:lnTo>
                    <a:lnTo>
                      <a:pt x="50" y="93"/>
                    </a:lnTo>
                    <a:lnTo>
                      <a:pt x="38" y="93"/>
                    </a:lnTo>
                    <a:lnTo>
                      <a:pt x="35" y="92"/>
                    </a:lnTo>
                    <a:lnTo>
                      <a:pt x="35" y="93"/>
                    </a:lnTo>
                    <a:lnTo>
                      <a:pt x="35" y="92"/>
                    </a:lnTo>
                    <a:lnTo>
                      <a:pt x="35" y="92"/>
                    </a:lnTo>
                    <a:lnTo>
                      <a:pt x="31" y="90"/>
                    </a:lnTo>
                    <a:lnTo>
                      <a:pt x="26" y="89"/>
                    </a:lnTo>
                    <a:lnTo>
                      <a:pt x="26" y="89"/>
                    </a:lnTo>
                    <a:lnTo>
                      <a:pt x="23" y="90"/>
                    </a:lnTo>
                    <a:lnTo>
                      <a:pt x="19" y="93"/>
                    </a:lnTo>
                    <a:lnTo>
                      <a:pt x="19" y="93"/>
                    </a:lnTo>
                    <a:lnTo>
                      <a:pt x="17" y="97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1" y="109"/>
                    </a:lnTo>
                    <a:lnTo>
                      <a:pt x="12" y="109"/>
                    </a:lnTo>
                    <a:lnTo>
                      <a:pt x="11" y="109"/>
                    </a:lnTo>
                    <a:lnTo>
                      <a:pt x="7" y="117"/>
                    </a:lnTo>
                    <a:lnTo>
                      <a:pt x="7" y="117"/>
                    </a:lnTo>
                    <a:lnTo>
                      <a:pt x="7" y="117"/>
                    </a:lnTo>
                    <a:lnTo>
                      <a:pt x="1" y="132"/>
                    </a:lnTo>
                    <a:lnTo>
                      <a:pt x="0" y="136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1" y="146"/>
                    </a:lnTo>
                    <a:lnTo>
                      <a:pt x="4" y="151"/>
                    </a:lnTo>
                    <a:lnTo>
                      <a:pt x="4" y="151"/>
                    </a:lnTo>
                    <a:lnTo>
                      <a:pt x="16" y="163"/>
                    </a:lnTo>
                    <a:lnTo>
                      <a:pt x="16" y="163"/>
                    </a:lnTo>
                    <a:lnTo>
                      <a:pt x="16" y="163"/>
                    </a:lnTo>
                    <a:lnTo>
                      <a:pt x="19" y="167"/>
                    </a:lnTo>
                    <a:lnTo>
                      <a:pt x="22" y="171"/>
                    </a:lnTo>
                    <a:lnTo>
                      <a:pt x="22" y="177"/>
                    </a:lnTo>
                    <a:lnTo>
                      <a:pt x="22" y="177"/>
                    </a:lnTo>
                    <a:lnTo>
                      <a:pt x="38" y="184"/>
                    </a:lnTo>
                    <a:lnTo>
                      <a:pt x="45" y="188"/>
                    </a:lnTo>
                    <a:lnTo>
                      <a:pt x="45" y="188"/>
                    </a:lnTo>
                    <a:lnTo>
                      <a:pt x="45" y="188"/>
                    </a:lnTo>
                    <a:lnTo>
                      <a:pt x="50" y="191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3" y="194"/>
                    </a:lnTo>
                    <a:lnTo>
                      <a:pt x="59" y="197"/>
                    </a:lnTo>
                    <a:lnTo>
                      <a:pt x="63" y="198"/>
                    </a:lnTo>
                    <a:lnTo>
                      <a:pt x="74" y="201"/>
                    </a:lnTo>
                    <a:lnTo>
                      <a:pt x="94" y="203"/>
                    </a:lnTo>
                    <a:lnTo>
                      <a:pt x="94" y="203"/>
                    </a:lnTo>
                    <a:lnTo>
                      <a:pt x="116" y="203"/>
                    </a:lnTo>
                    <a:lnTo>
                      <a:pt x="116" y="203"/>
                    </a:lnTo>
                    <a:lnTo>
                      <a:pt x="116" y="203"/>
                    </a:lnTo>
                    <a:lnTo>
                      <a:pt x="126" y="201"/>
                    </a:lnTo>
                    <a:lnTo>
                      <a:pt x="132" y="198"/>
                    </a:lnTo>
                    <a:lnTo>
                      <a:pt x="132" y="198"/>
                    </a:lnTo>
                    <a:lnTo>
                      <a:pt x="137" y="194"/>
                    </a:lnTo>
                    <a:lnTo>
                      <a:pt x="144" y="188"/>
                    </a:lnTo>
                    <a:lnTo>
                      <a:pt x="144" y="188"/>
                    </a:lnTo>
                    <a:lnTo>
                      <a:pt x="146" y="186"/>
                    </a:lnTo>
                    <a:lnTo>
                      <a:pt x="146" y="186"/>
                    </a:lnTo>
                    <a:lnTo>
                      <a:pt x="146" y="185"/>
                    </a:lnTo>
                    <a:lnTo>
                      <a:pt x="146" y="185"/>
                    </a:lnTo>
                    <a:lnTo>
                      <a:pt x="146" y="180"/>
                    </a:lnTo>
                    <a:lnTo>
                      <a:pt x="144" y="173"/>
                    </a:lnTo>
                    <a:lnTo>
                      <a:pt x="144" y="173"/>
                    </a:lnTo>
                    <a:lnTo>
                      <a:pt x="144" y="171"/>
                    </a:lnTo>
                    <a:lnTo>
                      <a:pt x="144" y="171"/>
                    </a:lnTo>
                    <a:lnTo>
                      <a:pt x="144" y="167"/>
                    </a:lnTo>
                    <a:lnTo>
                      <a:pt x="146" y="166"/>
                    </a:lnTo>
                    <a:lnTo>
                      <a:pt x="148" y="164"/>
                    </a:lnTo>
                    <a:lnTo>
                      <a:pt x="148" y="164"/>
                    </a:lnTo>
                    <a:lnTo>
                      <a:pt x="153" y="163"/>
                    </a:lnTo>
                    <a:lnTo>
                      <a:pt x="159" y="161"/>
                    </a:lnTo>
                    <a:lnTo>
                      <a:pt x="159" y="160"/>
                    </a:lnTo>
                    <a:lnTo>
                      <a:pt x="159" y="161"/>
                    </a:lnTo>
                    <a:lnTo>
                      <a:pt x="171" y="160"/>
                    </a:lnTo>
                    <a:lnTo>
                      <a:pt x="181" y="158"/>
                    </a:lnTo>
                    <a:lnTo>
                      <a:pt x="181" y="158"/>
                    </a:lnTo>
                    <a:lnTo>
                      <a:pt x="181" y="158"/>
                    </a:lnTo>
                    <a:lnTo>
                      <a:pt x="188" y="154"/>
                    </a:lnTo>
                    <a:lnTo>
                      <a:pt x="188" y="154"/>
                    </a:lnTo>
                    <a:lnTo>
                      <a:pt x="190" y="152"/>
                    </a:lnTo>
                    <a:lnTo>
                      <a:pt x="190" y="149"/>
                    </a:lnTo>
                    <a:lnTo>
                      <a:pt x="190" y="149"/>
                    </a:lnTo>
                    <a:lnTo>
                      <a:pt x="190" y="145"/>
                    </a:lnTo>
                    <a:lnTo>
                      <a:pt x="190" y="145"/>
                    </a:lnTo>
                    <a:lnTo>
                      <a:pt x="190" y="142"/>
                    </a:lnTo>
                    <a:lnTo>
                      <a:pt x="188" y="142"/>
                    </a:lnTo>
                    <a:lnTo>
                      <a:pt x="190" y="144"/>
                    </a:lnTo>
                    <a:lnTo>
                      <a:pt x="191" y="142"/>
                    </a:lnTo>
                    <a:lnTo>
                      <a:pt x="192" y="142"/>
                    </a:lnTo>
                    <a:lnTo>
                      <a:pt x="192" y="142"/>
                    </a:lnTo>
                    <a:lnTo>
                      <a:pt x="196" y="141"/>
                    </a:lnTo>
                    <a:lnTo>
                      <a:pt x="204" y="142"/>
                    </a:lnTo>
                    <a:lnTo>
                      <a:pt x="208" y="144"/>
                    </a:lnTo>
                    <a:lnTo>
                      <a:pt x="208" y="145"/>
                    </a:lnTo>
                    <a:lnTo>
                      <a:pt x="215" y="145"/>
                    </a:lnTo>
                    <a:lnTo>
                      <a:pt x="218" y="142"/>
                    </a:lnTo>
                    <a:lnTo>
                      <a:pt x="225" y="139"/>
                    </a:lnTo>
                    <a:lnTo>
                      <a:pt x="231" y="136"/>
                    </a:lnTo>
                    <a:lnTo>
                      <a:pt x="236" y="134"/>
                    </a:lnTo>
                    <a:lnTo>
                      <a:pt x="236" y="134"/>
                    </a:lnTo>
                    <a:lnTo>
                      <a:pt x="239" y="132"/>
                    </a:lnTo>
                    <a:lnTo>
                      <a:pt x="239" y="132"/>
                    </a:lnTo>
                    <a:lnTo>
                      <a:pt x="242" y="127"/>
                    </a:lnTo>
                    <a:lnTo>
                      <a:pt x="245" y="121"/>
                    </a:lnTo>
                    <a:lnTo>
                      <a:pt x="248" y="110"/>
                    </a:lnTo>
                    <a:lnTo>
                      <a:pt x="249" y="104"/>
                    </a:lnTo>
                    <a:lnTo>
                      <a:pt x="250" y="102"/>
                    </a:lnTo>
                    <a:lnTo>
                      <a:pt x="252" y="102"/>
                    </a:lnTo>
                    <a:lnTo>
                      <a:pt x="254" y="101"/>
                    </a:lnTo>
                    <a:lnTo>
                      <a:pt x="284" y="101"/>
                    </a:lnTo>
                    <a:lnTo>
                      <a:pt x="284" y="101"/>
                    </a:lnTo>
                    <a:lnTo>
                      <a:pt x="284" y="101"/>
                    </a:lnTo>
                    <a:lnTo>
                      <a:pt x="291" y="97"/>
                    </a:lnTo>
                    <a:lnTo>
                      <a:pt x="298" y="92"/>
                    </a:lnTo>
                    <a:lnTo>
                      <a:pt x="304" y="89"/>
                    </a:lnTo>
                    <a:lnTo>
                      <a:pt x="308" y="85"/>
                    </a:lnTo>
                    <a:lnTo>
                      <a:pt x="311" y="85"/>
                    </a:lnTo>
                    <a:lnTo>
                      <a:pt x="312" y="85"/>
                    </a:lnTo>
                    <a:lnTo>
                      <a:pt x="316" y="87"/>
                    </a:lnTo>
                    <a:lnTo>
                      <a:pt x="320" y="93"/>
                    </a:lnTo>
                    <a:lnTo>
                      <a:pt x="323" y="98"/>
                    </a:lnTo>
                    <a:lnTo>
                      <a:pt x="326" y="102"/>
                    </a:lnTo>
                    <a:lnTo>
                      <a:pt x="326" y="102"/>
                    </a:lnTo>
                    <a:lnTo>
                      <a:pt x="329" y="103"/>
                    </a:lnTo>
                    <a:lnTo>
                      <a:pt x="332" y="103"/>
                    </a:lnTo>
                    <a:lnTo>
                      <a:pt x="332" y="103"/>
                    </a:lnTo>
                    <a:lnTo>
                      <a:pt x="336" y="103"/>
                    </a:lnTo>
                    <a:lnTo>
                      <a:pt x="336" y="103"/>
                    </a:lnTo>
                    <a:lnTo>
                      <a:pt x="352" y="101"/>
                    </a:lnTo>
                    <a:lnTo>
                      <a:pt x="363" y="101"/>
                    </a:lnTo>
                    <a:lnTo>
                      <a:pt x="361" y="82"/>
                    </a:lnTo>
                    <a:lnTo>
                      <a:pt x="360" y="82"/>
                    </a:lnTo>
                    <a:lnTo>
                      <a:pt x="361" y="83"/>
                    </a:lnTo>
                    <a:lnTo>
                      <a:pt x="361" y="83"/>
                    </a:lnTo>
                    <a:lnTo>
                      <a:pt x="363" y="71"/>
                    </a:lnTo>
                    <a:lnTo>
                      <a:pt x="365" y="60"/>
                    </a:lnTo>
                    <a:lnTo>
                      <a:pt x="367" y="48"/>
                    </a:lnTo>
                    <a:lnTo>
                      <a:pt x="370" y="36"/>
                    </a:lnTo>
                    <a:lnTo>
                      <a:pt x="370" y="36"/>
                    </a:lnTo>
                    <a:lnTo>
                      <a:pt x="370" y="36"/>
                    </a:lnTo>
                    <a:lnTo>
                      <a:pt x="376" y="24"/>
                    </a:lnTo>
                    <a:lnTo>
                      <a:pt x="366" y="23"/>
                    </a:lnTo>
                    <a:lnTo>
                      <a:pt x="357" y="22"/>
                    </a:lnTo>
                    <a:lnTo>
                      <a:pt x="348" y="20"/>
                    </a:lnTo>
                    <a:lnTo>
                      <a:pt x="347" y="21"/>
                    </a:lnTo>
                    <a:lnTo>
                      <a:pt x="348" y="21"/>
                    </a:lnTo>
                    <a:lnTo>
                      <a:pt x="348" y="21"/>
                    </a:lnTo>
                    <a:lnTo>
                      <a:pt x="335" y="12"/>
                    </a:lnTo>
                    <a:lnTo>
                      <a:pt x="328" y="8"/>
                    </a:lnTo>
                    <a:lnTo>
                      <a:pt x="328" y="8"/>
                    </a:lnTo>
                    <a:lnTo>
                      <a:pt x="324" y="5"/>
                    </a:lnTo>
                    <a:lnTo>
                      <a:pt x="320" y="5"/>
                    </a:lnTo>
                    <a:lnTo>
                      <a:pt x="305" y="3"/>
                    </a:lnTo>
                    <a:lnTo>
                      <a:pt x="305" y="4"/>
                    </a:lnTo>
                    <a:lnTo>
                      <a:pt x="305" y="3"/>
                    </a:lnTo>
                    <a:lnTo>
                      <a:pt x="296" y="2"/>
                    </a:lnTo>
                    <a:lnTo>
                      <a:pt x="289" y="0"/>
                    </a:lnTo>
                    <a:lnTo>
                      <a:pt x="284" y="0"/>
                    </a:lnTo>
                    <a:lnTo>
                      <a:pt x="284" y="0"/>
                    </a:lnTo>
                    <a:lnTo>
                      <a:pt x="281" y="2"/>
                    </a:lnTo>
                    <a:lnTo>
                      <a:pt x="281" y="2"/>
                    </a:lnTo>
                    <a:lnTo>
                      <a:pt x="276" y="4"/>
                    </a:lnTo>
                    <a:lnTo>
                      <a:pt x="272" y="8"/>
                    </a:lnTo>
                    <a:lnTo>
                      <a:pt x="266" y="14"/>
                    </a:lnTo>
                    <a:lnTo>
                      <a:pt x="262" y="14"/>
                    </a:lnTo>
                    <a:lnTo>
                      <a:pt x="256" y="12"/>
                    </a:lnTo>
                    <a:lnTo>
                      <a:pt x="249" y="10"/>
                    </a:lnTo>
                    <a:lnTo>
                      <a:pt x="246" y="9"/>
                    </a:lnTo>
                    <a:lnTo>
                      <a:pt x="246" y="9"/>
                    </a:lnTo>
                    <a:lnTo>
                      <a:pt x="242" y="9"/>
                    </a:lnTo>
                    <a:lnTo>
                      <a:pt x="242" y="9"/>
                    </a:lnTo>
                    <a:lnTo>
                      <a:pt x="235" y="12"/>
                    </a:lnTo>
                    <a:lnTo>
                      <a:pt x="225" y="16"/>
                    </a:lnTo>
                    <a:lnTo>
                      <a:pt x="217" y="22"/>
                    </a:lnTo>
                    <a:lnTo>
                      <a:pt x="216" y="24"/>
                    </a:lnTo>
                    <a:lnTo>
                      <a:pt x="215" y="24"/>
                    </a:lnTo>
                    <a:lnTo>
                      <a:pt x="215" y="27"/>
                    </a:lnTo>
                    <a:lnTo>
                      <a:pt x="212" y="29"/>
                    </a:lnTo>
                    <a:lnTo>
                      <a:pt x="210" y="33"/>
                    </a:lnTo>
                    <a:lnTo>
                      <a:pt x="208" y="35"/>
                    </a:lnTo>
                    <a:lnTo>
                      <a:pt x="205" y="36"/>
                    </a:lnTo>
                    <a:lnTo>
                      <a:pt x="200" y="36"/>
                    </a:lnTo>
                    <a:lnTo>
                      <a:pt x="200" y="36"/>
                    </a:lnTo>
                    <a:lnTo>
                      <a:pt x="198" y="37"/>
                    </a:lnTo>
                    <a:lnTo>
                      <a:pt x="196" y="37"/>
                    </a:lnTo>
                    <a:lnTo>
                      <a:pt x="194" y="37"/>
                    </a:lnTo>
                    <a:lnTo>
                      <a:pt x="194" y="35"/>
                    </a:lnTo>
                    <a:lnTo>
                      <a:pt x="194" y="35"/>
                    </a:lnTo>
                    <a:lnTo>
                      <a:pt x="192" y="27"/>
                    </a:lnTo>
                    <a:lnTo>
                      <a:pt x="191" y="23"/>
                    </a:lnTo>
                    <a:lnTo>
                      <a:pt x="191" y="23"/>
                    </a:lnTo>
                    <a:lnTo>
                      <a:pt x="185" y="20"/>
                    </a:lnTo>
                    <a:lnTo>
                      <a:pt x="177" y="12"/>
                    </a:lnTo>
                    <a:lnTo>
                      <a:pt x="173" y="10"/>
                    </a:lnTo>
                    <a:lnTo>
                      <a:pt x="169" y="6"/>
                    </a:lnTo>
                    <a:lnTo>
                      <a:pt x="167" y="3"/>
                    </a:lnTo>
                    <a:lnTo>
                      <a:pt x="167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0" y="2"/>
                    </a:lnTo>
                    <a:lnTo>
                      <a:pt x="160" y="2"/>
                    </a:lnTo>
                    <a:lnTo>
                      <a:pt x="156" y="4"/>
                    </a:lnTo>
                    <a:lnTo>
                      <a:pt x="156" y="4"/>
                    </a:lnTo>
                    <a:lnTo>
                      <a:pt x="147" y="17"/>
                    </a:lnTo>
                    <a:lnTo>
                      <a:pt x="142" y="23"/>
                    </a:lnTo>
                    <a:lnTo>
                      <a:pt x="140" y="24"/>
                    </a:lnTo>
                    <a:lnTo>
                      <a:pt x="137" y="24"/>
                    </a:lnTo>
                    <a:lnTo>
                      <a:pt x="132" y="17"/>
                    </a:lnTo>
                    <a:lnTo>
                      <a:pt x="128" y="14"/>
                    </a:lnTo>
                    <a:lnTo>
                      <a:pt x="122" y="9"/>
                    </a:lnTo>
                    <a:lnTo>
                      <a:pt x="121" y="14"/>
                    </a:lnTo>
                    <a:lnTo>
                      <a:pt x="121" y="14"/>
                    </a:lnTo>
                    <a:lnTo>
                      <a:pt x="121" y="16"/>
                    </a:lnTo>
                    <a:lnTo>
                      <a:pt x="111" y="21"/>
                    </a:lnTo>
                    <a:lnTo>
                      <a:pt x="104" y="27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0"/>
                    </a:lnTo>
                    <a:lnTo>
                      <a:pt x="97" y="31"/>
                    </a:lnTo>
                    <a:lnTo>
                      <a:pt x="104" y="27"/>
                    </a:lnTo>
                    <a:lnTo>
                      <a:pt x="112" y="22"/>
                    </a:lnTo>
                    <a:lnTo>
                      <a:pt x="112" y="22"/>
                    </a:lnTo>
                    <a:lnTo>
                      <a:pt x="112" y="22"/>
                    </a:lnTo>
                    <a:lnTo>
                      <a:pt x="122" y="16"/>
                    </a:lnTo>
                    <a:lnTo>
                      <a:pt x="122" y="14"/>
                    </a:lnTo>
                    <a:lnTo>
                      <a:pt x="123" y="11"/>
                    </a:lnTo>
                    <a:lnTo>
                      <a:pt x="128" y="15"/>
                    </a:lnTo>
                    <a:lnTo>
                      <a:pt x="131" y="18"/>
                    </a:lnTo>
                    <a:lnTo>
                      <a:pt x="137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8" y="18"/>
                    </a:lnTo>
                    <a:lnTo>
                      <a:pt x="157" y="5"/>
                    </a:lnTo>
                    <a:lnTo>
                      <a:pt x="161" y="3"/>
                    </a:lnTo>
                    <a:lnTo>
                      <a:pt x="163" y="3"/>
                    </a:lnTo>
                    <a:lnTo>
                      <a:pt x="166" y="4"/>
                    </a:lnTo>
                    <a:lnTo>
                      <a:pt x="168" y="8"/>
                    </a:lnTo>
                    <a:lnTo>
                      <a:pt x="172" y="11"/>
                    </a:lnTo>
                    <a:lnTo>
                      <a:pt x="175" y="14"/>
                    </a:lnTo>
                    <a:lnTo>
                      <a:pt x="185" y="21"/>
                    </a:lnTo>
                    <a:lnTo>
                      <a:pt x="185" y="20"/>
                    </a:lnTo>
                    <a:lnTo>
                      <a:pt x="185" y="21"/>
                    </a:lnTo>
                    <a:lnTo>
                      <a:pt x="190" y="24"/>
                    </a:lnTo>
                    <a:lnTo>
                      <a:pt x="191" y="27"/>
                    </a:lnTo>
                    <a:lnTo>
                      <a:pt x="193" y="35"/>
                    </a:lnTo>
                    <a:lnTo>
                      <a:pt x="193" y="37"/>
                    </a:lnTo>
                    <a:lnTo>
                      <a:pt x="193" y="37"/>
                    </a:lnTo>
                    <a:lnTo>
                      <a:pt x="196" y="39"/>
                    </a:lnTo>
                    <a:lnTo>
                      <a:pt x="196" y="39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202" y="37"/>
                    </a:lnTo>
                    <a:lnTo>
                      <a:pt x="206" y="37"/>
                    </a:lnTo>
                    <a:lnTo>
                      <a:pt x="206" y="37"/>
                    </a:lnTo>
                    <a:lnTo>
                      <a:pt x="208" y="36"/>
                    </a:lnTo>
                    <a:lnTo>
                      <a:pt x="209" y="36"/>
                    </a:lnTo>
                    <a:lnTo>
                      <a:pt x="211" y="33"/>
                    </a:lnTo>
                    <a:lnTo>
                      <a:pt x="211" y="33"/>
                    </a:lnTo>
                    <a:lnTo>
                      <a:pt x="214" y="30"/>
                    </a:lnTo>
                    <a:lnTo>
                      <a:pt x="215" y="27"/>
                    </a:lnTo>
                    <a:lnTo>
                      <a:pt x="216" y="27"/>
                    </a:lnTo>
                    <a:lnTo>
                      <a:pt x="216" y="26"/>
                    </a:lnTo>
                    <a:lnTo>
                      <a:pt x="218" y="23"/>
                    </a:lnTo>
                    <a:lnTo>
                      <a:pt x="225" y="17"/>
                    </a:lnTo>
                    <a:lnTo>
                      <a:pt x="235" y="14"/>
                    </a:lnTo>
                    <a:lnTo>
                      <a:pt x="242" y="10"/>
                    </a:lnTo>
                    <a:lnTo>
                      <a:pt x="246" y="10"/>
                    </a:lnTo>
                    <a:lnTo>
                      <a:pt x="249" y="11"/>
                    </a:lnTo>
                    <a:lnTo>
                      <a:pt x="256" y="14"/>
                    </a:lnTo>
                    <a:lnTo>
                      <a:pt x="262" y="15"/>
                    </a:lnTo>
                    <a:lnTo>
                      <a:pt x="266" y="15"/>
                    </a:lnTo>
                    <a:lnTo>
                      <a:pt x="267" y="15"/>
                    </a:lnTo>
                    <a:lnTo>
                      <a:pt x="273" y="9"/>
                    </a:lnTo>
                    <a:lnTo>
                      <a:pt x="277" y="5"/>
                    </a:lnTo>
                    <a:lnTo>
                      <a:pt x="281" y="3"/>
                    </a:lnTo>
                    <a:lnTo>
                      <a:pt x="284" y="2"/>
                    </a:lnTo>
                    <a:lnTo>
                      <a:pt x="289" y="2"/>
                    </a:lnTo>
                    <a:lnTo>
                      <a:pt x="296" y="3"/>
                    </a:lnTo>
                    <a:lnTo>
                      <a:pt x="305" y="4"/>
                    </a:lnTo>
                    <a:lnTo>
                      <a:pt x="305" y="4"/>
                    </a:lnTo>
                    <a:lnTo>
                      <a:pt x="305" y="4"/>
                    </a:lnTo>
                    <a:lnTo>
                      <a:pt x="320" y="6"/>
                    </a:lnTo>
                    <a:lnTo>
                      <a:pt x="327" y="9"/>
                    </a:lnTo>
                    <a:lnTo>
                      <a:pt x="327" y="9"/>
                    </a:lnTo>
                    <a:lnTo>
                      <a:pt x="334" y="14"/>
                    </a:lnTo>
                    <a:lnTo>
                      <a:pt x="347" y="21"/>
                    </a:lnTo>
                    <a:lnTo>
                      <a:pt x="347" y="21"/>
                    </a:lnTo>
                    <a:lnTo>
                      <a:pt x="357" y="23"/>
                    </a:lnTo>
                    <a:lnTo>
                      <a:pt x="366" y="24"/>
                    </a:lnTo>
                    <a:lnTo>
                      <a:pt x="373" y="26"/>
                    </a:lnTo>
                    <a:lnTo>
                      <a:pt x="369" y="36"/>
                    </a:lnTo>
                    <a:lnTo>
                      <a:pt x="369" y="36"/>
                    </a:lnTo>
                    <a:lnTo>
                      <a:pt x="369" y="36"/>
                    </a:lnTo>
                    <a:lnTo>
                      <a:pt x="366" y="48"/>
                    </a:lnTo>
                    <a:lnTo>
                      <a:pt x="364" y="59"/>
                    </a:lnTo>
                    <a:lnTo>
                      <a:pt x="361" y="71"/>
                    </a:lnTo>
                    <a:lnTo>
                      <a:pt x="360" y="82"/>
                    </a:lnTo>
                    <a:lnTo>
                      <a:pt x="360" y="82"/>
                    </a:lnTo>
                    <a:lnTo>
                      <a:pt x="361" y="99"/>
                    </a:lnTo>
                    <a:lnTo>
                      <a:pt x="352" y="99"/>
                    </a:lnTo>
                    <a:lnTo>
                      <a:pt x="336" y="102"/>
                    </a:lnTo>
                    <a:lnTo>
                      <a:pt x="332" y="102"/>
                    </a:lnTo>
                    <a:lnTo>
                      <a:pt x="329" y="102"/>
                    </a:lnTo>
                    <a:lnTo>
                      <a:pt x="326" y="101"/>
                    </a:lnTo>
                    <a:lnTo>
                      <a:pt x="324" y="98"/>
                    </a:lnTo>
                    <a:lnTo>
                      <a:pt x="324" y="97"/>
                    </a:lnTo>
                    <a:lnTo>
                      <a:pt x="321" y="92"/>
                    </a:lnTo>
                    <a:lnTo>
                      <a:pt x="316" y="86"/>
                    </a:lnTo>
                    <a:lnTo>
                      <a:pt x="314" y="85"/>
                    </a:lnTo>
                    <a:lnTo>
                      <a:pt x="314" y="85"/>
                    </a:lnTo>
                    <a:lnTo>
                      <a:pt x="311" y="84"/>
                    </a:lnTo>
                    <a:lnTo>
                      <a:pt x="311" y="84"/>
                    </a:lnTo>
                    <a:lnTo>
                      <a:pt x="308" y="84"/>
                    </a:lnTo>
                    <a:lnTo>
                      <a:pt x="308" y="84"/>
                    </a:lnTo>
                    <a:lnTo>
                      <a:pt x="303" y="87"/>
                    </a:lnTo>
                    <a:lnTo>
                      <a:pt x="297" y="91"/>
                    </a:lnTo>
                    <a:lnTo>
                      <a:pt x="290" y="96"/>
                    </a:lnTo>
                    <a:lnTo>
                      <a:pt x="283" y="99"/>
                    </a:lnTo>
                    <a:lnTo>
                      <a:pt x="283" y="99"/>
                    </a:lnTo>
                    <a:lnTo>
                      <a:pt x="283" y="99"/>
                    </a:lnTo>
                    <a:lnTo>
                      <a:pt x="254" y="99"/>
                    </a:lnTo>
                    <a:lnTo>
                      <a:pt x="252" y="101"/>
                    </a:lnTo>
                    <a:lnTo>
                      <a:pt x="252" y="101"/>
                    </a:lnTo>
                    <a:lnTo>
                      <a:pt x="249" y="102"/>
                    </a:lnTo>
                    <a:lnTo>
                      <a:pt x="249" y="102"/>
                    </a:lnTo>
                    <a:lnTo>
                      <a:pt x="248" y="104"/>
                    </a:lnTo>
                    <a:lnTo>
                      <a:pt x="248" y="104"/>
                    </a:lnTo>
                    <a:lnTo>
                      <a:pt x="247" y="110"/>
                    </a:lnTo>
                    <a:lnTo>
                      <a:pt x="243" y="121"/>
                    </a:lnTo>
                    <a:lnTo>
                      <a:pt x="241" y="127"/>
                    </a:lnTo>
                    <a:lnTo>
                      <a:pt x="239" y="130"/>
                    </a:lnTo>
                    <a:lnTo>
                      <a:pt x="235" y="133"/>
                    </a:lnTo>
                    <a:lnTo>
                      <a:pt x="231" y="135"/>
                    </a:lnTo>
                    <a:lnTo>
                      <a:pt x="224" y="138"/>
                    </a:lnTo>
                    <a:lnTo>
                      <a:pt x="217" y="141"/>
                    </a:lnTo>
                    <a:lnTo>
                      <a:pt x="215" y="144"/>
                    </a:lnTo>
                    <a:lnTo>
                      <a:pt x="208" y="144"/>
                    </a:lnTo>
                    <a:lnTo>
                      <a:pt x="204" y="141"/>
                    </a:lnTo>
                    <a:lnTo>
                      <a:pt x="204" y="141"/>
                    </a:lnTo>
                    <a:lnTo>
                      <a:pt x="196" y="140"/>
                    </a:lnTo>
                    <a:lnTo>
                      <a:pt x="192" y="141"/>
                    </a:lnTo>
                    <a:lnTo>
                      <a:pt x="190" y="141"/>
                    </a:lnTo>
                    <a:lnTo>
                      <a:pt x="190" y="141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2"/>
                    </a:lnTo>
                    <a:lnTo>
                      <a:pt x="188" y="145"/>
                    </a:lnTo>
                    <a:lnTo>
                      <a:pt x="188" y="145"/>
                    </a:lnTo>
                    <a:lnTo>
                      <a:pt x="188" y="149"/>
                    </a:lnTo>
                    <a:lnTo>
                      <a:pt x="188" y="149"/>
                    </a:lnTo>
                    <a:lnTo>
                      <a:pt x="188" y="152"/>
                    </a:lnTo>
                    <a:lnTo>
                      <a:pt x="187" y="153"/>
                    </a:lnTo>
                    <a:lnTo>
                      <a:pt x="187" y="153"/>
                    </a:lnTo>
                    <a:lnTo>
                      <a:pt x="181" y="157"/>
                    </a:lnTo>
                    <a:lnTo>
                      <a:pt x="181" y="158"/>
                    </a:lnTo>
                    <a:lnTo>
                      <a:pt x="181" y="157"/>
                    </a:lnTo>
                    <a:lnTo>
                      <a:pt x="171" y="159"/>
                    </a:lnTo>
                    <a:lnTo>
                      <a:pt x="159" y="160"/>
                    </a:lnTo>
                    <a:lnTo>
                      <a:pt x="159" y="160"/>
                    </a:lnTo>
                    <a:lnTo>
                      <a:pt x="159" y="160"/>
                    </a:lnTo>
                    <a:lnTo>
                      <a:pt x="153" y="161"/>
                    </a:lnTo>
                    <a:lnTo>
                      <a:pt x="148" y="163"/>
                    </a:lnTo>
                    <a:lnTo>
                      <a:pt x="148" y="163"/>
                    </a:lnTo>
                    <a:lnTo>
                      <a:pt x="146" y="164"/>
                    </a:lnTo>
                    <a:lnTo>
                      <a:pt x="144" y="165"/>
                    </a:lnTo>
                    <a:lnTo>
                      <a:pt x="143" y="167"/>
                    </a:lnTo>
                    <a:lnTo>
                      <a:pt x="143" y="171"/>
                    </a:lnTo>
                    <a:lnTo>
                      <a:pt x="143" y="171"/>
                    </a:lnTo>
                    <a:lnTo>
                      <a:pt x="143" y="173"/>
                    </a:lnTo>
                    <a:lnTo>
                      <a:pt x="144" y="180"/>
                    </a:lnTo>
                    <a:lnTo>
                      <a:pt x="144" y="185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44" y="188"/>
                    </a:lnTo>
                    <a:lnTo>
                      <a:pt x="144" y="186"/>
                    </a:lnTo>
                    <a:lnTo>
                      <a:pt x="144" y="186"/>
                    </a:lnTo>
                    <a:lnTo>
                      <a:pt x="136" y="194"/>
                    </a:lnTo>
                    <a:lnTo>
                      <a:pt x="131" y="197"/>
                    </a:lnTo>
                    <a:lnTo>
                      <a:pt x="131" y="197"/>
                    </a:lnTo>
                    <a:lnTo>
                      <a:pt x="126" y="200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116" y="202"/>
                    </a:lnTo>
                    <a:lnTo>
                      <a:pt x="94" y="202"/>
                    </a:lnTo>
                    <a:lnTo>
                      <a:pt x="94" y="202"/>
                    </a:lnTo>
                    <a:lnTo>
                      <a:pt x="95" y="202"/>
                    </a:lnTo>
                    <a:lnTo>
                      <a:pt x="95" y="202"/>
                    </a:lnTo>
                    <a:lnTo>
                      <a:pt x="74" y="200"/>
                    </a:lnTo>
                    <a:lnTo>
                      <a:pt x="63" y="197"/>
                    </a:lnTo>
                    <a:lnTo>
                      <a:pt x="59" y="196"/>
                    </a:lnTo>
                    <a:lnTo>
                      <a:pt x="54" y="192"/>
                    </a:lnTo>
                    <a:lnTo>
                      <a:pt x="54" y="194"/>
                    </a:lnTo>
                    <a:lnTo>
                      <a:pt x="54" y="192"/>
                    </a:lnTo>
                    <a:lnTo>
                      <a:pt x="50" y="190"/>
                    </a:lnTo>
                    <a:lnTo>
                      <a:pt x="50" y="190"/>
                    </a:lnTo>
                    <a:lnTo>
                      <a:pt x="45" y="186"/>
                    </a:lnTo>
                    <a:lnTo>
                      <a:pt x="38" y="183"/>
                    </a:lnTo>
                    <a:lnTo>
                      <a:pt x="23" y="176"/>
                    </a:lnTo>
                    <a:lnTo>
                      <a:pt x="22" y="171"/>
                    </a:lnTo>
                    <a:lnTo>
                      <a:pt x="22" y="171"/>
                    </a:lnTo>
                    <a:lnTo>
                      <a:pt x="20" y="167"/>
                    </a:lnTo>
                    <a:lnTo>
                      <a:pt x="20" y="167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16" y="161"/>
                    </a:lnTo>
                    <a:lnTo>
                      <a:pt x="5" y="149"/>
                    </a:lnTo>
                    <a:lnTo>
                      <a:pt x="5" y="149"/>
                    </a:lnTo>
                    <a:lnTo>
                      <a:pt x="2" y="145"/>
                    </a:lnTo>
                    <a:lnTo>
                      <a:pt x="1" y="141"/>
                    </a:lnTo>
                    <a:lnTo>
                      <a:pt x="1" y="141"/>
                    </a:lnTo>
                    <a:lnTo>
                      <a:pt x="1" y="136"/>
                    </a:lnTo>
                    <a:lnTo>
                      <a:pt x="2" y="132"/>
                    </a:lnTo>
                    <a:lnTo>
                      <a:pt x="8" y="118"/>
                    </a:lnTo>
                    <a:lnTo>
                      <a:pt x="7" y="117"/>
                    </a:lnTo>
                    <a:lnTo>
                      <a:pt x="8" y="118"/>
                    </a:lnTo>
                    <a:lnTo>
                      <a:pt x="12" y="109"/>
                    </a:lnTo>
                    <a:lnTo>
                      <a:pt x="16" y="102"/>
                    </a:lnTo>
                    <a:lnTo>
                      <a:pt x="14" y="102"/>
                    </a:lnTo>
                    <a:lnTo>
                      <a:pt x="16" y="102"/>
                    </a:lnTo>
                    <a:lnTo>
                      <a:pt x="16" y="102"/>
                    </a:lnTo>
                    <a:lnTo>
                      <a:pt x="20" y="93"/>
                    </a:lnTo>
                    <a:lnTo>
                      <a:pt x="20" y="93"/>
                    </a:lnTo>
                    <a:lnTo>
                      <a:pt x="24" y="91"/>
                    </a:lnTo>
                    <a:lnTo>
                      <a:pt x="26" y="90"/>
                    </a:lnTo>
                    <a:lnTo>
                      <a:pt x="26" y="90"/>
                    </a:lnTo>
                    <a:lnTo>
                      <a:pt x="30" y="91"/>
                    </a:lnTo>
                    <a:lnTo>
                      <a:pt x="33" y="93"/>
                    </a:lnTo>
                    <a:lnTo>
                      <a:pt x="35" y="93"/>
                    </a:lnTo>
                    <a:lnTo>
                      <a:pt x="38" y="95"/>
                    </a:lnTo>
                    <a:lnTo>
                      <a:pt x="38" y="95"/>
                    </a:lnTo>
                    <a:lnTo>
                      <a:pt x="50" y="95"/>
                    </a:lnTo>
                    <a:lnTo>
                      <a:pt x="55" y="92"/>
                    </a:lnTo>
                    <a:lnTo>
                      <a:pt x="54" y="92"/>
                    </a:lnTo>
                    <a:lnTo>
                      <a:pt x="55" y="92"/>
                    </a:lnTo>
                    <a:lnTo>
                      <a:pt x="55" y="92"/>
                    </a:lnTo>
                    <a:lnTo>
                      <a:pt x="64" y="89"/>
                    </a:lnTo>
                    <a:lnTo>
                      <a:pt x="69" y="86"/>
                    </a:lnTo>
                    <a:lnTo>
                      <a:pt x="69" y="86"/>
                    </a:lnTo>
                    <a:lnTo>
                      <a:pt x="70" y="85"/>
                    </a:lnTo>
                    <a:lnTo>
                      <a:pt x="73" y="83"/>
                    </a:lnTo>
                    <a:lnTo>
                      <a:pt x="76" y="72"/>
                    </a:lnTo>
                    <a:lnTo>
                      <a:pt x="76" y="71"/>
                    </a:lnTo>
                    <a:lnTo>
                      <a:pt x="76" y="72"/>
                    </a:lnTo>
                    <a:lnTo>
                      <a:pt x="79" y="68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0" y="66"/>
                    </a:lnTo>
                    <a:lnTo>
                      <a:pt x="82" y="60"/>
                    </a:lnTo>
                    <a:lnTo>
                      <a:pt x="84" y="55"/>
                    </a:lnTo>
                    <a:lnTo>
                      <a:pt x="84" y="55"/>
                    </a:lnTo>
                    <a:lnTo>
                      <a:pt x="82" y="48"/>
                    </a:lnTo>
                    <a:lnTo>
                      <a:pt x="82" y="48"/>
                    </a:lnTo>
                    <a:lnTo>
                      <a:pt x="84" y="45"/>
                    </a:lnTo>
                    <a:lnTo>
                      <a:pt x="84" y="45"/>
                    </a:lnTo>
                    <a:lnTo>
                      <a:pt x="84" y="45"/>
                    </a:lnTo>
                    <a:lnTo>
                      <a:pt x="86" y="42"/>
                    </a:lnTo>
                    <a:lnTo>
                      <a:pt x="86" y="42"/>
                    </a:lnTo>
                    <a:lnTo>
                      <a:pt x="90" y="37"/>
                    </a:lnTo>
                    <a:lnTo>
                      <a:pt x="97" y="31"/>
                    </a:lnTo>
                    <a:lnTo>
                      <a:pt x="97" y="30"/>
                    </a:lnTo>
                    <a:lnTo>
                      <a:pt x="97" y="31"/>
                    </a:lnTo>
                    <a:lnTo>
                      <a:pt x="97" y="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Freeform 534"/>
              <p:cNvSpPr>
                <a:spLocks/>
              </p:cNvSpPr>
              <p:nvPr/>
            </p:nvSpPr>
            <p:spPr bwMode="auto">
              <a:xfrm>
                <a:off x="5956301" y="4576763"/>
                <a:ext cx="347663" cy="265113"/>
              </a:xfrm>
              <a:custGeom>
                <a:avLst/>
                <a:gdLst>
                  <a:gd name="T0" fmla="*/ 57 w 219"/>
                  <a:gd name="T1" fmla="*/ 155 h 167"/>
                  <a:gd name="T2" fmla="*/ 82 w 219"/>
                  <a:gd name="T3" fmla="*/ 147 h 167"/>
                  <a:gd name="T4" fmla="*/ 88 w 219"/>
                  <a:gd name="T5" fmla="*/ 136 h 167"/>
                  <a:gd name="T6" fmla="*/ 112 w 219"/>
                  <a:gd name="T7" fmla="*/ 156 h 167"/>
                  <a:gd name="T8" fmla="*/ 122 w 219"/>
                  <a:gd name="T9" fmla="*/ 149 h 167"/>
                  <a:gd name="T10" fmla="*/ 137 w 219"/>
                  <a:gd name="T11" fmla="*/ 155 h 167"/>
                  <a:gd name="T12" fmla="*/ 142 w 219"/>
                  <a:gd name="T13" fmla="*/ 134 h 167"/>
                  <a:gd name="T14" fmla="*/ 142 w 219"/>
                  <a:gd name="T15" fmla="*/ 125 h 167"/>
                  <a:gd name="T16" fmla="*/ 133 w 219"/>
                  <a:gd name="T17" fmla="*/ 122 h 167"/>
                  <a:gd name="T18" fmla="*/ 163 w 219"/>
                  <a:gd name="T19" fmla="*/ 111 h 167"/>
                  <a:gd name="T20" fmla="*/ 167 w 219"/>
                  <a:gd name="T21" fmla="*/ 105 h 167"/>
                  <a:gd name="T22" fmla="*/ 169 w 219"/>
                  <a:gd name="T23" fmla="*/ 82 h 167"/>
                  <a:gd name="T24" fmla="*/ 199 w 219"/>
                  <a:gd name="T25" fmla="*/ 48 h 167"/>
                  <a:gd name="T26" fmla="*/ 210 w 219"/>
                  <a:gd name="T27" fmla="*/ 25 h 167"/>
                  <a:gd name="T28" fmla="*/ 201 w 219"/>
                  <a:gd name="T29" fmla="*/ 2 h 167"/>
                  <a:gd name="T30" fmla="*/ 186 w 219"/>
                  <a:gd name="T31" fmla="*/ 0 h 167"/>
                  <a:gd name="T32" fmla="*/ 182 w 219"/>
                  <a:gd name="T33" fmla="*/ 23 h 167"/>
                  <a:gd name="T34" fmla="*/ 168 w 219"/>
                  <a:gd name="T35" fmla="*/ 18 h 167"/>
                  <a:gd name="T36" fmla="*/ 143 w 219"/>
                  <a:gd name="T37" fmla="*/ 31 h 167"/>
                  <a:gd name="T38" fmla="*/ 93 w 219"/>
                  <a:gd name="T39" fmla="*/ 47 h 167"/>
                  <a:gd name="T40" fmla="*/ 81 w 219"/>
                  <a:gd name="T41" fmla="*/ 57 h 167"/>
                  <a:gd name="T42" fmla="*/ 38 w 219"/>
                  <a:gd name="T43" fmla="*/ 54 h 167"/>
                  <a:gd name="T44" fmla="*/ 15 w 219"/>
                  <a:gd name="T45" fmla="*/ 53 h 167"/>
                  <a:gd name="T46" fmla="*/ 0 w 219"/>
                  <a:gd name="T47" fmla="*/ 74 h 167"/>
                  <a:gd name="T48" fmla="*/ 8 w 219"/>
                  <a:gd name="T49" fmla="*/ 82 h 167"/>
                  <a:gd name="T50" fmla="*/ 2 w 219"/>
                  <a:gd name="T51" fmla="*/ 97 h 167"/>
                  <a:gd name="T52" fmla="*/ 6 w 219"/>
                  <a:gd name="T53" fmla="*/ 106 h 167"/>
                  <a:gd name="T54" fmla="*/ 13 w 219"/>
                  <a:gd name="T55" fmla="*/ 134 h 167"/>
                  <a:gd name="T56" fmla="*/ 25 w 219"/>
                  <a:gd name="T57" fmla="*/ 148 h 167"/>
                  <a:gd name="T58" fmla="*/ 25 w 219"/>
                  <a:gd name="T59" fmla="*/ 160 h 167"/>
                  <a:gd name="T60" fmla="*/ 43 w 219"/>
                  <a:gd name="T61" fmla="*/ 163 h 167"/>
                  <a:gd name="T62" fmla="*/ 44 w 219"/>
                  <a:gd name="T63" fmla="*/ 156 h 167"/>
                  <a:gd name="T64" fmla="*/ 42 w 219"/>
                  <a:gd name="T65" fmla="*/ 166 h 167"/>
                  <a:gd name="T66" fmla="*/ 17 w 219"/>
                  <a:gd name="T67" fmla="*/ 154 h 167"/>
                  <a:gd name="T68" fmla="*/ 26 w 219"/>
                  <a:gd name="T69" fmla="*/ 146 h 167"/>
                  <a:gd name="T70" fmla="*/ 18 w 219"/>
                  <a:gd name="T71" fmla="*/ 131 h 167"/>
                  <a:gd name="T72" fmla="*/ 20 w 219"/>
                  <a:gd name="T73" fmla="*/ 110 h 167"/>
                  <a:gd name="T74" fmla="*/ 2 w 219"/>
                  <a:gd name="T75" fmla="*/ 100 h 167"/>
                  <a:gd name="T76" fmla="*/ 18 w 219"/>
                  <a:gd name="T77" fmla="*/ 85 h 167"/>
                  <a:gd name="T78" fmla="*/ 1 w 219"/>
                  <a:gd name="T79" fmla="*/ 79 h 167"/>
                  <a:gd name="T80" fmla="*/ 8 w 219"/>
                  <a:gd name="T81" fmla="*/ 60 h 167"/>
                  <a:gd name="T82" fmla="*/ 38 w 219"/>
                  <a:gd name="T83" fmla="*/ 54 h 167"/>
                  <a:gd name="T84" fmla="*/ 81 w 219"/>
                  <a:gd name="T85" fmla="*/ 58 h 167"/>
                  <a:gd name="T86" fmla="*/ 91 w 219"/>
                  <a:gd name="T87" fmla="*/ 53 h 167"/>
                  <a:gd name="T88" fmla="*/ 143 w 219"/>
                  <a:gd name="T89" fmla="*/ 32 h 167"/>
                  <a:gd name="T90" fmla="*/ 169 w 219"/>
                  <a:gd name="T91" fmla="*/ 19 h 167"/>
                  <a:gd name="T92" fmla="*/ 184 w 219"/>
                  <a:gd name="T93" fmla="*/ 24 h 167"/>
                  <a:gd name="T94" fmla="*/ 186 w 219"/>
                  <a:gd name="T95" fmla="*/ 1 h 167"/>
                  <a:gd name="T96" fmla="*/ 206 w 219"/>
                  <a:gd name="T97" fmla="*/ 13 h 167"/>
                  <a:gd name="T98" fmla="*/ 209 w 219"/>
                  <a:gd name="T99" fmla="*/ 32 h 167"/>
                  <a:gd name="T100" fmla="*/ 198 w 219"/>
                  <a:gd name="T101" fmla="*/ 47 h 167"/>
                  <a:gd name="T102" fmla="*/ 175 w 219"/>
                  <a:gd name="T103" fmla="*/ 72 h 167"/>
                  <a:gd name="T104" fmla="*/ 166 w 219"/>
                  <a:gd name="T105" fmla="*/ 89 h 167"/>
                  <a:gd name="T106" fmla="*/ 164 w 219"/>
                  <a:gd name="T107" fmla="*/ 107 h 167"/>
                  <a:gd name="T108" fmla="*/ 154 w 219"/>
                  <a:gd name="T109" fmla="*/ 112 h 167"/>
                  <a:gd name="T110" fmla="*/ 129 w 219"/>
                  <a:gd name="T111" fmla="*/ 123 h 167"/>
                  <a:gd name="T112" fmla="*/ 142 w 219"/>
                  <a:gd name="T113" fmla="*/ 128 h 167"/>
                  <a:gd name="T114" fmla="*/ 137 w 219"/>
                  <a:gd name="T115" fmla="*/ 154 h 167"/>
                  <a:gd name="T116" fmla="*/ 117 w 219"/>
                  <a:gd name="T117" fmla="*/ 149 h 167"/>
                  <a:gd name="T118" fmla="*/ 111 w 219"/>
                  <a:gd name="T119" fmla="*/ 156 h 167"/>
                  <a:gd name="T120" fmla="*/ 86 w 219"/>
                  <a:gd name="T121" fmla="*/ 134 h 167"/>
                  <a:gd name="T122" fmla="*/ 80 w 219"/>
                  <a:gd name="T123" fmla="*/ 147 h 167"/>
                  <a:gd name="T124" fmla="*/ 46 w 219"/>
                  <a:gd name="T125" fmla="*/ 15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9" h="167">
                    <a:moveTo>
                      <a:pt x="44" y="156"/>
                    </a:moveTo>
                    <a:lnTo>
                      <a:pt x="44" y="157"/>
                    </a:lnTo>
                    <a:lnTo>
                      <a:pt x="48" y="155"/>
                    </a:lnTo>
                    <a:lnTo>
                      <a:pt x="48" y="155"/>
                    </a:lnTo>
                    <a:lnTo>
                      <a:pt x="48" y="154"/>
                    </a:lnTo>
                    <a:lnTo>
                      <a:pt x="54" y="155"/>
                    </a:lnTo>
                    <a:lnTo>
                      <a:pt x="57" y="155"/>
                    </a:lnTo>
                    <a:lnTo>
                      <a:pt x="57" y="155"/>
                    </a:lnTo>
                    <a:lnTo>
                      <a:pt x="64" y="154"/>
                    </a:lnTo>
                    <a:lnTo>
                      <a:pt x="76" y="150"/>
                    </a:lnTo>
                    <a:lnTo>
                      <a:pt x="79" y="149"/>
                    </a:lnTo>
                    <a:lnTo>
                      <a:pt x="79" y="149"/>
                    </a:lnTo>
                    <a:lnTo>
                      <a:pt x="81" y="148"/>
                    </a:lnTo>
                    <a:lnTo>
                      <a:pt x="82" y="147"/>
                    </a:lnTo>
                    <a:lnTo>
                      <a:pt x="83" y="147"/>
                    </a:lnTo>
                    <a:lnTo>
                      <a:pt x="85" y="143"/>
                    </a:lnTo>
                    <a:lnTo>
                      <a:pt x="85" y="143"/>
                    </a:lnTo>
                    <a:lnTo>
                      <a:pt x="85" y="140"/>
                    </a:lnTo>
                    <a:lnTo>
                      <a:pt x="86" y="135"/>
                    </a:lnTo>
                    <a:lnTo>
                      <a:pt x="87" y="135"/>
                    </a:lnTo>
                    <a:lnTo>
                      <a:pt x="88" y="136"/>
                    </a:lnTo>
                    <a:lnTo>
                      <a:pt x="93" y="141"/>
                    </a:lnTo>
                    <a:lnTo>
                      <a:pt x="106" y="154"/>
                    </a:lnTo>
                    <a:lnTo>
                      <a:pt x="108" y="156"/>
                    </a:lnTo>
                    <a:lnTo>
                      <a:pt x="110" y="157"/>
                    </a:lnTo>
                    <a:lnTo>
                      <a:pt x="110" y="157"/>
                    </a:lnTo>
                    <a:lnTo>
                      <a:pt x="112" y="156"/>
                    </a:lnTo>
                    <a:lnTo>
                      <a:pt x="112" y="156"/>
                    </a:lnTo>
                    <a:lnTo>
                      <a:pt x="113" y="155"/>
                    </a:lnTo>
                    <a:lnTo>
                      <a:pt x="113" y="155"/>
                    </a:lnTo>
                    <a:lnTo>
                      <a:pt x="114" y="153"/>
                    </a:lnTo>
                    <a:lnTo>
                      <a:pt x="117" y="151"/>
                    </a:lnTo>
                    <a:lnTo>
                      <a:pt x="117" y="151"/>
                    </a:lnTo>
                    <a:lnTo>
                      <a:pt x="118" y="150"/>
                    </a:lnTo>
                    <a:lnTo>
                      <a:pt x="122" y="149"/>
                    </a:lnTo>
                    <a:lnTo>
                      <a:pt x="123" y="149"/>
                    </a:lnTo>
                    <a:lnTo>
                      <a:pt x="127" y="154"/>
                    </a:lnTo>
                    <a:lnTo>
                      <a:pt x="132" y="155"/>
                    </a:lnTo>
                    <a:lnTo>
                      <a:pt x="132" y="155"/>
                    </a:lnTo>
                    <a:lnTo>
                      <a:pt x="135" y="156"/>
                    </a:lnTo>
                    <a:lnTo>
                      <a:pt x="135" y="156"/>
                    </a:lnTo>
                    <a:lnTo>
                      <a:pt x="137" y="155"/>
                    </a:lnTo>
                    <a:lnTo>
                      <a:pt x="137" y="155"/>
                    </a:lnTo>
                    <a:lnTo>
                      <a:pt x="139" y="153"/>
                    </a:lnTo>
                    <a:lnTo>
                      <a:pt x="139" y="151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1" y="137"/>
                    </a:lnTo>
                    <a:lnTo>
                      <a:pt x="142" y="134"/>
                    </a:lnTo>
                    <a:lnTo>
                      <a:pt x="143" y="131"/>
                    </a:lnTo>
                    <a:lnTo>
                      <a:pt x="143" y="128"/>
                    </a:lnTo>
                    <a:lnTo>
                      <a:pt x="143" y="128"/>
                    </a:lnTo>
                    <a:lnTo>
                      <a:pt x="143" y="126"/>
                    </a:lnTo>
                    <a:lnTo>
                      <a:pt x="143" y="126"/>
                    </a:lnTo>
                    <a:lnTo>
                      <a:pt x="142" y="125"/>
                    </a:lnTo>
                    <a:lnTo>
                      <a:pt x="142" y="125"/>
                    </a:lnTo>
                    <a:lnTo>
                      <a:pt x="133" y="124"/>
                    </a:lnTo>
                    <a:lnTo>
                      <a:pt x="131" y="124"/>
                    </a:lnTo>
                    <a:lnTo>
                      <a:pt x="131" y="123"/>
                    </a:lnTo>
                    <a:lnTo>
                      <a:pt x="133" y="122"/>
                    </a:lnTo>
                    <a:lnTo>
                      <a:pt x="133" y="120"/>
                    </a:lnTo>
                    <a:lnTo>
                      <a:pt x="133" y="122"/>
                    </a:lnTo>
                    <a:lnTo>
                      <a:pt x="133" y="122"/>
                    </a:lnTo>
                    <a:lnTo>
                      <a:pt x="142" y="119"/>
                    </a:lnTo>
                    <a:lnTo>
                      <a:pt x="149" y="116"/>
                    </a:lnTo>
                    <a:lnTo>
                      <a:pt x="149" y="116"/>
                    </a:lnTo>
                    <a:lnTo>
                      <a:pt x="155" y="113"/>
                    </a:lnTo>
                    <a:lnTo>
                      <a:pt x="163" y="111"/>
                    </a:lnTo>
                    <a:lnTo>
                      <a:pt x="163" y="110"/>
                    </a:lnTo>
                    <a:lnTo>
                      <a:pt x="163" y="111"/>
                    </a:lnTo>
                    <a:lnTo>
                      <a:pt x="163" y="111"/>
                    </a:lnTo>
                    <a:lnTo>
                      <a:pt x="164" y="111"/>
                    </a:lnTo>
                    <a:lnTo>
                      <a:pt x="166" y="109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105"/>
                    </a:lnTo>
                    <a:lnTo>
                      <a:pt x="167" y="99"/>
                    </a:lnTo>
                    <a:lnTo>
                      <a:pt x="167" y="99"/>
                    </a:lnTo>
                    <a:lnTo>
                      <a:pt x="167" y="89"/>
                    </a:lnTo>
                    <a:lnTo>
                      <a:pt x="167" y="89"/>
                    </a:lnTo>
                    <a:lnTo>
                      <a:pt x="168" y="86"/>
                    </a:lnTo>
                    <a:lnTo>
                      <a:pt x="169" y="82"/>
                    </a:lnTo>
                    <a:lnTo>
                      <a:pt x="169" y="82"/>
                    </a:lnTo>
                    <a:lnTo>
                      <a:pt x="176" y="72"/>
                    </a:lnTo>
                    <a:lnTo>
                      <a:pt x="176" y="72"/>
                    </a:lnTo>
                    <a:lnTo>
                      <a:pt x="180" y="66"/>
                    </a:lnTo>
                    <a:lnTo>
                      <a:pt x="186" y="55"/>
                    </a:lnTo>
                    <a:lnTo>
                      <a:pt x="188" y="53"/>
                    </a:lnTo>
                    <a:lnTo>
                      <a:pt x="193" y="50"/>
                    </a:lnTo>
                    <a:lnTo>
                      <a:pt x="199" y="48"/>
                    </a:lnTo>
                    <a:lnTo>
                      <a:pt x="201" y="42"/>
                    </a:lnTo>
                    <a:lnTo>
                      <a:pt x="205" y="38"/>
                    </a:lnTo>
                    <a:lnTo>
                      <a:pt x="206" y="35"/>
                    </a:lnTo>
                    <a:lnTo>
                      <a:pt x="206" y="35"/>
                    </a:lnTo>
                    <a:lnTo>
                      <a:pt x="209" y="33"/>
                    </a:lnTo>
                    <a:lnTo>
                      <a:pt x="219" y="35"/>
                    </a:lnTo>
                    <a:lnTo>
                      <a:pt x="210" y="25"/>
                    </a:lnTo>
                    <a:lnTo>
                      <a:pt x="210" y="22"/>
                    </a:lnTo>
                    <a:lnTo>
                      <a:pt x="210" y="22"/>
                    </a:lnTo>
                    <a:lnTo>
                      <a:pt x="209" y="18"/>
                    </a:lnTo>
                    <a:lnTo>
                      <a:pt x="207" y="13"/>
                    </a:lnTo>
                    <a:lnTo>
                      <a:pt x="207" y="13"/>
                    </a:lnTo>
                    <a:lnTo>
                      <a:pt x="205" y="7"/>
                    </a:lnTo>
                    <a:lnTo>
                      <a:pt x="201" y="2"/>
                    </a:lnTo>
                    <a:lnTo>
                      <a:pt x="199" y="0"/>
                    </a:lnTo>
                    <a:lnTo>
                      <a:pt x="199" y="0"/>
                    </a:lnTo>
                    <a:lnTo>
                      <a:pt x="193" y="1"/>
                    </a:lnTo>
                    <a:lnTo>
                      <a:pt x="191" y="0"/>
                    </a:lnTo>
                    <a:lnTo>
                      <a:pt x="191" y="0"/>
                    </a:lnTo>
                    <a:lnTo>
                      <a:pt x="187" y="0"/>
                    </a:lnTo>
                    <a:lnTo>
                      <a:pt x="186" y="0"/>
                    </a:lnTo>
                    <a:lnTo>
                      <a:pt x="182" y="0"/>
                    </a:lnTo>
                    <a:lnTo>
                      <a:pt x="182" y="0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12"/>
                    </a:lnTo>
                    <a:lnTo>
                      <a:pt x="182" y="19"/>
                    </a:lnTo>
                    <a:lnTo>
                      <a:pt x="182" y="23"/>
                    </a:lnTo>
                    <a:lnTo>
                      <a:pt x="181" y="24"/>
                    </a:lnTo>
                    <a:lnTo>
                      <a:pt x="180" y="24"/>
                    </a:lnTo>
                    <a:lnTo>
                      <a:pt x="176" y="20"/>
                    </a:lnTo>
                    <a:lnTo>
                      <a:pt x="173" y="18"/>
                    </a:lnTo>
                    <a:lnTo>
                      <a:pt x="173" y="18"/>
                    </a:lnTo>
                    <a:lnTo>
                      <a:pt x="169" y="18"/>
                    </a:lnTo>
                    <a:lnTo>
                      <a:pt x="168" y="18"/>
                    </a:lnTo>
                    <a:lnTo>
                      <a:pt x="167" y="18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56" y="25"/>
                    </a:lnTo>
                    <a:lnTo>
                      <a:pt x="153" y="29"/>
                    </a:lnTo>
                    <a:lnTo>
                      <a:pt x="149" y="30"/>
                    </a:lnTo>
                    <a:lnTo>
                      <a:pt x="143" y="31"/>
                    </a:lnTo>
                    <a:lnTo>
                      <a:pt x="132" y="31"/>
                    </a:lnTo>
                    <a:lnTo>
                      <a:pt x="118" y="33"/>
                    </a:lnTo>
                    <a:lnTo>
                      <a:pt x="105" y="36"/>
                    </a:lnTo>
                    <a:lnTo>
                      <a:pt x="100" y="38"/>
                    </a:lnTo>
                    <a:lnTo>
                      <a:pt x="96" y="41"/>
                    </a:lnTo>
                    <a:lnTo>
                      <a:pt x="95" y="41"/>
                    </a:lnTo>
                    <a:lnTo>
                      <a:pt x="93" y="47"/>
                    </a:lnTo>
                    <a:lnTo>
                      <a:pt x="89" y="51"/>
                    </a:lnTo>
                    <a:lnTo>
                      <a:pt x="88" y="54"/>
                    </a:lnTo>
                    <a:lnTo>
                      <a:pt x="86" y="55"/>
                    </a:lnTo>
                    <a:lnTo>
                      <a:pt x="86" y="55"/>
                    </a:lnTo>
                    <a:lnTo>
                      <a:pt x="83" y="57"/>
                    </a:lnTo>
                    <a:lnTo>
                      <a:pt x="81" y="57"/>
                    </a:lnTo>
                    <a:lnTo>
                      <a:pt x="81" y="57"/>
                    </a:lnTo>
                    <a:lnTo>
                      <a:pt x="62" y="58"/>
                    </a:lnTo>
                    <a:lnTo>
                      <a:pt x="52" y="57"/>
                    </a:lnTo>
                    <a:lnTo>
                      <a:pt x="49" y="57"/>
                    </a:lnTo>
                    <a:lnTo>
                      <a:pt x="46" y="55"/>
                    </a:lnTo>
                    <a:lnTo>
                      <a:pt x="46" y="55"/>
                    </a:lnTo>
                    <a:lnTo>
                      <a:pt x="38" y="53"/>
                    </a:lnTo>
                    <a:lnTo>
                      <a:pt x="38" y="54"/>
                    </a:lnTo>
                    <a:lnTo>
                      <a:pt x="38" y="53"/>
                    </a:lnTo>
                    <a:lnTo>
                      <a:pt x="38" y="53"/>
                    </a:lnTo>
                    <a:lnTo>
                      <a:pt x="32" y="51"/>
                    </a:lnTo>
                    <a:lnTo>
                      <a:pt x="26" y="50"/>
                    </a:lnTo>
                    <a:lnTo>
                      <a:pt x="26" y="50"/>
                    </a:lnTo>
                    <a:lnTo>
                      <a:pt x="20" y="51"/>
                    </a:lnTo>
                    <a:lnTo>
                      <a:pt x="15" y="53"/>
                    </a:lnTo>
                    <a:lnTo>
                      <a:pt x="12" y="55"/>
                    </a:lnTo>
                    <a:lnTo>
                      <a:pt x="7" y="60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2" y="63"/>
                    </a:lnTo>
                    <a:lnTo>
                      <a:pt x="1" y="68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1" y="80"/>
                    </a:lnTo>
                    <a:lnTo>
                      <a:pt x="1" y="80"/>
                    </a:lnTo>
                    <a:lnTo>
                      <a:pt x="2" y="82"/>
                    </a:lnTo>
                    <a:lnTo>
                      <a:pt x="2" y="82"/>
                    </a:lnTo>
                    <a:lnTo>
                      <a:pt x="8" y="82"/>
                    </a:lnTo>
                    <a:lnTo>
                      <a:pt x="14" y="84"/>
                    </a:lnTo>
                    <a:lnTo>
                      <a:pt x="15" y="84"/>
                    </a:lnTo>
                    <a:lnTo>
                      <a:pt x="17" y="85"/>
                    </a:lnTo>
                    <a:lnTo>
                      <a:pt x="17" y="85"/>
                    </a:lnTo>
                    <a:lnTo>
                      <a:pt x="14" y="88"/>
                    </a:lnTo>
                    <a:lnTo>
                      <a:pt x="8" y="93"/>
                    </a:lnTo>
                    <a:lnTo>
                      <a:pt x="2" y="97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" y="103"/>
                    </a:lnTo>
                    <a:lnTo>
                      <a:pt x="1" y="103"/>
                    </a:lnTo>
                    <a:lnTo>
                      <a:pt x="2" y="104"/>
                    </a:lnTo>
                    <a:lnTo>
                      <a:pt x="2" y="104"/>
                    </a:lnTo>
                    <a:lnTo>
                      <a:pt x="6" y="106"/>
                    </a:lnTo>
                    <a:lnTo>
                      <a:pt x="6" y="106"/>
                    </a:lnTo>
                    <a:lnTo>
                      <a:pt x="13" y="107"/>
                    </a:lnTo>
                    <a:lnTo>
                      <a:pt x="18" y="110"/>
                    </a:lnTo>
                    <a:lnTo>
                      <a:pt x="19" y="111"/>
                    </a:lnTo>
                    <a:lnTo>
                      <a:pt x="19" y="111"/>
                    </a:lnTo>
                    <a:lnTo>
                      <a:pt x="19" y="116"/>
                    </a:lnTo>
                    <a:lnTo>
                      <a:pt x="13" y="134"/>
                    </a:lnTo>
                    <a:lnTo>
                      <a:pt x="17" y="132"/>
                    </a:lnTo>
                    <a:lnTo>
                      <a:pt x="19" y="134"/>
                    </a:lnTo>
                    <a:lnTo>
                      <a:pt x="21" y="137"/>
                    </a:lnTo>
                    <a:lnTo>
                      <a:pt x="25" y="141"/>
                    </a:lnTo>
                    <a:lnTo>
                      <a:pt x="25" y="144"/>
                    </a:lnTo>
                    <a:lnTo>
                      <a:pt x="25" y="146"/>
                    </a:lnTo>
                    <a:lnTo>
                      <a:pt x="25" y="148"/>
                    </a:lnTo>
                    <a:lnTo>
                      <a:pt x="21" y="149"/>
                    </a:lnTo>
                    <a:lnTo>
                      <a:pt x="19" y="150"/>
                    </a:lnTo>
                    <a:lnTo>
                      <a:pt x="19" y="150"/>
                    </a:lnTo>
                    <a:lnTo>
                      <a:pt x="15" y="153"/>
                    </a:lnTo>
                    <a:lnTo>
                      <a:pt x="13" y="154"/>
                    </a:lnTo>
                    <a:lnTo>
                      <a:pt x="12" y="155"/>
                    </a:lnTo>
                    <a:lnTo>
                      <a:pt x="25" y="160"/>
                    </a:lnTo>
                    <a:lnTo>
                      <a:pt x="34" y="166"/>
                    </a:lnTo>
                    <a:lnTo>
                      <a:pt x="38" y="166"/>
                    </a:lnTo>
                    <a:lnTo>
                      <a:pt x="39" y="167"/>
                    </a:lnTo>
                    <a:lnTo>
                      <a:pt x="39" y="167"/>
                    </a:lnTo>
                    <a:lnTo>
                      <a:pt x="42" y="166"/>
                    </a:lnTo>
                    <a:lnTo>
                      <a:pt x="43" y="166"/>
                    </a:lnTo>
                    <a:lnTo>
                      <a:pt x="43" y="163"/>
                    </a:lnTo>
                    <a:lnTo>
                      <a:pt x="43" y="160"/>
                    </a:lnTo>
                    <a:lnTo>
                      <a:pt x="43" y="160"/>
                    </a:lnTo>
                    <a:lnTo>
                      <a:pt x="43" y="157"/>
                    </a:lnTo>
                    <a:lnTo>
                      <a:pt x="44" y="157"/>
                    </a:lnTo>
                    <a:lnTo>
                      <a:pt x="44" y="156"/>
                    </a:lnTo>
                    <a:lnTo>
                      <a:pt x="44" y="157"/>
                    </a:lnTo>
                    <a:lnTo>
                      <a:pt x="44" y="156"/>
                    </a:lnTo>
                    <a:lnTo>
                      <a:pt x="43" y="156"/>
                    </a:lnTo>
                    <a:lnTo>
                      <a:pt x="43" y="157"/>
                    </a:lnTo>
                    <a:lnTo>
                      <a:pt x="42" y="157"/>
                    </a:lnTo>
                    <a:lnTo>
                      <a:pt x="42" y="160"/>
                    </a:lnTo>
                    <a:lnTo>
                      <a:pt x="42" y="163"/>
                    </a:lnTo>
                    <a:lnTo>
                      <a:pt x="42" y="163"/>
                    </a:lnTo>
                    <a:lnTo>
                      <a:pt x="42" y="166"/>
                    </a:lnTo>
                    <a:lnTo>
                      <a:pt x="39" y="166"/>
                    </a:lnTo>
                    <a:lnTo>
                      <a:pt x="38" y="165"/>
                    </a:lnTo>
                    <a:lnTo>
                      <a:pt x="38" y="165"/>
                    </a:lnTo>
                    <a:lnTo>
                      <a:pt x="34" y="165"/>
                    </a:lnTo>
                    <a:lnTo>
                      <a:pt x="25" y="159"/>
                    </a:lnTo>
                    <a:lnTo>
                      <a:pt x="14" y="155"/>
                    </a:lnTo>
                    <a:lnTo>
                      <a:pt x="17" y="154"/>
                    </a:lnTo>
                    <a:lnTo>
                      <a:pt x="19" y="151"/>
                    </a:lnTo>
                    <a:lnTo>
                      <a:pt x="23" y="150"/>
                    </a:lnTo>
                    <a:lnTo>
                      <a:pt x="23" y="150"/>
                    </a:lnTo>
                    <a:lnTo>
                      <a:pt x="25" y="148"/>
                    </a:lnTo>
                    <a:lnTo>
                      <a:pt x="25" y="148"/>
                    </a:lnTo>
                    <a:lnTo>
                      <a:pt x="26" y="146"/>
                    </a:lnTo>
                    <a:lnTo>
                      <a:pt x="26" y="146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3" y="136"/>
                    </a:lnTo>
                    <a:lnTo>
                      <a:pt x="19" y="132"/>
                    </a:lnTo>
                    <a:lnTo>
                      <a:pt x="18" y="131"/>
                    </a:lnTo>
                    <a:lnTo>
                      <a:pt x="17" y="131"/>
                    </a:lnTo>
                    <a:lnTo>
                      <a:pt x="15" y="132"/>
                    </a:lnTo>
                    <a:lnTo>
                      <a:pt x="19" y="116"/>
                    </a:lnTo>
                    <a:lnTo>
                      <a:pt x="20" y="111"/>
                    </a:lnTo>
                    <a:lnTo>
                      <a:pt x="20" y="111"/>
                    </a:lnTo>
                    <a:lnTo>
                      <a:pt x="20" y="110"/>
                    </a:lnTo>
                    <a:lnTo>
                      <a:pt x="20" y="110"/>
                    </a:lnTo>
                    <a:lnTo>
                      <a:pt x="18" y="109"/>
                    </a:lnTo>
                    <a:lnTo>
                      <a:pt x="18" y="109"/>
                    </a:lnTo>
                    <a:lnTo>
                      <a:pt x="13" y="106"/>
                    </a:lnTo>
                    <a:lnTo>
                      <a:pt x="6" y="105"/>
                    </a:lnTo>
                    <a:lnTo>
                      <a:pt x="3" y="103"/>
                    </a:lnTo>
                    <a:lnTo>
                      <a:pt x="2" y="101"/>
                    </a:lnTo>
                    <a:lnTo>
                      <a:pt x="2" y="100"/>
                    </a:lnTo>
                    <a:lnTo>
                      <a:pt x="3" y="98"/>
                    </a:lnTo>
                    <a:lnTo>
                      <a:pt x="9" y="94"/>
                    </a:lnTo>
                    <a:lnTo>
                      <a:pt x="15" y="88"/>
                    </a:lnTo>
                    <a:lnTo>
                      <a:pt x="18" y="86"/>
                    </a:lnTo>
                    <a:lnTo>
                      <a:pt x="18" y="86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7" y="84"/>
                    </a:lnTo>
                    <a:lnTo>
                      <a:pt x="17" y="82"/>
                    </a:lnTo>
                    <a:lnTo>
                      <a:pt x="14" y="82"/>
                    </a:lnTo>
                    <a:lnTo>
                      <a:pt x="14" y="82"/>
                    </a:lnTo>
                    <a:lnTo>
                      <a:pt x="8" y="81"/>
                    </a:lnTo>
                    <a:lnTo>
                      <a:pt x="3" y="81"/>
                    </a:lnTo>
                    <a:lnTo>
                      <a:pt x="1" y="79"/>
                    </a:lnTo>
                    <a:lnTo>
                      <a:pt x="1" y="78"/>
                    </a:lnTo>
                    <a:lnTo>
                      <a:pt x="1" y="74"/>
                    </a:lnTo>
                    <a:lnTo>
                      <a:pt x="1" y="69"/>
                    </a:lnTo>
                    <a:lnTo>
                      <a:pt x="3" y="64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8" y="60"/>
                    </a:lnTo>
                    <a:lnTo>
                      <a:pt x="12" y="56"/>
                    </a:lnTo>
                    <a:lnTo>
                      <a:pt x="17" y="54"/>
                    </a:lnTo>
                    <a:lnTo>
                      <a:pt x="21" y="53"/>
                    </a:lnTo>
                    <a:lnTo>
                      <a:pt x="26" y="51"/>
                    </a:lnTo>
                    <a:lnTo>
                      <a:pt x="26" y="51"/>
                    </a:lnTo>
                    <a:lnTo>
                      <a:pt x="32" y="53"/>
                    </a:lnTo>
                    <a:lnTo>
                      <a:pt x="38" y="54"/>
                    </a:lnTo>
                    <a:lnTo>
                      <a:pt x="38" y="54"/>
                    </a:lnTo>
                    <a:lnTo>
                      <a:pt x="45" y="56"/>
                    </a:lnTo>
                    <a:lnTo>
                      <a:pt x="49" y="58"/>
                    </a:lnTo>
                    <a:lnTo>
                      <a:pt x="49" y="58"/>
                    </a:lnTo>
                    <a:lnTo>
                      <a:pt x="52" y="58"/>
                    </a:lnTo>
                    <a:lnTo>
                      <a:pt x="62" y="60"/>
                    </a:lnTo>
                    <a:lnTo>
                      <a:pt x="81" y="58"/>
                    </a:lnTo>
                    <a:lnTo>
                      <a:pt x="83" y="58"/>
                    </a:lnTo>
                    <a:lnTo>
                      <a:pt x="83" y="58"/>
                    </a:lnTo>
                    <a:lnTo>
                      <a:pt x="87" y="56"/>
                    </a:lnTo>
                    <a:lnTo>
                      <a:pt x="88" y="55"/>
                    </a:lnTo>
                    <a:lnTo>
                      <a:pt x="89" y="55"/>
                    </a:lnTo>
                    <a:lnTo>
                      <a:pt x="91" y="53"/>
                    </a:lnTo>
                    <a:lnTo>
                      <a:pt x="91" y="53"/>
                    </a:lnTo>
                    <a:lnTo>
                      <a:pt x="94" y="47"/>
                    </a:lnTo>
                    <a:lnTo>
                      <a:pt x="96" y="42"/>
                    </a:lnTo>
                    <a:lnTo>
                      <a:pt x="100" y="39"/>
                    </a:lnTo>
                    <a:lnTo>
                      <a:pt x="105" y="37"/>
                    </a:lnTo>
                    <a:lnTo>
                      <a:pt x="118" y="35"/>
                    </a:lnTo>
                    <a:lnTo>
                      <a:pt x="132" y="32"/>
                    </a:lnTo>
                    <a:lnTo>
                      <a:pt x="143" y="32"/>
                    </a:lnTo>
                    <a:lnTo>
                      <a:pt x="149" y="31"/>
                    </a:lnTo>
                    <a:lnTo>
                      <a:pt x="153" y="30"/>
                    </a:lnTo>
                    <a:lnTo>
                      <a:pt x="153" y="30"/>
                    </a:lnTo>
                    <a:lnTo>
                      <a:pt x="157" y="26"/>
                    </a:lnTo>
                    <a:lnTo>
                      <a:pt x="163" y="22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3" y="19"/>
                    </a:lnTo>
                    <a:lnTo>
                      <a:pt x="175" y="22"/>
                    </a:lnTo>
                    <a:lnTo>
                      <a:pt x="175" y="22"/>
                    </a:lnTo>
                    <a:lnTo>
                      <a:pt x="179" y="25"/>
                    </a:lnTo>
                    <a:lnTo>
                      <a:pt x="181" y="25"/>
                    </a:lnTo>
                    <a:lnTo>
                      <a:pt x="182" y="25"/>
                    </a:lnTo>
                    <a:lnTo>
                      <a:pt x="184" y="24"/>
                    </a:lnTo>
                    <a:lnTo>
                      <a:pt x="184" y="23"/>
                    </a:lnTo>
                    <a:lnTo>
                      <a:pt x="184" y="19"/>
                    </a:lnTo>
                    <a:lnTo>
                      <a:pt x="184" y="19"/>
                    </a:lnTo>
                    <a:lnTo>
                      <a:pt x="181" y="12"/>
                    </a:lnTo>
                    <a:lnTo>
                      <a:pt x="181" y="4"/>
                    </a:lnTo>
                    <a:lnTo>
                      <a:pt x="182" y="1"/>
                    </a:lnTo>
                    <a:lnTo>
                      <a:pt x="186" y="1"/>
                    </a:lnTo>
                    <a:lnTo>
                      <a:pt x="191" y="1"/>
                    </a:lnTo>
                    <a:lnTo>
                      <a:pt x="193" y="2"/>
                    </a:lnTo>
                    <a:lnTo>
                      <a:pt x="193" y="2"/>
                    </a:lnTo>
                    <a:lnTo>
                      <a:pt x="198" y="1"/>
                    </a:lnTo>
                    <a:lnTo>
                      <a:pt x="201" y="4"/>
                    </a:lnTo>
                    <a:lnTo>
                      <a:pt x="204" y="7"/>
                    </a:lnTo>
                    <a:lnTo>
                      <a:pt x="206" y="13"/>
                    </a:lnTo>
                    <a:lnTo>
                      <a:pt x="207" y="18"/>
                    </a:lnTo>
                    <a:lnTo>
                      <a:pt x="207" y="18"/>
                    </a:lnTo>
                    <a:lnTo>
                      <a:pt x="209" y="22"/>
                    </a:lnTo>
                    <a:lnTo>
                      <a:pt x="209" y="25"/>
                    </a:lnTo>
                    <a:lnTo>
                      <a:pt x="209" y="25"/>
                    </a:lnTo>
                    <a:lnTo>
                      <a:pt x="216" y="33"/>
                    </a:lnTo>
                    <a:lnTo>
                      <a:pt x="209" y="32"/>
                    </a:lnTo>
                    <a:lnTo>
                      <a:pt x="206" y="33"/>
                    </a:lnTo>
                    <a:lnTo>
                      <a:pt x="206" y="33"/>
                    </a:lnTo>
                    <a:lnTo>
                      <a:pt x="205" y="35"/>
                    </a:lnTo>
                    <a:lnTo>
                      <a:pt x="205" y="35"/>
                    </a:lnTo>
                    <a:lnTo>
                      <a:pt x="204" y="37"/>
                    </a:lnTo>
                    <a:lnTo>
                      <a:pt x="201" y="42"/>
                    </a:lnTo>
                    <a:lnTo>
                      <a:pt x="198" y="47"/>
                    </a:lnTo>
                    <a:lnTo>
                      <a:pt x="192" y="49"/>
                    </a:lnTo>
                    <a:lnTo>
                      <a:pt x="188" y="51"/>
                    </a:lnTo>
                    <a:lnTo>
                      <a:pt x="188" y="51"/>
                    </a:lnTo>
                    <a:lnTo>
                      <a:pt x="185" y="54"/>
                    </a:lnTo>
                    <a:lnTo>
                      <a:pt x="185" y="54"/>
                    </a:lnTo>
                    <a:lnTo>
                      <a:pt x="179" y="66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75" y="72"/>
                    </a:lnTo>
                    <a:lnTo>
                      <a:pt x="168" y="82"/>
                    </a:lnTo>
                    <a:lnTo>
                      <a:pt x="168" y="82"/>
                    </a:lnTo>
                    <a:lnTo>
                      <a:pt x="167" y="86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9"/>
                    </a:lnTo>
                    <a:lnTo>
                      <a:pt x="166" y="99"/>
                    </a:lnTo>
                    <a:lnTo>
                      <a:pt x="166" y="105"/>
                    </a:lnTo>
                    <a:lnTo>
                      <a:pt x="167" y="105"/>
                    </a:lnTo>
                    <a:lnTo>
                      <a:pt x="166" y="105"/>
                    </a:lnTo>
                    <a:lnTo>
                      <a:pt x="164" y="107"/>
                    </a:lnTo>
                    <a:lnTo>
                      <a:pt x="164" y="107"/>
                    </a:lnTo>
                    <a:lnTo>
                      <a:pt x="163" y="110"/>
                    </a:lnTo>
                    <a:lnTo>
                      <a:pt x="163" y="110"/>
                    </a:lnTo>
                    <a:lnTo>
                      <a:pt x="163" y="110"/>
                    </a:lnTo>
                    <a:lnTo>
                      <a:pt x="162" y="110"/>
                    </a:lnTo>
                    <a:lnTo>
                      <a:pt x="162" y="110"/>
                    </a:lnTo>
                    <a:lnTo>
                      <a:pt x="154" y="112"/>
                    </a:lnTo>
                    <a:lnTo>
                      <a:pt x="148" y="115"/>
                    </a:lnTo>
                    <a:lnTo>
                      <a:pt x="148" y="115"/>
                    </a:lnTo>
                    <a:lnTo>
                      <a:pt x="142" y="118"/>
                    </a:lnTo>
                    <a:lnTo>
                      <a:pt x="132" y="120"/>
                    </a:lnTo>
                    <a:lnTo>
                      <a:pt x="132" y="120"/>
                    </a:lnTo>
                    <a:lnTo>
                      <a:pt x="130" y="123"/>
                    </a:lnTo>
                    <a:lnTo>
                      <a:pt x="129" y="123"/>
                    </a:lnTo>
                    <a:lnTo>
                      <a:pt x="131" y="124"/>
                    </a:lnTo>
                    <a:lnTo>
                      <a:pt x="131" y="124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42" y="126"/>
                    </a:lnTo>
                    <a:lnTo>
                      <a:pt x="142" y="128"/>
                    </a:lnTo>
                    <a:lnTo>
                      <a:pt x="142" y="128"/>
                    </a:lnTo>
                    <a:lnTo>
                      <a:pt x="142" y="131"/>
                    </a:lnTo>
                    <a:lnTo>
                      <a:pt x="141" y="134"/>
                    </a:lnTo>
                    <a:lnTo>
                      <a:pt x="139" y="137"/>
                    </a:lnTo>
                    <a:lnTo>
                      <a:pt x="139" y="137"/>
                    </a:lnTo>
                    <a:lnTo>
                      <a:pt x="139" y="148"/>
                    </a:lnTo>
                    <a:lnTo>
                      <a:pt x="138" y="151"/>
                    </a:lnTo>
                    <a:lnTo>
                      <a:pt x="137" y="154"/>
                    </a:lnTo>
                    <a:lnTo>
                      <a:pt x="135" y="155"/>
                    </a:lnTo>
                    <a:lnTo>
                      <a:pt x="132" y="154"/>
                    </a:lnTo>
                    <a:lnTo>
                      <a:pt x="129" y="153"/>
                    </a:lnTo>
                    <a:lnTo>
                      <a:pt x="123" y="148"/>
                    </a:lnTo>
                    <a:lnTo>
                      <a:pt x="122" y="148"/>
                    </a:lnTo>
                    <a:lnTo>
                      <a:pt x="122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6" y="150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4"/>
                    </a:lnTo>
                    <a:lnTo>
                      <a:pt x="112" y="155"/>
                    </a:lnTo>
                    <a:lnTo>
                      <a:pt x="111" y="156"/>
                    </a:lnTo>
                    <a:lnTo>
                      <a:pt x="110" y="155"/>
                    </a:lnTo>
                    <a:lnTo>
                      <a:pt x="110" y="155"/>
                    </a:lnTo>
                    <a:lnTo>
                      <a:pt x="106" y="154"/>
                    </a:lnTo>
                    <a:lnTo>
                      <a:pt x="94" y="140"/>
                    </a:lnTo>
                    <a:lnTo>
                      <a:pt x="88" y="135"/>
                    </a:lnTo>
                    <a:lnTo>
                      <a:pt x="87" y="134"/>
                    </a:lnTo>
                    <a:lnTo>
                      <a:pt x="86" y="134"/>
                    </a:lnTo>
                    <a:lnTo>
                      <a:pt x="85" y="135"/>
                    </a:lnTo>
                    <a:lnTo>
                      <a:pt x="85" y="135"/>
                    </a:lnTo>
                    <a:lnTo>
                      <a:pt x="83" y="138"/>
                    </a:lnTo>
                    <a:lnTo>
                      <a:pt x="83" y="143"/>
                    </a:lnTo>
                    <a:lnTo>
                      <a:pt x="82" y="146"/>
                    </a:lnTo>
                    <a:lnTo>
                      <a:pt x="80" y="147"/>
                    </a:lnTo>
                    <a:lnTo>
                      <a:pt x="80" y="147"/>
                    </a:lnTo>
                    <a:lnTo>
                      <a:pt x="79" y="148"/>
                    </a:lnTo>
                    <a:lnTo>
                      <a:pt x="75" y="149"/>
                    </a:lnTo>
                    <a:lnTo>
                      <a:pt x="63" y="153"/>
                    </a:lnTo>
                    <a:lnTo>
                      <a:pt x="57" y="154"/>
                    </a:lnTo>
                    <a:lnTo>
                      <a:pt x="54" y="154"/>
                    </a:lnTo>
                    <a:lnTo>
                      <a:pt x="48" y="153"/>
                    </a:lnTo>
                    <a:lnTo>
                      <a:pt x="46" y="154"/>
                    </a:lnTo>
                    <a:lnTo>
                      <a:pt x="43" y="156"/>
                    </a:lnTo>
                    <a:lnTo>
                      <a:pt x="43" y="156"/>
                    </a:lnTo>
                    <a:lnTo>
                      <a:pt x="43" y="156"/>
                    </a:lnTo>
                    <a:lnTo>
                      <a:pt x="44" y="1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Freeform 536"/>
              <p:cNvSpPr>
                <a:spLocks/>
              </p:cNvSpPr>
              <p:nvPr/>
            </p:nvSpPr>
            <p:spPr bwMode="auto">
              <a:xfrm>
                <a:off x="6245226" y="4230688"/>
                <a:ext cx="727075" cy="509588"/>
              </a:xfrm>
              <a:custGeom>
                <a:avLst/>
                <a:gdLst>
                  <a:gd name="T0" fmla="*/ 427 w 458"/>
                  <a:gd name="T1" fmla="*/ 26 h 321"/>
                  <a:gd name="T2" fmla="*/ 396 w 458"/>
                  <a:gd name="T3" fmla="*/ 14 h 321"/>
                  <a:gd name="T4" fmla="*/ 353 w 458"/>
                  <a:gd name="T5" fmla="*/ 5 h 321"/>
                  <a:gd name="T6" fmla="*/ 319 w 458"/>
                  <a:gd name="T7" fmla="*/ 15 h 321"/>
                  <a:gd name="T8" fmla="*/ 277 w 458"/>
                  <a:gd name="T9" fmla="*/ 43 h 321"/>
                  <a:gd name="T10" fmla="*/ 244 w 458"/>
                  <a:gd name="T11" fmla="*/ 58 h 321"/>
                  <a:gd name="T12" fmla="*/ 226 w 458"/>
                  <a:gd name="T13" fmla="*/ 57 h 321"/>
                  <a:gd name="T14" fmla="*/ 189 w 458"/>
                  <a:gd name="T15" fmla="*/ 77 h 321"/>
                  <a:gd name="T16" fmla="*/ 179 w 458"/>
                  <a:gd name="T17" fmla="*/ 92 h 321"/>
                  <a:gd name="T18" fmla="*/ 159 w 458"/>
                  <a:gd name="T19" fmla="*/ 117 h 321"/>
                  <a:gd name="T20" fmla="*/ 81 w 458"/>
                  <a:gd name="T21" fmla="*/ 102 h 321"/>
                  <a:gd name="T22" fmla="*/ 44 w 458"/>
                  <a:gd name="T23" fmla="*/ 133 h 321"/>
                  <a:gd name="T24" fmla="*/ 16 w 458"/>
                  <a:gd name="T25" fmla="*/ 132 h 321"/>
                  <a:gd name="T26" fmla="*/ 34 w 458"/>
                  <a:gd name="T27" fmla="*/ 142 h 321"/>
                  <a:gd name="T28" fmla="*/ 27 w 458"/>
                  <a:gd name="T29" fmla="*/ 163 h 321"/>
                  <a:gd name="T30" fmla="*/ 12 w 458"/>
                  <a:gd name="T31" fmla="*/ 206 h 321"/>
                  <a:gd name="T32" fmla="*/ 6 w 458"/>
                  <a:gd name="T33" fmla="*/ 219 h 321"/>
                  <a:gd name="T34" fmla="*/ 24 w 458"/>
                  <a:gd name="T35" fmla="*/ 243 h 321"/>
                  <a:gd name="T36" fmla="*/ 90 w 458"/>
                  <a:gd name="T37" fmla="*/ 299 h 321"/>
                  <a:gd name="T38" fmla="*/ 129 w 458"/>
                  <a:gd name="T39" fmla="*/ 318 h 321"/>
                  <a:gd name="T40" fmla="*/ 174 w 458"/>
                  <a:gd name="T41" fmla="*/ 319 h 321"/>
                  <a:gd name="T42" fmla="*/ 224 w 458"/>
                  <a:gd name="T43" fmla="*/ 288 h 321"/>
                  <a:gd name="T44" fmla="*/ 251 w 458"/>
                  <a:gd name="T45" fmla="*/ 271 h 321"/>
                  <a:gd name="T46" fmla="*/ 331 w 458"/>
                  <a:gd name="T47" fmla="*/ 260 h 321"/>
                  <a:gd name="T48" fmla="*/ 338 w 458"/>
                  <a:gd name="T49" fmla="*/ 245 h 321"/>
                  <a:gd name="T50" fmla="*/ 369 w 458"/>
                  <a:gd name="T51" fmla="*/ 211 h 321"/>
                  <a:gd name="T52" fmla="*/ 389 w 458"/>
                  <a:gd name="T53" fmla="*/ 151 h 321"/>
                  <a:gd name="T54" fmla="*/ 414 w 458"/>
                  <a:gd name="T55" fmla="*/ 88 h 321"/>
                  <a:gd name="T56" fmla="*/ 451 w 458"/>
                  <a:gd name="T57" fmla="*/ 54 h 321"/>
                  <a:gd name="T58" fmla="*/ 451 w 458"/>
                  <a:gd name="T59" fmla="*/ 39 h 321"/>
                  <a:gd name="T60" fmla="*/ 436 w 458"/>
                  <a:gd name="T61" fmla="*/ 68 h 321"/>
                  <a:gd name="T62" fmla="*/ 410 w 458"/>
                  <a:gd name="T63" fmla="*/ 92 h 321"/>
                  <a:gd name="T64" fmla="*/ 385 w 458"/>
                  <a:gd name="T65" fmla="*/ 162 h 321"/>
                  <a:gd name="T66" fmla="*/ 363 w 458"/>
                  <a:gd name="T67" fmla="*/ 235 h 321"/>
                  <a:gd name="T68" fmla="*/ 334 w 458"/>
                  <a:gd name="T69" fmla="*/ 247 h 321"/>
                  <a:gd name="T70" fmla="*/ 290 w 458"/>
                  <a:gd name="T71" fmla="*/ 265 h 321"/>
                  <a:gd name="T72" fmla="*/ 239 w 458"/>
                  <a:gd name="T73" fmla="*/ 286 h 321"/>
                  <a:gd name="T74" fmla="*/ 221 w 458"/>
                  <a:gd name="T75" fmla="*/ 288 h 321"/>
                  <a:gd name="T76" fmla="*/ 174 w 458"/>
                  <a:gd name="T77" fmla="*/ 318 h 321"/>
                  <a:gd name="T78" fmla="*/ 130 w 458"/>
                  <a:gd name="T79" fmla="*/ 317 h 321"/>
                  <a:gd name="T80" fmla="*/ 56 w 458"/>
                  <a:gd name="T81" fmla="*/ 267 h 321"/>
                  <a:gd name="T82" fmla="*/ 23 w 458"/>
                  <a:gd name="T83" fmla="*/ 231 h 321"/>
                  <a:gd name="T84" fmla="*/ 3 w 458"/>
                  <a:gd name="T85" fmla="*/ 215 h 321"/>
                  <a:gd name="T86" fmla="*/ 23 w 458"/>
                  <a:gd name="T87" fmla="*/ 175 h 321"/>
                  <a:gd name="T88" fmla="*/ 36 w 458"/>
                  <a:gd name="T89" fmla="*/ 160 h 321"/>
                  <a:gd name="T90" fmla="*/ 17 w 458"/>
                  <a:gd name="T91" fmla="*/ 135 h 321"/>
                  <a:gd name="T92" fmla="*/ 42 w 458"/>
                  <a:gd name="T93" fmla="*/ 136 h 321"/>
                  <a:gd name="T94" fmla="*/ 60 w 458"/>
                  <a:gd name="T95" fmla="*/ 104 h 321"/>
                  <a:gd name="T96" fmla="*/ 103 w 458"/>
                  <a:gd name="T97" fmla="*/ 116 h 321"/>
                  <a:gd name="T98" fmla="*/ 179 w 458"/>
                  <a:gd name="T99" fmla="*/ 105 h 321"/>
                  <a:gd name="T100" fmla="*/ 180 w 458"/>
                  <a:gd name="T101" fmla="*/ 85 h 321"/>
                  <a:gd name="T102" fmla="*/ 221 w 458"/>
                  <a:gd name="T103" fmla="*/ 71 h 321"/>
                  <a:gd name="T104" fmla="*/ 228 w 458"/>
                  <a:gd name="T105" fmla="*/ 58 h 321"/>
                  <a:gd name="T106" fmla="*/ 261 w 458"/>
                  <a:gd name="T107" fmla="*/ 55 h 321"/>
                  <a:gd name="T108" fmla="*/ 284 w 458"/>
                  <a:gd name="T109" fmla="*/ 26 h 321"/>
                  <a:gd name="T110" fmla="*/ 335 w 458"/>
                  <a:gd name="T111" fmla="*/ 7 h 321"/>
                  <a:gd name="T112" fmla="*/ 359 w 458"/>
                  <a:gd name="T113" fmla="*/ 14 h 321"/>
                  <a:gd name="T114" fmla="*/ 407 w 458"/>
                  <a:gd name="T115" fmla="*/ 19 h 321"/>
                  <a:gd name="T116" fmla="*/ 433 w 458"/>
                  <a:gd name="T117" fmla="*/ 34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58" h="321">
                    <a:moveTo>
                      <a:pt x="452" y="39"/>
                    </a:moveTo>
                    <a:lnTo>
                      <a:pt x="452" y="38"/>
                    </a:lnTo>
                    <a:lnTo>
                      <a:pt x="451" y="37"/>
                    </a:lnTo>
                    <a:lnTo>
                      <a:pt x="451" y="37"/>
                    </a:lnTo>
                    <a:lnTo>
                      <a:pt x="438" y="37"/>
                    </a:lnTo>
                    <a:lnTo>
                      <a:pt x="436" y="36"/>
                    </a:lnTo>
                    <a:lnTo>
                      <a:pt x="433" y="33"/>
                    </a:lnTo>
                    <a:lnTo>
                      <a:pt x="431" y="29"/>
                    </a:lnTo>
                    <a:lnTo>
                      <a:pt x="427" y="26"/>
                    </a:lnTo>
                    <a:lnTo>
                      <a:pt x="427" y="26"/>
                    </a:lnTo>
                    <a:lnTo>
                      <a:pt x="422" y="26"/>
                    </a:lnTo>
                    <a:lnTo>
                      <a:pt x="416" y="25"/>
                    </a:lnTo>
                    <a:lnTo>
                      <a:pt x="414" y="25"/>
                    </a:lnTo>
                    <a:lnTo>
                      <a:pt x="412" y="25"/>
                    </a:lnTo>
                    <a:lnTo>
                      <a:pt x="410" y="21"/>
                    </a:lnTo>
                    <a:lnTo>
                      <a:pt x="408" y="19"/>
                    </a:lnTo>
                    <a:lnTo>
                      <a:pt x="408" y="19"/>
                    </a:lnTo>
                    <a:lnTo>
                      <a:pt x="406" y="18"/>
                    </a:lnTo>
                    <a:lnTo>
                      <a:pt x="406" y="18"/>
                    </a:lnTo>
                    <a:lnTo>
                      <a:pt x="396" y="14"/>
                    </a:lnTo>
                    <a:lnTo>
                      <a:pt x="372" y="18"/>
                    </a:lnTo>
                    <a:lnTo>
                      <a:pt x="368" y="18"/>
                    </a:lnTo>
                    <a:lnTo>
                      <a:pt x="365" y="18"/>
                    </a:lnTo>
                    <a:lnTo>
                      <a:pt x="362" y="17"/>
                    </a:lnTo>
                    <a:lnTo>
                      <a:pt x="360" y="14"/>
                    </a:lnTo>
                    <a:lnTo>
                      <a:pt x="360" y="13"/>
                    </a:lnTo>
                    <a:lnTo>
                      <a:pt x="360" y="13"/>
                    </a:lnTo>
                    <a:lnTo>
                      <a:pt x="360" y="13"/>
                    </a:lnTo>
                    <a:lnTo>
                      <a:pt x="353" y="5"/>
                    </a:lnTo>
                    <a:lnTo>
                      <a:pt x="353" y="5"/>
                    </a:lnTo>
                    <a:lnTo>
                      <a:pt x="350" y="1"/>
                    </a:lnTo>
                    <a:lnTo>
                      <a:pt x="346" y="0"/>
                    </a:lnTo>
                    <a:lnTo>
                      <a:pt x="346" y="0"/>
                    </a:lnTo>
                    <a:lnTo>
                      <a:pt x="341" y="1"/>
                    </a:lnTo>
                    <a:lnTo>
                      <a:pt x="334" y="7"/>
                    </a:lnTo>
                    <a:lnTo>
                      <a:pt x="335" y="7"/>
                    </a:lnTo>
                    <a:lnTo>
                      <a:pt x="334" y="7"/>
                    </a:lnTo>
                    <a:lnTo>
                      <a:pt x="327" y="12"/>
                    </a:lnTo>
                    <a:lnTo>
                      <a:pt x="323" y="13"/>
                    </a:lnTo>
                    <a:lnTo>
                      <a:pt x="319" y="15"/>
                    </a:lnTo>
                    <a:lnTo>
                      <a:pt x="290" y="15"/>
                    </a:lnTo>
                    <a:lnTo>
                      <a:pt x="288" y="17"/>
                    </a:lnTo>
                    <a:lnTo>
                      <a:pt x="288" y="17"/>
                    </a:lnTo>
                    <a:lnTo>
                      <a:pt x="285" y="18"/>
                    </a:lnTo>
                    <a:lnTo>
                      <a:pt x="285" y="18"/>
                    </a:lnTo>
                    <a:lnTo>
                      <a:pt x="284" y="20"/>
                    </a:lnTo>
                    <a:lnTo>
                      <a:pt x="284" y="20"/>
                    </a:lnTo>
                    <a:lnTo>
                      <a:pt x="283" y="26"/>
                    </a:lnTo>
                    <a:lnTo>
                      <a:pt x="279" y="37"/>
                    </a:lnTo>
                    <a:lnTo>
                      <a:pt x="277" y="43"/>
                    </a:lnTo>
                    <a:lnTo>
                      <a:pt x="275" y="46"/>
                    </a:lnTo>
                    <a:lnTo>
                      <a:pt x="271" y="49"/>
                    </a:lnTo>
                    <a:lnTo>
                      <a:pt x="267" y="51"/>
                    </a:lnTo>
                    <a:lnTo>
                      <a:pt x="260" y="54"/>
                    </a:lnTo>
                    <a:lnTo>
                      <a:pt x="260" y="54"/>
                    </a:lnTo>
                    <a:lnTo>
                      <a:pt x="260" y="54"/>
                    </a:lnTo>
                    <a:lnTo>
                      <a:pt x="252" y="58"/>
                    </a:lnTo>
                    <a:lnTo>
                      <a:pt x="247" y="60"/>
                    </a:lnTo>
                    <a:lnTo>
                      <a:pt x="247" y="60"/>
                    </a:lnTo>
                    <a:lnTo>
                      <a:pt x="244" y="58"/>
                    </a:lnTo>
                    <a:lnTo>
                      <a:pt x="241" y="57"/>
                    </a:lnTo>
                    <a:lnTo>
                      <a:pt x="241" y="57"/>
                    </a:lnTo>
                    <a:lnTo>
                      <a:pt x="239" y="56"/>
                    </a:lnTo>
                    <a:lnTo>
                      <a:pt x="235" y="56"/>
                    </a:lnTo>
                    <a:lnTo>
                      <a:pt x="235" y="56"/>
                    </a:lnTo>
                    <a:lnTo>
                      <a:pt x="228" y="57"/>
                    </a:lnTo>
                    <a:lnTo>
                      <a:pt x="228" y="57"/>
                    </a:lnTo>
                    <a:lnTo>
                      <a:pt x="228" y="57"/>
                    </a:lnTo>
                    <a:lnTo>
                      <a:pt x="226" y="57"/>
                    </a:lnTo>
                    <a:lnTo>
                      <a:pt x="226" y="57"/>
                    </a:lnTo>
                    <a:lnTo>
                      <a:pt x="224" y="58"/>
                    </a:lnTo>
                    <a:lnTo>
                      <a:pt x="224" y="58"/>
                    </a:lnTo>
                    <a:lnTo>
                      <a:pt x="224" y="67"/>
                    </a:lnTo>
                    <a:lnTo>
                      <a:pt x="223" y="69"/>
                    </a:lnTo>
                    <a:lnTo>
                      <a:pt x="221" y="71"/>
                    </a:lnTo>
                    <a:lnTo>
                      <a:pt x="217" y="73"/>
                    </a:lnTo>
                    <a:lnTo>
                      <a:pt x="207" y="75"/>
                    </a:lnTo>
                    <a:lnTo>
                      <a:pt x="195" y="76"/>
                    </a:lnTo>
                    <a:lnTo>
                      <a:pt x="189" y="76"/>
                    </a:lnTo>
                    <a:lnTo>
                      <a:pt x="189" y="77"/>
                    </a:lnTo>
                    <a:lnTo>
                      <a:pt x="185" y="77"/>
                    </a:lnTo>
                    <a:lnTo>
                      <a:pt x="185" y="77"/>
                    </a:lnTo>
                    <a:lnTo>
                      <a:pt x="182" y="80"/>
                    </a:lnTo>
                    <a:lnTo>
                      <a:pt x="182" y="80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85"/>
                    </a:lnTo>
                    <a:lnTo>
                      <a:pt x="179" y="92"/>
                    </a:lnTo>
                    <a:lnTo>
                      <a:pt x="180" y="98"/>
                    </a:lnTo>
                    <a:lnTo>
                      <a:pt x="180" y="98"/>
                    </a:lnTo>
                    <a:lnTo>
                      <a:pt x="180" y="101"/>
                    </a:lnTo>
                    <a:lnTo>
                      <a:pt x="180" y="102"/>
                    </a:lnTo>
                    <a:lnTo>
                      <a:pt x="180" y="10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65" y="114"/>
                    </a:lnTo>
                    <a:lnTo>
                      <a:pt x="159" y="117"/>
                    </a:lnTo>
                    <a:lnTo>
                      <a:pt x="152" y="118"/>
                    </a:lnTo>
                    <a:lnTo>
                      <a:pt x="131" y="118"/>
                    </a:lnTo>
                    <a:lnTo>
                      <a:pt x="121" y="117"/>
                    </a:lnTo>
                    <a:lnTo>
                      <a:pt x="114" y="117"/>
                    </a:lnTo>
                    <a:lnTo>
                      <a:pt x="103" y="114"/>
                    </a:lnTo>
                    <a:lnTo>
                      <a:pt x="95" y="112"/>
                    </a:lnTo>
                    <a:lnTo>
                      <a:pt x="90" y="108"/>
                    </a:lnTo>
                    <a:lnTo>
                      <a:pt x="86" y="106"/>
                    </a:lnTo>
                    <a:lnTo>
                      <a:pt x="86" y="106"/>
                    </a:lnTo>
                    <a:lnTo>
                      <a:pt x="81" y="102"/>
                    </a:lnTo>
                    <a:lnTo>
                      <a:pt x="74" y="99"/>
                    </a:lnTo>
                    <a:lnTo>
                      <a:pt x="58" y="92"/>
                    </a:lnTo>
                    <a:lnTo>
                      <a:pt x="59" y="104"/>
                    </a:lnTo>
                    <a:lnTo>
                      <a:pt x="58" y="113"/>
                    </a:lnTo>
                    <a:lnTo>
                      <a:pt x="56" y="125"/>
                    </a:lnTo>
                    <a:lnTo>
                      <a:pt x="54" y="129"/>
                    </a:lnTo>
                    <a:lnTo>
                      <a:pt x="53" y="130"/>
                    </a:lnTo>
                    <a:lnTo>
                      <a:pt x="53" y="130"/>
                    </a:lnTo>
                    <a:lnTo>
                      <a:pt x="52" y="130"/>
                    </a:lnTo>
                    <a:lnTo>
                      <a:pt x="44" y="133"/>
                    </a:lnTo>
                    <a:lnTo>
                      <a:pt x="42" y="135"/>
                    </a:lnTo>
                    <a:lnTo>
                      <a:pt x="38" y="132"/>
                    </a:lnTo>
                    <a:lnTo>
                      <a:pt x="34" y="127"/>
                    </a:lnTo>
                    <a:lnTo>
                      <a:pt x="31" y="125"/>
                    </a:lnTo>
                    <a:lnTo>
                      <a:pt x="31" y="125"/>
                    </a:lnTo>
                    <a:lnTo>
                      <a:pt x="25" y="126"/>
                    </a:lnTo>
                    <a:lnTo>
                      <a:pt x="25" y="126"/>
                    </a:lnTo>
                    <a:lnTo>
                      <a:pt x="21" y="129"/>
                    </a:lnTo>
                    <a:lnTo>
                      <a:pt x="17" y="131"/>
                    </a:lnTo>
                    <a:lnTo>
                      <a:pt x="16" y="132"/>
                    </a:lnTo>
                    <a:lnTo>
                      <a:pt x="16" y="132"/>
                    </a:lnTo>
                    <a:lnTo>
                      <a:pt x="16" y="133"/>
                    </a:lnTo>
                    <a:lnTo>
                      <a:pt x="16" y="135"/>
                    </a:lnTo>
                    <a:lnTo>
                      <a:pt x="17" y="136"/>
                    </a:lnTo>
                    <a:lnTo>
                      <a:pt x="17" y="136"/>
                    </a:lnTo>
                    <a:lnTo>
                      <a:pt x="18" y="136"/>
                    </a:lnTo>
                    <a:lnTo>
                      <a:pt x="18" y="137"/>
                    </a:lnTo>
                    <a:lnTo>
                      <a:pt x="29" y="138"/>
                    </a:lnTo>
                    <a:lnTo>
                      <a:pt x="33" y="141"/>
                    </a:lnTo>
                    <a:lnTo>
                      <a:pt x="34" y="142"/>
                    </a:lnTo>
                    <a:lnTo>
                      <a:pt x="35" y="147"/>
                    </a:lnTo>
                    <a:lnTo>
                      <a:pt x="36" y="154"/>
                    </a:lnTo>
                    <a:lnTo>
                      <a:pt x="35" y="160"/>
                    </a:lnTo>
                    <a:lnTo>
                      <a:pt x="34" y="161"/>
                    </a:lnTo>
                    <a:lnTo>
                      <a:pt x="33" y="162"/>
                    </a:lnTo>
                    <a:lnTo>
                      <a:pt x="30" y="161"/>
                    </a:lnTo>
                    <a:lnTo>
                      <a:pt x="30" y="161"/>
                    </a:lnTo>
                    <a:lnTo>
                      <a:pt x="28" y="161"/>
                    </a:lnTo>
                    <a:lnTo>
                      <a:pt x="28" y="161"/>
                    </a:lnTo>
                    <a:lnTo>
                      <a:pt x="27" y="163"/>
                    </a:lnTo>
                    <a:lnTo>
                      <a:pt x="27" y="163"/>
                    </a:lnTo>
                    <a:lnTo>
                      <a:pt x="23" y="170"/>
                    </a:lnTo>
                    <a:lnTo>
                      <a:pt x="22" y="174"/>
                    </a:lnTo>
                    <a:lnTo>
                      <a:pt x="22" y="174"/>
                    </a:lnTo>
                    <a:lnTo>
                      <a:pt x="22" y="186"/>
                    </a:lnTo>
                    <a:lnTo>
                      <a:pt x="23" y="192"/>
                    </a:lnTo>
                    <a:lnTo>
                      <a:pt x="23" y="197"/>
                    </a:lnTo>
                    <a:lnTo>
                      <a:pt x="22" y="201"/>
                    </a:lnTo>
                    <a:lnTo>
                      <a:pt x="17" y="204"/>
                    </a:lnTo>
                    <a:lnTo>
                      <a:pt x="12" y="206"/>
                    </a:lnTo>
                    <a:lnTo>
                      <a:pt x="6" y="210"/>
                    </a:lnTo>
                    <a:lnTo>
                      <a:pt x="4" y="212"/>
                    </a:lnTo>
                    <a:lnTo>
                      <a:pt x="4" y="212"/>
                    </a:lnTo>
                    <a:lnTo>
                      <a:pt x="2" y="213"/>
                    </a:lnTo>
                    <a:lnTo>
                      <a:pt x="2" y="213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2" y="218"/>
                    </a:lnTo>
                    <a:lnTo>
                      <a:pt x="2" y="218"/>
                    </a:lnTo>
                    <a:lnTo>
                      <a:pt x="6" y="219"/>
                    </a:lnTo>
                    <a:lnTo>
                      <a:pt x="9" y="220"/>
                    </a:lnTo>
                    <a:lnTo>
                      <a:pt x="9" y="220"/>
                    </a:lnTo>
                    <a:lnTo>
                      <a:pt x="13" y="219"/>
                    </a:lnTo>
                    <a:lnTo>
                      <a:pt x="17" y="222"/>
                    </a:lnTo>
                    <a:lnTo>
                      <a:pt x="19" y="225"/>
                    </a:lnTo>
                    <a:lnTo>
                      <a:pt x="22" y="231"/>
                    </a:lnTo>
                    <a:lnTo>
                      <a:pt x="23" y="236"/>
                    </a:lnTo>
                    <a:lnTo>
                      <a:pt x="23" y="236"/>
                    </a:lnTo>
                    <a:lnTo>
                      <a:pt x="24" y="240"/>
                    </a:lnTo>
                    <a:lnTo>
                      <a:pt x="24" y="243"/>
                    </a:lnTo>
                    <a:lnTo>
                      <a:pt x="24" y="243"/>
                    </a:lnTo>
                    <a:lnTo>
                      <a:pt x="31" y="251"/>
                    </a:lnTo>
                    <a:lnTo>
                      <a:pt x="40" y="260"/>
                    </a:lnTo>
                    <a:lnTo>
                      <a:pt x="43" y="260"/>
                    </a:lnTo>
                    <a:lnTo>
                      <a:pt x="48" y="262"/>
                    </a:lnTo>
                    <a:lnTo>
                      <a:pt x="56" y="268"/>
                    </a:lnTo>
                    <a:lnTo>
                      <a:pt x="69" y="280"/>
                    </a:lnTo>
                    <a:lnTo>
                      <a:pt x="79" y="287"/>
                    </a:lnTo>
                    <a:lnTo>
                      <a:pt x="85" y="293"/>
                    </a:lnTo>
                    <a:lnTo>
                      <a:pt x="90" y="299"/>
                    </a:lnTo>
                    <a:lnTo>
                      <a:pt x="93" y="304"/>
                    </a:lnTo>
                    <a:lnTo>
                      <a:pt x="97" y="306"/>
                    </a:lnTo>
                    <a:lnTo>
                      <a:pt x="97" y="306"/>
                    </a:lnTo>
                    <a:lnTo>
                      <a:pt x="100" y="307"/>
                    </a:lnTo>
                    <a:lnTo>
                      <a:pt x="100" y="307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10" y="309"/>
                    </a:lnTo>
                    <a:lnTo>
                      <a:pt x="129" y="318"/>
                    </a:lnTo>
                    <a:lnTo>
                      <a:pt x="129" y="318"/>
                    </a:lnTo>
                    <a:lnTo>
                      <a:pt x="135" y="321"/>
                    </a:lnTo>
                    <a:lnTo>
                      <a:pt x="139" y="321"/>
                    </a:lnTo>
                    <a:lnTo>
                      <a:pt x="139" y="321"/>
                    </a:lnTo>
                    <a:lnTo>
                      <a:pt x="149" y="321"/>
                    </a:lnTo>
                    <a:lnTo>
                      <a:pt x="171" y="319"/>
                    </a:lnTo>
                    <a:lnTo>
                      <a:pt x="171" y="318"/>
                    </a:lnTo>
                    <a:lnTo>
                      <a:pt x="171" y="319"/>
                    </a:lnTo>
                    <a:lnTo>
                      <a:pt x="174" y="319"/>
                    </a:lnTo>
                    <a:lnTo>
                      <a:pt x="174" y="319"/>
                    </a:lnTo>
                    <a:lnTo>
                      <a:pt x="178" y="317"/>
                    </a:lnTo>
                    <a:lnTo>
                      <a:pt x="182" y="315"/>
                    </a:lnTo>
                    <a:lnTo>
                      <a:pt x="182" y="315"/>
                    </a:lnTo>
                    <a:lnTo>
                      <a:pt x="186" y="311"/>
                    </a:lnTo>
                    <a:lnTo>
                      <a:pt x="189" y="307"/>
                    </a:lnTo>
                    <a:lnTo>
                      <a:pt x="192" y="305"/>
                    </a:lnTo>
                    <a:lnTo>
                      <a:pt x="199" y="300"/>
                    </a:lnTo>
                    <a:lnTo>
                      <a:pt x="208" y="297"/>
                    </a:lnTo>
                    <a:lnTo>
                      <a:pt x="221" y="290"/>
                    </a:lnTo>
                    <a:lnTo>
                      <a:pt x="224" y="288"/>
                    </a:lnTo>
                    <a:lnTo>
                      <a:pt x="227" y="288"/>
                    </a:lnTo>
                    <a:lnTo>
                      <a:pt x="232" y="290"/>
                    </a:lnTo>
                    <a:lnTo>
                      <a:pt x="235" y="290"/>
                    </a:lnTo>
                    <a:lnTo>
                      <a:pt x="236" y="290"/>
                    </a:lnTo>
                    <a:lnTo>
                      <a:pt x="238" y="288"/>
                    </a:lnTo>
                    <a:lnTo>
                      <a:pt x="239" y="287"/>
                    </a:lnTo>
                    <a:lnTo>
                      <a:pt x="239" y="287"/>
                    </a:lnTo>
                    <a:lnTo>
                      <a:pt x="242" y="282"/>
                    </a:lnTo>
                    <a:lnTo>
                      <a:pt x="246" y="276"/>
                    </a:lnTo>
                    <a:lnTo>
                      <a:pt x="251" y="271"/>
                    </a:lnTo>
                    <a:lnTo>
                      <a:pt x="254" y="269"/>
                    </a:lnTo>
                    <a:lnTo>
                      <a:pt x="258" y="267"/>
                    </a:lnTo>
                    <a:lnTo>
                      <a:pt x="267" y="266"/>
                    </a:lnTo>
                    <a:lnTo>
                      <a:pt x="278" y="266"/>
                    </a:lnTo>
                    <a:lnTo>
                      <a:pt x="290" y="266"/>
                    </a:lnTo>
                    <a:lnTo>
                      <a:pt x="303" y="265"/>
                    </a:lnTo>
                    <a:lnTo>
                      <a:pt x="313" y="262"/>
                    </a:lnTo>
                    <a:lnTo>
                      <a:pt x="327" y="262"/>
                    </a:lnTo>
                    <a:lnTo>
                      <a:pt x="331" y="260"/>
                    </a:lnTo>
                    <a:lnTo>
                      <a:pt x="331" y="260"/>
                    </a:lnTo>
                    <a:lnTo>
                      <a:pt x="333" y="259"/>
                    </a:lnTo>
                    <a:lnTo>
                      <a:pt x="333" y="259"/>
                    </a:lnTo>
                    <a:lnTo>
                      <a:pt x="334" y="255"/>
                    </a:lnTo>
                    <a:lnTo>
                      <a:pt x="334" y="253"/>
                    </a:lnTo>
                    <a:lnTo>
                      <a:pt x="334" y="253"/>
                    </a:lnTo>
                    <a:lnTo>
                      <a:pt x="335" y="249"/>
                    </a:lnTo>
                    <a:lnTo>
                      <a:pt x="335" y="249"/>
                    </a:lnTo>
                    <a:lnTo>
                      <a:pt x="335" y="247"/>
                    </a:lnTo>
                    <a:lnTo>
                      <a:pt x="337" y="247"/>
                    </a:lnTo>
                    <a:lnTo>
                      <a:pt x="338" y="245"/>
                    </a:lnTo>
                    <a:lnTo>
                      <a:pt x="340" y="243"/>
                    </a:lnTo>
                    <a:lnTo>
                      <a:pt x="350" y="243"/>
                    </a:lnTo>
                    <a:lnTo>
                      <a:pt x="354" y="242"/>
                    </a:lnTo>
                    <a:lnTo>
                      <a:pt x="354" y="242"/>
                    </a:lnTo>
                    <a:lnTo>
                      <a:pt x="360" y="238"/>
                    </a:lnTo>
                    <a:lnTo>
                      <a:pt x="363" y="236"/>
                    </a:lnTo>
                    <a:lnTo>
                      <a:pt x="363" y="235"/>
                    </a:lnTo>
                    <a:lnTo>
                      <a:pt x="365" y="230"/>
                    </a:lnTo>
                    <a:lnTo>
                      <a:pt x="368" y="222"/>
                    </a:lnTo>
                    <a:lnTo>
                      <a:pt x="369" y="211"/>
                    </a:lnTo>
                    <a:lnTo>
                      <a:pt x="370" y="206"/>
                    </a:lnTo>
                    <a:lnTo>
                      <a:pt x="374" y="203"/>
                    </a:lnTo>
                    <a:lnTo>
                      <a:pt x="381" y="194"/>
                    </a:lnTo>
                    <a:lnTo>
                      <a:pt x="383" y="191"/>
                    </a:lnTo>
                    <a:lnTo>
                      <a:pt x="383" y="191"/>
                    </a:lnTo>
                    <a:lnTo>
                      <a:pt x="383" y="187"/>
                    </a:lnTo>
                    <a:lnTo>
                      <a:pt x="384" y="176"/>
                    </a:lnTo>
                    <a:lnTo>
                      <a:pt x="387" y="163"/>
                    </a:lnTo>
                    <a:lnTo>
                      <a:pt x="388" y="157"/>
                    </a:lnTo>
                    <a:lnTo>
                      <a:pt x="389" y="151"/>
                    </a:lnTo>
                    <a:lnTo>
                      <a:pt x="393" y="141"/>
                    </a:lnTo>
                    <a:lnTo>
                      <a:pt x="402" y="120"/>
                    </a:lnTo>
                    <a:lnTo>
                      <a:pt x="403" y="116"/>
                    </a:lnTo>
                    <a:lnTo>
                      <a:pt x="403" y="116"/>
                    </a:lnTo>
                    <a:lnTo>
                      <a:pt x="403" y="104"/>
                    </a:lnTo>
                    <a:lnTo>
                      <a:pt x="405" y="101"/>
                    </a:lnTo>
                    <a:lnTo>
                      <a:pt x="405" y="101"/>
                    </a:lnTo>
                    <a:lnTo>
                      <a:pt x="405" y="99"/>
                    </a:lnTo>
                    <a:lnTo>
                      <a:pt x="410" y="93"/>
                    </a:lnTo>
                    <a:lnTo>
                      <a:pt x="414" y="88"/>
                    </a:lnTo>
                    <a:lnTo>
                      <a:pt x="418" y="82"/>
                    </a:lnTo>
                    <a:lnTo>
                      <a:pt x="421" y="76"/>
                    </a:lnTo>
                    <a:lnTo>
                      <a:pt x="424" y="74"/>
                    </a:lnTo>
                    <a:lnTo>
                      <a:pt x="427" y="71"/>
                    </a:lnTo>
                    <a:lnTo>
                      <a:pt x="431" y="71"/>
                    </a:lnTo>
                    <a:lnTo>
                      <a:pt x="432" y="71"/>
                    </a:lnTo>
                    <a:lnTo>
                      <a:pt x="437" y="69"/>
                    </a:lnTo>
                    <a:lnTo>
                      <a:pt x="440" y="65"/>
                    </a:lnTo>
                    <a:lnTo>
                      <a:pt x="449" y="56"/>
                    </a:lnTo>
                    <a:lnTo>
                      <a:pt x="451" y="54"/>
                    </a:lnTo>
                    <a:lnTo>
                      <a:pt x="453" y="51"/>
                    </a:lnTo>
                    <a:lnTo>
                      <a:pt x="453" y="51"/>
                    </a:lnTo>
                    <a:lnTo>
                      <a:pt x="457" y="48"/>
                    </a:lnTo>
                    <a:lnTo>
                      <a:pt x="457" y="48"/>
                    </a:lnTo>
                    <a:lnTo>
                      <a:pt x="458" y="44"/>
                    </a:lnTo>
                    <a:lnTo>
                      <a:pt x="458" y="44"/>
                    </a:lnTo>
                    <a:lnTo>
                      <a:pt x="456" y="42"/>
                    </a:lnTo>
                    <a:lnTo>
                      <a:pt x="452" y="38"/>
                    </a:lnTo>
                    <a:lnTo>
                      <a:pt x="452" y="39"/>
                    </a:lnTo>
                    <a:lnTo>
                      <a:pt x="451" y="39"/>
                    </a:lnTo>
                    <a:lnTo>
                      <a:pt x="455" y="42"/>
                    </a:lnTo>
                    <a:lnTo>
                      <a:pt x="455" y="42"/>
                    </a:lnTo>
                    <a:lnTo>
                      <a:pt x="457" y="44"/>
                    </a:lnTo>
                    <a:lnTo>
                      <a:pt x="456" y="48"/>
                    </a:lnTo>
                    <a:lnTo>
                      <a:pt x="452" y="50"/>
                    </a:lnTo>
                    <a:lnTo>
                      <a:pt x="450" y="52"/>
                    </a:lnTo>
                    <a:lnTo>
                      <a:pt x="450" y="52"/>
                    </a:lnTo>
                    <a:lnTo>
                      <a:pt x="447" y="55"/>
                    </a:lnTo>
                    <a:lnTo>
                      <a:pt x="439" y="64"/>
                    </a:lnTo>
                    <a:lnTo>
                      <a:pt x="436" y="68"/>
                    </a:lnTo>
                    <a:lnTo>
                      <a:pt x="431" y="70"/>
                    </a:lnTo>
                    <a:lnTo>
                      <a:pt x="427" y="71"/>
                    </a:lnTo>
                    <a:lnTo>
                      <a:pt x="427" y="71"/>
                    </a:lnTo>
                    <a:lnTo>
                      <a:pt x="424" y="73"/>
                    </a:lnTo>
                    <a:lnTo>
                      <a:pt x="422" y="73"/>
                    </a:lnTo>
                    <a:lnTo>
                      <a:pt x="420" y="76"/>
                    </a:lnTo>
                    <a:lnTo>
                      <a:pt x="420" y="76"/>
                    </a:lnTo>
                    <a:lnTo>
                      <a:pt x="416" y="81"/>
                    </a:lnTo>
                    <a:lnTo>
                      <a:pt x="413" y="87"/>
                    </a:lnTo>
                    <a:lnTo>
                      <a:pt x="410" y="92"/>
                    </a:lnTo>
                    <a:lnTo>
                      <a:pt x="403" y="98"/>
                    </a:lnTo>
                    <a:lnTo>
                      <a:pt x="403" y="101"/>
                    </a:lnTo>
                    <a:lnTo>
                      <a:pt x="402" y="102"/>
                    </a:lnTo>
                    <a:lnTo>
                      <a:pt x="402" y="102"/>
                    </a:lnTo>
                    <a:lnTo>
                      <a:pt x="402" y="116"/>
                    </a:lnTo>
                    <a:lnTo>
                      <a:pt x="401" y="120"/>
                    </a:lnTo>
                    <a:lnTo>
                      <a:pt x="391" y="139"/>
                    </a:lnTo>
                    <a:lnTo>
                      <a:pt x="388" y="150"/>
                    </a:lnTo>
                    <a:lnTo>
                      <a:pt x="387" y="156"/>
                    </a:lnTo>
                    <a:lnTo>
                      <a:pt x="385" y="162"/>
                    </a:lnTo>
                    <a:lnTo>
                      <a:pt x="383" y="176"/>
                    </a:lnTo>
                    <a:lnTo>
                      <a:pt x="382" y="187"/>
                    </a:lnTo>
                    <a:lnTo>
                      <a:pt x="382" y="191"/>
                    </a:lnTo>
                    <a:lnTo>
                      <a:pt x="381" y="193"/>
                    </a:lnTo>
                    <a:lnTo>
                      <a:pt x="372" y="201"/>
                    </a:lnTo>
                    <a:lnTo>
                      <a:pt x="369" y="206"/>
                    </a:lnTo>
                    <a:lnTo>
                      <a:pt x="368" y="211"/>
                    </a:lnTo>
                    <a:lnTo>
                      <a:pt x="366" y="220"/>
                    </a:lnTo>
                    <a:lnTo>
                      <a:pt x="364" y="230"/>
                    </a:lnTo>
                    <a:lnTo>
                      <a:pt x="363" y="235"/>
                    </a:lnTo>
                    <a:lnTo>
                      <a:pt x="359" y="237"/>
                    </a:lnTo>
                    <a:lnTo>
                      <a:pt x="353" y="242"/>
                    </a:lnTo>
                    <a:lnTo>
                      <a:pt x="350" y="242"/>
                    </a:lnTo>
                    <a:lnTo>
                      <a:pt x="340" y="242"/>
                    </a:lnTo>
                    <a:lnTo>
                      <a:pt x="337" y="244"/>
                    </a:lnTo>
                    <a:lnTo>
                      <a:pt x="337" y="244"/>
                    </a:lnTo>
                    <a:lnTo>
                      <a:pt x="335" y="245"/>
                    </a:lnTo>
                    <a:lnTo>
                      <a:pt x="335" y="245"/>
                    </a:lnTo>
                    <a:lnTo>
                      <a:pt x="334" y="247"/>
                    </a:lnTo>
                    <a:lnTo>
                      <a:pt x="334" y="247"/>
                    </a:lnTo>
                    <a:lnTo>
                      <a:pt x="334" y="249"/>
                    </a:lnTo>
                    <a:lnTo>
                      <a:pt x="333" y="253"/>
                    </a:lnTo>
                    <a:lnTo>
                      <a:pt x="333" y="255"/>
                    </a:lnTo>
                    <a:lnTo>
                      <a:pt x="333" y="255"/>
                    </a:lnTo>
                    <a:lnTo>
                      <a:pt x="332" y="257"/>
                    </a:lnTo>
                    <a:lnTo>
                      <a:pt x="329" y="260"/>
                    </a:lnTo>
                    <a:lnTo>
                      <a:pt x="327" y="261"/>
                    </a:lnTo>
                    <a:lnTo>
                      <a:pt x="313" y="261"/>
                    </a:lnTo>
                    <a:lnTo>
                      <a:pt x="303" y="263"/>
                    </a:lnTo>
                    <a:lnTo>
                      <a:pt x="290" y="265"/>
                    </a:lnTo>
                    <a:lnTo>
                      <a:pt x="278" y="265"/>
                    </a:lnTo>
                    <a:lnTo>
                      <a:pt x="267" y="265"/>
                    </a:lnTo>
                    <a:lnTo>
                      <a:pt x="258" y="266"/>
                    </a:lnTo>
                    <a:lnTo>
                      <a:pt x="253" y="268"/>
                    </a:lnTo>
                    <a:lnTo>
                      <a:pt x="253" y="268"/>
                    </a:lnTo>
                    <a:lnTo>
                      <a:pt x="251" y="271"/>
                    </a:lnTo>
                    <a:lnTo>
                      <a:pt x="251" y="271"/>
                    </a:lnTo>
                    <a:lnTo>
                      <a:pt x="246" y="275"/>
                    </a:lnTo>
                    <a:lnTo>
                      <a:pt x="241" y="281"/>
                    </a:lnTo>
                    <a:lnTo>
                      <a:pt x="239" y="286"/>
                    </a:lnTo>
                    <a:lnTo>
                      <a:pt x="236" y="288"/>
                    </a:lnTo>
                    <a:lnTo>
                      <a:pt x="236" y="288"/>
                    </a:lnTo>
                    <a:lnTo>
                      <a:pt x="235" y="288"/>
                    </a:lnTo>
                    <a:lnTo>
                      <a:pt x="232" y="288"/>
                    </a:lnTo>
                    <a:lnTo>
                      <a:pt x="232" y="288"/>
                    </a:lnTo>
                    <a:lnTo>
                      <a:pt x="227" y="287"/>
                    </a:lnTo>
                    <a:lnTo>
                      <a:pt x="227" y="287"/>
                    </a:lnTo>
                    <a:lnTo>
                      <a:pt x="224" y="287"/>
                    </a:lnTo>
                    <a:lnTo>
                      <a:pt x="224" y="287"/>
                    </a:lnTo>
                    <a:lnTo>
                      <a:pt x="221" y="288"/>
                    </a:lnTo>
                    <a:lnTo>
                      <a:pt x="221" y="288"/>
                    </a:lnTo>
                    <a:lnTo>
                      <a:pt x="207" y="296"/>
                    </a:lnTo>
                    <a:lnTo>
                      <a:pt x="199" y="300"/>
                    </a:lnTo>
                    <a:lnTo>
                      <a:pt x="192" y="304"/>
                    </a:lnTo>
                    <a:lnTo>
                      <a:pt x="188" y="306"/>
                    </a:lnTo>
                    <a:lnTo>
                      <a:pt x="185" y="310"/>
                    </a:lnTo>
                    <a:lnTo>
                      <a:pt x="182" y="313"/>
                    </a:lnTo>
                    <a:lnTo>
                      <a:pt x="177" y="316"/>
                    </a:lnTo>
                    <a:lnTo>
                      <a:pt x="177" y="316"/>
                    </a:lnTo>
                    <a:lnTo>
                      <a:pt x="174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71" y="318"/>
                    </a:lnTo>
                    <a:lnTo>
                      <a:pt x="149" y="319"/>
                    </a:lnTo>
                    <a:lnTo>
                      <a:pt x="139" y="319"/>
                    </a:lnTo>
                    <a:lnTo>
                      <a:pt x="139" y="319"/>
                    </a:lnTo>
                    <a:lnTo>
                      <a:pt x="135" y="319"/>
                    </a:lnTo>
                    <a:lnTo>
                      <a:pt x="130" y="317"/>
                    </a:lnTo>
                    <a:lnTo>
                      <a:pt x="130" y="317"/>
                    </a:lnTo>
                    <a:lnTo>
                      <a:pt x="110" y="307"/>
                    </a:lnTo>
                    <a:lnTo>
                      <a:pt x="110" y="307"/>
                    </a:lnTo>
                    <a:lnTo>
                      <a:pt x="100" y="306"/>
                    </a:lnTo>
                    <a:lnTo>
                      <a:pt x="97" y="305"/>
                    </a:lnTo>
                    <a:lnTo>
                      <a:pt x="93" y="303"/>
                    </a:lnTo>
                    <a:lnTo>
                      <a:pt x="91" y="298"/>
                    </a:lnTo>
                    <a:lnTo>
                      <a:pt x="86" y="292"/>
                    </a:lnTo>
                    <a:lnTo>
                      <a:pt x="80" y="286"/>
                    </a:lnTo>
                    <a:lnTo>
                      <a:pt x="71" y="279"/>
                    </a:lnTo>
                    <a:lnTo>
                      <a:pt x="56" y="267"/>
                    </a:lnTo>
                    <a:lnTo>
                      <a:pt x="49" y="261"/>
                    </a:lnTo>
                    <a:lnTo>
                      <a:pt x="43" y="259"/>
                    </a:lnTo>
                    <a:lnTo>
                      <a:pt x="40" y="259"/>
                    </a:lnTo>
                    <a:lnTo>
                      <a:pt x="33" y="250"/>
                    </a:lnTo>
                    <a:lnTo>
                      <a:pt x="25" y="243"/>
                    </a:lnTo>
                    <a:lnTo>
                      <a:pt x="25" y="240"/>
                    </a:lnTo>
                    <a:lnTo>
                      <a:pt x="25" y="240"/>
                    </a:lnTo>
                    <a:lnTo>
                      <a:pt x="24" y="236"/>
                    </a:lnTo>
                    <a:lnTo>
                      <a:pt x="23" y="231"/>
                    </a:lnTo>
                    <a:lnTo>
                      <a:pt x="23" y="231"/>
                    </a:lnTo>
                    <a:lnTo>
                      <a:pt x="21" y="225"/>
                    </a:lnTo>
                    <a:lnTo>
                      <a:pt x="17" y="220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9" y="219"/>
                    </a:lnTo>
                    <a:lnTo>
                      <a:pt x="6" y="218"/>
                    </a:lnTo>
                    <a:lnTo>
                      <a:pt x="6" y="218"/>
                    </a:lnTo>
                    <a:lnTo>
                      <a:pt x="3" y="218"/>
                    </a:lnTo>
                    <a:lnTo>
                      <a:pt x="2" y="216"/>
                    </a:lnTo>
                    <a:lnTo>
                      <a:pt x="3" y="215"/>
                    </a:lnTo>
                    <a:lnTo>
                      <a:pt x="4" y="212"/>
                    </a:lnTo>
                    <a:lnTo>
                      <a:pt x="7" y="211"/>
                    </a:lnTo>
                    <a:lnTo>
                      <a:pt x="13" y="207"/>
                    </a:lnTo>
                    <a:lnTo>
                      <a:pt x="18" y="205"/>
                    </a:lnTo>
                    <a:lnTo>
                      <a:pt x="22" y="201"/>
                    </a:lnTo>
                    <a:lnTo>
                      <a:pt x="24" y="197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23" y="186"/>
                    </a:lnTo>
                    <a:lnTo>
                      <a:pt x="23" y="175"/>
                    </a:lnTo>
                    <a:lnTo>
                      <a:pt x="24" y="170"/>
                    </a:lnTo>
                    <a:lnTo>
                      <a:pt x="28" y="164"/>
                    </a:lnTo>
                    <a:lnTo>
                      <a:pt x="28" y="162"/>
                    </a:lnTo>
                    <a:lnTo>
                      <a:pt x="30" y="162"/>
                    </a:lnTo>
                    <a:lnTo>
                      <a:pt x="33" y="163"/>
                    </a:lnTo>
                    <a:lnTo>
                      <a:pt x="33" y="163"/>
                    </a:lnTo>
                    <a:lnTo>
                      <a:pt x="35" y="162"/>
                    </a:lnTo>
                    <a:lnTo>
                      <a:pt x="35" y="162"/>
                    </a:lnTo>
                    <a:lnTo>
                      <a:pt x="36" y="160"/>
                    </a:lnTo>
                    <a:lnTo>
                      <a:pt x="36" y="160"/>
                    </a:lnTo>
                    <a:lnTo>
                      <a:pt x="37" y="154"/>
                    </a:lnTo>
                    <a:lnTo>
                      <a:pt x="36" y="147"/>
                    </a:lnTo>
                    <a:lnTo>
                      <a:pt x="35" y="142"/>
                    </a:lnTo>
                    <a:lnTo>
                      <a:pt x="35" y="142"/>
                    </a:lnTo>
                    <a:lnTo>
                      <a:pt x="34" y="139"/>
                    </a:lnTo>
                    <a:lnTo>
                      <a:pt x="33" y="139"/>
                    </a:lnTo>
                    <a:lnTo>
                      <a:pt x="29" y="137"/>
                    </a:lnTo>
                    <a:lnTo>
                      <a:pt x="29" y="137"/>
                    </a:lnTo>
                    <a:lnTo>
                      <a:pt x="19" y="136"/>
                    </a:lnTo>
                    <a:lnTo>
                      <a:pt x="17" y="135"/>
                    </a:lnTo>
                    <a:lnTo>
                      <a:pt x="17" y="133"/>
                    </a:lnTo>
                    <a:lnTo>
                      <a:pt x="17" y="133"/>
                    </a:lnTo>
                    <a:lnTo>
                      <a:pt x="17" y="132"/>
                    </a:lnTo>
                    <a:lnTo>
                      <a:pt x="21" y="130"/>
                    </a:lnTo>
                    <a:lnTo>
                      <a:pt x="27" y="127"/>
                    </a:lnTo>
                    <a:lnTo>
                      <a:pt x="30" y="126"/>
                    </a:lnTo>
                    <a:lnTo>
                      <a:pt x="34" y="129"/>
                    </a:lnTo>
                    <a:lnTo>
                      <a:pt x="38" y="133"/>
                    </a:lnTo>
                    <a:lnTo>
                      <a:pt x="41" y="136"/>
                    </a:lnTo>
                    <a:lnTo>
                      <a:pt x="42" y="136"/>
                    </a:lnTo>
                    <a:lnTo>
                      <a:pt x="44" y="135"/>
                    </a:lnTo>
                    <a:lnTo>
                      <a:pt x="44" y="135"/>
                    </a:lnTo>
                    <a:lnTo>
                      <a:pt x="52" y="131"/>
                    </a:lnTo>
                    <a:lnTo>
                      <a:pt x="53" y="130"/>
                    </a:lnTo>
                    <a:lnTo>
                      <a:pt x="55" y="130"/>
                    </a:lnTo>
                    <a:lnTo>
                      <a:pt x="55" y="130"/>
                    </a:lnTo>
                    <a:lnTo>
                      <a:pt x="58" y="125"/>
                    </a:lnTo>
                    <a:lnTo>
                      <a:pt x="58" y="125"/>
                    </a:lnTo>
                    <a:lnTo>
                      <a:pt x="59" y="113"/>
                    </a:lnTo>
                    <a:lnTo>
                      <a:pt x="60" y="104"/>
                    </a:lnTo>
                    <a:lnTo>
                      <a:pt x="59" y="93"/>
                    </a:lnTo>
                    <a:lnTo>
                      <a:pt x="74" y="100"/>
                    </a:lnTo>
                    <a:lnTo>
                      <a:pt x="81" y="104"/>
                    </a:lnTo>
                    <a:lnTo>
                      <a:pt x="81" y="104"/>
                    </a:lnTo>
                    <a:lnTo>
                      <a:pt x="81" y="104"/>
                    </a:lnTo>
                    <a:lnTo>
                      <a:pt x="86" y="107"/>
                    </a:lnTo>
                    <a:lnTo>
                      <a:pt x="89" y="110"/>
                    </a:lnTo>
                    <a:lnTo>
                      <a:pt x="89" y="110"/>
                    </a:lnTo>
                    <a:lnTo>
                      <a:pt x="95" y="113"/>
                    </a:lnTo>
                    <a:lnTo>
                      <a:pt x="103" y="116"/>
                    </a:lnTo>
                    <a:lnTo>
                      <a:pt x="112" y="118"/>
                    </a:lnTo>
                    <a:lnTo>
                      <a:pt x="121" y="118"/>
                    </a:lnTo>
                    <a:lnTo>
                      <a:pt x="130" y="119"/>
                    </a:lnTo>
                    <a:lnTo>
                      <a:pt x="152" y="119"/>
                    </a:lnTo>
                    <a:lnTo>
                      <a:pt x="159" y="118"/>
                    </a:lnTo>
                    <a:lnTo>
                      <a:pt x="166" y="116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0" y="112"/>
                    </a:lnTo>
                    <a:lnTo>
                      <a:pt x="179" y="105"/>
                    </a:lnTo>
                    <a:lnTo>
                      <a:pt x="179" y="105"/>
                    </a:lnTo>
                    <a:lnTo>
                      <a:pt x="182" y="102"/>
                    </a:lnTo>
                    <a:lnTo>
                      <a:pt x="182" y="102"/>
                    </a:lnTo>
                    <a:lnTo>
                      <a:pt x="182" y="101"/>
                    </a:lnTo>
                    <a:lnTo>
                      <a:pt x="182" y="101"/>
                    </a:lnTo>
                    <a:lnTo>
                      <a:pt x="182" y="96"/>
                    </a:lnTo>
                    <a:lnTo>
                      <a:pt x="182" y="96"/>
                    </a:lnTo>
                    <a:lnTo>
                      <a:pt x="180" y="92"/>
                    </a:lnTo>
                    <a:lnTo>
                      <a:pt x="180" y="85"/>
                    </a:lnTo>
                    <a:lnTo>
                      <a:pt x="180" y="85"/>
                    </a:lnTo>
                    <a:lnTo>
                      <a:pt x="179" y="85"/>
                    </a:lnTo>
                    <a:lnTo>
                      <a:pt x="180" y="85"/>
                    </a:lnTo>
                    <a:lnTo>
                      <a:pt x="182" y="81"/>
                    </a:lnTo>
                    <a:lnTo>
                      <a:pt x="185" y="79"/>
                    </a:lnTo>
                    <a:lnTo>
                      <a:pt x="190" y="77"/>
                    </a:lnTo>
                    <a:lnTo>
                      <a:pt x="195" y="77"/>
                    </a:lnTo>
                    <a:lnTo>
                      <a:pt x="207" y="76"/>
                    </a:lnTo>
                    <a:lnTo>
                      <a:pt x="217" y="74"/>
                    </a:lnTo>
                    <a:lnTo>
                      <a:pt x="221" y="71"/>
                    </a:lnTo>
                    <a:lnTo>
                      <a:pt x="221" y="71"/>
                    </a:lnTo>
                    <a:lnTo>
                      <a:pt x="224" y="70"/>
                    </a:lnTo>
                    <a:lnTo>
                      <a:pt x="224" y="70"/>
                    </a:lnTo>
                    <a:lnTo>
                      <a:pt x="226" y="67"/>
                    </a:lnTo>
                    <a:lnTo>
                      <a:pt x="226" y="67"/>
                    </a:lnTo>
                    <a:lnTo>
                      <a:pt x="226" y="58"/>
                    </a:lnTo>
                    <a:lnTo>
                      <a:pt x="227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28" y="58"/>
                    </a:lnTo>
                    <a:lnTo>
                      <a:pt x="235" y="57"/>
                    </a:lnTo>
                    <a:lnTo>
                      <a:pt x="235" y="57"/>
                    </a:lnTo>
                    <a:lnTo>
                      <a:pt x="239" y="57"/>
                    </a:lnTo>
                    <a:lnTo>
                      <a:pt x="241" y="58"/>
                    </a:lnTo>
                    <a:lnTo>
                      <a:pt x="241" y="58"/>
                    </a:lnTo>
                    <a:lnTo>
                      <a:pt x="244" y="60"/>
                    </a:lnTo>
                    <a:lnTo>
                      <a:pt x="247" y="61"/>
                    </a:lnTo>
                    <a:lnTo>
                      <a:pt x="247" y="61"/>
                    </a:lnTo>
                    <a:lnTo>
                      <a:pt x="252" y="60"/>
                    </a:lnTo>
                    <a:lnTo>
                      <a:pt x="261" y="55"/>
                    </a:lnTo>
                    <a:lnTo>
                      <a:pt x="260" y="55"/>
                    </a:lnTo>
                    <a:lnTo>
                      <a:pt x="261" y="55"/>
                    </a:lnTo>
                    <a:lnTo>
                      <a:pt x="267" y="52"/>
                    </a:lnTo>
                    <a:lnTo>
                      <a:pt x="272" y="50"/>
                    </a:lnTo>
                    <a:lnTo>
                      <a:pt x="272" y="50"/>
                    </a:lnTo>
                    <a:lnTo>
                      <a:pt x="275" y="48"/>
                    </a:lnTo>
                    <a:lnTo>
                      <a:pt x="275" y="48"/>
                    </a:lnTo>
                    <a:lnTo>
                      <a:pt x="278" y="43"/>
                    </a:lnTo>
                    <a:lnTo>
                      <a:pt x="281" y="37"/>
                    </a:lnTo>
                    <a:lnTo>
                      <a:pt x="284" y="26"/>
                    </a:lnTo>
                    <a:lnTo>
                      <a:pt x="285" y="20"/>
                    </a:lnTo>
                    <a:lnTo>
                      <a:pt x="286" y="18"/>
                    </a:lnTo>
                    <a:lnTo>
                      <a:pt x="288" y="18"/>
                    </a:lnTo>
                    <a:lnTo>
                      <a:pt x="290" y="17"/>
                    </a:lnTo>
                    <a:lnTo>
                      <a:pt x="320" y="17"/>
                    </a:lnTo>
                    <a:lnTo>
                      <a:pt x="323" y="14"/>
                    </a:lnTo>
                    <a:lnTo>
                      <a:pt x="327" y="13"/>
                    </a:lnTo>
                    <a:lnTo>
                      <a:pt x="327" y="13"/>
                    </a:lnTo>
                    <a:lnTo>
                      <a:pt x="335" y="7"/>
                    </a:lnTo>
                    <a:lnTo>
                      <a:pt x="335" y="7"/>
                    </a:lnTo>
                    <a:lnTo>
                      <a:pt x="335" y="7"/>
                    </a:lnTo>
                    <a:lnTo>
                      <a:pt x="343" y="2"/>
                    </a:lnTo>
                    <a:lnTo>
                      <a:pt x="346" y="1"/>
                    </a:lnTo>
                    <a:lnTo>
                      <a:pt x="346" y="1"/>
                    </a:lnTo>
                    <a:lnTo>
                      <a:pt x="350" y="2"/>
                    </a:lnTo>
                    <a:lnTo>
                      <a:pt x="352" y="5"/>
                    </a:lnTo>
                    <a:lnTo>
                      <a:pt x="352" y="5"/>
                    </a:lnTo>
                    <a:lnTo>
                      <a:pt x="359" y="14"/>
                    </a:lnTo>
                    <a:lnTo>
                      <a:pt x="360" y="14"/>
                    </a:lnTo>
                    <a:lnTo>
                      <a:pt x="359" y="14"/>
                    </a:lnTo>
                    <a:lnTo>
                      <a:pt x="362" y="18"/>
                    </a:lnTo>
                    <a:lnTo>
                      <a:pt x="362" y="18"/>
                    </a:lnTo>
                    <a:lnTo>
                      <a:pt x="365" y="19"/>
                    </a:lnTo>
                    <a:lnTo>
                      <a:pt x="368" y="19"/>
                    </a:lnTo>
                    <a:lnTo>
                      <a:pt x="368" y="19"/>
                    </a:lnTo>
                    <a:lnTo>
                      <a:pt x="372" y="19"/>
                    </a:lnTo>
                    <a:lnTo>
                      <a:pt x="372" y="19"/>
                    </a:lnTo>
                    <a:lnTo>
                      <a:pt x="396" y="15"/>
                    </a:lnTo>
                    <a:lnTo>
                      <a:pt x="406" y="19"/>
                    </a:lnTo>
                    <a:lnTo>
                      <a:pt x="407" y="19"/>
                    </a:lnTo>
                    <a:lnTo>
                      <a:pt x="409" y="23"/>
                    </a:lnTo>
                    <a:lnTo>
                      <a:pt x="410" y="25"/>
                    </a:lnTo>
                    <a:lnTo>
                      <a:pt x="410" y="25"/>
                    </a:lnTo>
                    <a:lnTo>
                      <a:pt x="413" y="26"/>
                    </a:lnTo>
                    <a:lnTo>
                      <a:pt x="413" y="26"/>
                    </a:lnTo>
                    <a:lnTo>
                      <a:pt x="416" y="26"/>
                    </a:lnTo>
                    <a:lnTo>
                      <a:pt x="422" y="27"/>
                    </a:lnTo>
                    <a:lnTo>
                      <a:pt x="427" y="27"/>
                    </a:lnTo>
                    <a:lnTo>
                      <a:pt x="430" y="30"/>
                    </a:lnTo>
                    <a:lnTo>
                      <a:pt x="433" y="34"/>
                    </a:lnTo>
                    <a:lnTo>
                      <a:pt x="434" y="36"/>
                    </a:lnTo>
                    <a:lnTo>
                      <a:pt x="437" y="38"/>
                    </a:lnTo>
                    <a:lnTo>
                      <a:pt x="437" y="38"/>
                    </a:lnTo>
                    <a:lnTo>
                      <a:pt x="451" y="38"/>
                    </a:lnTo>
                    <a:lnTo>
                      <a:pt x="451" y="39"/>
                    </a:lnTo>
                    <a:lnTo>
                      <a:pt x="452" y="3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Freeform 558"/>
              <p:cNvSpPr>
                <a:spLocks/>
              </p:cNvSpPr>
              <p:nvPr/>
            </p:nvSpPr>
            <p:spPr bwMode="auto">
              <a:xfrm>
                <a:off x="5970588" y="3268663"/>
                <a:ext cx="1049338" cy="890588"/>
              </a:xfrm>
              <a:custGeom>
                <a:avLst/>
                <a:gdLst>
                  <a:gd name="T0" fmla="*/ 142 w 661"/>
                  <a:gd name="T1" fmla="*/ 444 h 561"/>
                  <a:gd name="T2" fmla="*/ 147 w 661"/>
                  <a:gd name="T3" fmla="*/ 459 h 561"/>
                  <a:gd name="T4" fmla="*/ 196 w 661"/>
                  <a:gd name="T5" fmla="*/ 486 h 561"/>
                  <a:gd name="T6" fmla="*/ 220 w 661"/>
                  <a:gd name="T7" fmla="*/ 468 h 561"/>
                  <a:gd name="T8" fmla="*/ 254 w 661"/>
                  <a:gd name="T9" fmla="*/ 490 h 561"/>
                  <a:gd name="T10" fmla="*/ 301 w 661"/>
                  <a:gd name="T11" fmla="*/ 501 h 561"/>
                  <a:gd name="T12" fmla="*/ 337 w 661"/>
                  <a:gd name="T13" fmla="*/ 537 h 561"/>
                  <a:gd name="T14" fmla="*/ 394 w 661"/>
                  <a:gd name="T15" fmla="*/ 542 h 561"/>
                  <a:gd name="T16" fmla="*/ 420 w 661"/>
                  <a:gd name="T17" fmla="*/ 555 h 561"/>
                  <a:gd name="T18" fmla="*/ 482 w 661"/>
                  <a:gd name="T19" fmla="*/ 531 h 561"/>
                  <a:gd name="T20" fmla="*/ 531 w 661"/>
                  <a:gd name="T21" fmla="*/ 527 h 561"/>
                  <a:gd name="T22" fmla="*/ 599 w 661"/>
                  <a:gd name="T23" fmla="*/ 533 h 561"/>
                  <a:gd name="T24" fmla="*/ 640 w 661"/>
                  <a:gd name="T25" fmla="*/ 406 h 561"/>
                  <a:gd name="T26" fmla="*/ 654 w 661"/>
                  <a:gd name="T27" fmla="*/ 366 h 561"/>
                  <a:gd name="T28" fmla="*/ 640 w 661"/>
                  <a:gd name="T29" fmla="*/ 338 h 561"/>
                  <a:gd name="T30" fmla="*/ 593 w 661"/>
                  <a:gd name="T31" fmla="*/ 224 h 561"/>
                  <a:gd name="T32" fmla="*/ 604 w 661"/>
                  <a:gd name="T33" fmla="*/ 168 h 561"/>
                  <a:gd name="T34" fmla="*/ 594 w 661"/>
                  <a:gd name="T35" fmla="*/ 115 h 561"/>
                  <a:gd name="T36" fmla="*/ 545 w 661"/>
                  <a:gd name="T37" fmla="*/ 19 h 561"/>
                  <a:gd name="T38" fmla="*/ 496 w 661"/>
                  <a:gd name="T39" fmla="*/ 12 h 561"/>
                  <a:gd name="T40" fmla="*/ 293 w 661"/>
                  <a:gd name="T41" fmla="*/ 44 h 561"/>
                  <a:gd name="T42" fmla="*/ 254 w 661"/>
                  <a:gd name="T43" fmla="*/ 38 h 561"/>
                  <a:gd name="T44" fmla="*/ 264 w 661"/>
                  <a:gd name="T45" fmla="*/ 21 h 561"/>
                  <a:gd name="T46" fmla="*/ 226 w 661"/>
                  <a:gd name="T47" fmla="*/ 1 h 561"/>
                  <a:gd name="T48" fmla="*/ 124 w 661"/>
                  <a:gd name="T49" fmla="*/ 48 h 561"/>
                  <a:gd name="T50" fmla="*/ 30 w 661"/>
                  <a:gd name="T51" fmla="*/ 106 h 561"/>
                  <a:gd name="T52" fmla="*/ 3 w 661"/>
                  <a:gd name="T53" fmla="*/ 210 h 561"/>
                  <a:gd name="T54" fmla="*/ 31 w 661"/>
                  <a:gd name="T55" fmla="*/ 252 h 561"/>
                  <a:gd name="T56" fmla="*/ 39 w 661"/>
                  <a:gd name="T57" fmla="*/ 332 h 561"/>
                  <a:gd name="T58" fmla="*/ 60 w 661"/>
                  <a:gd name="T59" fmla="*/ 366 h 561"/>
                  <a:gd name="T60" fmla="*/ 66 w 661"/>
                  <a:gd name="T61" fmla="*/ 410 h 561"/>
                  <a:gd name="T62" fmla="*/ 47 w 661"/>
                  <a:gd name="T63" fmla="*/ 356 h 561"/>
                  <a:gd name="T64" fmla="*/ 29 w 661"/>
                  <a:gd name="T65" fmla="*/ 280 h 561"/>
                  <a:gd name="T66" fmla="*/ 3 w 661"/>
                  <a:gd name="T67" fmla="*/ 222 h 561"/>
                  <a:gd name="T68" fmla="*/ 6 w 661"/>
                  <a:gd name="T69" fmla="*/ 149 h 561"/>
                  <a:gd name="T70" fmla="*/ 102 w 661"/>
                  <a:gd name="T71" fmla="*/ 74 h 561"/>
                  <a:gd name="T72" fmla="*/ 151 w 661"/>
                  <a:gd name="T73" fmla="*/ 37 h 561"/>
                  <a:gd name="T74" fmla="*/ 257 w 661"/>
                  <a:gd name="T75" fmla="*/ 11 h 561"/>
                  <a:gd name="T76" fmla="*/ 246 w 661"/>
                  <a:gd name="T77" fmla="*/ 15 h 561"/>
                  <a:gd name="T78" fmla="*/ 270 w 661"/>
                  <a:gd name="T79" fmla="*/ 52 h 561"/>
                  <a:gd name="T80" fmla="*/ 433 w 661"/>
                  <a:gd name="T81" fmla="*/ 25 h 561"/>
                  <a:gd name="T82" fmla="*/ 520 w 661"/>
                  <a:gd name="T83" fmla="*/ 7 h 561"/>
                  <a:gd name="T84" fmla="*/ 556 w 661"/>
                  <a:gd name="T85" fmla="*/ 40 h 561"/>
                  <a:gd name="T86" fmla="*/ 603 w 661"/>
                  <a:gd name="T87" fmla="*/ 164 h 561"/>
                  <a:gd name="T88" fmla="*/ 568 w 661"/>
                  <a:gd name="T89" fmla="*/ 216 h 561"/>
                  <a:gd name="T90" fmla="*/ 606 w 661"/>
                  <a:gd name="T91" fmla="*/ 285 h 561"/>
                  <a:gd name="T92" fmla="*/ 649 w 661"/>
                  <a:gd name="T93" fmla="*/ 353 h 561"/>
                  <a:gd name="T94" fmla="*/ 649 w 661"/>
                  <a:gd name="T95" fmla="*/ 400 h 561"/>
                  <a:gd name="T96" fmla="*/ 588 w 661"/>
                  <a:gd name="T97" fmla="*/ 495 h 561"/>
                  <a:gd name="T98" fmla="*/ 566 w 661"/>
                  <a:gd name="T99" fmla="*/ 544 h 561"/>
                  <a:gd name="T100" fmla="*/ 496 w 661"/>
                  <a:gd name="T101" fmla="*/ 522 h 561"/>
                  <a:gd name="T102" fmla="*/ 426 w 661"/>
                  <a:gd name="T103" fmla="*/ 544 h 561"/>
                  <a:gd name="T104" fmla="*/ 400 w 661"/>
                  <a:gd name="T105" fmla="*/ 545 h 561"/>
                  <a:gd name="T106" fmla="*/ 349 w 661"/>
                  <a:gd name="T107" fmla="*/ 546 h 561"/>
                  <a:gd name="T108" fmla="*/ 315 w 661"/>
                  <a:gd name="T109" fmla="*/ 508 h 561"/>
                  <a:gd name="T110" fmla="*/ 254 w 661"/>
                  <a:gd name="T111" fmla="*/ 490 h 561"/>
                  <a:gd name="T112" fmla="*/ 232 w 661"/>
                  <a:gd name="T113" fmla="*/ 471 h 561"/>
                  <a:gd name="T114" fmla="*/ 203 w 661"/>
                  <a:gd name="T115" fmla="*/ 475 h 561"/>
                  <a:gd name="T116" fmla="*/ 148 w 661"/>
                  <a:gd name="T117" fmla="*/ 459 h 561"/>
                  <a:gd name="T118" fmla="*/ 147 w 661"/>
                  <a:gd name="T119" fmla="*/ 441 h 561"/>
                  <a:gd name="T120" fmla="*/ 68 w 661"/>
                  <a:gd name="T121" fmla="*/ 41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61" h="561">
                    <a:moveTo>
                      <a:pt x="68" y="410"/>
                    </a:moveTo>
                    <a:lnTo>
                      <a:pt x="68" y="412"/>
                    </a:lnTo>
                    <a:lnTo>
                      <a:pt x="73" y="413"/>
                    </a:lnTo>
                    <a:lnTo>
                      <a:pt x="78" y="414"/>
                    </a:lnTo>
                    <a:lnTo>
                      <a:pt x="83" y="418"/>
                    </a:lnTo>
                    <a:lnTo>
                      <a:pt x="83" y="416"/>
                    </a:lnTo>
                    <a:lnTo>
                      <a:pt x="83" y="418"/>
                    </a:lnTo>
                    <a:lnTo>
                      <a:pt x="83" y="418"/>
                    </a:lnTo>
                    <a:lnTo>
                      <a:pt x="87" y="422"/>
                    </a:lnTo>
                    <a:lnTo>
                      <a:pt x="93" y="427"/>
                    </a:lnTo>
                    <a:lnTo>
                      <a:pt x="101" y="432"/>
                    </a:lnTo>
                    <a:lnTo>
                      <a:pt x="109" y="435"/>
                    </a:lnTo>
                    <a:lnTo>
                      <a:pt x="117" y="439"/>
                    </a:lnTo>
                    <a:lnTo>
                      <a:pt x="127" y="441"/>
                    </a:lnTo>
                    <a:lnTo>
                      <a:pt x="135" y="443"/>
                    </a:lnTo>
                    <a:lnTo>
                      <a:pt x="142" y="444"/>
                    </a:lnTo>
                    <a:lnTo>
                      <a:pt x="142" y="444"/>
                    </a:lnTo>
                    <a:lnTo>
                      <a:pt x="147" y="443"/>
                    </a:lnTo>
                    <a:lnTo>
                      <a:pt x="147" y="443"/>
                    </a:lnTo>
                    <a:lnTo>
                      <a:pt x="147" y="443"/>
                    </a:lnTo>
                    <a:lnTo>
                      <a:pt x="157" y="445"/>
                    </a:lnTo>
                    <a:lnTo>
                      <a:pt x="160" y="446"/>
                    </a:lnTo>
                    <a:lnTo>
                      <a:pt x="163" y="447"/>
                    </a:lnTo>
                    <a:lnTo>
                      <a:pt x="164" y="449"/>
                    </a:lnTo>
                    <a:lnTo>
                      <a:pt x="163" y="451"/>
                    </a:lnTo>
                    <a:lnTo>
                      <a:pt x="160" y="453"/>
                    </a:lnTo>
                    <a:lnTo>
                      <a:pt x="158" y="455"/>
                    </a:lnTo>
                    <a:lnTo>
                      <a:pt x="151" y="457"/>
                    </a:lnTo>
                    <a:lnTo>
                      <a:pt x="149" y="458"/>
                    </a:lnTo>
                    <a:lnTo>
                      <a:pt x="148" y="458"/>
                    </a:lnTo>
                    <a:lnTo>
                      <a:pt x="148" y="459"/>
                    </a:lnTo>
                    <a:lnTo>
                      <a:pt x="147" y="459"/>
                    </a:lnTo>
                    <a:lnTo>
                      <a:pt x="147" y="462"/>
                    </a:lnTo>
                    <a:lnTo>
                      <a:pt x="147" y="462"/>
                    </a:lnTo>
                    <a:lnTo>
                      <a:pt x="149" y="464"/>
                    </a:lnTo>
                    <a:lnTo>
                      <a:pt x="149" y="464"/>
                    </a:lnTo>
                    <a:lnTo>
                      <a:pt x="157" y="470"/>
                    </a:lnTo>
                    <a:lnTo>
                      <a:pt x="169" y="483"/>
                    </a:lnTo>
                    <a:lnTo>
                      <a:pt x="172" y="488"/>
                    </a:lnTo>
                    <a:lnTo>
                      <a:pt x="175" y="489"/>
                    </a:lnTo>
                    <a:lnTo>
                      <a:pt x="177" y="493"/>
                    </a:lnTo>
                    <a:lnTo>
                      <a:pt x="177" y="493"/>
                    </a:lnTo>
                    <a:lnTo>
                      <a:pt x="178" y="495"/>
                    </a:lnTo>
                    <a:lnTo>
                      <a:pt x="179" y="495"/>
                    </a:lnTo>
                    <a:lnTo>
                      <a:pt x="182" y="495"/>
                    </a:lnTo>
                    <a:lnTo>
                      <a:pt x="182" y="495"/>
                    </a:lnTo>
                    <a:lnTo>
                      <a:pt x="189" y="490"/>
                    </a:lnTo>
                    <a:lnTo>
                      <a:pt x="196" y="486"/>
                    </a:lnTo>
                    <a:lnTo>
                      <a:pt x="201" y="483"/>
                    </a:lnTo>
                    <a:lnTo>
                      <a:pt x="203" y="480"/>
                    </a:lnTo>
                    <a:lnTo>
                      <a:pt x="203" y="480"/>
                    </a:lnTo>
                    <a:lnTo>
                      <a:pt x="204" y="476"/>
                    </a:lnTo>
                    <a:lnTo>
                      <a:pt x="204" y="476"/>
                    </a:lnTo>
                    <a:lnTo>
                      <a:pt x="204" y="475"/>
                    </a:lnTo>
                    <a:lnTo>
                      <a:pt x="204" y="474"/>
                    </a:lnTo>
                    <a:lnTo>
                      <a:pt x="197" y="466"/>
                    </a:lnTo>
                    <a:lnTo>
                      <a:pt x="196" y="463"/>
                    </a:lnTo>
                    <a:lnTo>
                      <a:pt x="196" y="462"/>
                    </a:lnTo>
                    <a:lnTo>
                      <a:pt x="196" y="460"/>
                    </a:lnTo>
                    <a:lnTo>
                      <a:pt x="198" y="460"/>
                    </a:lnTo>
                    <a:lnTo>
                      <a:pt x="201" y="460"/>
                    </a:lnTo>
                    <a:lnTo>
                      <a:pt x="204" y="460"/>
                    </a:lnTo>
                    <a:lnTo>
                      <a:pt x="211" y="464"/>
                    </a:lnTo>
                    <a:lnTo>
                      <a:pt x="220" y="468"/>
                    </a:lnTo>
                    <a:lnTo>
                      <a:pt x="232" y="472"/>
                    </a:lnTo>
                    <a:lnTo>
                      <a:pt x="241" y="475"/>
                    </a:lnTo>
                    <a:lnTo>
                      <a:pt x="246" y="475"/>
                    </a:lnTo>
                    <a:lnTo>
                      <a:pt x="246" y="475"/>
                    </a:lnTo>
                    <a:lnTo>
                      <a:pt x="251" y="472"/>
                    </a:lnTo>
                    <a:lnTo>
                      <a:pt x="253" y="472"/>
                    </a:lnTo>
                    <a:lnTo>
                      <a:pt x="253" y="476"/>
                    </a:lnTo>
                    <a:lnTo>
                      <a:pt x="251" y="480"/>
                    </a:lnTo>
                    <a:lnTo>
                      <a:pt x="251" y="480"/>
                    </a:lnTo>
                    <a:lnTo>
                      <a:pt x="250" y="484"/>
                    </a:lnTo>
                    <a:lnTo>
                      <a:pt x="250" y="484"/>
                    </a:lnTo>
                    <a:lnTo>
                      <a:pt x="250" y="488"/>
                    </a:lnTo>
                    <a:lnTo>
                      <a:pt x="250" y="489"/>
                    </a:lnTo>
                    <a:lnTo>
                      <a:pt x="252" y="489"/>
                    </a:lnTo>
                    <a:lnTo>
                      <a:pt x="253" y="489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7" y="495"/>
                    </a:lnTo>
                    <a:lnTo>
                      <a:pt x="260" y="496"/>
                    </a:lnTo>
                    <a:lnTo>
                      <a:pt x="260" y="496"/>
                    </a:lnTo>
                    <a:lnTo>
                      <a:pt x="263" y="495"/>
                    </a:lnTo>
                    <a:lnTo>
                      <a:pt x="265" y="494"/>
                    </a:lnTo>
                    <a:lnTo>
                      <a:pt x="265" y="494"/>
                    </a:lnTo>
                    <a:lnTo>
                      <a:pt x="270" y="491"/>
                    </a:lnTo>
                    <a:lnTo>
                      <a:pt x="275" y="490"/>
                    </a:lnTo>
                    <a:lnTo>
                      <a:pt x="275" y="490"/>
                    </a:lnTo>
                    <a:lnTo>
                      <a:pt x="273" y="490"/>
                    </a:lnTo>
                    <a:lnTo>
                      <a:pt x="279" y="491"/>
                    </a:lnTo>
                    <a:lnTo>
                      <a:pt x="289" y="495"/>
                    </a:lnTo>
                    <a:lnTo>
                      <a:pt x="301" y="501"/>
                    </a:lnTo>
                    <a:lnTo>
                      <a:pt x="310" y="507"/>
                    </a:lnTo>
                    <a:lnTo>
                      <a:pt x="314" y="509"/>
                    </a:lnTo>
                    <a:lnTo>
                      <a:pt x="316" y="512"/>
                    </a:lnTo>
                    <a:lnTo>
                      <a:pt x="318" y="517"/>
                    </a:lnTo>
                    <a:lnTo>
                      <a:pt x="318" y="517"/>
                    </a:lnTo>
                    <a:lnTo>
                      <a:pt x="318" y="520"/>
                    </a:lnTo>
                    <a:lnTo>
                      <a:pt x="319" y="520"/>
                    </a:lnTo>
                    <a:lnTo>
                      <a:pt x="321" y="524"/>
                    </a:lnTo>
                    <a:lnTo>
                      <a:pt x="321" y="524"/>
                    </a:lnTo>
                    <a:lnTo>
                      <a:pt x="326" y="525"/>
                    </a:lnTo>
                    <a:lnTo>
                      <a:pt x="330" y="526"/>
                    </a:lnTo>
                    <a:lnTo>
                      <a:pt x="330" y="528"/>
                    </a:lnTo>
                    <a:lnTo>
                      <a:pt x="331" y="530"/>
                    </a:lnTo>
                    <a:lnTo>
                      <a:pt x="331" y="532"/>
                    </a:lnTo>
                    <a:lnTo>
                      <a:pt x="331" y="532"/>
                    </a:lnTo>
                    <a:lnTo>
                      <a:pt x="337" y="537"/>
                    </a:lnTo>
                    <a:lnTo>
                      <a:pt x="340" y="540"/>
                    </a:lnTo>
                    <a:lnTo>
                      <a:pt x="346" y="548"/>
                    </a:lnTo>
                    <a:lnTo>
                      <a:pt x="349" y="548"/>
                    </a:lnTo>
                    <a:lnTo>
                      <a:pt x="349" y="548"/>
                    </a:lnTo>
                    <a:lnTo>
                      <a:pt x="352" y="546"/>
                    </a:lnTo>
                    <a:lnTo>
                      <a:pt x="352" y="546"/>
                    </a:lnTo>
                    <a:lnTo>
                      <a:pt x="357" y="540"/>
                    </a:lnTo>
                    <a:lnTo>
                      <a:pt x="366" y="527"/>
                    </a:lnTo>
                    <a:lnTo>
                      <a:pt x="370" y="525"/>
                    </a:lnTo>
                    <a:lnTo>
                      <a:pt x="372" y="525"/>
                    </a:lnTo>
                    <a:lnTo>
                      <a:pt x="375" y="526"/>
                    </a:lnTo>
                    <a:lnTo>
                      <a:pt x="377" y="530"/>
                    </a:lnTo>
                    <a:lnTo>
                      <a:pt x="381" y="533"/>
                    </a:lnTo>
                    <a:lnTo>
                      <a:pt x="384" y="536"/>
                    </a:lnTo>
                    <a:lnTo>
                      <a:pt x="394" y="543"/>
                    </a:lnTo>
                    <a:lnTo>
                      <a:pt x="394" y="542"/>
                    </a:lnTo>
                    <a:lnTo>
                      <a:pt x="394" y="543"/>
                    </a:lnTo>
                    <a:lnTo>
                      <a:pt x="399" y="546"/>
                    </a:lnTo>
                    <a:lnTo>
                      <a:pt x="400" y="549"/>
                    </a:lnTo>
                    <a:lnTo>
                      <a:pt x="402" y="557"/>
                    </a:lnTo>
                    <a:lnTo>
                      <a:pt x="402" y="559"/>
                    </a:lnTo>
                    <a:lnTo>
                      <a:pt x="402" y="559"/>
                    </a:lnTo>
                    <a:lnTo>
                      <a:pt x="405" y="561"/>
                    </a:lnTo>
                    <a:lnTo>
                      <a:pt x="405" y="561"/>
                    </a:lnTo>
                    <a:lnTo>
                      <a:pt x="407" y="561"/>
                    </a:lnTo>
                    <a:lnTo>
                      <a:pt x="407" y="561"/>
                    </a:lnTo>
                    <a:lnTo>
                      <a:pt x="411" y="559"/>
                    </a:lnTo>
                    <a:lnTo>
                      <a:pt x="415" y="559"/>
                    </a:lnTo>
                    <a:lnTo>
                      <a:pt x="415" y="559"/>
                    </a:lnTo>
                    <a:lnTo>
                      <a:pt x="417" y="558"/>
                    </a:lnTo>
                    <a:lnTo>
                      <a:pt x="418" y="558"/>
                    </a:lnTo>
                    <a:lnTo>
                      <a:pt x="420" y="555"/>
                    </a:lnTo>
                    <a:lnTo>
                      <a:pt x="420" y="555"/>
                    </a:lnTo>
                    <a:lnTo>
                      <a:pt x="423" y="552"/>
                    </a:lnTo>
                    <a:lnTo>
                      <a:pt x="424" y="549"/>
                    </a:lnTo>
                    <a:lnTo>
                      <a:pt x="425" y="549"/>
                    </a:lnTo>
                    <a:lnTo>
                      <a:pt x="425" y="548"/>
                    </a:lnTo>
                    <a:lnTo>
                      <a:pt x="427" y="545"/>
                    </a:lnTo>
                    <a:lnTo>
                      <a:pt x="434" y="539"/>
                    </a:lnTo>
                    <a:lnTo>
                      <a:pt x="444" y="536"/>
                    </a:lnTo>
                    <a:lnTo>
                      <a:pt x="451" y="532"/>
                    </a:lnTo>
                    <a:lnTo>
                      <a:pt x="455" y="532"/>
                    </a:lnTo>
                    <a:lnTo>
                      <a:pt x="458" y="533"/>
                    </a:lnTo>
                    <a:lnTo>
                      <a:pt x="465" y="536"/>
                    </a:lnTo>
                    <a:lnTo>
                      <a:pt x="471" y="537"/>
                    </a:lnTo>
                    <a:lnTo>
                      <a:pt x="475" y="537"/>
                    </a:lnTo>
                    <a:lnTo>
                      <a:pt x="476" y="537"/>
                    </a:lnTo>
                    <a:lnTo>
                      <a:pt x="482" y="531"/>
                    </a:lnTo>
                    <a:lnTo>
                      <a:pt x="481" y="530"/>
                    </a:lnTo>
                    <a:lnTo>
                      <a:pt x="482" y="531"/>
                    </a:lnTo>
                    <a:lnTo>
                      <a:pt x="482" y="531"/>
                    </a:lnTo>
                    <a:lnTo>
                      <a:pt x="486" y="527"/>
                    </a:lnTo>
                    <a:lnTo>
                      <a:pt x="489" y="525"/>
                    </a:lnTo>
                    <a:lnTo>
                      <a:pt x="493" y="524"/>
                    </a:lnTo>
                    <a:lnTo>
                      <a:pt x="496" y="524"/>
                    </a:lnTo>
                    <a:lnTo>
                      <a:pt x="496" y="524"/>
                    </a:lnTo>
                    <a:lnTo>
                      <a:pt x="502" y="524"/>
                    </a:lnTo>
                    <a:lnTo>
                      <a:pt x="508" y="525"/>
                    </a:lnTo>
                    <a:lnTo>
                      <a:pt x="516" y="527"/>
                    </a:lnTo>
                    <a:lnTo>
                      <a:pt x="523" y="527"/>
                    </a:lnTo>
                    <a:lnTo>
                      <a:pt x="523" y="527"/>
                    </a:lnTo>
                    <a:lnTo>
                      <a:pt x="526" y="527"/>
                    </a:lnTo>
                    <a:lnTo>
                      <a:pt x="531" y="528"/>
                    </a:lnTo>
                    <a:lnTo>
                      <a:pt x="531" y="527"/>
                    </a:lnTo>
                    <a:lnTo>
                      <a:pt x="531" y="528"/>
                    </a:lnTo>
                    <a:lnTo>
                      <a:pt x="531" y="528"/>
                    </a:lnTo>
                    <a:lnTo>
                      <a:pt x="548" y="538"/>
                    </a:lnTo>
                    <a:lnTo>
                      <a:pt x="556" y="543"/>
                    </a:lnTo>
                    <a:lnTo>
                      <a:pt x="556" y="543"/>
                    </a:lnTo>
                    <a:lnTo>
                      <a:pt x="560" y="544"/>
                    </a:lnTo>
                    <a:lnTo>
                      <a:pt x="566" y="545"/>
                    </a:lnTo>
                    <a:lnTo>
                      <a:pt x="587" y="548"/>
                    </a:lnTo>
                    <a:lnTo>
                      <a:pt x="587" y="548"/>
                    </a:lnTo>
                    <a:lnTo>
                      <a:pt x="604" y="548"/>
                    </a:lnTo>
                    <a:lnTo>
                      <a:pt x="606" y="545"/>
                    </a:lnTo>
                    <a:lnTo>
                      <a:pt x="606" y="545"/>
                    </a:lnTo>
                    <a:lnTo>
                      <a:pt x="603" y="539"/>
                    </a:lnTo>
                    <a:lnTo>
                      <a:pt x="599" y="533"/>
                    </a:lnTo>
                    <a:lnTo>
                      <a:pt x="599" y="533"/>
                    </a:lnTo>
                    <a:lnTo>
                      <a:pt x="599" y="533"/>
                    </a:lnTo>
                    <a:lnTo>
                      <a:pt x="594" y="528"/>
                    </a:lnTo>
                    <a:lnTo>
                      <a:pt x="591" y="522"/>
                    </a:lnTo>
                    <a:lnTo>
                      <a:pt x="589" y="515"/>
                    </a:lnTo>
                    <a:lnTo>
                      <a:pt x="588" y="508"/>
                    </a:lnTo>
                    <a:lnTo>
                      <a:pt x="588" y="508"/>
                    </a:lnTo>
                    <a:lnTo>
                      <a:pt x="589" y="495"/>
                    </a:lnTo>
                    <a:lnTo>
                      <a:pt x="593" y="482"/>
                    </a:lnTo>
                    <a:lnTo>
                      <a:pt x="598" y="469"/>
                    </a:lnTo>
                    <a:lnTo>
                      <a:pt x="605" y="455"/>
                    </a:lnTo>
                    <a:lnTo>
                      <a:pt x="612" y="443"/>
                    </a:lnTo>
                    <a:lnTo>
                      <a:pt x="619" y="431"/>
                    </a:lnTo>
                    <a:lnTo>
                      <a:pt x="625" y="421"/>
                    </a:lnTo>
                    <a:lnTo>
                      <a:pt x="631" y="414"/>
                    </a:lnTo>
                    <a:lnTo>
                      <a:pt x="631" y="414"/>
                    </a:lnTo>
                    <a:lnTo>
                      <a:pt x="636" y="409"/>
                    </a:lnTo>
                    <a:lnTo>
                      <a:pt x="640" y="406"/>
                    </a:lnTo>
                    <a:lnTo>
                      <a:pt x="644" y="402"/>
                    </a:lnTo>
                    <a:lnTo>
                      <a:pt x="648" y="402"/>
                    </a:lnTo>
                    <a:lnTo>
                      <a:pt x="648" y="402"/>
                    </a:lnTo>
                    <a:lnTo>
                      <a:pt x="650" y="401"/>
                    </a:lnTo>
                    <a:lnTo>
                      <a:pt x="650" y="401"/>
                    </a:lnTo>
                    <a:lnTo>
                      <a:pt x="651" y="400"/>
                    </a:lnTo>
                    <a:lnTo>
                      <a:pt x="651" y="400"/>
                    </a:lnTo>
                    <a:lnTo>
                      <a:pt x="654" y="394"/>
                    </a:lnTo>
                    <a:lnTo>
                      <a:pt x="660" y="379"/>
                    </a:lnTo>
                    <a:lnTo>
                      <a:pt x="661" y="376"/>
                    </a:lnTo>
                    <a:lnTo>
                      <a:pt x="661" y="376"/>
                    </a:lnTo>
                    <a:lnTo>
                      <a:pt x="660" y="372"/>
                    </a:lnTo>
                    <a:lnTo>
                      <a:pt x="660" y="372"/>
                    </a:lnTo>
                    <a:lnTo>
                      <a:pt x="657" y="370"/>
                    </a:lnTo>
                    <a:lnTo>
                      <a:pt x="654" y="366"/>
                    </a:lnTo>
                    <a:lnTo>
                      <a:pt x="654" y="366"/>
                    </a:lnTo>
                    <a:lnTo>
                      <a:pt x="648" y="362"/>
                    </a:lnTo>
                    <a:lnTo>
                      <a:pt x="644" y="359"/>
                    </a:lnTo>
                    <a:lnTo>
                      <a:pt x="644" y="357"/>
                    </a:lnTo>
                    <a:lnTo>
                      <a:pt x="647" y="354"/>
                    </a:lnTo>
                    <a:lnTo>
                      <a:pt x="649" y="354"/>
                    </a:lnTo>
                    <a:lnTo>
                      <a:pt x="653" y="353"/>
                    </a:lnTo>
                    <a:lnTo>
                      <a:pt x="654" y="353"/>
                    </a:lnTo>
                    <a:lnTo>
                      <a:pt x="654" y="351"/>
                    </a:lnTo>
                    <a:lnTo>
                      <a:pt x="654" y="350"/>
                    </a:lnTo>
                    <a:lnTo>
                      <a:pt x="649" y="347"/>
                    </a:lnTo>
                    <a:lnTo>
                      <a:pt x="644" y="342"/>
                    </a:lnTo>
                    <a:lnTo>
                      <a:pt x="642" y="341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40" y="338"/>
                    </a:lnTo>
                    <a:lnTo>
                      <a:pt x="630" y="326"/>
                    </a:lnTo>
                    <a:lnTo>
                      <a:pt x="622" y="315"/>
                    </a:lnTo>
                    <a:lnTo>
                      <a:pt x="616" y="304"/>
                    </a:lnTo>
                    <a:lnTo>
                      <a:pt x="609" y="290"/>
                    </a:lnTo>
                    <a:lnTo>
                      <a:pt x="607" y="285"/>
                    </a:lnTo>
                    <a:lnTo>
                      <a:pt x="606" y="280"/>
                    </a:lnTo>
                    <a:lnTo>
                      <a:pt x="604" y="258"/>
                    </a:lnTo>
                    <a:lnTo>
                      <a:pt x="604" y="258"/>
                    </a:lnTo>
                    <a:lnTo>
                      <a:pt x="604" y="258"/>
                    </a:lnTo>
                    <a:lnTo>
                      <a:pt x="603" y="244"/>
                    </a:lnTo>
                    <a:lnTo>
                      <a:pt x="601" y="233"/>
                    </a:lnTo>
                    <a:lnTo>
                      <a:pt x="600" y="229"/>
                    </a:lnTo>
                    <a:lnTo>
                      <a:pt x="600" y="229"/>
                    </a:lnTo>
                    <a:lnTo>
                      <a:pt x="597" y="226"/>
                    </a:lnTo>
                    <a:lnTo>
                      <a:pt x="597" y="226"/>
                    </a:lnTo>
                    <a:lnTo>
                      <a:pt x="593" y="224"/>
                    </a:lnTo>
                    <a:lnTo>
                      <a:pt x="593" y="224"/>
                    </a:lnTo>
                    <a:lnTo>
                      <a:pt x="587" y="222"/>
                    </a:lnTo>
                    <a:lnTo>
                      <a:pt x="578" y="220"/>
                    </a:lnTo>
                    <a:lnTo>
                      <a:pt x="570" y="218"/>
                    </a:lnTo>
                    <a:lnTo>
                      <a:pt x="569" y="215"/>
                    </a:lnTo>
                    <a:lnTo>
                      <a:pt x="569" y="213"/>
                    </a:lnTo>
                    <a:lnTo>
                      <a:pt x="572" y="205"/>
                    </a:lnTo>
                    <a:lnTo>
                      <a:pt x="576" y="196"/>
                    </a:lnTo>
                    <a:lnTo>
                      <a:pt x="581" y="189"/>
                    </a:lnTo>
                    <a:lnTo>
                      <a:pt x="586" y="184"/>
                    </a:lnTo>
                    <a:lnTo>
                      <a:pt x="586" y="184"/>
                    </a:lnTo>
                    <a:lnTo>
                      <a:pt x="591" y="180"/>
                    </a:lnTo>
                    <a:lnTo>
                      <a:pt x="597" y="176"/>
                    </a:lnTo>
                    <a:lnTo>
                      <a:pt x="597" y="176"/>
                    </a:lnTo>
                    <a:lnTo>
                      <a:pt x="601" y="171"/>
                    </a:lnTo>
                    <a:lnTo>
                      <a:pt x="604" y="168"/>
                    </a:lnTo>
                    <a:lnTo>
                      <a:pt x="604" y="165"/>
                    </a:lnTo>
                    <a:lnTo>
                      <a:pt x="604" y="165"/>
                    </a:lnTo>
                    <a:lnTo>
                      <a:pt x="604" y="162"/>
                    </a:lnTo>
                    <a:lnTo>
                      <a:pt x="604" y="164"/>
                    </a:lnTo>
                    <a:lnTo>
                      <a:pt x="604" y="164"/>
                    </a:lnTo>
                    <a:lnTo>
                      <a:pt x="604" y="158"/>
                    </a:lnTo>
                    <a:lnTo>
                      <a:pt x="604" y="158"/>
                    </a:lnTo>
                    <a:lnTo>
                      <a:pt x="601" y="146"/>
                    </a:lnTo>
                    <a:lnTo>
                      <a:pt x="599" y="134"/>
                    </a:lnTo>
                    <a:lnTo>
                      <a:pt x="597" y="122"/>
                    </a:lnTo>
                    <a:lnTo>
                      <a:pt x="595" y="120"/>
                    </a:lnTo>
                    <a:lnTo>
                      <a:pt x="595" y="120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94" y="115"/>
                    </a:lnTo>
                    <a:lnTo>
                      <a:pt x="576" y="91"/>
                    </a:lnTo>
                    <a:lnTo>
                      <a:pt x="568" y="79"/>
                    </a:lnTo>
                    <a:lnTo>
                      <a:pt x="562" y="66"/>
                    </a:lnTo>
                    <a:lnTo>
                      <a:pt x="562" y="66"/>
                    </a:lnTo>
                    <a:lnTo>
                      <a:pt x="562" y="66"/>
                    </a:lnTo>
                    <a:lnTo>
                      <a:pt x="558" y="52"/>
                    </a:lnTo>
                    <a:lnTo>
                      <a:pt x="556" y="40"/>
                    </a:lnTo>
                    <a:lnTo>
                      <a:pt x="556" y="40"/>
                    </a:lnTo>
                    <a:lnTo>
                      <a:pt x="556" y="40"/>
                    </a:lnTo>
                    <a:lnTo>
                      <a:pt x="555" y="32"/>
                    </a:lnTo>
                    <a:lnTo>
                      <a:pt x="554" y="28"/>
                    </a:lnTo>
                    <a:lnTo>
                      <a:pt x="554" y="28"/>
                    </a:lnTo>
                    <a:lnTo>
                      <a:pt x="551" y="24"/>
                    </a:lnTo>
                    <a:lnTo>
                      <a:pt x="551" y="24"/>
                    </a:lnTo>
                    <a:lnTo>
                      <a:pt x="545" y="19"/>
                    </a:lnTo>
                    <a:lnTo>
                      <a:pt x="545" y="19"/>
                    </a:lnTo>
                    <a:lnTo>
                      <a:pt x="538" y="18"/>
                    </a:lnTo>
                    <a:lnTo>
                      <a:pt x="535" y="17"/>
                    </a:lnTo>
                    <a:lnTo>
                      <a:pt x="531" y="15"/>
                    </a:lnTo>
                    <a:lnTo>
                      <a:pt x="521" y="7"/>
                    </a:lnTo>
                    <a:lnTo>
                      <a:pt x="519" y="5"/>
                    </a:lnTo>
                    <a:lnTo>
                      <a:pt x="519" y="5"/>
                    </a:lnTo>
                    <a:lnTo>
                      <a:pt x="514" y="5"/>
                    </a:lnTo>
                    <a:lnTo>
                      <a:pt x="514" y="5"/>
                    </a:lnTo>
                    <a:lnTo>
                      <a:pt x="512" y="6"/>
                    </a:lnTo>
                    <a:lnTo>
                      <a:pt x="510" y="7"/>
                    </a:lnTo>
                    <a:lnTo>
                      <a:pt x="508" y="7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502" y="9"/>
                    </a:lnTo>
                    <a:lnTo>
                      <a:pt x="496" y="12"/>
                    </a:lnTo>
                    <a:lnTo>
                      <a:pt x="488" y="15"/>
                    </a:lnTo>
                    <a:lnTo>
                      <a:pt x="467" y="19"/>
                    </a:lnTo>
                    <a:lnTo>
                      <a:pt x="467" y="19"/>
                    </a:lnTo>
                    <a:lnTo>
                      <a:pt x="432" y="24"/>
                    </a:lnTo>
                    <a:lnTo>
                      <a:pt x="433" y="25"/>
                    </a:lnTo>
                    <a:lnTo>
                      <a:pt x="433" y="24"/>
                    </a:lnTo>
                    <a:lnTo>
                      <a:pt x="409" y="28"/>
                    </a:lnTo>
                    <a:lnTo>
                      <a:pt x="409" y="28"/>
                    </a:lnTo>
                    <a:lnTo>
                      <a:pt x="409" y="28"/>
                    </a:lnTo>
                    <a:lnTo>
                      <a:pt x="384" y="30"/>
                    </a:lnTo>
                    <a:lnTo>
                      <a:pt x="357" y="31"/>
                    </a:lnTo>
                    <a:lnTo>
                      <a:pt x="327" y="31"/>
                    </a:lnTo>
                    <a:lnTo>
                      <a:pt x="313" y="44"/>
                    </a:lnTo>
                    <a:lnTo>
                      <a:pt x="306" y="53"/>
                    </a:lnTo>
                    <a:lnTo>
                      <a:pt x="296" y="47"/>
                    </a:lnTo>
                    <a:lnTo>
                      <a:pt x="293" y="44"/>
                    </a:lnTo>
                    <a:lnTo>
                      <a:pt x="293" y="44"/>
                    </a:lnTo>
                    <a:lnTo>
                      <a:pt x="291" y="44"/>
                    </a:lnTo>
                    <a:lnTo>
                      <a:pt x="291" y="44"/>
                    </a:lnTo>
                    <a:lnTo>
                      <a:pt x="288" y="46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76" y="49"/>
                    </a:lnTo>
                    <a:lnTo>
                      <a:pt x="270" y="50"/>
                    </a:lnTo>
                    <a:lnTo>
                      <a:pt x="270" y="50"/>
                    </a:lnTo>
                    <a:lnTo>
                      <a:pt x="266" y="50"/>
                    </a:lnTo>
                    <a:lnTo>
                      <a:pt x="266" y="52"/>
                    </a:lnTo>
                    <a:lnTo>
                      <a:pt x="266" y="50"/>
                    </a:lnTo>
                    <a:lnTo>
                      <a:pt x="264" y="49"/>
                    </a:lnTo>
                    <a:lnTo>
                      <a:pt x="262" y="48"/>
                    </a:lnTo>
                    <a:lnTo>
                      <a:pt x="256" y="41"/>
                    </a:lnTo>
                    <a:lnTo>
                      <a:pt x="254" y="38"/>
                    </a:lnTo>
                    <a:lnTo>
                      <a:pt x="253" y="35"/>
                    </a:lnTo>
                    <a:lnTo>
                      <a:pt x="253" y="31"/>
                    </a:lnTo>
                    <a:lnTo>
                      <a:pt x="253" y="31"/>
                    </a:lnTo>
                    <a:lnTo>
                      <a:pt x="250" y="22"/>
                    </a:lnTo>
                    <a:lnTo>
                      <a:pt x="247" y="15"/>
                    </a:lnTo>
                    <a:lnTo>
                      <a:pt x="245" y="11"/>
                    </a:lnTo>
                    <a:lnTo>
                      <a:pt x="245" y="11"/>
                    </a:lnTo>
                    <a:lnTo>
                      <a:pt x="241" y="9"/>
                    </a:lnTo>
                    <a:lnTo>
                      <a:pt x="241" y="10"/>
                    </a:lnTo>
                    <a:lnTo>
                      <a:pt x="241" y="10"/>
                    </a:lnTo>
                    <a:lnTo>
                      <a:pt x="242" y="10"/>
                    </a:lnTo>
                    <a:lnTo>
                      <a:pt x="251" y="12"/>
                    </a:lnTo>
                    <a:lnTo>
                      <a:pt x="257" y="15"/>
                    </a:lnTo>
                    <a:lnTo>
                      <a:pt x="262" y="19"/>
                    </a:lnTo>
                    <a:lnTo>
                      <a:pt x="264" y="21"/>
                    </a:lnTo>
                    <a:lnTo>
                      <a:pt x="264" y="21"/>
                    </a:lnTo>
                    <a:lnTo>
                      <a:pt x="266" y="22"/>
                    </a:lnTo>
                    <a:lnTo>
                      <a:pt x="266" y="22"/>
                    </a:lnTo>
                    <a:lnTo>
                      <a:pt x="268" y="21"/>
                    </a:lnTo>
                    <a:lnTo>
                      <a:pt x="268" y="21"/>
                    </a:lnTo>
                    <a:lnTo>
                      <a:pt x="266" y="19"/>
                    </a:lnTo>
                    <a:lnTo>
                      <a:pt x="263" y="13"/>
                    </a:lnTo>
                    <a:lnTo>
                      <a:pt x="258" y="10"/>
                    </a:lnTo>
                    <a:lnTo>
                      <a:pt x="258" y="10"/>
                    </a:lnTo>
                    <a:lnTo>
                      <a:pt x="258" y="10"/>
                    </a:lnTo>
                    <a:lnTo>
                      <a:pt x="246" y="3"/>
                    </a:lnTo>
                    <a:lnTo>
                      <a:pt x="241" y="0"/>
                    </a:lnTo>
                    <a:lnTo>
                      <a:pt x="234" y="0"/>
                    </a:lnTo>
                    <a:lnTo>
                      <a:pt x="234" y="0"/>
                    </a:lnTo>
                    <a:lnTo>
                      <a:pt x="233" y="0"/>
                    </a:lnTo>
                    <a:lnTo>
                      <a:pt x="233" y="0"/>
                    </a:lnTo>
                    <a:lnTo>
                      <a:pt x="226" y="1"/>
                    </a:lnTo>
                    <a:lnTo>
                      <a:pt x="220" y="3"/>
                    </a:lnTo>
                    <a:lnTo>
                      <a:pt x="221" y="4"/>
                    </a:lnTo>
                    <a:lnTo>
                      <a:pt x="221" y="3"/>
                    </a:lnTo>
                    <a:lnTo>
                      <a:pt x="221" y="3"/>
                    </a:lnTo>
                    <a:lnTo>
                      <a:pt x="197" y="11"/>
                    </a:lnTo>
                    <a:lnTo>
                      <a:pt x="182" y="16"/>
                    </a:lnTo>
                    <a:lnTo>
                      <a:pt x="182" y="16"/>
                    </a:lnTo>
                    <a:lnTo>
                      <a:pt x="175" y="18"/>
                    </a:lnTo>
                    <a:lnTo>
                      <a:pt x="167" y="22"/>
                    </a:lnTo>
                    <a:lnTo>
                      <a:pt x="149" y="36"/>
                    </a:lnTo>
                    <a:lnTo>
                      <a:pt x="151" y="36"/>
                    </a:lnTo>
                    <a:lnTo>
                      <a:pt x="149" y="36"/>
                    </a:lnTo>
                    <a:lnTo>
                      <a:pt x="144" y="38"/>
                    </a:lnTo>
                    <a:lnTo>
                      <a:pt x="136" y="41"/>
                    </a:lnTo>
                    <a:lnTo>
                      <a:pt x="130" y="43"/>
                    </a:lnTo>
                    <a:lnTo>
                      <a:pt x="124" y="48"/>
                    </a:lnTo>
                    <a:lnTo>
                      <a:pt x="124" y="48"/>
                    </a:lnTo>
                    <a:lnTo>
                      <a:pt x="124" y="48"/>
                    </a:lnTo>
                    <a:lnTo>
                      <a:pt x="122" y="54"/>
                    </a:lnTo>
                    <a:lnTo>
                      <a:pt x="120" y="59"/>
                    </a:lnTo>
                    <a:lnTo>
                      <a:pt x="120" y="59"/>
                    </a:lnTo>
                    <a:lnTo>
                      <a:pt x="117" y="63"/>
                    </a:lnTo>
                    <a:lnTo>
                      <a:pt x="111" y="68"/>
                    </a:lnTo>
                    <a:lnTo>
                      <a:pt x="111" y="69"/>
                    </a:lnTo>
                    <a:lnTo>
                      <a:pt x="111" y="68"/>
                    </a:lnTo>
                    <a:lnTo>
                      <a:pt x="102" y="73"/>
                    </a:lnTo>
                    <a:lnTo>
                      <a:pt x="84" y="81"/>
                    </a:lnTo>
                    <a:lnTo>
                      <a:pt x="84" y="81"/>
                    </a:lnTo>
                    <a:lnTo>
                      <a:pt x="84" y="81"/>
                    </a:lnTo>
                    <a:lnTo>
                      <a:pt x="66" y="90"/>
                    </a:lnTo>
                    <a:lnTo>
                      <a:pt x="48" y="98"/>
                    </a:lnTo>
                    <a:lnTo>
                      <a:pt x="30" y="106"/>
                    </a:lnTo>
                    <a:lnTo>
                      <a:pt x="21" y="111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8"/>
                    </a:lnTo>
                    <a:lnTo>
                      <a:pt x="3" y="118"/>
                    </a:lnTo>
                    <a:lnTo>
                      <a:pt x="3" y="141"/>
                    </a:lnTo>
                    <a:lnTo>
                      <a:pt x="5" y="149"/>
                    </a:lnTo>
                    <a:lnTo>
                      <a:pt x="8" y="161"/>
                    </a:lnTo>
                    <a:lnTo>
                      <a:pt x="12" y="173"/>
                    </a:lnTo>
                    <a:lnTo>
                      <a:pt x="12" y="182"/>
                    </a:lnTo>
                    <a:lnTo>
                      <a:pt x="14" y="192"/>
                    </a:lnTo>
                    <a:lnTo>
                      <a:pt x="14" y="198"/>
                    </a:lnTo>
                    <a:lnTo>
                      <a:pt x="12" y="201"/>
                    </a:lnTo>
                    <a:lnTo>
                      <a:pt x="11" y="203"/>
                    </a:lnTo>
                    <a:lnTo>
                      <a:pt x="3" y="210"/>
                    </a:lnTo>
                    <a:lnTo>
                      <a:pt x="2" y="214"/>
                    </a:lnTo>
                    <a:lnTo>
                      <a:pt x="0" y="214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0" y="220"/>
                    </a:lnTo>
                    <a:lnTo>
                      <a:pt x="2" y="223"/>
                    </a:lnTo>
                    <a:lnTo>
                      <a:pt x="2" y="223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17" y="238"/>
                    </a:lnTo>
                    <a:lnTo>
                      <a:pt x="25" y="245"/>
                    </a:lnTo>
                    <a:lnTo>
                      <a:pt x="25" y="245"/>
                    </a:lnTo>
                    <a:lnTo>
                      <a:pt x="30" y="249"/>
                    </a:lnTo>
                    <a:lnTo>
                      <a:pt x="31" y="252"/>
                    </a:lnTo>
                    <a:lnTo>
                      <a:pt x="33" y="255"/>
                    </a:lnTo>
                    <a:lnTo>
                      <a:pt x="33" y="255"/>
                    </a:lnTo>
                    <a:lnTo>
                      <a:pt x="31" y="263"/>
                    </a:lnTo>
                    <a:lnTo>
                      <a:pt x="27" y="273"/>
                    </a:lnTo>
                    <a:lnTo>
                      <a:pt x="27" y="273"/>
                    </a:lnTo>
                    <a:lnTo>
                      <a:pt x="27" y="276"/>
                    </a:lnTo>
                    <a:lnTo>
                      <a:pt x="27" y="276"/>
                    </a:lnTo>
                    <a:lnTo>
                      <a:pt x="28" y="282"/>
                    </a:lnTo>
                    <a:lnTo>
                      <a:pt x="28" y="282"/>
                    </a:lnTo>
                    <a:lnTo>
                      <a:pt x="30" y="289"/>
                    </a:lnTo>
                    <a:lnTo>
                      <a:pt x="34" y="292"/>
                    </a:lnTo>
                    <a:lnTo>
                      <a:pt x="36" y="295"/>
                    </a:lnTo>
                    <a:lnTo>
                      <a:pt x="39" y="300"/>
                    </a:lnTo>
                    <a:lnTo>
                      <a:pt x="40" y="307"/>
                    </a:lnTo>
                    <a:lnTo>
                      <a:pt x="40" y="326"/>
                    </a:lnTo>
                    <a:lnTo>
                      <a:pt x="39" y="332"/>
                    </a:lnTo>
                    <a:lnTo>
                      <a:pt x="39" y="335"/>
                    </a:lnTo>
                    <a:lnTo>
                      <a:pt x="39" y="335"/>
                    </a:lnTo>
                    <a:lnTo>
                      <a:pt x="41" y="339"/>
                    </a:lnTo>
                    <a:lnTo>
                      <a:pt x="42" y="341"/>
                    </a:lnTo>
                    <a:lnTo>
                      <a:pt x="42" y="345"/>
                    </a:lnTo>
                    <a:lnTo>
                      <a:pt x="45" y="352"/>
                    </a:lnTo>
                    <a:lnTo>
                      <a:pt x="46" y="356"/>
                    </a:lnTo>
                    <a:lnTo>
                      <a:pt x="47" y="360"/>
                    </a:lnTo>
                    <a:lnTo>
                      <a:pt x="47" y="360"/>
                    </a:lnTo>
                    <a:lnTo>
                      <a:pt x="49" y="365"/>
                    </a:lnTo>
                    <a:lnTo>
                      <a:pt x="52" y="366"/>
                    </a:lnTo>
                    <a:lnTo>
                      <a:pt x="54" y="366"/>
                    </a:lnTo>
                    <a:lnTo>
                      <a:pt x="54" y="367"/>
                    </a:lnTo>
                    <a:lnTo>
                      <a:pt x="58" y="366"/>
                    </a:lnTo>
                    <a:lnTo>
                      <a:pt x="59" y="366"/>
                    </a:lnTo>
                    <a:lnTo>
                      <a:pt x="60" y="366"/>
                    </a:lnTo>
                    <a:lnTo>
                      <a:pt x="61" y="371"/>
                    </a:lnTo>
                    <a:lnTo>
                      <a:pt x="64" y="387"/>
                    </a:lnTo>
                    <a:lnTo>
                      <a:pt x="65" y="398"/>
                    </a:lnTo>
                    <a:lnTo>
                      <a:pt x="64" y="406"/>
                    </a:lnTo>
                    <a:lnTo>
                      <a:pt x="64" y="408"/>
                    </a:lnTo>
                    <a:lnTo>
                      <a:pt x="64" y="408"/>
                    </a:lnTo>
                    <a:lnTo>
                      <a:pt x="65" y="410"/>
                    </a:lnTo>
                    <a:lnTo>
                      <a:pt x="65" y="410"/>
                    </a:lnTo>
                    <a:lnTo>
                      <a:pt x="66" y="412"/>
                    </a:lnTo>
                    <a:lnTo>
                      <a:pt x="66" y="412"/>
                    </a:lnTo>
                    <a:lnTo>
                      <a:pt x="68" y="412"/>
                    </a:lnTo>
                    <a:lnTo>
                      <a:pt x="68" y="410"/>
                    </a:lnTo>
                    <a:lnTo>
                      <a:pt x="68" y="412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6" y="410"/>
                    </a:lnTo>
                    <a:lnTo>
                      <a:pt x="66" y="409"/>
                    </a:lnTo>
                    <a:lnTo>
                      <a:pt x="65" y="408"/>
                    </a:lnTo>
                    <a:lnTo>
                      <a:pt x="65" y="406"/>
                    </a:lnTo>
                    <a:lnTo>
                      <a:pt x="66" y="398"/>
                    </a:lnTo>
                    <a:lnTo>
                      <a:pt x="65" y="387"/>
                    </a:lnTo>
                    <a:lnTo>
                      <a:pt x="62" y="371"/>
                    </a:lnTo>
                    <a:lnTo>
                      <a:pt x="60" y="366"/>
                    </a:lnTo>
                    <a:lnTo>
                      <a:pt x="59" y="365"/>
                    </a:lnTo>
                    <a:lnTo>
                      <a:pt x="59" y="365"/>
                    </a:lnTo>
                    <a:lnTo>
                      <a:pt x="56" y="365"/>
                    </a:lnTo>
                    <a:lnTo>
                      <a:pt x="56" y="365"/>
                    </a:lnTo>
                    <a:lnTo>
                      <a:pt x="54" y="365"/>
                    </a:lnTo>
                    <a:lnTo>
                      <a:pt x="53" y="365"/>
                    </a:lnTo>
                    <a:lnTo>
                      <a:pt x="51" y="364"/>
                    </a:lnTo>
                    <a:lnTo>
                      <a:pt x="48" y="360"/>
                    </a:lnTo>
                    <a:lnTo>
                      <a:pt x="47" y="356"/>
                    </a:lnTo>
                    <a:lnTo>
                      <a:pt x="47" y="356"/>
                    </a:lnTo>
                    <a:lnTo>
                      <a:pt x="46" y="351"/>
                    </a:lnTo>
                    <a:lnTo>
                      <a:pt x="46" y="351"/>
                    </a:lnTo>
                    <a:lnTo>
                      <a:pt x="43" y="345"/>
                    </a:lnTo>
                    <a:lnTo>
                      <a:pt x="42" y="341"/>
                    </a:lnTo>
                    <a:lnTo>
                      <a:pt x="42" y="339"/>
                    </a:lnTo>
                    <a:lnTo>
                      <a:pt x="42" y="338"/>
                    </a:lnTo>
                    <a:lnTo>
                      <a:pt x="40" y="335"/>
                    </a:lnTo>
                    <a:lnTo>
                      <a:pt x="40" y="332"/>
                    </a:lnTo>
                    <a:lnTo>
                      <a:pt x="41" y="326"/>
                    </a:lnTo>
                    <a:lnTo>
                      <a:pt x="41" y="307"/>
                    </a:lnTo>
                    <a:lnTo>
                      <a:pt x="40" y="300"/>
                    </a:lnTo>
                    <a:lnTo>
                      <a:pt x="37" y="295"/>
                    </a:lnTo>
                    <a:lnTo>
                      <a:pt x="35" y="291"/>
                    </a:lnTo>
                    <a:lnTo>
                      <a:pt x="31" y="288"/>
                    </a:lnTo>
                    <a:lnTo>
                      <a:pt x="29" y="280"/>
                    </a:lnTo>
                    <a:lnTo>
                      <a:pt x="28" y="276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28" y="273"/>
                    </a:lnTo>
                    <a:lnTo>
                      <a:pt x="33" y="263"/>
                    </a:lnTo>
                    <a:lnTo>
                      <a:pt x="34" y="255"/>
                    </a:lnTo>
                    <a:lnTo>
                      <a:pt x="34" y="255"/>
                    </a:lnTo>
                    <a:lnTo>
                      <a:pt x="33" y="252"/>
                    </a:lnTo>
                    <a:lnTo>
                      <a:pt x="31" y="249"/>
                    </a:lnTo>
                    <a:lnTo>
                      <a:pt x="27" y="244"/>
                    </a:lnTo>
                    <a:lnTo>
                      <a:pt x="27" y="244"/>
                    </a:lnTo>
                    <a:lnTo>
                      <a:pt x="18" y="238"/>
                    </a:lnTo>
                    <a:lnTo>
                      <a:pt x="8" y="226"/>
                    </a:lnTo>
                    <a:lnTo>
                      <a:pt x="8" y="226"/>
                    </a:lnTo>
                    <a:lnTo>
                      <a:pt x="3" y="222"/>
                    </a:lnTo>
                    <a:lnTo>
                      <a:pt x="2" y="220"/>
                    </a:lnTo>
                    <a:lnTo>
                      <a:pt x="2" y="220"/>
                    </a:lnTo>
                    <a:lnTo>
                      <a:pt x="2" y="217"/>
                    </a:lnTo>
                    <a:lnTo>
                      <a:pt x="2" y="214"/>
                    </a:lnTo>
                    <a:lnTo>
                      <a:pt x="4" y="211"/>
                    </a:lnTo>
                    <a:lnTo>
                      <a:pt x="12" y="204"/>
                    </a:lnTo>
                    <a:lnTo>
                      <a:pt x="14" y="201"/>
                    </a:lnTo>
                    <a:lnTo>
                      <a:pt x="14" y="201"/>
                    </a:lnTo>
                    <a:lnTo>
                      <a:pt x="15" y="198"/>
                    </a:lnTo>
                    <a:lnTo>
                      <a:pt x="15" y="198"/>
                    </a:lnTo>
                    <a:lnTo>
                      <a:pt x="15" y="192"/>
                    </a:lnTo>
                    <a:lnTo>
                      <a:pt x="15" y="192"/>
                    </a:lnTo>
                    <a:lnTo>
                      <a:pt x="14" y="180"/>
                    </a:lnTo>
                    <a:lnTo>
                      <a:pt x="14" y="173"/>
                    </a:lnTo>
                    <a:lnTo>
                      <a:pt x="9" y="161"/>
                    </a:lnTo>
                    <a:lnTo>
                      <a:pt x="6" y="149"/>
                    </a:lnTo>
                    <a:lnTo>
                      <a:pt x="4" y="141"/>
                    </a:lnTo>
                    <a:lnTo>
                      <a:pt x="4" y="120"/>
                    </a:lnTo>
                    <a:lnTo>
                      <a:pt x="10" y="120"/>
                    </a:lnTo>
                    <a:lnTo>
                      <a:pt x="10" y="120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14" y="118"/>
                    </a:lnTo>
                    <a:lnTo>
                      <a:pt x="22" y="112"/>
                    </a:lnTo>
                    <a:lnTo>
                      <a:pt x="30" y="108"/>
                    </a:lnTo>
                    <a:lnTo>
                      <a:pt x="48" y="99"/>
                    </a:lnTo>
                    <a:lnTo>
                      <a:pt x="66" y="91"/>
                    </a:lnTo>
                    <a:lnTo>
                      <a:pt x="84" y="83"/>
                    </a:lnTo>
                    <a:lnTo>
                      <a:pt x="84" y="81"/>
                    </a:lnTo>
                    <a:lnTo>
                      <a:pt x="84" y="83"/>
                    </a:lnTo>
                    <a:lnTo>
                      <a:pt x="102" y="74"/>
                    </a:lnTo>
                    <a:lnTo>
                      <a:pt x="111" y="69"/>
                    </a:lnTo>
                    <a:lnTo>
                      <a:pt x="111" y="69"/>
                    </a:lnTo>
                    <a:lnTo>
                      <a:pt x="111" y="69"/>
                    </a:lnTo>
                    <a:lnTo>
                      <a:pt x="117" y="65"/>
                    </a:lnTo>
                    <a:lnTo>
                      <a:pt x="121" y="60"/>
                    </a:lnTo>
                    <a:lnTo>
                      <a:pt x="121" y="60"/>
                    </a:lnTo>
                    <a:lnTo>
                      <a:pt x="123" y="54"/>
                    </a:lnTo>
                    <a:lnTo>
                      <a:pt x="126" y="48"/>
                    </a:lnTo>
                    <a:lnTo>
                      <a:pt x="126" y="48"/>
                    </a:lnTo>
                    <a:lnTo>
                      <a:pt x="126" y="48"/>
                    </a:lnTo>
                    <a:lnTo>
                      <a:pt x="130" y="44"/>
                    </a:lnTo>
                    <a:lnTo>
                      <a:pt x="136" y="42"/>
                    </a:lnTo>
                    <a:lnTo>
                      <a:pt x="145" y="40"/>
                    </a:lnTo>
                    <a:lnTo>
                      <a:pt x="151" y="37"/>
                    </a:lnTo>
                    <a:lnTo>
                      <a:pt x="151" y="37"/>
                    </a:lnTo>
                    <a:lnTo>
                      <a:pt x="151" y="37"/>
                    </a:lnTo>
                    <a:lnTo>
                      <a:pt x="169" y="23"/>
                    </a:lnTo>
                    <a:lnTo>
                      <a:pt x="176" y="19"/>
                    </a:lnTo>
                    <a:lnTo>
                      <a:pt x="182" y="17"/>
                    </a:lnTo>
                    <a:lnTo>
                      <a:pt x="182" y="17"/>
                    </a:lnTo>
                    <a:lnTo>
                      <a:pt x="197" y="12"/>
                    </a:lnTo>
                    <a:lnTo>
                      <a:pt x="221" y="4"/>
                    </a:lnTo>
                    <a:lnTo>
                      <a:pt x="221" y="4"/>
                    </a:lnTo>
                    <a:lnTo>
                      <a:pt x="226" y="3"/>
                    </a:lnTo>
                    <a:lnTo>
                      <a:pt x="233" y="1"/>
                    </a:lnTo>
                    <a:lnTo>
                      <a:pt x="233" y="0"/>
                    </a:lnTo>
                    <a:lnTo>
                      <a:pt x="233" y="1"/>
                    </a:lnTo>
                    <a:lnTo>
                      <a:pt x="234" y="1"/>
                    </a:lnTo>
                    <a:lnTo>
                      <a:pt x="234" y="1"/>
                    </a:lnTo>
                    <a:lnTo>
                      <a:pt x="240" y="1"/>
                    </a:lnTo>
                    <a:lnTo>
                      <a:pt x="246" y="4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57" y="11"/>
                    </a:lnTo>
                    <a:lnTo>
                      <a:pt x="262" y="15"/>
                    </a:lnTo>
                    <a:lnTo>
                      <a:pt x="266" y="19"/>
                    </a:lnTo>
                    <a:lnTo>
                      <a:pt x="266" y="21"/>
                    </a:lnTo>
                    <a:lnTo>
                      <a:pt x="266" y="21"/>
                    </a:lnTo>
                    <a:lnTo>
                      <a:pt x="265" y="19"/>
                    </a:lnTo>
                    <a:lnTo>
                      <a:pt x="263" y="18"/>
                    </a:lnTo>
                    <a:lnTo>
                      <a:pt x="263" y="18"/>
                    </a:lnTo>
                    <a:lnTo>
                      <a:pt x="258" y="13"/>
                    </a:lnTo>
                    <a:lnTo>
                      <a:pt x="252" y="11"/>
                    </a:lnTo>
                    <a:lnTo>
                      <a:pt x="242" y="9"/>
                    </a:lnTo>
                    <a:lnTo>
                      <a:pt x="241" y="9"/>
                    </a:lnTo>
                    <a:lnTo>
                      <a:pt x="239" y="9"/>
                    </a:lnTo>
                    <a:lnTo>
                      <a:pt x="244" y="12"/>
                    </a:lnTo>
                    <a:lnTo>
                      <a:pt x="246" y="15"/>
                    </a:lnTo>
                    <a:lnTo>
                      <a:pt x="248" y="23"/>
                    </a:lnTo>
                    <a:lnTo>
                      <a:pt x="252" y="31"/>
                    </a:lnTo>
                    <a:lnTo>
                      <a:pt x="252" y="35"/>
                    </a:lnTo>
                    <a:lnTo>
                      <a:pt x="252" y="35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4" y="42"/>
                    </a:lnTo>
                    <a:lnTo>
                      <a:pt x="254" y="42"/>
                    </a:lnTo>
                    <a:lnTo>
                      <a:pt x="260" y="48"/>
                    </a:lnTo>
                    <a:lnTo>
                      <a:pt x="263" y="50"/>
                    </a:lnTo>
                    <a:lnTo>
                      <a:pt x="263" y="50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70" y="52"/>
                    </a:lnTo>
                    <a:lnTo>
                      <a:pt x="270" y="52"/>
                    </a:lnTo>
                    <a:lnTo>
                      <a:pt x="277" y="50"/>
                    </a:lnTo>
                    <a:lnTo>
                      <a:pt x="283" y="49"/>
                    </a:lnTo>
                    <a:lnTo>
                      <a:pt x="283" y="49"/>
                    </a:lnTo>
                    <a:lnTo>
                      <a:pt x="288" y="47"/>
                    </a:lnTo>
                    <a:lnTo>
                      <a:pt x="293" y="46"/>
                    </a:lnTo>
                    <a:lnTo>
                      <a:pt x="293" y="46"/>
                    </a:lnTo>
                    <a:lnTo>
                      <a:pt x="291" y="46"/>
                    </a:lnTo>
                    <a:lnTo>
                      <a:pt x="296" y="48"/>
                    </a:lnTo>
                    <a:lnTo>
                      <a:pt x="306" y="54"/>
                    </a:lnTo>
                    <a:lnTo>
                      <a:pt x="314" y="46"/>
                    </a:lnTo>
                    <a:lnTo>
                      <a:pt x="328" y="32"/>
                    </a:lnTo>
                    <a:lnTo>
                      <a:pt x="357" y="32"/>
                    </a:lnTo>
                    <a:lnTo>
                      <a:pt x="384" y="31"/>
                    </a:lnTo>
                    <a:lnTo>
                      <a:pt x="409" y="29"/>
                    </a:lnTo>
                    <a:lnTo>
                      <a:pt x="433" y="25"/>
                    </a:lnTo>
                    <a:lnTo>
                      <a:pt x="433" y="25"/>
                    </a:lnTo>
                    <a:lnTo>
                      <a:pt x="433" y="25"/>
                    </a:lnTo>
                    <a:lnTo>
                      <a:pt x="467" y="21"/>
                    </a:lnTo>
                    <a:lnTo>
                      <a:pt x="467" y="21"/>
                    </a:lnTo>
                    <a:lnTo>
                      <a:pt x="489" y="16"/>
                    </a:lnTo>
                    <a:lnTo>
                      <a:pt x="498" y="13"/>
                    </a:lnTo>
                    <a:lnTo>
                      <a:pt x="504" y="10"/>
                    </a:lnTo>
                    <a:lnTo>
                      <a:pt x="504" y="10"/>
                    </a:lnTo>
                    <a:lnTo>
                      <a:pt x="504" y="10"/>
                    </a:lnTo>
                    <a:lnTo>
                      <a:pt x="508" y="9"/>
                    </a:lnTo>
                    <a:lnTo>
                      <a:pt x="508" y="9"/>
                    </a:lnTo>
                    <a:lnTo>
                      <a:pt x="511" y="7"/>
                    </a:lnTo>
                    <a:lnTo>
                      <a:pt x="512" y="7"/>
                    </a:lnTo>
                    <a:lnTo>
                      <a:pt x="514" y="6"/>
                    </a:lnTo>
                    <a:lnTo>
                      <a:pt x="519" y="6"/>
                    </a:lnTo>
                    <a:lnTo>
                      <a:pt x="520" y="7"/>
                    </a:lnTo>
                    <a:lnTo>
                      <a:pt x="520" y="7"/>
                    </a:lnTo>
                    <a:lnTo>
                      <a:pt x="531" y="16"/>
                    </a:lnTo>
                    <a:lnTo>
                      <a:pt x="533" y="18"/>
                    </a:lnTo>
                    <a:lnTo>
                      <a:pt x="533" y="18"/>
                    </a:lnTo>
                    <a:lnTo>
                      <a:pt x="538" y="19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44" y="21"/>
                    </a:lnTo>
                    <a:lnTo>
                      <a:pt x="550" y="25"/>
                    </a:lnTo>
                    <a:lnTo>
                      <a:pt x="550" y="25"/>
                    </a:lnTo>
                    <a:lnTo>
                      <a:pt x="552" y="27"/>
                    </a:lnTo>
                    <a:lnTo>
                      <a:pt x="552" y="30"/>
                    </a:lnTo>
                    <a:lnTo>
                      <a:pt x="552" y="30"/>
                    </a:lnTo>
                    <a:lnTo>
                      <a:pt x="555" y="41"/>
                    </a:lnTo>
                    <a:lnTo>
                      <a:pt x="556" y="40"/>
                    </a:lnTo>
                    <a:lnTo>
                      <a:pt x="555" y="41"/>
                    </a:lnTo>
                    <a:lnTo>
                      <a:pt x="557" y="53"/>
                    </a:lnTo>
                    <a:lnTo>
                      <a:pt x="561" y="66"/>
                    </a:lnTo>
                    <a:lnTo>
                      <a:pt x="561" y="66"/>
                    </a:lnTo>
                    <a:lnTo>
                      <a:pt x="561" y="66"/>
                    </a:lnTo>
                    <a:lnTo>
                      <a:pt x="568" y="79"/>
                    </a:lnTo>
                    <a:lnTo>
                      <a:pt x="575" y="92"/>
                    </a:lnTo>
                    <a:lnTo>
                      <a:pt x="593" y="116"/>
                    </a:lnTo>
                    <a:lnTo>
                      <a:pt x="593" y="116"/>
                    </a:lnTo>
                    <a:lnTo>
                      <a:pt x="593" y="116"/>
                    </a:lnTo>
                    <a:lnTo>
                      <a:pt x="594" y="120"/>
                    </a:lnTo>
                    <a:lnTo>
                      <a:pt x="595" y="123"/>
                    </a:lnTo>
                    <a:lnTo>
                      <a:pt x="598" y="135"/>
                    </a:lnTo>
                    <a:lnTo>
                      <a:pt x="600" y="147"/>
                    </a:lnTo>
                    <a:lnTo>
                      <a:pt x="603" y="158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4"/>
                    </a:lnTo>
                    <a:lnTo>
                      <a:pt x="603" y="165"/>
                    </a:lnTo>
                    <a:lnTo>
                      <a:pt x="603" y="165"/>
                    </a:lnTo>
                    <a:lnTo>
                      <a:pt x="603" y="167"/>
                    </a:lnTo>
                    <a:lnTo>
                      <a:pt x="601" y="171"/>
                    </a:lnTo>
                    <a:lnTo>
                      <a:pt x="597" y="176"/>
                    </a:lnTo>
                    <a:lnTo>
                      <a:pt x="597" y="176"/>
                    </a:lnTo>
                    <a:lnTo>
                      <a:pt x="591" y="179"/>
                    </a:lnTo>
                    <a:lnTo>
                      <a:pt x="585" y="184"/>
                    </a:lnTo>
                    <a:lnTo>
                      <a:pt x="580" y="189"/>
                    </a:lnTo>
                    <a:lnTo>
                      <a:pt x="575" y="196"/>
                    </a:lnTo>
                    <a:lnTo>
                      <a:pt x="570" y="204"/>
                    </a:lnTo>
                    <a:lnTo>
                      <a:pt x="568" y="213"/>
                    </a:lnTo>
                    <a:lnTo>
                      <a:pt x="568" y="216"/>
                    </a:lnTo>
                    <a:lnTo>
                      <a:pt x="568" y="216"/>
                    </a:lnTo>
                    <a:lnTo>
                      <a:pt x="570" y="218"/>
                    </a:lnTo>
                    <a:lnTo>
                      <a:pt x="570" y="220"/>
                    </a:lnTo>
                    <a:lnTo>
                      <a:pt x="578" y="221"/>
                    </a:lnTo>
                    <a:lnTo>
                      <a:pt x="587" y="223"/>
                    </a:lnTo>
                    <a:lnTo>
                      <a:pt x="592" y="226"/>
                    </a:lnTo>
                    <a:lnTo>
                      <a:pt x="595" y="227"/>
                    </a:lnTo>
                    <a:lnTo>
                      <a:pt x="599" y="230"/>
                    </a:lnTo>
                    <a:lnTo>
                      <a:pt x="600" y="233"/>
                    </a:lnTo>
                    <a:lnTo>
                      <a:pt x="601" y="244"/>
                    </a:lnTo>
                    <a:lnTo>
                      <a:pt x="603" y="244"/>
                    </a:lnTo>
                    <a:lnTo>
                      <a:pt x="601" y="244"/>
                    </a:lnTo>
                    <a:lnTo>
                      <a:pt x="603" y="258"/>
                    </a:lnTo>
                    <a:lnTo>
                      <a:pt x="605" y="282"/>
                    </a:lnTo>
                    <a:lnTo>
                      <a:pt x="606" y="285"/>
                    </a:lnTo>
                    <a:lnTo>
                      <a:pt x="606" y="285"/>
                    </a:lnTo>
                    <a:lnTo>
                      <a:pt x="607" y="290"/>
                    </a:lnTo>
                    <a:lnTo>
                      <a:pt x="607" y="290"/>
                    </a:lnTo>
                    <a:lnTo>
                      <a:pt x="614" y="304"/>
                    </a:lnTo>
                    <a:lnTo>
                      <a:pt x="620" y="316"/>
                    </a:lnTo>
                    <a:lnTo>
                      <a:pt x="629" y="327"/>
                    </a:lnTo>
                    <a:lnTo>
                      <a:pt x="638" y="339"/>
                    </a:lnTo>
                    <a:lnTo>
                      <a:pt x="638" y="339"/>
                    </a:lnTo>
                    <a:lnTo>
                      <a:pt x="638" y="339"/>
                    </a:lnTo>
                    <a:lnTo>
                      <a:pt x="641" y="341"/>
                    </a:lnTo>
                    <a:lnTo>
                      <a:pt x="641" y="342"/>
                    </a:lnTo>
                    <a:lnTo>
                      <a:pt x="643" y="344"/>
                    </a:lnTo>
                    <a:lnTo>
                      <a:pt x="648" y="348"/>
                    </a:lnTo>
                    <a:lnTo>
                      <a:pt x="653" y="351"/>
                    </a:lnTo>
                    <a:lnTo>
                      <a:pt x="653" y="352"/>
                    </a:lnTo>
                    <a:lnTo>
                      <a:pt x="649" y="353"/>
                    </a:lnTo>
                    <a:lnTo>
                      <a:pt x="649" y="353"/>
                    </a:lnTo>
                    <a:lnTo>
                      <a:pt x="645" y="354"/>
                    </a:lnTo>
                    <a:lnTo>
                      <a:pt x="645" y="354"/>
                    </a:lnTo>
                    <a:lnTo>
                      <a:pt x="643" y="356"/>
                    </a:lnTo>
                    <a:lnTo>
                      <a:pt x="643" y="356"/>
                    </a:lnTo>
                    <a:lnTo>
                      <a:pt x="643" y="359"/>
                    </a:lnTo>
                    <a:lnTo>
                      <a:pt x="643" y="359"/>
                    </a:lnTo>
                    <a:lnTo>
                      <a:pt x="648" y="363"/>
                    </a:lnTo>
                    <a:lnTo>
                      <a:pt x="654" y="367"/>
                    </a:lnTo>
                    <a:lnTo>
                      <a:pt x="656" y="371"/>
                    </a:lnTo>
                    <a:lnTo>
                      <a:pt x="656" y="371"/>
                    </a:lnTo>
                    <a:lnTo>
                      <a:pt x="659" y="372"/>
                    </a:lnTo>
                    <a:lnTo>
                      <a:pt x="660" y="376"/>
                    </a:lnTo>
                    <a:lnTo>
                      <a:pt x="659" y="379"/>
                    </a:lnTo>
                    <a:lnTo>
                      <a:pt x="653" y="393"/>
                    </a:lnTo>
                    <a:lnTo>
                      <a:pt x="650" y="398"/>
                    </a:lnTo>
                    <a:lnTo>
                      <a:pt x="649" y="400"/>
                    </a:lnTo>
                    <a:lnTo>
                      <a:pt x="648" y="401"/>
                    </a:lnTo>
                    <a:lnTo>
                      <a:pt x="644" y="401"/>
                    </a:lnTo>
                    <a:lnTo>
                      <a:pt x="643" y="401"/>
                    </a:lnTo>
                    <a:lnTo>
                      <a:pt x="638" y="404"/>
                    </a:lnTo>
                    <a:lnTo>
                      <a:pt x="635" y="408"/>
                    </a:lnTo>
                    <a:lnTo>
                      <a:pt x="630" y="414"/>
                    </a:lnTo>
                    <a:lnTo>
                      <a:pt x="631" y="414"/>
                    </a:lnTo>
                    <a:lnTo>
                      <a:pt x="630" y="414"/>
                    </a:lnTo>
                    <a:lnTo>
                      <a:pt x="630" y="414"/>
                    </a:lnTo>
                    <a:lnTo>
                      <a:pt x="624" y="421"/>
                    </a:lnTo>
                    <a:lnTo>
                      <a:pt x="618" y="431"/>
                    </a:lnTo>
                    <a:lnTo>
                      <a:pt x="611" y="441"/>
                    </a:lnTo>
                    <a:lnTo>
                      <a:pt x="604" y="455"/>
                    </a:lnTo>
                    <a:lnTo>
                      <a:pt x="597" y="468"/>
                    </a:lnTo>
                    <a:lnTo>
                      <a:pt x="592" y="482"/>
                    </a:lnTo>
                    <a:lnTo>
                      <a:pt x="588" y="495"/>
                    </a:lnTo>
                    <a:lnTo>
                      <a:pt x="587" y="508"/>
                    </a:lnTo>
                    <a:lnTo>
                      <a:pt x="587" y="508"/>
                    </a:lnTo>
                    <a:lnTo>
                      <a:pt x="588" y="515"/>
                    </a:lnTo>
                    <a:lnTo>
                      <a:pt x="589" y="522"/>
                    </a:lnTo>
                    <a:lnTo>
                      <a:pt x="593" y="528"/>
                    </a:lnTo>
                    <a:lnTo>
                      <a:pt x="598" y="534"/>
                    </a:lnTo>
                    <a:lnTo>
                      <a:pt x="598" y="533"/>
                    </a:lnTo>
                    <a:lnTo>
                      <a:pt x="598" y="534"/>
                    </a:lnTo>
                    <a:lnTo>
                      <a:pt x="601" y="540"/>
                    </a:lnTo>
                    <a:lnTo>
                      <a:pt x="605" y="545"/>
                    </a:lnTo>
                    <a:lnTo>
                      <a:pt x="603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87" y="546"/>
                    </a:lnTo>
                    <a:lnTo>
                      <a:pt x="566" y="544"/>
                    </a:lnTo>
                    <a:lnTo>
                      <a:pt x="556" y="542"/>
                    </a:lnTo>
                    <a:lnTo>
                      <a:pt x="556" y="542"/>
                    </a:lnTo>
                    <a:lnTo>
                      <a:pt x="548" y="537"/>
                    </a:lnTo>
                    <a:lnTo>
                      <a:pt x="531" y="527"/>
                    </a:lnTo>
                    <a:lnTo>
                      <a:pt x="531" y="527"/>
                    </a:lnTo>
                    <a:lnTo>
                      <a:pt x="527" y="526"/>
                    </a:lnTo>
                    <a:lnTo>
                      <a:pt x="527" y="526"/>
                    </a:lnTo>
                    <a:lnTo>
                      <a:pt x="523" y="526"/>
                    </a:lnTo>
                    <a:lnTo>
                      <a:pt x="523" y="527"/>
                    </a:lnTo>
                    <a:lnTo>
                      <a:pt x="523" y="526"/>
                    </a:lnTo>
                    <a:lnTo>
                      <a:pt x="523" y="526"/>
                    </a:lnTo>
                    <a:lnTo>
                      <a:pt x="516" y="526"/>
                    </a:lnTo>
                    <a:lnTo>
                      <a:pt x="508" y="524"/>
                    </a:lnTo>
                    <a:lnTo>
                      <a:pt x="502" y="522"/>
                    </a:lnTo>
                    <a:lnTo>
                      <a:pt x="496" y="522"/>
                    </a:lnTo>
                    <a:lnTo>
                      <a:pt x="496" y="522"/>
                    </a:lnTo>
                    <a:lnTo>
                      <a:pt x="493" y="522"/>
                    </a:lnTo>
                    <a:lnTo>
                      <a:pt x="489" y="524"/>
                    </a:lnTo>
                    <a:lnTo>
                      <a:pt x="486" y="526"/>
                    </a:lnTo>
                    <a:lnTo>
                      <a:pt x="481" y="530"/>
                    </a:lnTo>
                    <a:lnTo>
                      <a:pt x="481" y="530"/>
                    </a:lnTo>
                    <a:lnTo>
                      <a:pt x="475" y="536"/>
                    </a:lnTo>
                    <a:lnTo>
                      <a:pt x="471" y="536"/>
                    </a:lnTo>
                    <a:lnTo>
                      <a:pt x="465" y="534"/>
                    </a:lnTo>
                    <a:lnTo>
                      <a:pt x="458" y="532"/>
                    </a:lnTo>
                    <a:lnTo>
                      <a:pt x="455" y="531"/>
                    </a:lnTo>
                    <a:lnTo>
                      <a:pt x="455" y="531"/>
                    </a:lnTo>
                    <a:lnTo>
                      <a:pt x="451" y="531"/>
                    </a:lnTo>
                    <a:lnTo>
                      <a:pt x="451" y="531"/>
                    </a:lnTo>
                    <a:lnTo>
                      <a:pt x="444" y="534"/>
                    </a:lnTo>
                    <a:lnTo>
                      <a:pt x="434" y="538"/>
                    </a:lnTo>
                    <a:lnTo>
                      <a:pt x="426" y="544"/>
                    </a:lnTo>
                    <a:lnTo>
                      <a:pt x="425" y="546"/>
                    </a:lnTo>
                    <a:lnTo>
                      <a:pt x="424" y="546"/>
                    </a:lnTo>
                    <a:lnTo>
                      <a:pt x="424" y="549"/>
                    </a:lnTo>
                    <a:lnTo>
                      <a:pt x="421" y="551"/>
                    </a:lnTo>
                    <a:lnTo>
                      <a:pt x="419" y="555"/>
                    </a:lnTo>
                    <a:lnTo>
                      <a:pt x="417" y="557"/>
                    </a:lnTo>
                    <a:lnTo>
                      <a:pt x="414" y="558"/>
                    </a:lnTo>
                    <a:lnTo>
                      <a:pt x="409" y="558"/>
                    </a:lnTo>
                    <a:lnTo>
                      <a:pt x="409" y="558"/>
                    </a:lnTo>
                    <a:lnTo>
                      <a:pt x="407" y="559"/>
                    </a:lnTo>
                    <a:lnTo>
                      <a:pt x="405" y="559"/>
                    </a:lnTo>
                    <a:lnTo>
                      <a:pt x="403" y="559"/>
                    </a:lnTo>
                    <a:lnTo>
                      <a:pt x="403" y="557"/>
                    </a:lnTo>
                    <a:lnTo>
                      <a:pt x="403" y="557"/>
                    </a:lnTo>
                    <a:lnTo>
                      <a:pt x="401" y="549"/>
                    </a:lnTo>
                    <a:lnTo>
                      <a:pt x="400" y="545"/>
                    </a:lnTo>
                    <a:lnTo>
                      <a:pt x="400" y="545"/>
                    </a:lnTo>
                    <a:lnTo>
                      <a:pt x="394" y="542"/>
                    </a:lnTo>
                    <a:lnTo>
                      <a:pt x="386" y="534"/>
                    </a:lnTo>
                    <a:lnTo>
                      <a:pt x="382" y="532"/>
                    </a:lnTo>
                    <a:lnTo>
                      <a:pt x="378" y="528"/>
                    </a:lnTo>
                    <a:lnTo>
                      <a:pt x="376" y="525"/>
                    </a:lnTo>
                    <a:lnTo>
                      <a:pt x="376" y="525"/>
                    </a:lnTo>
                    <a:lnTo>
                      <a:pt x="372" y="524"/>
                    </a:lnTo>
                    <a:lnTo>
                      <a:pt x="372" y="524"/>
                    </a:lnTo>
                    <a:lnTo>
                      <a:pt x="369" y="524"/>
                    </a:lnTo>
                    <a:lnTo>
                      <a:pt x="369" y="524"/>
                    </a:lnTo>
                    <a:lnTo>
                      <a:pt x="365" y="526"/>
                    </a:lnTo>
                    <a:lnTo>
                      <a:pt x="365" y="526"/>
                    </a:lnTo>
                    <a:lnTo>
                      <a:pt x="356" y="539"/>
                    </a:lnTo>
                    <a:lnTo>
                      <a:pt x="351" y="545"/>
                    </a:lnTo>
                    <a:lnTo>
                      <a:pt x="349" y="546"/>
                    </a:lnTo>
                    <a:lnTo>
                      <a:pt x="346" y="546"/>
                    </a:lnTo>
                    <a:lnTo>
                      <a:pt x="341" y="539"/>
                    </a:lnTo>
                    <a:lnTo>
                      <a:pt x="337" y="536"/>
                    </a:lnTo>
                    <a:lnTo>
                      <a:pt x="332" y="532"/>
                    </a:lnTo>
                    <a:lnTo>
                      <a:pt x="332" y="530"/>
                    </a:lnTo>
                    <a:lnTo>
                      <a:pt x="332" y="530"/>
                    </a:lnTo>
                    <a:lnTo>
                      <a:pt x="331" y="527"/>
                    </a:lnTo>
                    <a:lnTo>
                      <a:pt x="331" y="526"/>
                    </a:lnTo>
                    <a:lnTo>
                      <a:pt x="330" y="525"/>
                    </a:lnTo>
                    <a:lnTo>
                      <a:pt x="327" y="525"/>
                    </a:lnTo>
                    <a:lnTo>
                      <a:pt x="322" y="522"/>
                    </a:lnTo>
                    <a:lnTo>
                      <a:pt x="319" y="520"/>
                    </a:lnTo>
                    <a:lnTo>
                      <a:pt x="319" y="515"/>
                    </a:lnTo>
                    <a:lnTo>
                      <a:pt x="318" y="511"/>
                    </a:lnTo>
                    <a:lnTo>
                      <a:pt x="318" y="511"/>
                    </a:lnTo>
                    <a:lnTo>
                      <a:pt x="315" y="508"/>
                    </a:lnTo>
                    <a:lnTo>
                      <a:pt x="315" y="508"/>
                    </a:lnTo>
                    <a:lnTo>
                      <a:pt x="312" y="506"/>
                    </a:lnTo>
                    <a:lnTo>
                      <a:pt x="301" y="500"/>
                    </a:lnTo>
                    <a:lnTo>
                      <a:pt x="289" y="494"/>
                    </a:lnTo>
                    <a:lnTo>
                      <a:pt x="281" y="490"/>
                    </a:lnTo>
                    <a:lnTo>
                      <a:pt x="275" y="489"/>
                    </a:lnTo>
                    <a:lnTo>
                      <a:pt x="275" y="489"/>
                    </a:lnTo>
                    <a:lnTo>
                      <a:pt x="275" y="489"/>
                    </a:lnTo>
                    <a:lnTo>
                      <a:pt x="269" y="490"/>
                    </a:lnTo>
                    <a:lnTo>
                      <a:pt x="265" y="493"/>
                    </a:lnTo>
                    <a:lnTo>
                      <a:pt x="265" y="493"/>
                    </a:lnTo>
                    <a:lnTo>
                      <a:pt x="263" y="494"/>
                    </a:lnTo>
                    <a:lnTo>
                      <a:pt x="260" y="495"/>
                    </a:lnTo>
                    <a:lnTo>
                      <a:pt x="260" y="495"/>
                    </a:lnTo>
                    <a:lnTo>
                      <a:pt x="258" y="494"/>
                    </a:lnTo>
                    <a:lnTo>
                      <a:pt x="254" y="490"/>
                    </a:lnTo>
                    <a:lnTo>
                      <a:pt x="254" y="490"/>
                    </a:lnTo>
                    <a:lnTo>
                      <a:pt x="253" y="489"/>
                    </a:lnTo>
                    <a:lnTo>
                      <a:pt x="253" y="488"/>
                    </a:lnTo>
                    <a:lnTo>
                      <a:pt x="252" y="488"/>
                    </a:lnTo>
                    <a:lnTo>
                      <a:pt x="251" y="488"/>
                    </a:lnTo>
                    <a:lnTo>
                      <a:pt x="251" y="484"/>
                    </a:lnTo>
                    <a:lnTo>
                      <a:pt x="252" y="481"/>
                    </a:lnTo>
                    <a:lnTo>
                      <a:pt x="254" y="476"/>
                    </a:lnTo>
                    <a:lnTo>
                      <a:pt x="254" y="476"/>
                    </a:lnTo>
                    <a:lnTo>
                      <a:pt x="254" y="472"/>
                    </a:lnTo>
                    <a:lnTo>
                      <a:pt x="254" y="471"/>
                    </a:lnTo>
                    <a:lnTo>
                      <a:pt x="251" y="471"/>
                    </a:lnTo>
                    <a:lnTo>
                      <a:pt x="250" y="471"/>
                    </a:lnTo>
                    <a:lnTo>
                      <a:pt x="246" y="474"/>
                    </a:lnTo>
                    <a:lnTo>
                      <a:pt x="241" y="474"/>
                    </a:lnTo>
                    <a:lnTo>
                      <a:pt x="232" y="471"/>
                    </a:lnTo>
                    <a:lnTo>
                      <a:pt x="221" y="466"/>
                    </a:lnTo>
                    <a:lnTo>
                      <a:pt x="211" y="463"/>
                    </a:lnTo>
                    <a:lnTo>
                      <a:pt x="206" y="459"/>
                    </a:lnTo>
                    <a:lnTo>
                      <a:pt x="201" y="459"/>
                    </a:lnTo>
                    <a:lnTo>
                      <a:pt x="201" y="459"/>
                    </a:lnTo>
                    <a:lnTo>
                      <a:pt x="198" y="459"/>
                    </a:lnTo>
                    <a:lnTo>
                      <a:pt x="197" y="459"/>
                    </a:lnTo>
                    <a:lnTo>
                      <a:pt x="196" y="459"/>
                    </a:lnTo>
                    <a:lnTo>
                      <a:pt x="196" y="460"/>
                    </a:lnTo>
                    <a:lnTo>
                      <a:pt x="195" y="460"/>
                    </a:lnTo>
                    <a:lnTo>
                      <a:pt x="195" y="462"/>
                    </a:lnTo>
                    <a:lnTo>
                      <a:pt x="195" y="463"/>
                    </a:lnTo>
                    <a:lnTo>
                      <a:pt x="195" y="464"/>
                    </a:lnTo>
                    <a:lnTo>
                      <a:pt x="196" y="466"/>
                    </a:lnTo>
                    <a:lnTo>
                      <a:pt x="196" y="466"/>
                    </a:lnTo>
                    <a:lnTo>
                      <a:pt x="203" y="475"/>
                    </a:lnTo>
                    <a:lnTo>
                      <a:pt x="203" y="476"/>
                    </a:lnTo>
                    <a:lnTo>
                      <a:pt x="202" y="478"/>
                    </a:lnTo>
                    <a:lnTo>
                      <a:pt x="200" y="482"/>
                    </a:lnTo>
                    <a:lnTo>
                      <a:pt x="196" y="484"/>
                    </a:lnTo>
                    <a:lnTo>
                      <a:pt x="188" y="489"/>
                    </a:lnTo>
                    <a:lnTo>
                      <a:pt x="182" y="494"/>
                    </a:lnTo>
                    <a:lnTo>
                      <a:pt x="179" y="494"/>
                    </a:lnTo>
                    <a:lnTo>
                      <a:pt x="177" y="491"/>
                    </a:lnTo>
                    <a:lnTo>
                      <a:pt x="176" y="489"/>
                    </a:lnTo>
                    <a:lnTo>
                      <a:pt x="176" y="489"/>
                    </a:lnTo>
                    <a:lnTo>
                      <a:pt x="173" y="487"/>
                    </a:lnTo>
                    <a:lnTo>
                      <a:pt x="170" y="483"/>
                    </a:lnTo>
                    <a:lnTo>
                      <a:pt x="158" y="469"/>
                    </a:lnTo>
                    <a:lnTo>
                      <a:pt x="151" y="463"/>
                    </a:lnTo>
                    <a:lnTo>
                      <a:pt x="148" y="462"/>
                    </a:lnTo>
                    <a:lnTo>
                      <a:pt x="148" y="459"/>
                    </a:lnTo>
                    <a:lnTo>
                      <a:pt x="149" y="459"/>
                    </a:lnTo>
                    <a:lnTo>
                      <a:pt x="152" y="458"/>
                    </a:lnTo>
                    <a:lnTo>
                      <a:pt x="158" y="456"/>
                    </a:lnTo>
                    <a:lnTo>
                      <a:pt x="161" y="455"/>
                    </a:lnTo>
                    <a:lnTo>
                      <a:pt x="161" y="455"/>
                    </a:lnTo>
                    <a:lnTo>
                      <a:pt x="164" y="452"/>
                    </a:lnTo>
                    <a:lnTo>
                      <a:pt x="164" y="452"/>
                    </a:lnTo>
                    <a:lnTo>
                      <a:pt x="165" y="449"/>
                    </a:lnTo>
                    <a:lnTo>
                      <a:pt x="165" y="449"/>
                    </a:lnTo>
                    <a:lnTo>
                      <a:pt x="164" y="446"/>
                    </a:lnTo>
                    <a:lnTo>
                      <a:pt x="164" y="446"/>
                    </a:lnTo>
                    <a:lnTo>
                      <a:pt x="160" y="445"/>
                    </a:lnTo>
                    <a:lnTo>
                      <a:pt x="160" y="445"/>
                    </a:lnTo>
                    <a:lnTo>
                      <a:pt x="157" y="444"/>
                    </a:lnTo>
                    <a:lnTo>
                      <a:pt x="157" y="444"/>
                    </a:lnTo>
                    <a:lnTo>
                      <a:pt x="147" y="441"/>
                    </a:lnTo>
                    <a:lnTo>
                      <a:pt x="147" y="441"/>
                    </a:lnTo>
                    <a:lnTo>
                      <a:pt x="147" y="441"/>
                    </a:lnTo>
                    <a:lnTo>
                      <a:pt x="142" y="443"/>
                    </a:lnTo>
                    <a:lnTo>
                      <a:pt x="142" y="443"/>
                    </a:lnTo>
                    <a:lnTo>
                      <a:pt x="135" y="441"/>
                    </a:lnTo>
                    <a:lnTo>
                      <a:pt x="127" y="440"/>
                    </a:lnTo>
                    <a:lnTo>
                      <a:pt x="118" y="438"/>
                    </a:lnTo>
                    <a:lnTo>
                      <a:pt x="110" y="434"/>
                    </a:lnTo>
                    <a:lnTo>
                      <a:pt x="102" y="431"/>
                    </a:lnTo>
                    <a:lnTo>
                      <a:pt x="95" y="426"/>
                    </a:lnTo>
                    <a:lnTo>
                      <a:pt x="89" y="421"/>
                    </a:lnTo>
                    <a:lnTo>
                      <a:pt x="83" y="416"/>
                    </a:lnTo>
                    <a:lnTo>
                      <a:pt x="83" y="416"/>
                    </a:lnTo>
                    <a:lnTo>
                      <a:pt x="78" y="413"/>
                    </a:lnTo>
                    <a:lnTo>
                      <a:pt x="73" y="412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8" y="410"/>
                    </a:lnTo>
                    <a:lnTo>
                      <a:pt x="68" y="4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Freeform 560"/>
              <p:cNvSpPr>
                <a:spLocks/>
              </p:cNvSpPr>
              <p:nvPr/>
            </p:nvSpPr>
            <p:spPr bwMode="auto">
              <a:xfrm>
                <a:off x="5143501" y="3295650"/>
                <a:ext cx="931863" cy="1250950"/>
              </a:xfrm>
              <a:custGeom>
                <a:avLst/>
                <a:gdLst>
                  <a:gd name="T0" fmla="*/ 214 w 587"/>
                  <a:gd name="T1" fmla="*/ 753 h 788"/>
                  <a:gd name="T2" fmla="*/ 287 w 587"/>
                  <a:gd name="T3" fmla="*/ 787 h 788"/>
                  <a:gd name="T4" fmla="*/ 352 w 587"/>
                  <a:gd name="T5" fmla="*/ 770 h 788"/>
                  <a:gd name="T6" fmla="*/ 458 w 587"/>
                  <a:gd name="T7" fmla="*/ 745 h 788"/>
                  <a:gd name="T8" fmla="*/ 473 w 587"/>
                  <a:gd name="T9" fmla="*/ 732 h 788"/>
                  <a:gd name="T10" fmla="*/ 521 w 587"/>
                  <a:gd name="T11" fmla="*/ 649 h 788"/>
                  <a:gd name="T12" fmla="*/ 438 w 587"/>
                  <a:gd name="T13" fmla="*/ 551 h 788"/>
                  <a:gd name="T14" fmla="*/ 405 w 587"/>
                  <a:gd name="T15" fmla="*/ 473 h 788"/>
                  <a:gd name="T16" fmla="*/ 481 w 587"/>
                  <a:gd name="T17" fmla="*/ 442 h 788"/>
                  <a:gd name="T18" fmla="*/ 568 w 587"/>
                  <a:gd name="T19" fmla="*/ 414 h 788"/>
                  <a:gd name="T20" fmla="*/ 567 w 587"/>
                  <a:gd name="T21" fmla="*/ 334 h 788"/>
                  <a:gd name="T22" fmla="*/ 549 w 587"/>
                  <a:gd name="T23" fmla="*/ 228 h 788"/>
                  <a:gd name="T24" fmla="*/ 523 w 587"/>
                  <a:gd name="T25" fmla="*/ 100 h 788"/>
                  <a:gd name="T26" fmla="*/ 453 w 587"/>
                  <a:gd name="T27" fmla="*/ 68 h 788"/>
                  <a:gd name="T28" fmla="*/ 346 w 587"/>
                  <a:gd name="T29" fmla="*/ 104 h 788"/>
                  <a:gd name="T30" fmla="*/ 328 w 587"/>
                  <a:gd name="T31" fmla="*/ 61 h 788"/>
                  <a:gd name="T32" fmla="*/ 273 w 587"/>
                  <a:gd name="T33" fmla="*/ 52 h 788"/>
                  <a:gd name="T34" fmla="*/ 240 w 587"/>
                  <a:gd name="T35" fmla="*/ 11 h 788"/>
                  <a:gd name="T36" fmla="*/ 177 w 587"/>
                  <a:gd name="T37" fmla="*/ 11 h 788"/>
                  <a:gd name="T38" fmla="*/ 184 w 587"/>
                  <a:gd name="T39" fmla="*/ 70 h 788"/>
                  <a:gd name="T40" fmla="*/ 194 w 587"/>
                  <a:gd name="T41" fmla="*/ 105 h 788"/>
                  <a:gd name="T42" fmla="*/ 172 w 587"/>
                  <a:gd name="T43" fmla="*/ 142 h 788"/>
                  <a:gd name="T44" fmla="*/ 143 w 587"/>
                  <a:gd name="T45" fmla="*/ 134 h 788"/>
                  <a:gd name="T46" fmla="*/ 85 w 587"/>
                  <a:gd name="T47" fmla="*/ 186 h 788"/>
                  <a:gd name="T48" fmla="*/ 80 w 587"/>
                  <a:gd name="T49" fmla="*/ 262 h 788"/>
                  <a:gd name="T50" fmla="*/ 49 w 587"/>
                  <a:gd name="T51" fmla="*/ 311 h 788"/>
                  <a:gd name="T52" fmla="*/ 10 w 587"/>
                  <a:gd name="T53" fmla="*/ 376 h 788"/>
                  <a:gd name="T54" fmla="*/ 4 w 587"/>
                  <a:gd name="T55" fmla="*/ 426 h 788"/>
                  <a:gd name="T56" fmla="*/ 52 w 587"/>
                  <a:gd name="T57" fmla="*/ 522 h 788"/>
                  <a:gd name="T58" fmla="*/ 75 w 587"/>
                  <a:gd name="T59" fmla="*/ 601 h 788"/>
                  <a:gd name="T60" fmla="*/ 141 w 587"/>
                  <a:gd name="T61" fmla="*/ 620 h 788"/>
                  <a:gd name="T62" fmla="*/ 92 w 587"/>
                  <a:gd name="T63" fmla="*/ 737 h 788"/>
                  <a:gd name="T64" fmla="*/ 101 w 587"/>
                  <a:gd name="T65" fmla="*/ 706 h 788"/>
                  <a:gd name="T66" fmla="*/ 117 w 587"/>
                  <a:gd name="T67" fmla="*/ 606 h 788"/>
                  <a:gd name="T68" fmla="*/ 61 w 587"/>
                  <a:gd name="T69" fmla="*/ 583 h 788"/>
                  <a:gd name="T70" fmla="*/ 31 w 587"/>
                  <a:gd name="T71" fmla="*/ 489 h 788"/>
                  <a:gd name="T72" fmla="*/ 10 w 587"/>
                  <a:gd name="T73" fmla="*/ 411 h 788"/>
                  <a:gd name="T74" fmla="*/ 23 w 587"/>
                  <a:gd name="T75" fmla="*/ 355 h 788"/>
                  <a:gd name="T76" fmla="*/ 59 w 587"/>
                  <a:gd name="T77" fmla="*/ 297 h 788"/>
                  <a:gd name="T78" fmla="*/ 61 w 587"/>
                  <a:gd name="T79" fmla="*/ 254 h 788"/>
                  <a:gd name="T80" fmla="*/ 86 w 587"/>
                  <a:gd name="T81" fmla="*/ 170 h 788"/>
                  <a:gd name="T82" fmla="*/ 160 w 587"/>
                  <a:gd name="T83" fmla="*/ 151 h 788"/>
                  <a:gd name="T84" fmla="*/ 184 w 587"/>
                  <a:gd name="T85" fmla="*/ 113 h 788"/>
                  <a:gd name="T86" fmla="*/ 208 w 587"/>
                  <a:gd name="T87" fmla="*/ 92 h 788"/>
                  <a:gd name="T88" fmla="*/ 207 w 587"/>
                  <a:gd name="T89" fmla="*/ 54 h 788"/>
                  <a:gd name="T90" fmla="*/ 214 w 587"/>
                  <a:gd name="T91" fmla="*/ 15 h 788"/>
                  <a:gd name="T92" fmla="*/ 264 w 587"/>
                  <a:gd name="T93" fmla="*/ 43 h 788"/>
                  <a:gd name="T94" fmla="*/ 318 w 587"/>
                  <a:gd name="T95" fmla="*/ 68 h 788"/>
                  <a:gd name="T96" fmla="*/ 326 w 587"/>
                  <a:gd name="T97" fmla="*/ 100 h 788"/>
                  <a:gd name="T98" fmla="*/ 443 w 587"/>
                  <a:gd name="T99" fmla="*/ 57 h 788"/>
                  <a:gd name="T100" fmla="*/ 504 w 587"/>
                  <a:gd name="T101" fmla="*/ 87 h 788"/>
                  <a:gd name="T102" fmla="*/ 529 w 587"/>
                  <a:gd name="T103" fmla="*/ 210 h 788"/>
                  <a:gd name="T104" fmla="*/ 560 w 587"/>
                  <a:gd name="T105" fmla="*/ 318 h 788"/>
                  <a:gd name="T106" fmla="*/ 570 w 587"/>
                  <a:gd name="T107" fmla="*/ 414 h 788"/>
                  <a:gd name="T108" fmla="*/ 470 w 587"/>
                  <a:gd name="T109" fmla="*/ 451 h 788"/>
                  <a:gd name="T110" fmla="*/ 402 w 587"/>
                  <a:gd name="T111" fmla="*/ 472 h 788"/>
                  <a:gd name="T112" fmla="*/ 426 w 587"/>
                  <a:gd name="T113" fmla="*/ 531 h 788"/>
                  <a:gd name="T114" fmla="*/ 521 w 587"/>
                  <a:gd name="T115" fmla="*/ 646 h 788"/>
                  <a:gd name="T116" fmla="*/ 469 w 587"/>
                  <a:gd name="T117" fmla="*/ 727 h 788"/>
                  <a:gd name="T118" fmla="*/ 459 w 587"/>
                  <a:gd name="T119" fmla="*/ 744 h 788"/>
                  <a:gd name="T120" fmla="*/ 357 w 587"/>
                  <a:gd name="T121" fmla="*/ 767 h 788"/>
                  <a:gd name="T122" fmla="*/ 288 w 587"/>
                  <a:gd name="T123" fmla="*/ 783 h 788"/>
                  <a:gd name="T124" fmla="*/ 202 w 587"/>
                  <a:gd name="T125" fmla="*/ 749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87" h="788">
                    <a:moveTo>
                      <a:pt x="114" y="755"/>
                    </a:moveTo>
                    <a:lnTo>
                      <a:pt x="114" y="755"/>
                    </a:lnTo>
                    <a:lnTo>
                      <a:pt x="12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36" y="756"/>
                    </a:lnTo>
                    <a:lnTo>
                      <a:pt x="149" y="757"/>
                    </a:lnTo>
                    <a:lnTo>
                      <a:pt x="149" y="757"/>
                    </a:lnTo>
                    <a:lnTo>
                      <a:pt x="154" y="757"/>
                    </a:lnTo>
                    <a:lnTo>
                      <a:pt x="158" y="756"/>
                    </a:lnTo>
                    <a:lnTo>
                      <a:pt x="160" y="755"/>
                    </a:lnTo>
                    <a:lnTo>
                      <a:pt x="163" y="752"/>
                    </a:lnTo>
                    <a:lnTo>
                      <a:pt x="163" y="752"/>
                    </a:lnTo>
                    <a:lnTo>
                      <a:pt x="167" y="747"/>
                    </a:lnTo>
                    <a:lnTo>
                      <a:pt x="172" y="745"/>
                    </a:lnTo>
                    <a:lnTo>
                      <a:pt x="178" y="743"/>
                    </a:lnTo>
                    <a:lnTo>
                      <a:pt x="182" y="743"/>
                    </a:lnTo>
                    <a:lnTo>
                      <a:pt x="189" y="744"/>
                    </a:lnTo>
                    <a:lnTo>
                      <a:pt x="190" y="744"/>
                    </a:lnTo>
                    <a:lnTo>
                      <a:pt x="189" y="744"/>
                    </a:lnTo>
                    <a:lnTo>
                      <a:pt x="189" y="744"/>
                    </a:lnTo>
                    <a:lnTo>
                      <a:pt x="196" y="747"/>
                    </a:lnTo>
                    <a:lnTo>
                      <a:pt x="202" y="750"/>
                    </a:lnTo>
                    <a:lnTo>
                      <a:pt x="214" y="753"/>
                    </a:lnTo>
                    <a:lnTo>
                      <a:pt x="226" y="755"/>
                    </a:lnTo>
                    <a:lnTo>
                      <a:pt x="235" y="758"/>
                    </a:lnTo>
                    <a:lnTo>
                      <a:pt x="235" y="757"/>
                    </a:lnTo>
                    <a:lnTo>
                      <a:pt x="235" y="758"/>
                    </a:lnTo>
                    <a:lnTo>
                      <a:pt x="236" y="759"/>
                    </a:lnTo>
                    <a:lnTo>
                      <a:pt x="240" y="767"/>
                    </a:lnTo>
                    <a:lnTo>
                      <a:pt x="251" y="761"/>
                    </a:lnTo>
                    <a:lnTo>
                      <a:pt x="257" y="756"/>
                    </a:lnTo>
                    <a:lnTo>
                      <a:pt x="259" y="756"/>
                    </a:lnTo>
                    <a:lnTo>
                      <a:pt x="260" y="757"/>
                    </a:lnTo>
                    <a:lnTo>
                      <a:pt x="264" y="762"/>
                    </a:lnTo>
                    <a:lnTo>
                      <a:pt x="269" y="767"/>
                    </a:lnTo>
                    <a:lnTo>
                      <a:pt x="271" y="773"/>
                    </a:lnTo>
                    <a:lnTo>
                      <a:pt x="273" y="777"/>
                    </a:lnTo>
                    <a:lnTo>
                      <a:pt x="276" y="781"/>
                    </a:lnTo>
                    <a:lnTo>
                      <a:pt x="276" y="781"/>
                    </a:lnTo>
                    <a:lnTo>
                      <a:pt x="278" y="783"/>
                    </a:lnTo>
                    <a:lnTo>
                      <a:pt x="281" y="786"/>
                    </a:lnTo>
                    <a:lnTo>
                      <a:pt x="281" y="786"/>
                    </a:lnTo>
                    <a:lnTo>
                      <a:pt x="282" y="788"/>
                    </a:lnTo>
                    <a:lnTo>
                      <a:pt x="283" y="788"/>
                    </a:lnTo>
                    <a:lnTo>
                      <a:pt x="284" y="788"/>
                    </a:lnTo>
                    <a:lnTo>
                      <a:pt x="284" y="788"/>
                    </a:lnTo>
                    <a:lnTo>
                      <a:pt x="285" y="787"/>
                    </a:lnTo>
                    <a:lnTo>
                      <a:pt x="287" y="787"/>
                    </a:lnTo>
                    <a:lnTo>
                      <a:pt x="289" y="783"/>
                    </a:lnTo>
                    <a:lnTo>
                      <a:pt x="292" y="781"/>
                    </a:lnTo>
                    <a:lnTo>
                      <a:pt x="295" y="778"/>
                    </a:lnTo>
                    <a:lnTo>
                      <a:pt x="295" y="778"/>
                    </a:lnTo>
                    <a:lnTo>
                      <a:pt x="296" y="777"/>
                    </a:lnTo>
                    <a:lnTo>
                      <a:pt x="296" y="776"/>
                    </a:lnTo>
                    <a:lnTo>
                      <a:pt x="296" y="770"/>
                    </a:lnTo>
                    <a:lnTo>
                      <a:pt x="296" y="770"/>
                    </a:lnTo>
                    <a:lnTo>
                      <a:pt x="294" y="761"/>
                    </a:lnTo>
                    <a:lnTo>
                      <a:pt x="295" y="759"/>
                    </a:lnTo>
                    <a:lnTo>
                      <a:pt x="296" y="758"/>
                    </a:lnTo>
                    <a:lnTo>
                      <a:pt x="300" y="757"/>
                    </a:lnTo>
                    <a:lnTo>
                      <a:pt x="313" y="758"/>
                    </a:lnTo>
                    <a:lnTo>
                      <a:pt x="319" y="761"/>
                    </a:lnTo>
                    <a:lnTo>
                      <a:pt x="321" y="762"/>
                    </a:lnTo>
                    <a:lnTo>
                      <a:pt x="322" y="764"/>
                    </a:lnTo>
                    <a:lnTo>
                      <a:pt x="326" y="768"/>
                    </a:lnTo>
                    <a:lnTo>
                      <a:pt x="329" y="771"/>
                    </a:lnTo>
                    <a:lnTo>
                      <a:pt x="335" y="773"/>
                    </a:lnTo>
                    <a:lnTo>
                      <a:pt x="335" y="773"/>
                    </a:lnTo>
                    <a:lnTo>
                      <a:pt x="340" y="773"/>
                    </a:lnTo>
                    <a:lnTo>
                      <a:pt x="340" y="773"/>
                    </a:lnTo>
                    <a:lnTo>
                      <a:pt x="349" y="771"/>
                    </a:lnTo>
                    <a:lnTo>
                      <a:pt x="352" y="770"/>
                    </a:lnTo>
                    <a:lnTo>
                      <a:pt x="352" y="770"/>
                    </a:lnTo>
                    <a:lnTo>
                      <a:pt x="357" y="768"/>
                    </a:lnTo>
                    <a:lnTo>
                      <a:pt x="368" y="763"/>
                    </a:lnTo>
                    <a:lnTo>
                      <a:pt x="381" y="755"/>
                    </a:lnTo>
                    <a:lnTo>
                      <a:pt x="388" y="752"/>
                    </a:lnTo>
                    <a:lnTo>
                      <a:pt x="397" y="751"/>
                    </a:lnTo>
                    <a:lnTo>
                      <a:pt x="415" y="750"/>
                    </a:lnTo>
                    <a:lnTo>
                      <a:pt x="418" y="749"/>
                    </a:lnTo>
                    <a:lnTo>
                      <a:pt x="420" y="749"/>
                    </a:lnTo>
                    <a:lnTo>
                      <a:pt x="420" y="749"/>
                    </a:lnTo>
                    <a:lnTo>
                      <a:pt x="421" y="745"/>
                    </a:lnTo>
                    <a:lnTo>
                      <a:pt x="422" y="743"/>
                    </a:lnTo>
                    <a:lnTo>
                      <a:pt x="424" y="742"/>
                    </a:lnTo>
                    <a:lnTo>
                      <a:pt x="424" y="742"/>
                    </a:lnTo>
                    <a:lnTo>
                      <a:pt x="425" y="740"/>
                    </a:lnTo>
                    <a:lnTo>
                      <a:pt x="432" y="742"/>
                    </a:lnTo>
                    <a:lnTo>
                      <a:pt x="436" y="743"/>
                    </a:lnTo>
                    <a:lnTo>
                      <a:pt x="438" y="743"/>
                    </a:lnTo>
                    <a:lnTo>
                      <a:pt x="442" y="745"/>
                    </a:lnTo>
                    <a:lnTo>
                      <a:pt x="442" y="745"/>
                    </a:lnTo>
                    <a:lnTo>
                      <a:pt x="445" y="745"/>
                    </a:lnTo>
                    <a:lnTo>
                      <a:pt x="445" y="745"/>
                    </a:lnTo>
                    <a:lnTo>
                      <a:pt x="453" y="744"/>
                    </a:lnTo>
                    <a:lnTo>
                      <a:pt x="457" y="744"/>
                    </a:lnTo>
                    <a:lnTo>
                      <a:pt x="458" y="744"/>
                    </a:lnTo>
                    <a:lnTo>
                      <a:pt x="458" y="745"/>
                    </a:lnTo>
                    <a:lnTo>
                      <a:pt x="458" y="746"/>
                    </a:lnTo>
                    <a:lnTo>
                      <a:pt x="459" y="750"/>
                    </a:lnTo>
                    <a:lnTo>
                      <a:pt x="459" y="751"/>
                    </a:lnTo>
                    <a:lnTo>
                      <a:pt x="459" y="752"/>
                    </a:lnTo>
                    <a:lnTo>
                      <a:pt x="461" y="753"/>
                    </a:lnTo>
                    <a:lnTo>
                      <a:pt x="463" y="755"/>
                    </a:lnTo>
                    <a:lnTo>
                      <a:pt x="463" y="755"/>
                    </a:lnTo>
                    <a:lnTo>
                      <a:pt x="467" y="757"/>
                    </a:lnTo>
                    <a:lnTo>
                      <a:pt x="473" y="761"/>
                    </a:lnTo>
                    <a:lnTo>
                      <a:pt x="475" y="762"/>
                    </a:lnTo>
                    <a:lnTo>
                      <a:pt x="475" y="762"/>
                    </a:lnTo>
                    <a:lnTo>
                      <a:pt x="477" y="761"/>
                    </a:lnTo>
                    <a:lnTo>
                      <a:pt x="477" y="761"/>
                    </a:lnTo>
                    <a:lnTo>
                      <a:pt x="479" y="759"/>
                    </a:lnTo>
                    <a:lnTo>
                      <a:pt x="479" y="759"/>
                    </a:lnTo>
                    <a:lnTo>
                      <a:pt x="480" y="757"/>
                    </a:lnTo>
                    <a:lnTo>
                      <a:pt x="480" y="757"/>
                    </a:lnTo>
                    <a:lnTo>
                      <a:pt x="481" y="749"/>
                    </a:lnTo>
                    <a:lnTo>
                      <a:pt x="481" y="738"/>
                    </a:lnTo>
                    <a:lnTo>
                      <a:pt x="479" y="737"/>
                    </a:lnTo>
                    <a:lnTo>
                      <a:pt x="479" y="737"/>
                    </a:lnTo>
                    <a:lnTo>
                      <a:pt x="475" y="734"/>
                    </a:lnTo>
                    <a:lnTo>
                      <a:pt x="475" y="734"/>
                    </a:lnTo>
                    <a:lnTo>
                      <a:pt x="474" y="733"/>
                    </a:lnTo>
                    <a:lnTo>
                      <a:pt x="473" y="732"/>
                    </a:lnTo>
                    <a:lnTo>
                      <a:pt x="471" y="731"/>
                    </a:lnTo>
                    <a:lnTo>
                      <a:pt x="470" y="727"/>
                    </a:lnTo>
                    <a:lnTo>
                      <a:pt x="470" y="722"/>
                    </a:lnTo>
                    <a:lnTo>
                      <a:pt x="470" y="722"/>
                    </a:lnTo>
                    <a:lnTo>
                      <a:pt x="470" y="719"/>
                    </a:lnTo>
                    <a:lnTo>
                      <a:pt x="470" y="719"/>
                    </a:lnTo>
                    <a:lnTo>
                      <a:pt x="465" y="712"/>
                    </a:lnTo>
                    <a:lnTo>
                      <a:pt x="461" y="705"/>
                    </a:lnTo>
                    <a:lnTo>
                      <a:pt x="457" y="701"/>
                    </a:lnTo>
                    <a:lnTo>
                      <a:pt x="456" y="699"/>
                    </a:lnTo>
                    <a:lnTo>
                      <a:pt x="456" y="697"/>
                    </a:lnTo>
                    <a:lnTo>
                      <a:pt x="457" y="694"/>
                    </a:lnTo>
                    <a:lnTo>
                      <a:pt x="462" y="689"/>
                    </a:lnTo>
                    <a:lnTo>
                      <a:pt x="465" y="687"/>
                    </a:lnTo>
                    <a:lnTo>
                      <a:pt x="471" y="683"/>
                    </a:lnTo>
                    <a:lnTo>
                      <a:pt x="480" y="678"/>
                    </a:lnTo>
                    <a:lnTo>
                      <a:pt x="493" y="671"/>
                    </a:lnTo>
                    <a:lnTo>
                      <a:pt x="495" y="669"/>
                    </a:lnTo>
                    <a:lnTo>
                      <a:pt x="495" y="669"/>
                    </a:lnTo>
                    <a:lnTo>
                      <a:pt x="496" y="665"/>
                    </a:lnTo>
                    <a:lnTo>
                      <a:pt x="499" y="658"/>
                    </a:lnTo>
                    <a:lnTo>
                      <a:pt x="500" y="651"/>
                    </a:lnTo>
                    <a:lnTo>
                      <a:pt x="508" y="650"/>
                    </a:lnTo>
                    <a:lnTo>
                      <a:pt x="514" y="650"/>
                    </a:lnTo>
                    <a:lnTo>
                      <a:pt x="521" y="649"/>
                    </a:lnTo>
                    <a:lnTo>
                      <a:pt x="521" y="647"/>
                    </a:lnTo>
                    <a:lnTo>
                      <a:pt x="523" y="646"/>
                    </a:lnTo>
                    <a:lnTo>
                      <a:pt x="523" y="646"/>
                    </a:lnTo>
                    <a:lnTo>
                      <a:pt x="524" y="640"/>
                    </a:lnTo>
                    <a:lnTo>
                      <a:pt x="524" y="625"/>
                    </a:lnTo>
                    <a:lnTo>
                      <a:pt x="510" y="613"/>
                    </a:lnTo>
                    <a:lnTo>
                      <a:pt x="502" y="608"/>
                    </a:lnTo>
                    <a:lnTo>
                      <a:pt x="494" y="603"/>
                    </a:lnTo>
                    <a:lnTo>
                      <a:pt x="487" y="598"/>
                    </a:lnTo>
                    <a:lnTo>
                      <a:pt x="480" y="591"/>
                    </a:lnTo>
                    <a:lnTo>
                      <a:pt x="471" y="582"/>
                    </a:lnTo>
                    <a:lnTo>
                      <a:pt x="468" y="578"/>
                    </a:lnTo>
                    <a:lnTo>
                      <a:pt x="464" y="575"/>
                    </a:lnTo>
                    <a:lnTo>
                      <a:pt x="464" y="575"/>
                    </a:lnTo>
                    <a:lnTo>
                      <a:pt x="462" y="572"/>
                    </a:lnTo>
                    <a:lnTo>
                      <a:pt x="462" y="572"/>
                    </a:lnTo>
                    <a:lnTo>
                      <a:pt x="458" y="572"/>
                    </a:lnTo>
                    <a:lnTo>
                      <a:pt x="453" y="572"/>
                    </a:lnTo>
                    <a:lnTo>
                      <a:pt x="451" y="571"/>
                    </a:lnTo>
                    <a:lnTo>
                      <a:pt x="449" y="569"/>
                    </a:lnTo>
                    <a:lnTo>
                      <a:pt x="444" y="561"/>
                    </a:lnTo>
                    <a:lnTo>
                      <a:pt x="438" y="551"/>
                    </a:lnTo>
                    <a:lnTo>
                      <a:pt x="437" y="552"/>
                    </a:lnTo>
                    <a:lnTo>
                      <a:pt x="438" y="551"/>
                    </a:lnTo>
                    <a:lnTo>
                      <a:pt x="438" y="551"/>
                    </a:lnTo>
                    <a:lnTo>
                      <a:pt x="430" y="535"/>
                    </a:lnTo>
                    <a:lnTo>
                      <a:pt x="430" y="535"/>
                    </a:lnTo>
                    <a:lnTo>
                      <a:pt x="427" y="531"/>
                    </a:lnTo>
                    <a:lnTo>
                      <a:pt x="427" y="531"/>
                    </a:lnTo>
                    <a:lnTo>
                      <a:pt x="430" y="527"/>
                    </a:lnTo>
                    <a:lnTo>
                      <a:pt x="430" y="527"/>
                    </a:lnTo>
                    <a:lnTo>
                      <a:pt x="431" y="523"/>
                    </a:lnTo>
                    <a:lnTo>
                      <a:pt x="432" y="517"/>
                    </a:lnTo>
                    <a:lnTo>
                      <a:pt x="432" y="516"/>
                    </a:lnTo>
                    <a:lnTo>
                      <a:pt x="431" y="514"/>
                    </a:lnTo>
                    <a:lnTo>
                      <a:pt x="431" y="514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8" y="510"/>
                    </a:lnTo>
                    <a:lnTo>
                      <a:pt x="420" y="504"/>
                    </a:lnTo>
                    <a:lnTo>
                      <a:pt x="415" y="501"/>
                    </a:lnTo>
                    <a:lnTo>
                      <a:pt x="415" y="501"/>
                    </a:lnTo>
                    <a:lnTo>
                      <a:pt x="412" y="495"/>
                    </a:lnTo>
                    <a:lnTo>
                      <a:pt x="408" y="486"/>
                    </a:lnTo>
                    <a:lnTo>
                      <a:pt x="408" y="486"/>
                    </a:lnTo>
                    <a:lnTo>
                      <a:pt x="406" y="482"/>
                    </a:lnTo>
                    <a:lnTo>
                      <a:pt x="402" y="474"/>
                    </a:lnTo>
                    <a:lnTo>
                      <a:pt x="403" y="473"/>
                    </a:lnTo>
                    <a:lnTo>
                      <a:pt x="405" y="473"/>
                    </a:lnTo>
                    <a:lnTo>
                      <a:pt x="407" y="474"/>
                    </a:lnTo>
                    <a:lnTo>
                      <a:pt x="409" y="477"/>
                    </a:lnTo>
                    <a:lnTo>
                      <a:pt x="413" y="483"/>
                    </a:lnTo>
                    <a:lnTo>
                      <a:pt x="416" y="488"/>
                    </a:lnTo>
                    <a:lnTo>
                      <a:pt x="418" y="488"/>
                    </a:lnTo>
                    <a:lnTo>
                      <a:pt x="418" y="488"/>
                    </a:lnTo>
                    <a:lnTo>
                      <a:pt x="419" y="485"/>
                    </a:lnTo>
                    <a:lnTo>
                      <a:pt x="419" y="485"/>
                    </a:lnTo>
                    <a:lnTo>
                      <a:pt x="421" y="479"/>
                    </a:lnTo>
                    <a:lnTo>
                      <a:pt x="422" y="472"/>
                    </a:lnTo>
                    <a:lnTo>
                      <a:pt x="425" y="470"/>
                    </a:lnTo>
                    <a:lnTo>
                      <a:pt x="427" y="467"/>
                    </a:lnTo>
                    <a:lnTo>
                      <a:pt x="427" y="467"/>
                    </a:lnTo>
                    <a:lnTo>
                      <a:pt x="432" y="465"/>
                    </a:lnTo>
                    <a:lnTo>
                      <a:pt x="437" y="464"/>
                    </a:lnTo>
                    <a:lnTo>
                      <a:pt x="443" y="463"/>
                    </a:lnTo>
                    <a:lnTo>
                      <a:pt x="446" y="461"/>
                    </a:lnTo>
                    <a:lnTo>
                      <a:pt x="452" y="463"/>
                    </a:lnTo>
                    <a:lnTo>
                      <a:pt x="456" y="463"/>
                    </a:lnTo>
                    <a:lnTo>
                      <a:pt x="456" y="463"/>
                    </a:lnTo>
                    <a:lnTo>
                      <a:pt x="459" y="461"/>
                    </a:lnTo>
                    <a:lnTo>
                      <a:pt x="459" y="461"/>
                    </a:lnTo>
                    <a:lnTo>
                      <a:pt x="463" y="459"/>
                    </a:lnTo>
                    <a:lnTo>
                      <a:pt x="471" y="452"/>
                    </a:lnTo>
                    <a:lnTo>
                      <a:pt x="481" y="442"/>
                    </a:lnTo>
                    <a:lnTo>
                      <a:pt x="494" y="433"/>
                    </a:lnTo>
                    <a:lnTo>
                      <a:pt x="500" y="430"/>
                    </a:lnTo>
                    <a:lnTo>
                      <a:pt x="507" y="426"/>
                    </a:lnTo>
                    <a:lnTo>
                      <a:pt x="533" y="416"/>
                    </a:lnTo>
                    <a:lnTo>
                      <a:pt x="539" y="414"/>
                    </a:lnTo>
                    <a:lnTo>
                      <a:pt x="544" y="410"/>
                    </a:lnTo>
                    <a:lnTo>
                      <a:pt x="545" y="408"/>
                    </a:lnTo>
                    <a:lnTo>
                      <a:pt x="546" y="408"/>
                    </a:lnTo>
                    <a:lnTo>
                      <a:pt x="546" y="405"/>
                    </a:lnTo>
                    <a:lnTo>
                      <a:pt x="546" y="404"/>
                    </a:lnTo>
                    <a:lnTo>
                      <a:pt x="545" y="399"/>
                    </a:lnTo>
                    <a:lnTo>
                      <a:pt x="545" y="396"/>
                    </a:lnTo>
                    <a:lnTo>
                      <a:pt x="546" y="396"/>
                    </a:lnTo>
                    <a:lnTo>
                      <a:pt x="546" y="395"/>
                    </a:lnTo>
                    <a:lnTo>
                      <a:pt x="546" y="396"/>
                    </a:lnTo>
                    <a:lnTo>
                      <a:pt x="548" y="395"/>
                    </a:lnTo>
                    <a:lnTo>
                      <a:pt x="549" y="396"/>
                    </a:lnTo>
                    <a:lnTo>
                      <a:pt x="549" y="396"/>
                    </a:lnTo>
                    <a:lnTo>
                      <a:pt x="552" y="396"/>
                    </a:lnTo>
                    <a:lnTo>
                      <a:pt x="554" y="397"/>
                    </a:lnTo>
                    <a:lnTo>
                      <a:pt x="557" y="401"/>
                    </a:lnTo>
                    <a:lnTo>
                      <a:pt x="563" y="408"/>
                    </a:lnTo>
                    <a:lnTo>
                      <a:pt x="563" y="407"/>
                    </a:lnTo>
                    <a:lnTo>
                      <a:pt x="563" y="408"/>
                    </a:lnTo>
                    <a:lnTo>
                      <a:pt x="568" y="414"/>
                    </a:lnTo>
                    <a:lnTo>
                      <a:pt x="569" y="415"/>
                    </a:lnTo>
                    <a:lnTo>
                      <a:pt x="570" y="415"/>
                    </a:lnTo>
                    <a:lnTo>
                      <a:pt x="573" y="415"/>
                    </a:lnTo>
                    <a:lnTo>
                      <a:pt x="573" y="415"/>
                    </a:lnTo>
                    <a:lnTo>
                      <a:pt x="577" y="407"/>
                    </a:lnTo>
                    <a:lnTo>
                      <a:pt x="577" y="407"/>
                    </a:lnTo>
                    <a:lnTo>
                      <a:pt x="577" y="407"/>
                    </a:lnTo>
                    <a:lnTo>
                      <a:pt x="587" y="393"/>
                    </a:lnTo>
                    <a:lnTo>
                      <a:pt x="586" y="391"/>
                    </a:lnTo>
                    <a:lnTo>
                      <a:pt x="586" y="389"/>
                    </a:lnTo>
                    <a:lnTo>
                      <a:pt x="587" y="381"/>
                    </a:lnTo>
                    <a:lnTo>
                      <a:pt x="586" y="370"/>
                    </a:lnTo>
                    <a:lnTo>
                      <a:pt x="583" y="354"/>
                    </a:lnTo>
                    <a:lnTo>
                      <a:pt x="581" y="349"/>
                    </a:lnTo>
                    <a:lnTo>
                      <a:pt x="580" y="348"/>
                    </a:lnTo>
                    <a:lnTo>
                      <a:pt x="580" y="348"/>
                    </a:lnTo>
                    <a:lnTo>
                      <a:pt x="577" y="348"/>
                    </a:lnTo>
                    <a:lnTo>
                      <a:pt x="577" y="348"/>
                    </a:lnTo>
                    <a:lnTo>
                      <a:pt x="575" y="348"/>
                    </a:lnTo>
                    <a:lnTo>
                      <a:pt x="574" y="348"/>
                    </a:lnTo>
                    <a:lnTo>
                      <a:pt x="572" y="347"/>
                    </a:lnTo>
                    <a:lnTo>
                      <a:pt x="569" y="343"/>
                    </a:lnTo>
                    <a:lnTo>
                      <a:pt x="568" y="339"/>
                    </a:lnTo>
                    <a:lnTo>
                      <a:pt x="568" y="339"/>
                    </a:lnTo>
                    <a:lnTo>
                      <a:pt x="567" y="334"/>
                    </a:lnTo>
                    <a:lnTo>
                      <a:pt x="567" y="334"/>
                    </a:lnTo>
                    <a:lnTo>
                      <a:pt x="564" y="328"/>
                    </a:lnTo>
                    <a:lnTo>
                      <a:pt x="563" y="324"/>
                    </a:lnTo>
                    <a:lnTo>
                      <a:pt x="563" y="322"/>
                    </a:lnTo>
                    <a:lnTo>
                      <a:pt x="563" y="321"/>
                    </a:lnTo>
                    <a:lnTo>
                      <a:pt x="561" y="318"/>
                    </a:lnTo>
                    <a:lnTo>
                      <a:pt x="561" y="315"/>
                    </a:lnTo>
                    <a:lnTo>
                      <a:pt x="562" y="309"/>
                    </a:lnTo>
                    <a:lnTo>
                      <a:pt x="562" y="290"/>
                    </a:lnTo>
                    <a:lnTo>
                      <a:pt x="561" y="283"/>
                    </a:lnTo>
                    <a:lnTo>
                      <a:pt x="558" y="278"/>
                    </a:lnTo>
                    <a:lnTo>
                      <a:pt x="556" y="274"/>
                    </a:lnTo>
                    <a:lnTo>
                      <a:pt x="552" y="271"/>
                    </a:lnTo>
                    <a:lnTo>
                      <a:pt x="550" y="263"/>
                    </a:lnTo>
                    <a:lnTo>
                      <a:pt x="549" y="259"/>
                    </a:lnTo>
                    <a:lnTo>
                      <a:pt x="549" y="256"/>
                    </a:lnTo>
                    <a:lnTo>
                      <a:pt x="551" y="250"/>
                    </a:lnTo>
                    <a:lnTo>
                      <a:pt x="552" y="246"/>
                    </a:lnTo>
                    <a:lnTo>
                      <a:pt x="555" y="240"/>
                    </a:lnTo>
                    <a:lnTo>
                      <a:pt x="555" y="236"/>
                    </a:lnTo>
                    <a:lnTo>
                      <a:pt x="555" y="236"/>
                    </a:lnTo>
                    <a:lnTo>
                      <a:pt x="552" y="232"/>
                    </a:lnTo>
                    <a:lnTo>
                      <a:pt x="551" y="230"/>
                    </a:lnTo>
                    <a:lnTo>
                      <a:pt x="551" y="230"/>
                    </a:lnTo>
                    <a:lnTo>
                      <a:pt x="549" y="228"/>
                    </a:lnTo>
                    <a:lnTo>
                      <a:pt x="549" y="228"/>
                    </a:lnTo>
                    <a:lnTo>
                      <a:pt x="543" y="223"/>
                    </a:lnTo>
                    <a:lnTo>
                      <a:pt x="538" y="219"/>
                    </a:lnTo>
                    <a:lnTo>
                      <a:pt x="533" y="215"/>
                    </a:lnTo>
                    <a:lnTo>
                      <a:pt x="529" y="209"/>
                    </a:lnTo>
                    <a:lnTo>
                      <a:pt x="524" y="205"/>
                    </a:lnTo>
                    <a:lnTo>
                      <a:pt x="523" y="203"/>
                    </a:lnTo>
                    <a:lnTo>
                      <a:pt x="523" y="203"/>
                    </a:lnTo>
                    <a:lnTo>
                      <a:pt x="523" y="200"/>
                    </a:lnTo>
                    <a:lnTo>
                      <a:pt x="523" y="197"/>
                    </a:lnTo>
                    <a:lnTo>
                      <a:pt x="525" y="194"/>
                    </a:lnTo>
                    <a:lnTo>
                      <a:pt x="533" y="187"/>
                    </a:lnTo>
                    <a:lnTo>
                      <a:pt x="535" y="184"/>
                    </a:lnTo>
                    <a:lnTo>
                      <a:pt x="535" y="184"/>
                    </a:lnTo>
                    <a:lnTo>
                      <a:pt x="536" y="181"/>
                    </a:lnTo>
                    <a:lnTo>
                      <a:pt x="536" y="181"/>
                    </a:lnTo>
                    <a:lnTo>
                      <a:pt x="536" y="175"/>
                    </a:lnTo>
                    <a:lnTo>
                      <a:pt x="536" y="175"/>
                    </a:lnTo>
                    <a:lnTo>
                      <a:pt x="535" y="163"/>
                    </a:lnTo>
                    <a:lnTo>
                      <a:pt x="535" y="156"/>
                    </a:lnTo>
                    <a:lnTo>
                      <a:pt x="530" y="144"/>
                    </a:lnTo>
                    <a:lnTo>
                      <a:pt x="527" y="132"/>
                    </a:lnTo>
                    <a:lnTo>
                      <a:pt x="525" y="124"/>
                    </a:lnTo>
                    <a:lnTo>
                      <a:pt x="525" y="101"/>
                    </a:lnTo>
                    <a:lnTo>
                      <a:pt x="523" y="100"/>
                    </a:lnTo>
                    <a:lnTo>
                      <a:pt x="523" y="100"/>
                    </a:lnTo>
                    <a:lnTo>
                      <a:pt x="520" y="99"/>
                    </a:lnTo>
                    <a:lnTo>
                      <a:pt x="517" y="97"/>
                    </a:lnTo>
                    <a:lnTo>
                      <a:pt x="517" y="98"/>
                    </a:lnTo>
                    <a:lnTo>
                      <a:pt x="517" y="97"/>
                    </a:lnTo>
                    <a:lnTo>
                      <a:pt x="517" y="97"/>
                    </a:lnTo>
                    <a:lnTo>
                      <a:pt x="511" y="92"/>
                    </a:lnTo>
                    <a:lnTo>
                      <a:pt x="505" y="87"/>
                    </a:lnTo>
                    <a:lnTo>
                      <a:pt x="499" y="82"/>
                    </a:lnTo>
                    <a:lnTo>
                      <a:pt x="495" y="81"/>
                    </a:lnTo>
                    <a:lnTo>
                      <a:pt x="492" y="80"/>
                    </a:lnTo>
                    <a:lnTo>
                      <a:pt x="492" y="80"/>
                    </a:lnTo>
                    <a:lnTo>
                      <a:pt x="487" y="81"/>
                    </a:lnTo>
                    <a:lnTo>
                      <a:pt x="482" y="83"/>
                    </a:lnTo>
                    <a:lnTo>
                      <a:pt x="482" y="83"/>
                    </a:lnTo>
                    <a:lnTo>
                      <a:pt x="482" y="83"/>
                    </a:lnTo>
                    <a:lnTo>
                      <a:pt x="479" y="83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75" y="82"/>
                    </a:lnTo>
                    <a:lnTo>
                      <a:pt x="467" y="79"/>
                    </a:lnTo>
                    <a:lnTo>
                      <a:pt x="461" y="75"/>
                    </a:lnTo>
                    <a:lnTo>
                      <a:pt x="456" y="72"/>
                    </a:lnTo>
                    <a:lnTo>
                      <a:pt x="453" y="68"/>
                    </a:lnTo>
                    <a:lnTo>
                      <a:pt x="453" y="68"/>
                    </a:lnTo>
                    <a:lnTo>
                      <a:pt x="450" y="61"/>
                    </a:lnTo>
                    <a:lnTo>
                      <a:pt x="450" y="61"/>
                    </a:lnTo>
                    <a:lnTo>
                      <a:pt x="448" y="58"/>
                    </a:lnTo>
                    <a:lnTo>
                      <a:pt x="444" y="56"/>
                    </a:lnTo>
                    <a:lnTo>
                      <a:pt x="444" y="56"/>
                    </a:lnTo>
                    <a:lnTo>
                      <a:pt x="439" y="55"/>
                    </a:lnTo>
                    <a:lnTo>
                      <a:pt x="439" y="55"/>
                    </a:lnTo>
                    <a:lnTo>
                      <a:pt x="431" y="55"/>
                    </a:lnTo>
                    <a:lnTo>
                      <a:pt x="425" y="57"/>
                    </a:lnTo>
                    <a:lnTo>
                      <a:pt x="419" y="58"/>
                    </a:lnTo>
                    <a:lnTo>
                      <a:pt x="409" y="62"/>
                    </a:lnTo>
                    <a:lnTo>
                      <a:pt x="405" y="67"/>
                    </a:lnTo>
                    <a:lnTo>
                      <a:pt x="396" y="74"/>
                    </a:lnTo>
                    <a:lnTo>
                      <a:pt x="391" y="79"/>
                    </a:lnTo>
                    <a:lnTo>
                      <a:pt x="371" y="85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4" y="89"/>
                    </a:lnTo>
                    <a:lnTo>
                      <a:pt x="364" y="89"/>
                    </a:lnTo>
                    <a:lnTo>
                      <a:pt x="358" y="97"/>
                    </a:lnTo>
                    <a:lnTo>
                      <a:pt x="354" y="103"/>
                    </a:lnTo>
                    <a:lnTo>
                      <a:pt x="353" y="105"/>
                    </a:lnTo>
                    <a:lnTo>
                      <a:pt x="351" y="105"/>
                    </a:lnTo>
                    <a:lnTo>
                      <a:pt x="346" y="104"/>
                    </a:lnTo>
                    <a:lnTo>
                      <a:pt x="341" y="103"/>
                    </a:lnTo>
                    <a:lnTo>
                      <a:pt x="338" y="99"/>
                    </a:lnTo>
                    <a:lnTo>
                      <a:pt x="332" y="98"/>
                    </a:lnTo>
                    <a:lnTo>
                      <a:pt x="332" y="98"/>
                    </a:lnTo>
                    <a:lnTo>
                      <a:pt x="326" y="99"/>
                    </a:lnTo>
                    <a:lnTo>
                      <a:pt x="322" y="100"/>
                    </a:lnTo>
                    <a:lnTo>
                      <a:pt x="318" y="100"/>
                    </a:lnTo>
                    <a:lnTo>
                      <a:pt x="316" y="98"/>
                    </a:lnTo>
                    <a:lnTo>
                      <a:pt x="316" y="98"/>
                    </a:lnTo>
                    <a:lnTo>
                      <a:pt x="315" y="95"/>
                    </a:lnTo>
                    <a:lnTo>
                      <a:pt x="314" y="93"/>
                    </a:lnTo>
                    <a:lnTo>
                      <a:pt x="315" y="91"/>
                    </a:lnTo>
                    <a:lnTo>
                      <a:pt x="319" y="89"/>
                    </a:lnTo>
                    <a:lnTo>
                      <a:pt x="319" y="89"/>
                    </a:lnTo>
                    <a:lnTo>
                      <a:pt x="322" y="87"/>
                    </a:lnTo>
                    <a:lnTo>
                      <a:pt x="322" y="87"/>
                    </a:lnTo>
                    <a:lnTo>
                      <a:pt x="327" y="83"/>
                    </a:lnTo>
                    <a:lnTo>
                      <a:pt x="328" y="77"/>
                    </a:lnTo>
                    <a:lnTo>
                      <a:pt x="329" y="73"/>
                    </a:lnTo>
                    <a:lnTo>
                      <a:pt x="329" y="73"/>
                    </a:lnTo>
                    <a:lnTo>
                      <a:pt x="329" y="67"/>
                    </a:lnTo>
                    <a:lnTo>
                      <a:pt x="329" y="67"/>
                    </a:lnTo>
                    <a:lnTo>
                      <a:pt x="328" y="63"/>
                    </a:lnTo>
                    <a:lnTo>
                      <a:pt x="328" y="63"/>
                    </a:lnTo>
                    <a:lnTo>
                      <a:pt x="328" y="61"/>
                    </a:lnTo>
                    <a:lnTo>
                      <a:pt x="328" y="61"/>
                    </a:lnTo>
                    <a:lnTo>
                      <a:pt x="327" y="60"/>
                    </a:lnTo>
                    <a:lnTo>
                      <a:pt x="327" y="60"/>
                    </a:lnTo>
                    <a:lnTo>
                      <a:pt x="325" y="60"/>
                    </a:lnTo>
                    <a:lnTo>
                      <a:pt x="325" y="60"/>
                    </a:lnTo>
                    <a:lnTo>
                      <a:pt x="322" y="61"/>
                    </a:lnTo>
                    <a:lnTo>
                      <a:pt x="320" y="61"/>
                    </a:lnTo>
                    <a:lnTo>
                      <a:pt x="320" y="62"/>
                    </a:lnTo>
                    <a:lnTo>
                      <a:pt x="319" y="63"/>
                    </a:lnTo>
                    <a:lnTo>
                      <a:pt x="316" y="68"/>
                    </a:lnTo>
                    <a:lnTo>
                      <a:pt x="316" y="69"/>
                    </a:lnTo>
                    <a:lnTo>
                      <a:pt x="312" y="69"/>
                    </a:lnTo>
                    <a:lnTo>
                      <a:pt x="308" y="68"/>
                    </a:lnTo>
                    <a:lnTo>
                      <a:pt x="298" y="64"/>
                    </a:lnTo>
                    <a:lnTo>
                      <a:pt x="294" y="61"/>
                    </a:lnTo>
                    <a:lnTo>
                      <a:pt x="290" y="57"/>
                    </a:lnTo>
                    <a:lnTo>
                      <a:pt x="284" y="57"/>
                    </a:lnTo>
                    <a:lnTo>
                      <a:pt x="284" y="57"/>
                    </a:lnTo>
                    <a:lnTo>
                      <a:pt x="279" y="58"/>
                    </a:lnTo>
                    <a:lnTo>
                      <a:pt x="279" y="58"/>
                    </a:lnTo>
                    <a:lnTo>
                      <a:pt x="275" y="61"/>
                    </a:lnTo>
                    <a:lnTo>
                      <a:pt x="272" y="63"/>
                    </a:lnTo>
                    <a:lnTo>
                      <a:pt x="271" y="63"/>
                    </a:lnTo>
                    <a:lnTo>
                      <a:pt x="271" y="62"/>
                    </a:lnTo>
                    <a:lnTo>
                      <a:pt x="273" y="52"/>
                    </a:lnTo>
                    <a:lnTo>
                      <a:pt x="273" y="51"/>
                    </a:lnTo>
                    <a:lnTo>
                      <a:pt x="273" y="51"/>
                    </a:lnTo>
                    <a:lnTo>
                      <a:pt x="272" y="50"/>
                    </a:lnTo>
                    <a:lnTo>
                      <a:pt x="272" y="49"/>
                    </a:lnTo>
                    <a:lnTo>
                      <a:pt x="270" y="49"/>
                    </a:lnTo>
                    <a:lnTo>
                      <a:pt x="270" y="49"/>
                    </a:lnTo>
                    <a:lnTo>
                      <a:pt x="254" y="54"/>
                    </a:lnTo>
                    <a:lnTo>
                      <a:pt x="254" y="52"/>
                    </a:lnTo>
                    <a:lnTo>
                      <a:pt x="254" y="52"/>
                    </a:lnTo>
                    <a:lnTo>
                      <a:pt x="254" y="54"/>
                    </a:lnTo>
                    <a:lnTo>
                      <a:pt x="254" y="54"/>
                    </a:lnTo>
                    <a:lnTo>
                      <a:pt x="265" y="44"/>
                    </a:lnTo>
                    <a:lnTo>
                      <a:pt x="265" y="44"/>
                    </a:lnTo>
                    <a:lnTo>
                      <a:pt x="267" y="42"/>
                    </a:lnTo>
                    <a:lnTo>
                      <a:pt x="267" y="38"/>
                    </a:lnTo>
                    <a:lnTo>
                      <a:pt x="267" y="38"/>
                    </a:lnTo>
                    <a:lnTo>
                      <a:pt x="267" y="36"/>
                    </a:lnTo>
                    <a:lnTo>
                      <a:pt x="265" y="31"/>
                    </a:lnTo>
                    <a:lnTo>
                      <a:pt x="263" y="25"/>
                    </a:lnTo>
                    <a:lnTo>
                      <a:pt x="260" y="17"/>
                    </a:lnTo>
                    <a:lnTo>
                      <a:pt x="260" y="17"/>
                    </a:lnTo>
                    <a:lnTo>
                      <a:pt x="259" y="14"/>
                    </a:lnTo>
                    <a:lnTo>
                      <a:pt x="259" y="14"/>
                    </a:lnTo>
                    <a:lnTo>
                      <a:pt x="245" y="12"/>
                    </a:lnTo>
                    <a:lnTo>
                      <a:pt x="240" y="11"/>
                    </a:lnTo>
                    <a:lnTo>
                      <a:pt x="240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28" y="14"/>
                    </a:lnTo>
                    <a:lnTo>
                      <a:pt x="228" y="15"/>
                    </a:lnTo>
                    <a:lnTo>
                      <a:pt x="228" y="14"/>
                    </a:lnTo>
                    <a:lnTo>
                      <a:pt x="223" y="17"/>
                    </a:lnTo>
                    <a:lnTo>
                      <a:pt x="221" y="18"/>
                    </a:lnTo>
                    <a:lnTo>
                      <a:pt x="220" y="18"/>
                    </a:lnTo>
                    <a:lnTo>
                      <a:pt x="217" y="17"/>
                    </a:lnTo>
                    <a:lnTo>
                      <a:pt x="215" y="14"/>
                    </a:lnTo>
                    <a:lnTo>
                      <a:pt x="215" y="14"/>
                    </a:lnTo>
                    <a:lnTo>
                      <a:pt x="208" y="11"/>
                    </a:lnTo>
                    <a:lnTo>
                      <a:pt x="196" y="7"/>
                    </a:lnTo>
                    <a:lnTo>
                      <a:pt x="182" y="2"/>
                    </a:lnTo>
                    <a:lnTo>
                      <a:pt x="168" y="0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6"/>
                    </a:lnTo>
                    <a:lnTo>
                      <a:pt x="168" y="7"/>
                    </a:lnTo>
                    <a:lnTo>
                      <a:pt x="171" y="10"/>
                    </a:lnTo>
                    <a:lnTo>
                      <a:pt x="171" y="10"/>
                    </a:lnTo>
                    <a:lnTo>
                      <a:pt x="174" y="11"/>
                    </a:lnTo>
                    <a:lnTo>
                      <a:pt x="174" y="11"/>
                    </a:lnTo>
                    <a:lnTo>
                      <a:pt x="177" y="11"/>
                    </a:lnTo>
                    <a:lnTo>
                      <a:pt x="177" y="11"/>
                    </a:lnTo>
                    <a:lnTo>
                      <a:pt x="179" y="8"/>
                    </a:lnTo>
                    <a:lnTo>
                      <a:pt x="182" y="8"/>
                    </a:lnTo>
                    <a:lnTo>
                      <a:pt x="183" y="11"/>
                    </a:lnTo>
                    <a:lnTo>
                      <a:pt x="184" y="11"/>
                    </a:lnTo>
                    <a:lnTo>
                      <a:pt x="183" y="11"/>
                    </a:lnTo>
                    <a:lnTo>
                      <a:pt x="183" y="11"/>
                    </a:lnTo>
                    <a:lnTo>
                      <a:pt x="186" y="21"/>
                    </a:lnTo>
                    <a:lnTo>
                      <a:pt x="190" y="30"/>
                    </a:lnTo>
                    <a:lnTo>
                      <a:pt x="190" y="30"/>
                    </a:lnTo>
                    <a:lnTo>
                      <a:pt x="202" y="48"/>
                    </a:lnTo>
                    <a:lnTo>
                      <a:pt x="202" y="46"/>
                    </a:lnTo>
                    <a:lnTo>
                      <a:pt x="202" y="48"/>
                    </a:lnTo>
                    <a:lnTo>
                      <a:pt x="204" y="51"/>
                    </a:lnTo>
                    <a:lnTo>
                      <a:pt x="204" y="54"/>
                    </a:lnTo>
                    <a:lnTo>
                      <a:pt x="203" y="55"/>
                    </a:lnTo>
                    <a:lnTo>
                      <a:pt x="201" y="55"/>
                    </a:lnTo>
                    <a:lnTo>
                      <a:pt x="190" y="55"/>
                    </a:lnTo>
                    <a:lnTo>
                      <a:pt x="188" y="57"/>
                    </a:lnTo>
                    <a:lnTo>
                      <a:pt x="188" y="57"/>
                    </a:lnTo>
                    <a:lnTo>
                      <a:pt x="185" y="60"/>
                    </a:lnTo>
                    <a:lnTo>
                      <a:pt x="185" y="60"/>
                    </a:lnTo>
                    <a:lnTo>
                      <a:pt x="183" y="66"/>
                    </a:lnTo>
                    <a:lnTo>
                      <a:pt x="184" y="70"/>
                    </a:lnTo>
                    <a:lnTo>
                      <a:pt x="184" y="70"/>
                    </a:lnTo>
                    <a:lnTo>
                      <a:pt x="186" y="73"/>
                    </a:lnTo>
                    <a:lnTo>
                      <a:pt x="186" y="73"/>
                    </a:lnTo>
                    <a:lnTo>
                      <a:pt x="189" y="75"/>
                    </a:lnTo>
                    <a:lnTo>
                      <a:pt x="189" y="75"/>
                    </a:lnTo>
                    <a:lnTo>
                      <a:pt x="191" y="76"/>
                    </a:lnTo>
                    <a:lnTo>
                      <a:pt x="191" y="77"/>
                    </a:lnTo>
                    <a:lnTo>
                      <a:pt x="191" y="77"/>
                    </a:lnTo>
                    <a:lnTo>
                      <a:pt x="191" y="80"/>
                    </a:lnTo>
                    <a:lnTo>
                      <a:pt x="192" y="82"/>
                    </a:lnTo>
                    <a:lnTo>
                      <a:pt x="196" y="86"/>
                    </a:lnTo>
                    <a:lnTo>
                      <a:pt x="196" y="86"/>
                    </a:lnTo>
                    <a:lnTo>
                      <a:pt x="201" y="89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7" y="91"/>
                    </a:lnTo>
                    <a:lnTo>
                      <a:pt x="207" y="92"/>
                    </a:lnTo>
                    <a:lnTo>
                      <a:pt x="204" y="94"/>
                    </a:lnTo>
                    <a:lnTo>
                      <a:pt x="198" y="98"/>
                    </a:lnTo>
                    <a:lnTo>
                      <a:pt x="194" y="100"/>
                    </a:lnTo>
                    <a:lnTo>
                      <a:pt x="192" y="101"/>
                    </a:lnTo>
                    <a:lnTo>
                      <a:pt x="192" y="101"/>
                    </a:lnTo>
                    <a:lnTo>
                      <a:pt x="192" y="104"/>
                    </a:lnTo>
                    <a:lnTo>
                      <a:pt x="192" y="104"/>
                    </a:lnTo>
                    <a:lnTo>
                      <a:pt x="194" y="105"/>
                    </a:lnTo>
                    <a:lnTo>
                      <a:pt x="194" y="105"/>
                    </a:lnTo>
                    <a:lnTo>
                      <a:pt x="195" y="106"/>
                    </a:lnTo>
                    <a:lnTo>
                      <a:pt x="199" y="110"/>
                    </a:lnTo>
                    <a:lnTo>
                      <a:pt x="203" y="113"/>
                    </a:lnTo>
                    <a:lnTo>
                      <a:pt x="204" y="116"/>
                    </a:lnTo>
                    <a:lnTo>
                      <a:pt x="204" y="116"/>
                    </a:lnTo>
                    <a:lnTo>
                      <a:pt x="203" y="116"/>
                    </a:lnTo>
                    <a:lnTo>
                      <a:pt x="201" y="114"/>
                    </a:lnTo>
                    <a:lnTo>
                      <a:pt x="198" y="114"/>
                    </a:lnTo>
                    <a:lnTo>
                      <a:pt x="195" y="111"/>
                    </a:lnTo>
                    <a:lnTo>
                      <a:pt x="192" y="110"/>
                    </a:lnTo>
                    <a:lnTo>
                      <a:pt x="191" y="108"/>
                    </a:lnTo>
                    <a:lnTo>
                      <a:pt x="190" y="108"/>
                    </a:lnTo>
                    <a:lnTo>
                      <a:pt x="188" y="110"/>
                    </a:lnTo>
                    <a:lnTo>
                      <a:pt x="188" y="110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84" y="113"/>
                    </a:lnTo>
                    <a:lnTo>
                      <a:pt x="174" y="123"/>
                    </a:lnTo>
                    <a:lnTo>
                      <a:pt x="174" y="123"/>
                    </a:lnTo>
                    <a:lnTo>
                      <a:pt x="172" y="128"/>
                    </a:lnTo>
                    <a:lnTo>
                      <a:pt x="171" y="134"/>
                    </a:lnTo>
                    <a:lnTo>
                      <a:pt x="171" y="134"/>
                    </a:lnTo>
                    <a:lnTo>
                      <a:pt x="172" y="142"/>
                    </a:lnTo>
                    <a:lnTo>
                      <a:pt x="172" y="142"/>
                    </a:lnTo>
                    <a:lnTo>
                      <a:pt x="174" y="149"/>
                    </a:lnTo>
                    <a:lnTo>
                      <a:pt x="174" y="154"/>
                    </a:lnTo>
                    <a:lnTo>
                      <a:pt x="173" y="153"/>
                    </a:lnTo>
                    <a:lnTo>
                      <a:pt x="164" y="143"/>
                    </a:lnTo>
                    <a:lnTo>
                      <a:pt x="161" y="142"/>
                    </a:lnTo>
                    <a:lnTo>
                      <a:pt x="160" y="141"/>
                    </a:lnTo>
                    <a:lnTo>
                      <a:pt x="160" y="147"/>
                    </a:lnTo>
                    <a:lnTo>
                      <a:pt x="160" y="147"/>
                    </a:lnTo>
                    <a:lnTo>
                      <a:pt x="163" y="149"/>
                    </a:lnTo>
                    <a:lnTo>
                      <a:pt x="165" y="151"/>
                    </a:lnTo>
                    <a:lnTo>
                      <a:pt x="166" y="151"/>
                    </a:lnTo>
                    <a:lnTo>
                      <a:pt x="165" y="151"/>
                    </a:lnTo>
                    <a:lnTo>
                      <a:pt x="166" y="153"/>
                    </a:lnTo>
                    <a:lnTo>
                      <a:pt x="166" y="153"/>
                    </a:lnTo>
                    <a:lnTo>
                      <a:pt x="166" y="153"/>
                    </a:lnTo>
                    <a:lnTo>
                      <a:pt x="167" y="153"/>
                    </a:lnTo>
                    <a:lnTo>
                      <a:pt x="161" y="150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53" y="144"/>
                    </a:lnTo>
                    <a:lnTo>
                      <a:pt x="149" y="141"/>
                    </a:lnTo>
                    <a:lnTo>
                      <a:pt x="143" y="134"/>
                    </a:lnTo>
                    <a:lnTo>
                      <a:pt x="143" y="134"/>
                    </a:lnTo>
                    <a:lnTo>
                      <a:pt x="142" y="130"/>
                    </a:lnTo>
                    <a:lnTo>
                      <a:pt x="139" y="128"/>
                    </a:lnTo>
                    <a:lnTo>
                      <a:pt x="136" y="126"/>
                    </a:lnTo>
                    <a:lnTo>
                      <a:pt x="132" y="126"/>
                    </a:lnTo>
                    <a:lnTo>
                      <a:pt x="132" y="126"/>
                    </a:lnTo>
                    <a:lnTo>
                      <a:pt x="127" y="126"/>
                    </a:lnTo>
                    <a:lnTo>
                      <a:pt x="118" y="129"/>
                    </a:lnTo>
                    <a:lnTo>
                      <a:pt x="120" y="129"/>
                    </a:lnTo>
                    <a:lnTo>
                      <a:pt x="120" y="129"/>
                    </a:lnTo>
                    <a:lnTo>
                      <a:pt x="103" y="131"/>
                    </a:lnTo>
                    <a:lnTo>
                      <a:pt x="97" y="131"/>
                    </a:lnTo>
                    <a:lnTo>
                      <a:pt x="92" y="132"/>
                    </a:lnTo>
                    <a:lnTo>
                      <a:pt x="92" y="132"/>
                    </a:lnTo>
                    <a:lnTo>
                      <a:pt x="87" y="137"/>
                    </a:lnTo>
                    <a:lnTo>
                      <a:pt x="85" y="142"/>
                    </a:lnTo>
                    <a:lnTo>
                      <a:pt x="81" y="148"/>
                    </a:lnTo>
                    <a:lnTo>
                      <a:pt x="80" y="154"/>
                    </a:lnTo>
                    <a:lnTo>
                      <a:pt x="81" y="160"/>
                    </a:lnTo>
                    <a:lnTo>
                      <a:pt x="84" y="167"/>
                    </a:lnTo>
                    <a:lnTo>
                      <a:pt x="85" y="170"/>
                    </a:lnTo>
                    <a:lnTo>
                      <a:pt x="84" y="172"/>
                    </a:lnTo>
                    <a:lnTo>
                      <a:pt x="84" y="172"/>
                    </a:lnTo>
                    <a:lnTo>
                      <a:pt x="81" y="169"/>
                    </a:lnTo>
                    <a:lnTo>
                      <a:pt x="80" y="168"/>
                    </a:lnTo>
                    <a:lnTo>
                      <a:pt x="85" y="186"/>
                    </a:lnTo>
                    <a:lnTo>
                      <a:pt x="86" y="198"/>
                    </a:lnTo>
                    <a:lnTo>
                      <a:pt x="86" y="209"/>
                    </a:lnTo>
                    <a:lnTo>
                      <a:pt x="86" y="210"/>
                    </a:lnTo>
                    <a:lnTo>
                      <a:pt x="86" y="210"/>
                    </a:lnTo>
                    <a:lnTo>
                      <a:pt x="84" y="216"/>
                    </a:lnTo>
                    <a:lnTo>
                      <a:pt x="81" y="224"/>
                    </a:lnTo>
                    <a:lnTo>
                      <a:pt x="80" y="231"/>
                    </a:lnTo>
                    <a:lnTo>
                      <a:pt x="80" y="236"/>
                    </a:lnTo>
                    <a:lnTo>
                      <a:pt x="78" y="237"/>
                    </a:lnTo>
                    <a:lnTo>
                      <a:pt x="58" y="237"/>
                    </a:lnTo>
                    <a:lnTo>
                      <a:pt x="58" y="240"/>
                    </a:lnTo>
                    <a:lnTo>
                      <a:pt x="58" y="240"/>
                    </a:lnTo>
                    <a:lnTo>
                      <a:pt x="58" y="243"/>
                    </a:lnTo>
                    <a:lnTo>
                      <a:pt x="59" y="249"/>
                    </a:lnTo>
                    <a:lnTo>
                      <a:pt x="59" y="252"/>
                    </a:lnTo>
                    <a:lnTo>
                      <a:pt x="59" y="253"/>
                    </a:lnTo>
                    <a:lnTo>
                      <a:pt x="60" y="254"/>
                    </a:lnTo>
                    <a:lnTo>
                      <a:pt x="60" y="255"/>
                    </a:lnTo>
                    <a:lnTo>
                      <a:pt x="65" y="256"/>
                    </a:lnTo>
                    <a:lnTo>
                      <a:pt x="65" y="256"/>
                    </a:lnTo>
                    <a:lnTo>
                      <a:pt x="71" y="256"/>
                    </a:lnTo>
                    <a:lnTo>
                      <a:pt x="77" y="259"/>
                    </a:lnTo>
                    <a:lnTo>
                      <a:pt x="79" y="260"/>
                    </a:lnTo>
                    <a:lnTo>
                      <a:pt x="80" y="260"/>
                    </a:lnTo>
                    <a:lnTo>
                      <a:pt x="80" y="262"/>
                    </a:lnTo>
                    <a:lnTo>
                      <a:pt x="80" y="263"/>
                    </a:lnTo>
                    <a:lnTo>
                      <a:pt x="81" y="263"/>
                    </a:lnTo>
                    <a:lnTo>
                      <a:pt x="80" y="263"/>
                    </a:lnTo>
                    <a:lnTo>
                      <a:pt x="80" y="263"/>
                    </a:lnTo>
                    <a:lnTo>
                      <a:pt x="79" y="269"/>
                    </a:lnTo>
                    <a:lnTo>
                      <a:pt x="77" y="275"/>
                    </a:lnTo>
                    <a:lnTo>
                      <a:pt x="73" y="280"/>
                    </a:lnTo>
                    <a:lnTo>
                      <a:pt x="68" y="284"/>
                    </a:lnTo>
                    <a:lnTo>
                      <a:pt x="68" y="284"/>
                    </a:lnTo>
                    <a:lnTo>
                      <a:pt x="61" y="290"/>
                    </a:lnTo>
                    <a:lnTo>
                      <a:pt x="61" y="290"/>
                    </a:lnTo>
                    <a:lnTo>
                      <a:pt x="58" y="293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6"/>
                    </a:lnTo>
                    <a:lnTo>
                      <a:pt x="58" y="297"/>
                    </a:lnTo>
                    <a:lnTo>
                      <a:pt x="58" y="297"/>
                    </a:lnTo>
                    <a:lnTo>
                      <a:pt x="60" y="300"/>
                    </a:lnTo>
                    <a:lnTo>
                      <a:pt x="61" y="300"/>
                    </a:lnTo>
                    <a:lnTo>
                      <a:pt x="61" y="305"/>
                    </a:lnTo>
                    <a:lnTo>
                      <a:pt x="59" y="308"/>
                    </a:lnTo>
                    <a:lnTo>
                      <a:pt x="55" y="309"/>
                    </a:lnTo>
                    <a:lnTo>
                      <a:pt x="55" y="309"/>
                    </a:lnTo>
                    <a:lnTo>
                      <a:pt x="49" y="311"/>
                    </a:lnTo>
                    <a:lnTo>
                      <a:pt x="42" y="312"/>
                    </a:lnTo>
                    <a:lnTo>
                      <a:pt x="34" y="312"/>
                    </a:lnTo>
                    <a:lnTo>
                      <a:pt x="27" y="311"/>
                    </a:lnTo>
                    <a:lnTo>
                      <a:pt x="21" y="311"/>
                    </a:lnTo>
                    <a:lnTo>
                      <a:pt x="21" y="311"/>
                    </a:lnTo>
                    <a:lnTo>
                      <a:pt x="17" y="312"/>
                    </a:lnTo>
                    <a:lnTo>
                      <a:pt x="17" y="312"/>
                    </a:lnTo>
                    <a:lnTo>
                      <a:pt x="13" y="314"/>
                    </a:lnTo>
                    <a:lnTo>
                      <a:pt x="13" y="315"/>
                    </a:lnTo>
                    <a:lnTo>
                      <a:pt x="11" y="317"/>
                    </a:lnTo>
                    <a:lnTo>
                      <a:pt x="11" y="317"/>
                    </a:lnTo>
                    <a:lnTo>
                      <a:pt x="10" y="323"/>
                    </a:lnTo>
                    <a:lnTo>
                      <a:pt x="10" y="325"/>
                    </a:lnTo>
                    <a:lnTo>
                      <a:pt x="11" y="329"/>
                    </a:lnTo>
                    <a:lnTo>
                      <a:pt x="11" y="330"/>
                    </a:lnTo>
                    <a:lnTo>
                      <a:pt x="16" y="340"/>
                    </a:lnTo>
                    <a:lnTo>
                      <a:pt x="21" y="350"/>
                    </a:lnTo>
                    <a:lnTo>
                      <a:pt x="22" y="355"/>
                    </a:lnTo>
                    <a:lnTo>
                      <a:pt x="22" y="359"/>
                    </a:lnTo>
                    <a:lnTo>
                      <a:pt x="19" y="365"/>
                    </a:lnTo>
                    <a:lnTo>
                      <a:pt x="17" y="368"/>
                    </a:lnTo>
                    <a:lnTo>
                      <a:pt x="15" y="372"/>
                    </a:lnTo>
                    <a:lnTo>
                      <a:pt x="11" y="374"/>
                    </a:lnTo>
                    <a:lnTo>
                      <a:pt x="10" y="376"/>
                    </a:lnTo>
                    <a:lnTo>
                      <a:pt x="10" y="376"/>
                    </a:lnTo>
                    <a:lnTo>
                      <a:pt x="10" y="378"/>
                    </a:lnTo>
                    <a:lnTo>
                      <a:pt x="10" y="378"/>
                    </a:lnTo>
                    <a:lnTo>
                      <a:pt x="11" y="379"/>
                    </a:lnTo>
                    <a:lnTo>
                      <a:pt x="13" y="381"/>
                    </a:lnTo>
                    <a:lnTo>
                      <a:pt x="15" y="383"/>
                    </a:lnTo>
                    <a:lnTo>
                      <a:pt x="16" y="384"/>
                    </a:lnTo>
                    <a:lnTo>
                      <a:pt x="13" y="387"/>
                    </a:lnTo>
                    <a:lnTo>
                      <a:pt x="10" y="391"/>
                    </a:lnTo>
                    <a:lnTo>
                      <a:pt x="2" y="397"/>
                    </a:lnTo>
                    <a:lnTo>
                      <a:pt x="0" y="398"/>
                    </a:lnTo>
                    <a:lnTo>
                      <a:pt x="0" y="398"/>
                    </a:lnTo>
                    <a:lnTo>
                      <a:pt x="0" y="401"/>
                    </a:lnTo>
                    <a:lnTo>
                      <a:pt x="0" y="401"/>
                    </a:lnTo>
                    <a:lnTo>
                      <a:pt x="3" y="404"/>
                    </a:lnTo>
                    <a:lnTo>
                      <a:pt x="3" y="404"/>
                    </a:lnTo>
                    <a:lnTo>
                      <a:pt x="5" y="408"/>
                    </a:lnTo>
                    <a:lnTo>
                      <a:pt x="9" y="411"/>
                    </a:lnTo>
                    <a:lnTo>
                      <a:pt x="9" y="414"/>
                    </a:lnTo>
                    <a:lnTo>
                      <a:pt x="8" y="415"/>
                    </a:lnTo>
                    <a:lnTo>
                      <a:pt x="8" y="415"/>
                    </a:lnTo>
                    <a:lnTo>
                      <a:pt x="6" y="418"/>
                    </a:lnTo>
                    <a:lnTo>
                      <a:pt x="5" y="422"/>
                    </a:lnTo>
                    <a:lnTo>
                      <a:pt x="4" y="422"/>
                    </a:lnTo>
                    <a:lnTo>
                      <a:pt x="4" y="426"/>
                    </a:lnTo>
                    <a:lnTo>
                      <a:pt x="4" y="426"/>
                    </a:lnTo>
                    <a:lnTo>
                      <a:pt x="5" y="428"/>
                    </a:lnTo>
                    <a:lnTo>
                      <a:pt x="5" y="428"/>
                    </a:lnTo>
                    <a:lnTo>
                      <a:pt x="10" y="432"/>
                    </a:lnTo>
                    <a:lnTo>
                      <a:pt x="15" y="436"/>
                    </a:lnTo>
                    <a:lnTo>
                      <a:pt x="17" y="439"/>
                    </a:lnTo>
                    <a:lnTo>
                      <a:pt x="18" y="441"/>
                    </a:lnTo>
                    <a:lnTo>
                      <a:pt x="18" y="442"/>
                    </a:lnTo>
                    <a:lnTo>
                      <a:pt x="17" y="443"/>
                    </a:lnTo>
                    <a:lnTo>
                      <a:pt x="17" y="443"/>
                    </a:lnTo>
                    <a:lnTo>
                      <a:pt x="16" y="446"/>
                    </a:lnTo>
                    <a:lnTo>
                      <a:pt x="16" y="446"/>
                    </a:lnTo>
                    <a:lnTo>
                      <a:pt x="18" y="452"/>
                    </a:lnTo>
                    <a:lnTo>
                      <a:pt x="22" y="458"/>
                    </a:lnTo>
                    <a:lnTo>
                      <a:pt x="27" y="465"/>
                    </a:lnTo>
                    <a:lnTo>
                      <a:pt x="29" y="471"/>
                    </a:lnTo>
                    <a:lnTo>
                      <a:pt x="29" y="484"/>
                    </a:lnTo>
                    <a:lnTo>
                      <a:pt x="30" y="489"/>
                    </a:lnTo>
                    <a:lnTo>
                      <a:pt x="30" y="489"/>
                    </a:lnTo>
                    <a:lnTo>
                      <a:pt x="33" y="495"/>
                    </a:lnTo>
                    <a:lnTo>
                      <a:pt x="35" y="501"/>
                    </a:lnTo>
                    <a:lnTo>
                      <a:pt x="40" y="510"/>
                    </a:lnTo>
                    <a:lnTo>
                      <a:pt x="46" y="519"/>
                    </a:lnTo>
                    <a:lnTo>
                      <a:pt x="48" y="520"/>
                    </a:lnTo>
                    <a:lnTo>
                      <a:pt x="52" y="522"/>
                    </a:lnTo>
                    <a:lnTo>
                      <a:pt x="52" y="522"/>
                    </a:lnTo>
                    <a:lnTo>
                      <a:pt x="59" y="526"/>
                    </a:lnTo>
                    <a:lnTo>
                      <a:pt x="65" y="531"/>
                    </a:lnTo>
                    <a:lnTo>
                      <a:pt x="67" y="541"/>
                    </a:lnTo>
                    <a:lnTo>
                      <a:pt x="68" y="545"/>
                    </a:lnTo>
                    <a:lnTo>
                      <a:pt x="67" y="548"/>
                    </a:lnTo>
                    <a:lnTo>
                      <a:pt x="66" y="552"/>
                    </a:lnTo>
                    <a:lnTo>
                      <a:pt x="66" y="552"/>
                    </a:lnTo>
                    <a:lnTo>
                      <a:pt x="66" y="560"/>
                    </a:lnTo>
                    <a:lnTo>
                      <a:pt x="65" y="560"/>
                    </a:lnTo>
                    <a:lnTo>
                      <a:pt x="59" y="563"/>
                    </a:lnTo>
                    <a:lnTo>
                      <a:pt x="59" y="564"/>
                    </a:lnTo>
                    <a:lnTo>
                      <a:pt x="56" y="566"/>
                    </a:lnTo>
                    <a:lnTo>
                      <a:pt x="56" y="566"/>
                    </a:lnTo>
                    <a:lnTo>
                      <a:pt x="55" y="569"/>
                    </a:lnTo>
                    <a:lnTo>
                      <a:pt x="55" y="569"/>
                    </a:lnTo>
                    <a:lnTo>
                      <a:pt x="55" y="573"/>
                    </a:lnTo>
                    <a:lnTo>
                      <a:pt x="54" y="587"/>
                    </a:lnTo>
                    <a:lnTo>
                      <a:pt x="56" y="584"/>
                    </a:lnTo>
                    <a:lnTo>
                      <a:pt x="60" y="584"/>
                    </a:lnTo>
                    <a:lnTo>
                      <a:pt x="62" y="585"/>
                    </a:lnTo>
                    <a:lnTo>
                      <a:pt x="67" y="595"/>
                    </a:lnTo>
                    <a:lnTo>
                      <a:pt x="70" y="597"/>
                    </a:lnTo>
                    <a:lnTo>
                      <a:pt x="71" y="600"/>
                    </a:lnTo>
                    <a:lnTo>
                      <a:pt x="71" y="600"/>
                    </a:lnTo>
                    <a:lnTo>
                      <a:pt x="75" y="601"/>
                    </a:lnTo>
                    <a:lnTo>
                      <a:pt x="75" y="601"/>
                    </a:lnTo>
                    <a:lnTo>
                      <a:pt x="79" y="600"/>
                    </a:lnTo>
                    <a:lnTo>
                      <a:pt x="84" y="600"/>
                    </a:lnTo>
                    <a:lnTo>
                      <a:pt x="85" y="601"/>
                    </a:lnTo>
                    <a:lnTo>
                      <a:pt x="85" y="601"/>
                    </a:lnTo>
                    <a:lnTo>
                      <a:pt x="87" y="600"/>
                    </a:lnTo>
                    <a:lnTo>
                      <a:pt x="87" y="600"/>
                    </a:lnTo>
                    <a:lnTo>
                      <a:pt x="91" y="596"/>
                    </a:lnTo>
                    <a:lnTo>
                      <a:pt x="91" y="596"/>
                    </a:lnTo>
                    <a:lnTo>
                      <a:pt x="93" y="592"/>
                    </a:lnTo>
                    <a:lnTo>
                      <a:pt x="96" y="590"/>
                    </a:lnTo>
                    <a:lnTo>
                      <a:pt x="97" y="590"/>
                    </a:lnTo>
                    <a:lnTo>
                      <a:pt x="97" y="589"/>
                    </a:lnTo>
                    <a:lnTo>
                      <a:pt x="97" y="590"/>
                    </a:lnTo>
                    <a:lnTo>
                      <a:pt x="97" y="590"/>
                    </a:lnTo>
                    <a:lnTo>
                      <a:pt x="101" y="592"/>
                    </a:lnTo>
                    <a:lnTo>
                      <a:pt x="105" y="597"/>
                    </a:lnTo>
                    <a:lnTo>
                      <a:pt x="105" y="597"/>
                    </a:lnTo>
                    <a:lnTo>
                      <a:pt x="111" y="602"/>
                    </a:lnTo>
                    <a:lnTo>
                      <a:pt x="117" y="607"/>
                    </a:lnTo>
                    <a:lnTo>
                      <a:pt x="117" y="607"/>
                    </a:lnTo>
                    <a:lnTo>
                      <a:pt x="142" y="615"/>
                    </a:lnTo>
                    <a:lnTo>
                      <a:pt x="141" y="618"/>
                    </a:lnTo>
                    <a:lnTo>
                      <a:pt x="140" y="620"/>
                    </a:lnTo>
                    <a:lnTo>
                      <a:pt x="141" y="620"/>
                    </a:lnTo>
                    <a:lnTo>
                      <a:pt x="140" y="620"/>
                    </a:lnTo>
                    <a:lnTo>
                      <a:pt x="140" y="620"/>
                    </a:lnTo>
                    <a:lnTo>
                      <a:pt x="136" y="626"/>
                    </a:lnTo>
                    <a:lnTo>
                      <a:pt x="132" y="631"/>
                    </a:lnTo>
                    <a:lnTo>
                      <a:pt x="123" y="638"/>
                    </a:lnTo>
                    <a:lnTo>
                      <a:pt x="123" y="638"/>
                    </a:lnTo>
                    <a:lnTo>
                      <a:pt x="120" y="640"/>
                    </a:lnTo>
                    <a:lnTo>
                      <a:pt x="117" y="645"/>
                    </a:lnTo>
                    <a:lnTo>
                      <a:pt x="116" y="650"/>
                    </a:lnTo>
                    <a:lnTo>
                      <a:pt x="115" y="658"/>
                    </a:lnTo>
                    <a:lnTo>
                      <a:pt x="115" y="658"/>
                    </a:lnTo>
                    <a:lnTo>
                      <a:pt x="116" y="666"/>
                    </a:lnTo>
                    <a:lnTo>
                      <a:pt x="116" y="666"/>
                    </a:lnTo>
                    <a:lnTo>
                      <a:pt x="116" y="666"/>
                    </a:lnTo>
                    <a:lnTo>
                      <a:pt x="108" y="680"/>
                    </a:lnTo>
                    <a:lnTo>
                      <a:pt x="104" y="690"/>
                    </a:lnTo>
                    <a:lnTo>
                      <a:pt x="101" y="697"/>
                    </a:lnTo>
                    <a:lnTo>
                      <a:pt x="99" y="706"/>
                    </a:lnTo>
                    <a:lnTo>
                      <a:pt x="98" y="715"/>
                    </a:lnTo>
                    <a:lnTo>
                      <a:pt x="98" y="725"/>
                    </a:lnTo>
                    <a:lnTo>
                      <a:pt x="96" y="728"/>
                    </a:lnTo>
                    <a:lnTo>
                      <a:pt x="96" y="728"/>
                    </a:lnTo>
                    <a:lnTo>
                      <a:pt x="95" y="733"/>
                    </a:lnTo>
                    <a:lnTo>
                      <a:pt x="93" y="737"/>
                    </a:lnTo>
                    <a:lnTo>
                      <a:pt x="92" y="737"/>
                    </a:lnTo>
                    <a:lnTo>
                      <a:pt x="92" y="743"/>
                    </a:lnTo>
                    <a:lnTo>
                      <a:pt x="92" y="743"/>
                    </a:lnTo>
                    <a:lnTo>
                      <a:pt x="93" y="745"/>
                    </a:lnTo>
                    <a:lnTo>
                      <a:pt x="93" y="745"/>
                    </a:lnTo>
                    <a:lnTo>
                      <a:pt x="97" y="750"/>
                    </a:lnTo>
                    <a:lnTo>
                      <a:pt x="98" y="753"/>
                    </a:lnTo>
                    <a:lnTo>
                      <a:pt x="99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5"/>
                    </a:lnTo>
                    <a:lnTo>
                      <a:pt x="114" y="753"/>
                    </a:lnTo>
                    <a:lnTo>
                      <a:pt x="99" y="753"/>
                    </a:lnTo>
                    <a:lnTo>
                      <a:pt x="98" y="750"/>
                    </a:lnTo>
                    <a:lnTo>
                      <a:pt x="98" y="750"/>
                    </a:lnTo>
                    <a:lnTo>
                      <a:pt x="95" y="744"/>
                    </a:lnTo>
                    <a:lnTo>
                      <a:pt x="93" y="743"/>
                    </a:lnTo>
                    <a:lnTo>
                      <a:pt x="93" y="737"/>
                    </a:lnTo>
                    <a:lnTo>
                      <a:pt x="96" y="733"/>
                    </a:lnTo>
                    <a:lnTo>
                      <a:pt x="96" y="733"/>
                    </a:lnTo>
                    <a:lnTo>
                      <a:pt x="97" y="730"/>
                    </a:lnTo>
                    <a:lnTo>
                      <a:pt x="99" y="725"/>
                    </a:lnTo>
                    <a:lnTo>
                      <a:pt x="99" y="725"/>
                    </a:lnTo>
                    <a:lnTo>
                      <a:pt x="99" y="715"/>
                    </a:lnTo>
                    <a:lnTo>
                      <a:pt x="101" y="706"/>
                    </a:lnTo>
                    <a:lnTo>
                      <a:pt x="101" y="706"/>
                    </a:lnTo>
                    <a:lnTo>
                      <a:pt x="101" y="706"/>
                    </a:lnTo>
                    <a:lnTo>
                      <a:pt x="102" y="699"/>
                    </a:lnTo>
                    <a:lnTo>
                      <a:pt x="105" y="690"/>
                    </a:lnTo>
                    <a:lnTo>
                      <a:pt x="109" y="681"/>
                    </a:lnTo>
                    <a:lnTo>
                      <a:pt x="117" y="666"/>
                    </a:lnTo>
                    <a:lnTo>
                      <a:pt x="117" y="666"/>
                    </a:lnTo>
                    <a:lnTo>
                      <a:pt x="117" y="666"/>
                    </a:lnTo>
                    <a:lnTo>
                      <a:pt x="116" y="658"/>
                    </a:lnTo>
                    <a:lnTo>
                      <a:pt x="116" y="658"/>
                    </a:lnTo>
                    <a:lnTo>
                      <a:pt x="117" y="651"/>
                    </a:lnTo>
                    <a:lnTo>
                      <a:pt x="118" y="645"/>
                    </a:lnTo>
                    <a:lnTo>
                      <a:pt x="121" y="641"/>
                    </a:lnTo>
                    <a:lnTo>
                      <a:pt x="124" y="638"/>
                    </a:lnTo>
                    <a:lnTo>
                      <a:pt x="124" y="638"/>
                    </a:lnTo>
                    <a:lnTo>
                      <a:pt x="133" y="632"/>
                    </a:lnTo>
                    <a:lnTo>
                      <a:pt x="137" y="627"/>
                    </a:lnTo>
                    <a:lnTo>
                      <a:pt x="141" y="620"/>
                    </a:lnTo>
                    <a:lnTo>
                      <a:pt x="141" y="620"/>
                    </a:lnTo>
                    <a:lnTo>
                      <a:pt x="142" y="618"/>
                    </a:lnTo>
                    <a:lnTo>
                      <a:pt x="142" y="618"/>
                    </a:lnTo>
                    <a:lnTo>
                      <a:pt x="143" y="615"/>
                    </a:lnTo>
                    <a:lnTo>
                      <a:pt x="143" y="614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7" y="606"/>
                    </a:lnTo>
                    <a:lnTo>
                      <a:pt x="111" y="601"/>
                    </a:lnTo>
                    <a:lnTo>
                      <a:pt x="106" y="596"/>
                    </a:lnTo>
                    <a:lnTo>
                      <a:pt x="106" y="596"/>
                    </a:lnTo>
                    <a:lnTo>
                      <a:pt x="102" y="591"/>
                    </a:lnTo>
                    <a:lnTo>
                      <a:pt x="97" y="589"/>
                    </a:lnTo>
                    <a:lnTo>
                      <a:pt x="97" y="589"/>
                    </a:lnTo>
                    <a:lnTo>
                      <a:pt x="96" y="589"/>
                    </a:lnTo>
                    <a:lnTo>
                      <a:pt x="95" y="589"/>
                    </a:lnTo>
                    <a:lnTo>
                      <a:pt x="93" y="591"/>
                    </a:lnTo>
                    <a:lnTo>
                      <a:pt x="90" y="596"/>
                    </a:lnTo>
                    <a:lnTo>
                      <a:pt x="87" y="598"/>
                    </a:lnTo>
                    <a:lnTo>
                      <a:pt x="85" y="600"/>
                    </a:lnTo>
                    <a:lnTo>
                      <a:pt x="84" y="598"/>
                    </a:lnTo>
                    <a:lnTo>
                      <a:pt x="84" y="598"/>
                    </a:lnTo>
                    <a:lnTo>
                      <a:pt x="78" y="598"/>
                    </a:lnTo>
                    <a:lnTo>
                      <a:pt x="78" y="598"/>
                    </a:lnTo>
                    <a:lnTo>
                      <a:pt x="75" y="600"/>
                    </a:lnTo>
                    <a:lnTo>
                      <a:pt x="72" y="598"/>
                    </a:lnTo>
                    <a:lnTo>
                      <a:pt x="70" y="596"/>
                    </a:lnTo>
                    <a:lnTo>
                      <a:pt x="68" y="595"/>
                    </a:lnTo>
                    <a:lnTo>
                      <a:pt x="64" y="584"/>
                    </a:lnTo>
                    <a:lnTo>
                      <a:pt x="61" y="584"/>
                    </a:lnTo>
                    <a:lnTo>
                      <a:pt x="61" y="583"/>
                    </a:lnTo>
                    <a:lnTo>
                      <a:pt x="56" y="583"/>
                    </a:lnTo>
                    <a:lnTo>
                      <a:pt x="56" y="583"/>
                    </a:lnTo>
                    <a:lnTo>
                      <a:pt x="55" y="584"/>
                    </a:lnTo>
                    <a:lnTo>
                      <a:pt x="56" y="573"/>
                    </a:lnTo>
                    <a:lnTo>
                      <a:pt x="56" y="570"/>
                    </a:lnTo>
                    <a:lnTo>
                      <a:pt x="58" y="566"/>
                    </a:lnTo>
                    <a:lnTo>
                      <a:pt x="59" y="565"/>
                    </a:lnTo>
                    <a:lnTo>
                      <a:pt x="60" y="564"/>
                    </a:lnTo>
                    <a:lnTo>
                      <a:pt x="66" y="561"/>
                    </a:lnTo>
                    <a:lnTo>
                      <a:pt x="67" y="560"/>
                    </a:lnTo>
                    <a:lnTo>
                      <a:pt x="67" y="560"/>
                    </a:lnTo>
                    <a:lnTo>
                      <a:pt x="67" y="552"/>
                    </a:lnTo>
                    <a:lnTo>
                      <a:pt x="68" y="548"/>
                    </a:lnTo>
                    <a:lnTo>
                      <a:pt x="70" y="545"/>
                    </a:lnTo>
                    <a:lnTo>
                      <a:pt x="70" y="545"/>
                    </a:lnTo>
                    <a:lnTo>
                      <a:pt x="68" y="540"/>
                    </a:lnTo>
                    <a:lnTo>
                      <a:pt x="66" y="531"/>
                    </a:lnTo>
                    <a:lnTo>
                      <a:pt x="60" y="525"/>
                    </a:lnTo>
                    <a:lnTo>
                      <a:pt x="52" y="521"/>
                    </a:lnTo>
                    <a:lnTo>
                      <a:pt x="49" y="520"/>
                    </a:lnTo>
                    <a:lnTo>
                      <a:pt x="46" y="517"/>
                    </a:lnTo>
                    <a:lnTo>
                      <a:pt x="41" y="509"/>
                    </a:lnTo>
                    <a:lnTo>
                      <a:pt x="36" y="501"/>
                    </a:lnTo>
                    <a:lnTo>
                      <a:pt x="34" y="494"/>
                    </a:lnTo>
                    <a:lnTo>
                      <a:pt x="31" y="489"/>
                    </a:lnTo>
                    <a:lnTo>
                      <a:pt x="30" y="484"/>
                    </a:lnTo>
                    <a:lnTo>
                      <a:pt x="30" y="471"/>
                    </a:lnTo>
                    <a:lnTo>
                      <a:pt x="28" y="464"/>
                    </a:lnTo>
                    <a:lnTo>
                      <a:pt x="23" y="457"/>
                    </a:lnTo>
                    <a:lnTo>
                      <a:pt x="19" y="451"/>
                    </a:lnTo>
                    <a:lnTo>
                      <a:pt x="17" y="446"/>
                    </a:lnTo>
                    <a:lnTo>
                      <a:pt x="18" y="443"/>
                    </a:lnTo>
                    <a:lnTo>
                      <a:pt x="19" y="442"/>
                    </a:lnTo>
                    <a:lnTo>
                      <a:pt x="19" y="442"/>
                    </a:lnTo>
                    <a:lnTo>
                      <a:pt x="19" y="440"/>
                    </a:lnTo>
                    <a:lnTo>
                      <a:pt x="19" y="440"/>
                    </a:lnTo>
                    <a:lnTo>
                      <a:pt x="18" y="439"/>
                    </a:lnTo>
                    <a:lnTo>
                      <a:pt x="18" y="438"/>
                    </a:lnTo>
                    <a:lnTo>
                      <a:pt x="16" y="435"/>
                    </a:lnTo>
                    <a:lnTo>
                      <a:pt x="16" y="435"/>
                    </a:lnTo>
                    <a:lnTo>
                      <a:pt x="10" y="432"/>
                    </a:lnTo>
                    <a:lnTo>
                      <a:pt x="6" y="427"/>
                    </a:lnTo>
                    <a:lnTo>
                      <a:pt x="5" y="426"/>
                    </a:lnTo>
                    <a:lnTo>
                      <a:pt x="5" y="423"/>
                    </a:lnTo>
                    <a:lnTo>
                      <a:pt x="8" y="418"/>
                    </a:lnTo>
                    <a:lnTo>
                      <a:pt x="8" y="418"/>
                    </a:lnTo>
                    <a:lnTo>
                      <a:pt x="9" y="416"/>
                    </a:lnTo>
                    <a:lnTo>
                      <a:pt x="10" y="414"/>
                    </a:lnTo>
                    <a:lnTo>
                      <a:pt x="10" y="414"/>
                    </a:lnTo>
                    <a:lnTo>
                      <a:pt x="10" y="411"/>
                    </a:lnTo>
                    <a:lnTo>
                      <a:pt x="10" y="410"/>
                    </a:lnTo>
                    <a:lnTo>
                      <a:pt x="6" y="408"/>
                    </a:lnTo>
                    <a:lnTo>
                      <a:pt x="4" y="403"/>
                    </a:lnTo>
                    <a:lnTo>
                      <a:pt x="2" y="401"/>
                    </a:lnTo>
                    <a:lnTo>
                      <a:pt x="2" y="399"/>
                    </a:lnTo>
                    <a:lnTo>
                      <a:pt x="3" y="398"/>
                    </a:lnTo>
                    <a:lnTo>
                      <a:pt x="10" y="392"/>
                    </a:lnTo>
                    <a:lnTo>
                      <a:pt x="15" y="389"/>
                    </a:lnTo>
                    <a:lnTo>
                      <a:pt x="17" y="384"/>
                    </a:lnTo>
                    <a:lnTo>
                      <a:pt x="17" y="384"/>
                    </a:lnTo>
                    <a:lnTo>
                      <a:pt x="16" y="381"/>
                    </a:lnTo>
                    <a:lnTo>
                      <a:pt x="16" y="381"/>
                    </a:lnTo>
                    <a:lnTo>
                      <a:pt x="15" y="380"/>
                    </a:lnTo>
                    <a:lnTo>
                      <a:pt x="12" y="379"/>
                    </a:lnTo>
                    <a:lnTo>
                      <a:pt x="12" y="378"/>
                    </a:lnTo>
                    <a:lnTo>
                      <a:pt x="11" y="378"/>
                    </a:lnTo>
                    <a:lnTo>
                      <a:pt x="11" y="377"/>
                    </a:lnTo>
                    <a:lnTo>
                      <a:pt x="11" y="376"/>
                    </a:lnTo>
                    <a:lnTo>
                      <a:pt x="16" y="372"/>
                    </a:lnTo>
                    <a:lnTo>
                      <a:pt x="18" y="370"/>
                    </a:lnTo>
                    <a:lnTo>
                      <a:pt x="18" y="370"/>
                    </a:lnTo>
                    <a:lnTo>
                      <a:pt x="21" y="365"/>
                    </a:lnTo>
                    <a:lnTo>
                      <a:pt x="21" y="365"/>
                    </a:lnTo>
                    <a:lnTo>
                      <a:pt x="23" y="359"/>
                    </a:lnTo>
                    <a:lnTo>
                      <a:pt x="23" y="355"/>
                    </a:lnTo>
                    <a:lnTo>
                      <a:pt x="23" y="355"/>
                    </a:lnTo>
                    <a:lnTo>
                      <a:pt x="22" y="350"/>
                    </a:lnTo>
                    <a:lnTo>
                      <a:pt x="22" y="350"/>
                    </a:lnTo>
                    <a:lnTo>
                      <a:pt x="17" y="339"/>
                    </a:lnTo>
                    <a:lnTo>
                      <a:pt x="12" y="329"/>
                    </a:lnTo>
                    <a:lnTo>
                      <a:pt x="11" y="325"/>
                    </a:lnTo>
                    <a:lnTo>
                      <a:pt x="11" y="325"/>
                    </a:lnTo>
                    <a:lnTo>
                      <a:pt x="11" y="323"/>
                    </a:lnTo>
                    <a:lnTo>
                      <a:pt x="12" y="318"/>
                    </a:lnTo>
                    <a:lnTo>
                      <a:pt x="15" y="315"/>
                    </a:lnTo>
                    <a:lnTo>
                      <a:pt x="17" y="314"/>
                    </a:lnTo>
                    <a:lnTo>
                      <a:pt x="21" y="312"/>
                    </a:lnTo>
                    <a:lnTo>
                      <a:pt x="27" y="312"/>
                    </a:lnTo>
                    <a:lnTo>
                      <a:pt x="34" y="314"/>
                    </a:lnTo>
                    <a:lnTo>
                      <a:pt x="42" y="314"/>
                    </a:lnTo>
                    <a:lnTo>
                      <a:pt x="49" y="312"/>
                    </a:lnTo>
                    <a:lnTo>
                      <a:pt x="55" y="310"/>
                    </a:lnTo>
                    <a:lnTo>
                      <a:pt x="60" y="309"/>
                    </a:lnTo>
                    <a:lnTo>
                      <a:pt x="60" y="309"/>
                    </a:lnTo>
                    <a:lnTo>
                      <a:pt x="62" y="306"/>
                    </a:lnTo>
                    <a:lnTo>
                      <a:pt x="62" y="306"/>
                    </a:lnTo>
                    <a:lnTo>
                      <a:pt x="62" y="300"/>
                    </a:lnTo>
                    <a:lnTo>
                      <a:pt x="62" y="300"/>
                    </a:lnTo>
                    <a:lnTo>
                      <a:pt x="61" y="299"/>
                    </a:lnTo>
                    <a:lnTo>
                      <a:pt x="59" y="297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6"/>
                    </a:lnTo>
                    <a:lnTo>
                      <a:pt x="59" y="293"/>
                    </a:lnTo>
                    <a:lnTo>
                      <a:pt x="61" y="291"/>
                    </a:lnTo>
                    <a:lnTo>
                      <a:pt x="61" y="291"/>
                    </a:lnTo>
                    <a:lnTo>
                      <a:pt x="67" y="286"/>
                    </a:lnTo>
                    <a:lnTo>
                      <a:pt x="73" y="281"/>
                    </a:lnTo>
                    <a:lnTo>
                      <a:pt x="77" y="278"/>
                    </a:lnTo>
                    <a:lnTo>
                      <a:pt x="79" y="273"/>
                    </a:lnTo>
                    <a:lnTo>
                      <a:pt x="81" y="268"/>
                    </a:lnTo>
                    <a:lnTo>
                      <a:pt x="81" y="263"/>
                    </a:lnTo>
                    <a:lnTo>
                      <a:pt x="81" y="263"/>
                    </a:lnTo>
                    <a:lnTo>
                      <a:pt x="81" y="262"/>
                    </a:lnTo>
                    <a:lnTo>
                      <a:pt x="81" y="262"/>
                    </a:lnTo>
                    <a:lnTo>
                      <a:pt x="81" y="260"/>
                    </a:lnTo>
                    <a:lnTo>
                      <a:pt x="81" y="260"/>
                    </a:lnTo>
                    <a:lnTo>
                      <a:pt x="80" y="259"/>
                    </a:lnTo>
                    <a:lnTo>
                      <a:pt x="80" y="259"/>
                    </a:lnTo>
                    <a:lnTo>
                      <a:pt x="77" y="257"/>
                    </a:lnTo>
                    <a:lnTo>
                      <a:pt x="71" y="255"/>
                    </a:lnTo>
                    <a:lnTo>
                      <a:pt x="65" y="255"/>
                    </a:lnTo>
                    <a:lnTo>
                      <a:pt x="61" y="254"/>
                    </a:lnTo>
                    <a:lnTo>
                      <a:pt x="60" y="252"/>
                    </a:lnTo>
                    <a:lnTo>
                      <a:pt x="60" y="249"/>
                    </a:lnTo>
                    <a:lnTo>
                      <a:pt x="60" y="249"/>
                    </a:lnTo>
                    <a:lnTo>
                      <a:pt x="59" y="243"/>
                    </a:lnTo>
                    <a:lnTo>
                      <a:pt x="59" y="240"/>
                    </a:lnTo>
                    <a:lnTo>
                      <a:pt x="59" y="238"/>
                    </a:lnTo>
                    <a:lnTo>
                      <a:pt x="79" y="238"/>
                    </a:lnTo>
                    <a:lnTo>
                      <a:pt x="80" y="237"/>
                    </a:lnTo>
                    <a:lnTo>
                      <a:pt x="81" y="237"/>
                    </a:lnTo>
                    <a:lnTo>
                      <a:pt x="81" y="231"/>
                    </a:lnTo>
                    <a:lnTo>
                      <a:pt x="81" y="231"/>
                    </a:lnTo>
                    <a:lnTo>
                      <a:pt x="83" y="224"/>
                    </a:lnTo>
                    <a:lnTo>
                      <a:pt x="85" y="217"/>
                    </a:lnTo>
                    <a:lnTo>
                      <a:pt x="87" y="211"/>
                    </a:lnTo>
                    <a:lnTo>
                      <a:pt x="87" y="209"/>
                    </a:lnTo>
                    <a:lnTo>
                      <a:pt x="87" y="209"/>
                    </a:lnTo>
                    <a:lnTo>
                      <a:pt x="87" y="198"/>
                    </a:lnTo>
                    <a:lnTo>
                      <a:pt x="86" y="186"/>
                    </a:lnTo>
                    <a:lnTo>
                      <a:pt x="83" y="172"/>
                    </a:lnTo>
                    <a:lnTo>
                      <a:pt x="83" y="173"/>
                    </a:lnTo>
                    <a:lnTo>
                      <a:pt x="83" y="173"/>
                    </a:lnTo>
                    <a:lnTo>
                      <a:pt x="84" y="173"/>
                    </a:lnTo>
                    <a:lnTo>
                      <a:pt x="85" y="173"/>
                    </a:lnTo>
                    <a:lnTo>
                      <a:pt x="86" y="172"/>
                    </a:lnTo>
                    <a:lnTo>
                      <a:pt x="86" y="170"/>
                    </a:lnTo>
                    <a:lnTo>
                      <a:pt x="85" y="167"/>
                    </a:lnTo>
                    <a:lnTo>
                      <a:pt x="85" y="167"/>
                    </a:lnTo>
                    <a:lnTo>
                      <a:pt x="83" y="160"/>
                    </a:lnTo>
                    <a:lnTo>
                      <a:pt x="81" y="154"/>
                    </a:lnTo>
                    <a:lnTo>
                      <a:pt x="83" y="148"/>
                    </a:lnTo>
                    <a:lnTo>
                      <a:pt x="86" y="142"/>
                    </a:lnTo>
                    <a:lnTo>
                      <a:pt x="89" y="137"/>
                    </a:lnTo>
                    <a:lnTo>
                      <a:pt x="92" y="134"/>
                    </a:lnTo>
                    <a:lnTo>
                      <a:pt x="97" y="132"/>
                    </a:lnTo>
                    <a:lnTo>
                      <a:pt x="103" y="132"/>
                    </a:lnTo>
                    <a:lnTo>
                      <a:pt x="120" y="130"/>
                    </a:lnTo>
                    <a:lnTo>
                      <a:pt x="120" y="130"/>
                    </a:lnTo>
                    <a:lnTo>
                      <a:pt x="120" y="130"/>
                    </a:lnTo>
                    <a:lnTo>
                      <a:pt x="127" y="128"/>
                    </a:lnTo>
                    <a:lnTo>
                      <a:pt x="132" y="128"/>
                    </a:lnTo>
                    <a:lnTo>
                      <a:pt x="132" y="128"/>
                    </a:lnTo>
                    <a:lnTo>
                      <a:pt x="135" y="128"/>
                    </a:lnTo>
                    <a:lnTo>
                      <a:pt x="139" y="129"/>
                    </a:lnTo>
                    <a:lnTo>
                      <a:pt x="143" y="134"/>
                    </a:lnTo>
                    <a:lnTo>
                      <a:pt x="143" y="134"/>
                    </a:lnTo>
                    <a:lnTo>
                      <a:pt x="148" y="141"/>
                    </a:lnTo>
                    <a:lnTo>
                      <a:pt x="152" y="145"/>
                    </a:lnTo>
                    <a:lnTo>
                      <a:pt x="157" y="149"/>
                    </a:lnTo>
                    <a:lnTo>
                      <a:pt x="157" y="149"/>
                    </a:lnTo>
                    <a:lnTo>
                      <a:pt x="160" y="151"/>
                    </a:lnTo>
                    <a:lnTo>
                      <a:pt x="160" y="151"/>
                    </a:lnTo>
                    <a:lnTo>
                      <a:pt x="167" y="154"/>
                    </a:lnTo>
                    <a:lnTo>
                      <a:pt x="167" y="153"/>
                    </a:lnTo>
                    <a:lnTo>
                      <a:pt x="167" y="151"/>
                    </a:lnTo>
                    <a:lnTo>
                      <a:pt x="166" y="150"/>
                    </a:lnTo>
                    <a:lnTo>
                      <a:pt x="166" y="150"/>
                    </a:lnTo>
                    <a:lnTo>
                      <a:pt x="163" y="148"/>
                    </a:lnTo>
                    <a:lnTo>
                      <a:pt x="161" y="145"/>
                    </a:lnTo>
                    <a:lnTo>
                      <a:pt x="161" y="143"/>
                    </a:lnTo>
                    <a:lnTo>
                      <a:pt x="164" y="144"/>
                    </a:lnTo>
                    <a:lnTo>
                      <a:pt x="172" y="154"/>
                    </a:lnTo>
                    <a:lnTo>
                      <a:pt x="176" y="155"/>
                    </a:lnTo>
                    <a:lnTo>
                      <a:pt x="176" y="156"/>
                    </a:lnTo>
                    <a:lnTo>
                      <a:pt x="176" y="149"/>
                    </a:lnTo>
                    <a:lnTo>
                      <a:pt x="173" y="141"/>
                    </a:lnTo>
                    <a:lnTo>
                      <a:pt x="172" y="141"/>
                    </a:lnTo>
                    <a:lnTo>
                      <a:pt x="173" y="141"/>
                    </a:lnTo>
                    <a:lnTo>
                      <a:pt x="173" y="141"/>
                    </a:lnTo>
                    <a:lnTo>
                      <a:pt x="172" y="134"/>
                    </a:lnTo>
                    <a:lnTo>
                      <a:pt x="172" y="134"/>
                    </a:lnTo>
                    <a:lnTo>
                      <a:pt x="173" y="128"/>
                    </a:lnTo>
                    <a:lnTo>
                      <a:pt x="176" y="124"/>
                    </a:lnTo>
                    <a:lnTo>
                      <a:pt x="176" y="124"/>
                    </a:lnTo>
                    <a:lnTo>
                      <a:pt x="185" y="113"/>
                    </a:lnTo>
                    <a:lnTo>
                      <a:pt x="184" y="113"/>
                    </a:lnTo>
                    <a:lnTo>
                      <a:pt x="185" y="113"/>
                    </a:lnTo>
                    <a:lnTo>
                      <a:pt x="188" y="111"/>
                    </a:lnTo>
                    <a:lnTo>
                      <a:pt x="190" y="110"/>
                    </a:lnTo>
                    <a:lnTo>
                      <a:pt x="192" y="111"/>
                    </a:lnTo>
                    <a:lnTo>
                      <a:pt x="194" y="112"/>
                    </a:lnTo>
                    <a:lnTo>
                      <a:pt x="198" y="114"/>
                    </a:lnTo>
                    <a:lnTo>
                      <a:pt x="201" y="116"/>
                    </a:lnTo>
                    <a:lnTo>
                      <a:pt x="202" y="117"/>
                    </a:lnTo>
                    <a:lnTo>
                      <a:pt x="202" y="117"/>
                    </a:lnTo>
                    <a:lnTo>
                      <a:pt x="204" y="117"/>
                    </a:lnTo>
                    <a:lnTo>
                      <a:pt x="205" y="117"/>
                    </a:lnTo>
                    <a:lnTo>
                      <a:pt x="205" y="116"/>
                    </a:lnTo>
                    <a:lnTo>
                      <a:pt x="205" y="116"/>
                    </a:lnTo>
                    <a:lnTo>
                      <a:pt x="204" y="112"/>
                    </a:lnTo>
                    <a:lnTo>
                      <a:pt x="204" y="112"/>
                    </a:lnTo>
                    <a:lnTo>
                      <a:pt x="201" y="108"/>
                    </a:lnTo>
                    <a:lnTo>
                      <a:pt x="201" y="108"/>
                    </a:lnTo>
                    <a:lnTo>
                      <a:pt x="196" y="105"/>
                    </a:lnTo>
                    <a:lnTo>
                      <a:pt x="194" y="104"/>
                    </a:lnTo>
                    <a:lnTo>
                      <a:pt x="194" y="104"/>
                    </a:lnTo>
                    <a:lnTo>
                      <a:pt x="194" y="101"/>
                    </a:lnTo>
                    <a:lnTo>
                      <a:pt x="194" y="101"/>
                    </a:lnTo>
                    <a:lnTo>
                      <a:pt x="198" y="99"/>
                    </a:lnTo>
                    <a:lnTo>
                      <a:pt x="204" y="95"/>
                    </a:lnTo>
                    <a:lnTo>
                      <a:pt x="208" y="92"/>
                    </a:lnTo>
                    <a:lnTo>
                      <a:pt x="208" y="92"/>
                    </a:lnTo>
                    <a:lnTo>
                      <a:pt x="208" y="91"/>
                    </a:lnTo>
                    <a:lnTo>
                      <a:pt x="208" y="89"/>
                    </a:lnTo>
                    <a:lnTo>
                      <a:pt x="205" y="89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5" y="91"/>
                    </a:lnTo>
                    <a:lnTo>
                      <a:pt x="202" y="88"/>
                    </a:lnTo>
                    <a:lnTo>
                      <a:pt x="197" y="85"/>
                    </a:lnTo>
                    <a:lnTo>
                      <a:pt x="197" y="85"/>
                    </a:lnTo>
                    <a:lnTo>
                      <a:pt x="194" y="81"/>
                    </a:lnTo>
                    <a:lnTo>
                      <a:pt x="192" y="77"/>
                    </a:lnTo>
                    <a:lnTo>
                      <a:pt x="192" y="76"/>
                    </a:lnTo>
                    <a:lnTo>
                      <a:pt x="192" y="75"/>
                    </a:lnTo>
                    <a:lnTo>
                      <a:pt x="190" y="74"/>
                    </a:lnTo>
                    <a:lnTo>
                      <a:pt x="186" y="73"/>
                    </a:lnTo>
                    <a:lnTo>
                      <a:pt x="185" y="69"/>
                    </a:lnTo>
                    <a:lnTo>
                      <a:pt x="184" y="66"/>
                    </a:lnTo>
                    <a:lnTo>
                      <a:pt x="186" y="60"/>
                    </a:lnTo>
                    <a:lnTo>
                      <a:pt x="188" y="58"/>
                    </a:lnTo>
                    <a:lnTo>
                      <a:pt x="191" y="56"/>
                    </a:lnTo>
                    <a:lnTo>
                      <a:pt x="202" y="56"/>
                    </a:lnTo>
                    <a:lnTo>
                      <a:pt x="203" y="56"/>
                    </a:lnTo>
                    <a:lnTo>
                      <a:pt x="205" y="55"/>
                    </a:lnTo>
                    <a:lnTo>
                      <a:pt x="207" y="54"/>
                    </a:lnTo>
                    <a:lnTo>
                      <a:pt x="205" y="51"/>
                    </a:lnTo>
                    <a:lnTo>
                      <a:pt x="205" y="51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203" y="46"/>
                    </a:lnTo>
                    <a:lnTo>
                      <a:pt x="191" y="29"/>
                    </a:lnTo>
                    <a:lnTo>
                      <a:pt x="191" y="29"/>
                    </a:lnTo>
                    <a:lnTo>
                      <a:pt x="188" y="21"/>
                    </a:lnTo>
                    <a:lnTo>
                      <a:pt x="184" y="11"/>
                    </a:lnTo>
                    <a:lnTo>
                      <a:pt x="184" y="10"/>
                    </a:lnTo>
                    <a:lnTo>
                      <a:pt x="182" y="8"/>
                    </a:lnTo>
                    <a:lnTo>
                      <a:pt x="182" y="7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77" y="10"/>
                    </a:lnTo>
                    <a:lnTo>
                      <a:pt x="174" y="10"/>
                    </a:lnTo>
                    <a:lnTo>
                      <a:pt x="172" y="8"/>
                    </a:lnTo>
                    <a:lnTo>
                      <a:pt x="170" y="6"/>
                    </a:lnTo>
                    <a:lnTo>
                      <a:pt x="170" y="2"/>
                    </a:lnTo>
                    <a:lnTo>
                      <a:pt x="170" y="1"/>
                    </a:lnTo>
                    <a:lnTo>
                      <a:pt x="182" y="4"/>
                    </a:lnTo>
                    <a:lnTo>
                      <a:pt x="195" y="8"/>
                    </a:lnTo>
                    <a:lnTo>
                      <a:pt x="207" y="12"/>
                    </a:lnTo>
                    <a:lnTo>
                      <a:pt x="214" y="15"/>
                    </a:lnTo>
                    <a:lnTo>
                      <a:pt x="217" y="18"/>
                    </a:lnTo>
                    <a:lnTo>
                      <a:pt x="217" y="18"/>
                    </a:lnTo>
                    <a:lnTo>
                      <a:pt x="219" y="19"/>
                    </a:lnTo>
                    <a:lnTo>
                      <a:pt x="219" y="19"/>
                    </a:lnTo>
                    <a:lnTo>
                      <a:pt x="221" y="19"/>
                    </a:lnTo>
                    <a:lnTo>
                      <a:pt x="221" y="19"/>
                    </a:lnTo>
                    <a:lnTo>
                      <a:pt x="223" y="18"/>
                    </a:lnTo>
                    <a:lnTo>
                      <a:pt x="228" y="15"/>
                    </a:lnTo>
                    <a:lnTo>
                      <a:pt x="235" y="13"/>
                    </a:lnTo>
                    <a:lnTo>
                      <a:pt x="240" y="12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58" y="14"/>
                    </a:lnTo>
                    <a:lnTo>
                      <a:pt x="259" y="18"/>
                    </a:lnTo>
                    <a:lnTo>
                      <a:pt x="260" y="17"/>
                    </a:lnTo>
                    <a:lnTo>
                      <a:pt x="259" y="18"/>
                    </a:lnTo>
                    <a:lnTo>
                      <a:pt x="259" y="18"/>
                    </a:lnTo>
                    <a:lnTo>
                      <a:pt x="261" y="26"/>
                    </a:lnTo>
                    <a:lnTo>
                      <a:pt x="264" y="32"/>
                    </a:lnTo>
                    <a:lnTo>
                      <a:pt x="266" y="36"/>
                    </a:lnTo>
                    <a:lnTo>
                      <a:pt x="266" y="38"/>
                    </a:lnTo>
                    <a:lnTo>
                      <a:pt x="266" y="38"/>
                    </a:lnTo>
                    <a:lnTo>
                      <a:pt x="266" y="41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53" y="52"/>
                    </a:lnTo>
                    <a:lnTo>
                      <a:pt x="253" y="52"/>
                    </a:lnTo>
                    <a:lnTo>
                      <a:pt x="253" y="54"/>
                    </a:lnTo>
                    <a:lnTo>
                      <a:pt x="253" y="55"/>
                    </a:lnTo>
                    <a:lnTo>
                      <a:pt x="270" y="50"/>
                    </a:lnTo>
                    <a:lnTo>
                      <a:pt x="271" y="50"/>
                    </a:lnTo>
                    <a:lnTo>
                      <a:pt x="272" y="51"/>
                    </a:lnTo>
                    <a:lnTo>
                      <a:pt x="272" y="52"/>
                    </a:lnTo>
                    <a:lnTo>
                      <a:pt x="270" y="62"/>
                    </a:lnTo>
                    <a:lnTo>
                      <a:pt x="270" y="63"/>
                    </a:lnTo>
                    <a:lnTo>
                      <a:pt x="270" y="63"/>
                    </a:lnTo>
                    <a:lnTo>
                      <a:pt x="271" y="64"/>
                    </a:lnTo>
                    <a:lnTo>
                      <a:pt x="272" y="64"/>
                    </a:lnTo>
                    <a:lnTo>
                      <a:pt x="275" y="62"/>
                    </a:lnTo>
                    <a:lnTo>
                      <a:pt x="279" y="60"/>
                    </a:lnTo>
                    <a:lnTo>
                      <a:pt x="284" y="58"/>
                    </a:lnTo>
                    <a:lnTo>
                      <a:pt x="289" y="58"/>
                    </a:lnTo>
                    <a:lnTo>
                      <a:pt x="294" y="61"/>
                    </a:lnTo>
                    <a:lnTo>
                      <a:pt x="298" y="66"/>
                    </a:lnTo>
                    <a:lnTo>
                      <a:pt x="307" y="69"/>
                    </a:lnTo>
                    <a:lnTo>
                      <a:pt x="312" y="70"/>
                    </a:lnTo>
                    <a:lnTo>
                      <a:pt x="312" y="70"/>
                    </a:lnTo>
                    <a:lnTo>
                      <a:pt x="316" y="70"/>
                    </a:lnTo>
                    <a:lnTo>
                      <a:pt x="316" y="70"/>
                    </a:lnTo>
                    <a:lnTo>
                      <a:pt x="318" y="68"/>
                    </a:lnTo>
                    <a:lnTo>
                      <a:pt x="320" y="64"/>
                    </a:lnTo>
                    <a:lnTo>
                      <a:pt x="321" y="62"/>
                    </a:lnTo>
                    <a:lnTo>
                      <a:pt x="322" y="61"/>
                    </a:lnTo>
                    <a:lnTo>
                      <a:pt x="325" y="61"/>
                    </a:lnTo>
                    <a:lnTo>
                      <a:pt x="326" y="61"/>
                    </a:lnTo>
                    <a:lnTo>
                      <a:pt x="327" y="61"/>
                    </a:lnTo>
                    <a:lnTo>
                      <a:pt x="328" y="63"/>
                    </a:lnTo>
                    <a:lnTo>
                      <a:pt x="328" y="67"/>
                    </a:lnTo>
                    <a:lnTo>
                      <a:pt x="328" y="73"/>
                    </a:lnTo>
                    <a:lnTo>
                      <a:pt x="327" y="77"/>
                    </a:lnTo>
                    <a:lnTo>
                      <a:pt x="326" y="82"/>
                    </a:lnTo>
                    <a:lnTo>
                      <a:pt x="322" y="86"/>
                    </a:lnTo>
                    <a:lnTo>
                      <a:pt x="318" y="88"/>
                    </a:lnTo>
                    <a:lnTo>
                      <a:pt x="314" y="89"/>
                    </a:lnTo>
                    <a:lnTo>
                      <a:pt x="314" y="89"/>
                    </a:lnTo>
                    <a:lnTo>
                      <a:pt x="313" y="92"/>
                    </a:lnTo>
                    <a:lnTo>
                      <a:pt x="313" y="93"/>
                    </a:lnTo>
                    <a:lnTo>
                      <a:pt x="314" y="95"/>
                    </a:lnTo>
                    <a:lnTo>
                      <a:pt x="314" y="95"/>
                    </a:lnTo>
                    <a:lnTo>
                      <a:pt x="316" y="99"/>
                    </a:lnTo>
                    <a:lnTo>
                      <a:pt x="316" y="101"/>
                    </a:lnTo>
                    <a:lnTo>
                      <a:pt x="318" y="101"/>
                    </a:lnTo>
                    <a:lnTo>
                      <a:pt x="322" y="101"/>
                    </a:lnTo>
                    <a:lnTo>
                      <a:pt x="322" y="101"/>
                    </a:lnTo>
                    <a:lnTo>
                      <a:pt x="326" y="100"/>
                    </a:lnTo>
                    <a:lnTo>
                      <a:pt x="332" y="99"/>
                    </a:lnTo>
                    <a:lnTo>
                      <a:pt x="337" y="100"/>
                    </a:lnTo>
                    <a:lnTo>
                      <a:pt x="341" y="103"/>
                    </a:lnTo>
                    <a:lnTo>
                      <a:pt x="346" y="105"/>
                    </a:lnTo>
                    <a:lnTo>
                      <a:pt x="351" y="106"/>
                    </a:lnTo>
                    <a:lnTo>
                      <a:pt x="351" y="106"/>
                    </a:lnTo>
                    <a:lnTo>
                      <a:pt x="353" y="106"/>
                    </a:lnTo>
                    <a:lnTo>
                      <a:pt x="353" y="106"/>
                    </a:lnTo>
                    <a:lnTo>
                      <a:pt x="356" y="104"/>
                    </a:lnTo>
                    <a:lnTo>
                      <a:pt x="356" y="104"/>
                    </a:lnTo>
                    <a:lnTo>
                      <a:pt x="359" y="97"/>
                    </a:lnTo>
                    <a:lnTo>
                      <a:pt x="364" y="89"/>
                    </a:lnTo>
                    <a:lnTo>
                      <a:pt x="368" y="87"/>
                    </a:lnTo>
                    <a:lnTo>
                      <a:pt x="371" y="86"/>
                    </a:lnTo>
                    <a:lnTo>
                      <a:pt x="371" y="86"/>
                    </a:lnTo>
                    <a:lnTo>
                      <a:pt x="391" y="79"/>
                    </a:lnTo>
                    <a:lnTo>
                      <a:pt x="397" y="75"/>
                    </a:lnTo>
                    <a:lnTo>
                      <a:pt x="406" y="67"/>
                    </a:lnTo>
                    <a:lnTo>
                      <a:pt x="409" y="63"/>
                    </a:lnTo>
                    <a:lnTo>
                      <a:pt x="420" y="60"/>
                    </a:lnTo>
                    <a:lnTo>
                      <a:pt x="426" y="58"/>
                    </a:lnTo>
                    <a:lnTo>
                      <a:pt x="432" y="56"/>
                    </a:lnTo>
                    <a:lnTo>
                      <a:pt x="439" y="56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3" y="57"/>
                    </a:lnTo>
                    <a:lnTo>
                      <a:pt x="446" y="60"/>
                    </a:lnTo>
                    <a:lnTo>
                      <a:pt x="449" y="62"/>
                    </a:lnTo>
                    <a:lnTo>
                      <a:pt x="449" y="62"/>
                    </a:lnTo>
                    <a:lnTo>
                      <a:pt x="451" y="67"/>
                    </a:lnTo>
                    <a:lnTo>
                      <a:pt x="456" y="73"/>
                    </a:lnTo>
                    <a:lnTo>
                      <a:pt x="456" y="73"/>
                    </a:lnTo>
                    <a:lnTo>
                      <a:pt x="458" y="75"/>
                    </a:lnTo>
                    <a:lnTo>
                      <a:pt x="462" y="79"/>
                    </a:lnTo>
                    <a:lnTo>
                      <a:pt x="468" y="81"/>
                    </a:lnTo>
                    <a:lnTo>
                      <a:pt x="475" y="83"/>
                    </a:lnTo>
                    <a:lnTo>
                      <a:pt x="475" y="83"/>
                    </a:lnTo>
                    <a:lnTo>
                      <a:pt x="479" y="85"/>
                    </a:lnTo>
                    <a:lnTo>
                      <a:pt x="479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2" y="85"/>
                    </a:lnTo>
                    <a:lnTo>
                      <a:pt x="487" y="82"/>
                    </a:lnTo>
                    <a:lnTo>
                      <a:pt x="492" y="81"/>
                    </a:lnTo>
                    <a:lnTo>
                      <a:pt x="492" y="81"/>
                    </a:lnTo>
                    <a:lnTo>
                      <a:pt x="494" y="82"/>
                    </a:lnTo>
                    <a:lnTo>
                      <a:pt x="498" y="83"/>
                    </a:lnTo>
                    <a:lnTo>
                      <a:pt x="504" y="87"/>
                    </a:lnTo>
                    <a:lnTo>
                      <a:pt x="511" y="93"/>
                    </a:lnTo>
                    <a:lnTo>
                      <a:pt x="517" y="98"/>
                    </a:lnTo>
                    <a:lnTo>
                      <a:pt x="517" y="98"/>
                    </a:lnTo>
                    <a:lnTo>
                      <a:pt x="519" y="100"/>
                    </a:lnTo>
                    <a:lnTo>
                      <a:pt x="519" y="100"/>
                    </a:lnTo>
                    <a:lnTo>
                      <a:pt x="523" y="101"/>
                    </a:lnTo>
                    <a:lnTo>
                      <a:pt x="524" y="101"/>
                    </a:lnTo>
                    <a:lnTo>
                      <a:pt x="524" y="124"/>
                    </a:lnTo>
                    <a:lnTo>
                      <a:pt x="526" y="132"/>
                    </a:lnTo>
                    <a:lnTo>
                      <a:pt x="529" y="144"/>
                    </a:lnTo>
                    <a:lnTo>
                      <a:pt x="533" y="156"/>
                    </a:lnTo>
                    <a:lnTo>
                      <a:pt x="533" y="165"/>
                    </a:lnTo>
                    <a:lnTo>
                      <a:pt x="535" y="175"/>
                    </a:lnTo>
                    <a:lnTo>
                      <a:pt x="535" y="181"/>
                    </a:lnTo>
                    <a:lnTo>
                      <a:pt x="533" y="184"/>
                    </a:lnTo>
                    <a:lnTo>
                      <a:pt x="532" y="186"/>
                    </a:lnTo>
                    <a:lnTo>
                      <a:pt x="524" y="193"/>
                    </a:lnTo>
                    <a:lnTo>
                      <a:pt x="523" y="197"/>
                    </a:lnTo>
                    <a:lnTo>
                      <a:pt x="521" y="197"/>
                    </a:lnTo>
                    <a:lnTo>
                      <a:pt x="521" y="200"/>
                    </a:lnTo>
                    <a:lnTo>
                      <a:pt x="521" y="200"/>
                    </a:lnTo>
                    <a:lnTo>
                      <a:pt x="521" y="203"/>
                    </a:lnTo>
                    <a:lnTo>
                      <a:pt x="523" y="206"/>
                    </a:lnTo>
                    <a:lnTo>
                      <a:pt x="523" y="206"/>
                    </a:lnTo>
                    <a:lnTo>
                      <a:pt x="529" y="210"/>
                    </a:lnTo>
                    <a:lnTo>
                      <a:pt x="533" y="215"/>
                    </a:lnTo>
                    <a:lnTo>
                      <a:pt x="537" y="219"/>
                    </a:lnTo>
                    <a:lnTo>
                      <a:pt x="542" y="224"/>
                    </a:lnTo>
                    <a:lnTo>
                      <a:pt x="543" y="223"/>
                    </a:lnTo>
                    <a:lnTo>
                      <a:pt x="542" y="224"/>
                    </a:lnTo>
                    <a:lnTo>
                      <a:pt x="548" y="229"/>
                    </a:lnTo>
                    <a:lnTo>
                      <a:pt x="550" y="231"/>
                    </a:lnTo>
                    <a:lnTo>
                      <a:pt x="551" y="234"/>
                    </a:lnTo>
                    <a:lnTo>
                      <a:pt x="554" y="236"/>
                    </a:lnTo>
                    <a:lnTo>
                      <a:pt x="554" y="240"/>
                    </a:lnTo>
                    <a:lnTo>
                      <a:pt x="551" y="246"/>
                    </a:lnTo>
                    <a:lnTo>
                      <a:pt x="550" y="250"/>
                    </a:lnTo>
                    <a:lnTo>
                      <a:pt x="548" y="256"/>
                    </a:lnTo>
                    <a:lnTo>
                      <a:pt x="548" y="259"/>
                    </a:lnTo>
                    <a:lnTo>
                      <a:pt x="548" y="259"/>
                    </a:lnTo>
                    <a:lnTo>
                      <a:pt x="549" y="265"/>
                    </a:lnTo>
                    <a:lnTo>
                      <a:pt x="549" y="265"/>
                    </a:lnTo>
                    <a:lnTo>
                      <a:pt x="551" y="272"/>
                    </a:lnTo>
                    <a:lnTo>
                      <a:pt x="555" y="275"/>
                    </a:lnTo>
                    <a:lnTo>
                      <a:pt x="557" y="278"/>
                    </a:lnTo>
                    <a:lnTo>
                      <a:pt x="560" y="283"/>
                    </a:lnTo>
                    <a:lnTo>
                      <a:pt x="561" y="290"/>
                    </a:lnTo>
                    <a:lnTo>
                      <a:pt x="561" y="309"/>
                    </a:lnTo>
                    <a:lnTo>
                      <a:pt x="560" y="315"/>
                    </a:lnTo>
                    <a:lnTo>
                      <a:pt x="560" y="318"/>
                    </a:lnTo>
                    <a:lnTo>
                      <a:pt x="560" y="318"/>
                    </a:lnTo>
                    <a:lnTo>
                      <a:pt x="562" y="322"/>
                    </a:lnTo>
                    <a:lnTo>
                      <a:pt x="563" y="324"/>
                    </a:lnTo>
                    <a:lnTo>
                      <a:pt x="563" y="328"/>
                    </a:lnTo>
                    <a:lnTo>
                      <a:pt x="566" y="335"/>
                    </a:lnTo>
                    <a:lnTo>
                      <a:pt x="567" y="339"/>
                    </a:lnTo>
                    <a:lnTo>
                      <a:pt x="568" y="343"/>
                    </a:lnTo>
                    <a:lnTo>
                      <a:pt x="568" y="343"/>
                    </a:lnTo>
                    <a:lnTo>
                      <a:pt x="570" y="348"/>
                    </a:lnTo>
                    <a:lnTo>
                      <a:pt x="573" y="349"/>
                    </a:lnTo>
                    <a:lnTo>
                      <a:pt x="575" y="349"/>
                    </a:lnTo>
                    <a:lnTo>
                      <a:pt x="575" y="350"/>
                    </a:lnTo>
                    <a:lnTo>
                      <a:pt x="579" y="349"/>
                    </a:lnTo>
                    <a:lnTo>
                      <a:pt x="580" y="349"/>
                    </a:lnTo>
                    <a:lnTo>
                      <a:pt x="581" y="349"/>
                    </a:lnTo>
                    <a:lnTo>
                      <a:pt x="582" y="354"/>
                    </a:lnTo>
                    <a:lnTo>
                      <a:pt x="585" y="370"/>
                    </a:lnTo>
                    <a:lnTo>
                      <a:pt x="586" y="381"/>
                    </a:lnTo>
                    <a:lnTo>
                      <a:pt x="585" y="389"/>
                    </a:lnTo>
                    <a:lnTo>
                      <a:pt x="585" y="391"/>
                    </a:lnTo>
                    <a:lnTo>
                      <a:pt x="585" y="391"/>
                    </a:lnTo>
                    <a:lnTo>
                      <a:pt x="586" y="393"/>
                    </a:lnTo>
                    <a:lnTo>
                      <a:pt x="576" y="407"/>
                    </a:lnTo>
                    <a:lnTo>
                      <a:pt x="572" y="414"/>
                    </a:lnTo>
                    <a:lnTo>
                      <a:pt x="570" y="414"/>
                    </a:lnTo>
                    <a:lnTo>
                      <a:pt x="569" y="412"/>
                    </a:lnTo>
                    <a:lnTo>
                      <a:pt x="563" y="407"/>
                    </a:lnTo>
                    <a:lnTo>
                      <a:pt x="557" y="399"/>
                    </a:lnTo>
                    <a:lnTo>
                      <a:pt x="555" y="397"/>
                    </a:lnTo>
                    <a:lnTo>
                      <a:pt x="552" y="395"/>
                    </a:lnTo>
                    <a:lnTo>
                      <a:pt x="552" y="395"/>
                    </a:lnTo>
                    <a:lnTo>
                      <a:pt x="549" y="395"/>
                    </a:lnTo>
                    <a:lnTo>
                      <a:pt x="548" y="393"/>
                    </a:lnTo>
                    <a:lnTo>
                      <a:pt x="548" y="393"/>
                    </a:lnTo>
                    <a:lnTo>
                      <a:pt x="546" y="395"/>
                    </a:lnTo>
                    <a:lnTo>
                      <a:pt x="546" y="395"/>
                    </a:lnTo>
                    <a:lnTo>
                      <a:pt x="545" y="396"/>
                    </a:lnTo>
                    <a:lnTo>
                      <a:pt x="545" y="396"/>
                    </a:lnTo>
                    <a:lnTo>
                      <a:pt x="544" y="399"/>
                    </a:lnTo>
                    <a:lnTo>
                      <a:pt x="544" y="399"/>
                    </a:lnTo>
                    <a:lnTo>
                      <a:pt x="545" y="405"/>
                    </a:lnTo>
                    <a:lnTo>
                      <a:pt x="545" y="408"/>
                    </a:lnTo>
                    <a:lnTo>
                      <a:pt x="543" y="409"/>
                    </a:lnTo>
                    <a:lnTo>
                      <a:pt x="539" y="412"/>
                    </a:lnTo>
                    <a:lnTo>
                      <a:pt x="533" y="415"/>
                    </a:lnTo>
                    <a:lnTo>
                      <a:pt x="506" y="426"/>
                    </a:lnTo>
                    <a:lnTo>
                      <a:pt x="500" y="429"/>
                    </a:lnTo>
                    <a:lnTo>
                      <a:pt x="494" y="432"/>
                    </a:lnTo>
                    <a:lnTo>
                      <a:pt x="481" y="441"/>
                    </a:lnTo>
                    <a:lnTo>
                      <a:pt x="470" y="451"/>
                    </a:lnTo>
                    <a:lnTo>
                      <a:pt x="462" y="458"/>
                    </a:lnTo>
                    <a:lnTo>
                      <a:pt x="458" y="460"/>
                    </a:lnTo>
                    <a:lnTo>
                      <a:pt x="456" y="461"/>
                    </a:lnTo>
                    <a:lnTo>
                      <a:pt x="452" y="461"/>
                    </a:lnTo>
                    <a:lnTo>
                      <a:pt x="446" y="460"/>
                    </a:lnTo>
                    <a:lnTo>
                      <a:pt x="442" y="461"/>
                    </a:lnTo>
                    <a:lnTo>
                      <a:pt x="436" y="463"/>
                    </a:lnTo>
                    <a:lnTo>
                      <a:pt x="431" y="464"/>
                    </a:lnTo>
                    <a:lnTo>
                      <a:pt x="431" y="464"/>
                    </a:lnTo>
                    <a:lnTo>
                      <a:pt x="427" y="466"/>
                    </a:lnTo>
                    <a:lnTo>
                      <a:pt x="424" y="469"/>
                    </a:lnTo>
                    <a:lnTo>
                      <a:pt x="424" y="469"/>
                    </a:lnTo>
                    <a:lnTo>
                      <a:pt x="422" y="472"/>
                    </a:lnTo>
                    <a:lnTo>
                      <a:pt x="421" y="472"/>
                    </a:lnTo>
                    <a:lnTo>
                      <a:pt x="420" y="479"/>
                    </a:lnTo>
                    <a:lnTo>
                      <a:pt x="418" y="485"/>
                    </a:lnTo>
                    <a:lnTo>
                      <a:pt x="416" y="486"/>
                    </a:lnTo>
                    <a:lnTo>
                      <a:pt x="416" y="486"/>
                    </a:lnTo>
                    <a:lnTo>
                      <a:pt x="414" y="483"/>
                    </a:lnTo>
                    <a:lnTo>
                      <a:pt x="411" y="477"/>
                    </a:lnTo>
                    <a:lnTo>
                      <a:pt x="408" y="473"/>
                    </a:lnTo>
                    <a:lnTo>
                      <a:pt x="408" y="473"/>
                    </a:lnTo>
                    <a:lnTo>
                      <a:pt x="405" y="472"/>
                    </a:lnTo>
                    <a:lnTo>
                      <a:pt x="405" y="472"/>
                    </a:lnTo>
                    <a:lnTo>
                      <a:pt x="402" y="472"/>
                    </a:lnTo>
                    <a:lnTo>
                      <a:pt x="402" y="472"/>
                    </a:lnTo>
                    <a:lnTo>
                      <a:pt x="401" y="473"/>
                    </a:lnTo>
                    <a:lnTo>
                      <a:pt x="401" y="474"/>
                    </a:lnTo>
                    <a:lnTo>
                      <a:pt x="405" y="483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07" y="486"/>
                    </a:lnTo>
                    <a:lnTo>
                      <a:pt x="411" y="496"/>
                    </a:lnTo>
                    <a:lnTo>
                      <a:pt x="414" y="502"/>
                    </a:lnTo>
                    <a:lnTo>
                      <a:pt x="414" y="502"/>
                    </a:lnTo>
                    <a:lnTo>
                      <a:pt x="420" y="505"/>
                    </a:lnTo>
                    <a:lnTo>
                      <a:pt x="428" y="511"/>
                    </a:lnTo>
                    <a:lnTo>
                      <a:pt x="428" y="510"/>
                    </a:lnTo>
                    <a:lnTo>
                      <a:pt x="428" y="511"/>
                    </a:lnTo>
                    <a:lnTo>
                      <a:pt x="430" y="514"/>
                    </a:lnTo>
                    <a:lnTo>
                      <a:pt x="431" y="517"/>
                    </a:lnTo>
                    <a:lnTo>
                      <a:pt x="431" y="516"/>
                    </a:lnTo>
                    <a:lnTo>
                      <a:pt x="431" y="516"/>
                    </a:lnTo>
                    <a:lnTo>
                      <a:pt x="431" y="516"/>
                    </a:lnTo>
                    <a:lnTo>
                      <a:pt x="430" y="523"/>
                    </a:lnTo>
                    <a:lnTo>
                      <a:pt x="428" y="527"/>
                    </a:lnTo>
                    <a:lnTo>
                      <a:pt x="428" y="527"/>
                    </a:lnTo>
                    <a:lnTo>
                      <a:pt x="426" y="531"/>
                    </a:lnTo>
                    <a:lnTo>
                      <a:pt x="426" y="531"/>
                    </a:lnTo>
                    <a:lnTo>
                      <a:pt x="428" y="536"/>
                    </a:lnTo>
                    <a:lnTo>
                      <a:pt x="428" y="536"/>
                    </a:lnTo>
                    <a:lnTo>
                      <a:pt x="437" y="552"/>
                    </a:lnTo>
                    <a:lnTo>
                      <a:pt x="437" y="552"/>
                    </a:lnTo>
                    <a:lnTo>
                      <a:pt x="443" y="563"/>
                    </a:lnTo>
                    <a:lnTo>
                      <a:pt x="448" y="570"/>
                    </a:lnTo>
                    <a:lnTo>
                      <a:pt x="450" y="572"/>
                    </a:lnTo>
                    <a:lnTo>
                      <a:pt x="450" y="572"/>
                    </a:lnTo>
                    <a:lnTo>
                      <a:pt x="453" y="572"/>
                    </a:lnTo>
                    <a:lnTo>
                      <a:pt x="453" y="573"/>
                    </a:lnTo>
                    <a:lnTo>
                      <a:pt x="458" y="573"/>
                    </a:lnTo>
                    <a:lnTo>
                      <a:pt x="458" y="573"/>
                    </a:lnTo>
                    <a:lnTo>
                      <a:pt x="461" y="573"/>
                    </a:lnTo>
                    <a:lnTo>
                      <a:pt x="464" y="576"/>
                    </a:lnTo>
                    <a:lnTo>
                      <a:pt x="467" y="578"/>
                    </a:lnTo>
                    <a:lnTo>
                      <a:pt x="470" y="583"/>
                    </a:lnTo>
                    <a:lnTo>
                      <a:pt x="479" y="592"/>
                    </a:lnTo>
                    <a:lnTo>
                      <a:pt x="487" y="600"/>
                    </a:lnTo>
                    <a:lnTo>
                      <a:pt x="494" y="604"/>
                    </a:lnTo>
                    <a:lnTo>
                      <a:pt x="501" y="609"/>
                    </a:lnTo>
                    <a:lnTo>
                      <a:pt x="508" y="614"/>
                    </a:lnTo>
                    <a:lnTo>
                      <a:pt x="523" y="625"/>
                    </a:lnTo>
                    <a:lnTo>
                      <a:pt x="523" y="640"/>
                    </a:lnTo>
                    <a:lnTo>
                      <a:pt x="521" y="645"/>
                    </a:lnTo>
                    <a:lnTo>
                      <a:pt x="521" y="646"/>
                    </a:lnTo>
                    <a:lnTo>
                      <a:pt x="521" y="646"/>
                    </a:lnTo>
                    <a:lnTo>
                      <a:pt x="521" y="646"/>
                    </a:lnTo>
                    <a:lnTo>
                      <a:pt x="520" y="647"/>
                    </a:lnTo>
                    <a:lnTo>
                      <a:pt x="514" y="649"/>
                    </a:lnTo>
                    <a:lnTo>
                      <a:pt x="507" y="649"/>
                    </a:lnTo>
                    <a:lnTo>
                      <a:pt x="499" y="650"/>
                    </a:lnTo>
                    <a:lnTo>
                      <a:pt x="498" y="658"/>
                    </a:lnTo>
                    <a:lnTo>
                      <a:pt x="495" y="665"/>
                    </a:lnTo>
                    <a:lnTo>
                      <a:pt x="494" y="668"/>
                    </a:lnTo>
                    <a:lnTo>
                      <a:pt x="493" y="670"/>
                    </a:lnTo>
                    <a:lnTo>
                      <a:pt x="479" y="677"/>
                    </a:lnTo>
                    <a:lnTo>
                      <a:pt x="470" y="682"/>
                    </a:lnTo>
                    <a:lnTo>
                      <a:pt x="464" y="685"/>
                    </a:lnTo>
                    <a:lnTo>
                      <a:pt x="461" y="689"/>
                    </a:lnTo>
                    <a:lnTo>
                      <a:pt x="457" y="693"/>
                    </a:lnTo>
                    <a:lnTo>
                      <a:pt x="455" y="697"/>
                    </a:lnTo>
                    <a:lnTo>
                      <a:pt x="455" y="697"/>
                    </a:lnTo>
                    <a:lnTo>
                      <a:pt x="455" y="699"/>
                    </a:lnTo>
                    <a:lnTo>
                      <a:pt x="455" y="700"/>
                    </a:lnTo>
                    <a:lnTo>
                      <a:pt x="457" y="701"/>
                    </a:lnTo>
                    <a:lnTo>
                      <a:pt x="459" y="706"/>
                    </a:lnTo>
                    <a:lnTo>
                      <a:pt x="464" y="713"/>
                    </a:lnTo>
                    <a:lnTo>
                      <a:pt x="469" y="719"/>
                    </a:lnTo>
                    <a:lnTo>
                      <a:pt x="469" y="722"/>
                    </a:lnTo>
                    <a:lnTo>
                      <a:pt x="469" y="727"/>
                    </a:lnTo>
                    <a:lnTo>
                      <a:pt x="469" y="727"/>
                    </a:lnTo>
                    <a:lnTo>
                      <a:pt x="470" y="731"/>
                    </a:lnTo>
                    <a:lnTo>
                      <a:pt x="470" y="731"/>
                    </a:lnTo>
                    <a:lnTo>
                      <a:pt x="471" y="733"/>
                    </a:lnTo>
                    <a:lnTo>
                      <a:pt x="471" y="733"/>
                    </a:lnTo>
                    <a:lnTo>
                      <a:pt x="473" y="734"/>
                    </a:lnTo>
                    <a:lnTo>
                      <a:pt x="473" y="734"/>
                    </a:lnTo>
                    <a:lnTo>
                      <a:pt x="475" y="736"/>
                    </a:lnTo>
                    <a:lnTo>
                      <a:pt x="477" y="737"/>
                    </a:lnTo>
                    <a:lnTo>
                      <a:pt x="480" y="739"/>
                    </a:lnTo>
                    <a:lnTo>
                      <a:pt x="480" y="749"/>
                    </a:lnTo>
                    <a:lnTo>
                      <a:pt x="479" y="757"/>
                    </a:lnTo>
                    <a:lnTo>
                      <a:pt x="477" y="759"/>
                    </a:lnTo>
                    <a:lnTo>
                      <a:pt x="476" y="761"/>
                    </a:lnTo>
                    <a:lnTo>
                      <a:pt x="475" y="761"/>
                    </a:lnTo>
                    <a:lnTo>
                      <a:pt x="474" y="761"/>
                    </a:lnTo>
                    <a:lnTo>
                      <a:pt x="468" y="756"/>
                    </a:lnTo>
                    <a:lnTo>
                      <a:pt x="463" y="755"/>
                    </a:lnTo>
                    <a:lnTo>
                      <a:pt x="462" y="752"/>
                    </a:lnTo>
                    <a:lnTo>
                      <a:pt x="461" y="751"/>
                    </a:lnTo>
                    <a:lnTo>
                      <a:pt x="461" y="750"/>
                    </a:lnTo>
                    <a:lnTo>
                      <a:pt x="461" y="750"/>
                    </a:lnTo>
                    <a:lnTo>
                      <a:pt x="459" y="745"/>
                    </a:lnTo>
                    <a:lnTo>
                      <a:pt x="459" y="744"/>
                    </a:lnTo>
                    <a:lnTo>
                      <a:pt x="459" y="744"/>
                    </a:lnTo>
                    <a:lnTo>
                      <a:pt x="457" y="743"/>
                    </a:lnTo>
                    <a:lnTo>
                      <a:pt x="457" y="743"/>
                    </a:lnTo>
                    <a:lnTo>
                      <a:pt x="453" y="743"/>
                    </a:lnTo>
                    <a:lnTo>
                      <a:pt x="453" y="743"/>
                    </a:lnTo>
                    <a:lnTo>
                      <a:pt x="445" y="744"/>
                    </a:lnTo>
                    <a:lnTo>
                      <a:pt x="443" y="744"/>
                    </a:lnTo>
                    <a:lnTo>
                      <a:pt x="438" y="743"/>
                    </a:lnTo>
                    <a:lnTo>
                      <a:pt x="438" y="743"/>
                    </a:lnTo>
                    <a:lnTo>
                      <a:pt x="436" y="742"/>
                    </a:lnTo>
                    <a:lnTo>
                      <a:pt x="432" y="740"/>
                    </a:lnTo>
                    <a:lnTo>
                      <a:pt x="432" y="740"/>
                    </a:lnTo>
                    <a:lnTo>
                      <a:pt x="424" y="739"/>
                    </a:lnTo>
                    <a:lnTo>
                      <a:pt x="424" y="740"/>
                    </a:lnTo>
                    <a:lnTo>
                      <a:pt x="421" y="742"/>
                    </a:lnTo>
                    <a:lnTo>
                      <a:pt x="421" y="742"/>
                    </a:lnTo>
                    <a:lnTo>
                      <a:pt x="420" y="745"/>
                    </a:lnTo>
                    <a:lnTo>
                      <a:pt x="419" y="747"/>
                    </a:lnTo>
                    <a:lnTo>
                      <a:pt x="418" y="749"/>
                    </a:lnTo>
                    <a:lnTo>
                      <a:pt x="418" y="749"/>
                    </a:lnTo>
                    <a:lnTo>
                      <a:pt x="415" y="749"/>
                    </a:lnTo>
                    <a:lnTo>
                      <a:pt x="397" y="750"/>
                    </a:lnTo>
                    <a:lnTo>
                      <a:pt x="388" y="751"/>
                    </a:lnTo>
                    <a:lnTo>
                      <a:pt x="381" y="753"/>
                    </a:lnTo>
                    <a:lnTo>
                      <a:pt x="366" y="762"/>
                    </a:lnTo>
                    <a:lnTo>
                      <a:pt x="357" y="767"/>
                    </a:lnTo>
                    <a:lnTo>
                      <a:pt x="352" y="769"/>
                    </a:lnTo>
                    <a:lnTo>
                      <a:pt x="349" y="770"/>
                    </a:lnTo>
                    <a:lnTo>
                      <a:pt x="340" y="771"/>
                    </a:lnTo>
                    <a:lnTo>
                      <a:pt x="335" y="771"/>
                    </a:lnTo>
                    <a:lnTo>
                      <a:pt x="331" y="770"/>
                    </a:lnTo>
                    <a:lnTo>
                      <a:pt x="327" y="767"/>
                    </a:lnTo>
                    <a:lnTo>
                      <a:pt x="323" y="763"/>
                    </a:lnTo>
                    <a:lnTo>
                      <a:pt x="322" y="761"/>
                    </a:lnTo>
                    <a:lnTo>
                      <a:pt x="321" y="762"/>
                    </a:lnTo>
                    <a:lnTo>
                      <a:pt x="322" y="761"/>
                    </a:lnTo>
                    <a:lnTo>
                      <a:pt x="320" y="759"/>
                    </a:lnTo>
                    <a:lnTo>
                      <a:pt x="320" y="759"/>
                    </a:lnTo>
                    <a:lnTo>
                      <a:pt x="314" y="757"/>
                    </a:lnTo>
                    <a:lnTo>
                      <a:pt x="300" y="756"/>
                    </a:lnTo>
                    <a:lnTo>
                      <a:pt x="295" y="757"/>
                    </a:lnTo>
                    <a:lnTo>
                      <a:pt x="295" y="757"/>
                    </a:lnTo>
                    <a:lnTo>
                      <a:pt x="294" y="758"/>
                    </a:lnTo>
                    <a:lnTo>
                      <a:pt x="294" y="758"/>
                    </a:lnTo>
                    <a:lnTo>
                      <a:pt x="292" y="761"/>
                    </a:lnTo>
                    <a:lnTo>
                      <a:pt x="292" y="761"/>
                    </a:lnTo>
                    <a:lnTo>
                      <a:pt x="295" y="770"/>
                    </a:lnTo>
                    <a:lnTo>
                      <a:pt x="295" y="776"/>
                    </a:lnTo>
                    <a:lnTo>
                      <a:pt x="294" y="778"/>
                    </a:lnTo>
                    <a:lnTo>
                      <a:pt x="292" y="780"/>
                    </a:lnTo>
                    <a:lnTo>
                      <a:pt x="288" y="783"/>
                    </a:lnTo>
                    <a:lnTo>
                      <a:pt x="285" y="786"/>
                    </a:lnTo>
                    <a:lnTo>
                      <a:pt x="283" y="787"/>
                    </a:lnTo>
                    <a:lnTo>
                      <a:pt x="283" y="787"/>
                    </a:lnTo>
                    <a:lnTo>
                      <a:pt x="281" y="784"/>
                    </a:lnTo>
                    <a:lnTo>
                      <a:pt x="279" y="782"/>
                    </a:lnTo>
                    <a:lnTo>
                      <a:pt x="279" y="782"/>
                    </a:lnTo>
                    <a:lnTo>
                      <a:pt x="276" y="780"/>
                    </a:lnTo>
                    <a:lnTo>
                      <a:pt x="275" y="777"/>
                    </a:lnTo>
                    <a:lnTo>
                      <a:pt x="272" y="773"/>
                    </a:lnTo>
                    <a:lnTo>
                      <a:pt x="270" y="767"/>
                    </a:lnTo>
                    <a:lnTo>
                      <a:pt x="265" y="761"/>
                    </a:lnTo>
                    <a:lnTo>
                      <a:pt x="261" y="756"/>
                    </a:lnTo>
                    <a:lnTo>
                      <a:pt x="259" y="755"/>
                    </a:lnTo>
                    <a:lnTo>
                      <a:pt x="259" y="755"/>
                    </a:lnTo>
                    <a:lnTo>
                      <a:pt x="257" y="755"/>
                    </a:lnTo>
                    <a:lnTo>
                      <a:pt x="257" y="755"/>
                    </a:lnTo>
                    <a:lnTo>
                      <a:pt x="250" y="759"/>
                    </a:lnTo>
                    <a:lnTo>
                      <a:pt x="240" y="764"/>
                    </a:lnTo>
                    <a:lnTo>
                      <a:pt x="238" y="758"/>
                    </a:lnTo>
                    <a:lnTo>
                      <a:pt x="235" y="757"/>
                    </a:lnTo>
                    <a:lnTo>
                      <a:pt x="235" y="757"/>
                    </a:lnTo>
                    <a:lnTo>
                      <a:pt x="235" y="757"/>
                    </a:lnTo>
                    <a:lnTo>
                      <a:pt x="226" y="753"/>
                    </a:lnTo>
                    <a:lnTo>
                      <a:pt x="215" y="752"/>
                    </a:lnTo>
                    <a:lnTo>
                      <a:pt x="202" y="749"/>
                    </a:lnTo>
                    <a:lnTo>
                      <a:pt x="196" y="746"/>
                    </a:lnTo>
                    <a:lnTo>
                      <a:pt x="190" y="743"/>
                    </a:lnTo>
                    <a:lnTo>
                      <a:pt x="190" y="743"/>
                    </a:lnTo>
                    <a:lnTo>
                      <a:pt x="182" y="742"/>
                    </a:lnTo>
                    <a:lnTo>
                      <a:pt x="177" y="743"/>
                    </a:lnTo>
                    <a:lnTo>
                      <a:pt x="177" y="743"/>
                    </a:lnTo>
                    <a:lnTo>
                      <a:pt x="171" y="744"/>
                    </a:lnTo>
                    <a:lnTo>
                      <a:pt x="167" y="746"/>
                    </a:lnTo>
                    <a:lnTo>
                      <a:pt x="161" y="751"/>
                    </a:lnTo>
                    <a:lnTo>
                      <a:pt x="161" y="751"/>
                    </a:lnTo>
                    <a:lnTo>
                      <a:pt x="160" y="753"/>
                    </a:lnTo>
                    <a:lnTo>
                      <a:pt x="158" y="755"/>
                    </a:lnTo>
                    <a:lnTo>
                      <a:pt x="154" y="756"/>
                    </a:lnTo>
                    <a:lnTo>
                      <a:pt x="149" y="756"/>
                    </a:lnTo>
                    <a:lnTo>
                      <a:pt x="149" y="756"/>
                    </a:lnTo>
                    <a:lnTo>
                      <a:pt x="136" y="755"/>
                    </a:lnTo>
                    <a:lnTo>
                      <a:pt x="136" y="755"/>
                    </a:lnTo>
                    <a:lnTo>
                      <a:pt x="126" y="755"/>
                    </a:lnTo>
                    <a:lnTo>
                      <a:pt x="114" y="753"/>
                    </a:lnTo>
                    <a:lnTo>
                      <a:pt x="114" y="753"/>
                    </a:lnTo>
                    <a:lnTo>
                      <a:pt x="114" y="7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Freeform 562"/>
              <p:cNvSpPr>
                <a:spLocks/>
              </p:cNvSpPr>
              <p:nvPr/>
            </p:nvSpPr>
            <p:spPr bwMode="auto">
              <a:xfrm>
                <a:off x="5176838" y="4567238"/>
                <a:ext cx="1471613" cy="1489075"/>
              </a:xfrm>
              <a:custGeom>
                <a:avLst/>
                <a:gdLst>
                  <a:gd name="T0" fmla="*/ 504 w 927"/>
                  <a:gd name="T1" fmla="*/ 55 h 938"/>
                  <a:gd name="T2" fmla="*/ 399 w 927"/>
                  <a:gd name="T3" fmla="*/ 0 h 938"/>
                  <a:gd name="T4" fmla="*/ 291 w 927"/>
                  <a:gd name="T5" fmla="*/ 31 h 938"/>
                  <a:gd name="T6" fmla="*/ 254 w 927"/>
                  <a:gd name="T7" fmla="*/ 55 h 938"/>
                  <a:gd name="T8" fmla="*/ 226 w 927"/>
                  <a:gd name="T9" fmla="*/ 86 h 938"/>
                  <a:gd name="T10" fmla="*/ 184 w 927"/>
                  <a:gd name="T11" fmla="*/ 100 h 938"/>
                  <a:gd name="T12" fmla="*/ 138 w 927"/>
                  <a:gd name="T13" fmla="*/ 90 h 938"/>
                  <a:gd name="T14" fmla="*/ 111 w 927"/>
                  <a:gd name="T15" fmla="*/ 90 h 938"/>
                  <a:gd name="T16" fmla="*/ 14 w 927"/>
                  <a:gd name="T17" fmla="*/ 140 h 938"/>
                  <a:gd name="T18" fmla="*/ 2 w 927"/>
                  <a:gd name="T19" fmla="*/ 211 h 938"/>
                  <a:gd name="T20" fmla="*/ 63 w 927"/>
                  <a:gd name="T21" fmla="*/ 306 h 938"/>
                  <a:gd name="T22" fmla="*/ 140 w 927"/>
                  <a:gd name="T23" fmla="*/ 289 h 938"/>
                  <a:gd name="T24" fmla="*/ 269 w 927"/>
                  <a:gd name="T25" fmla="*/ 353 h 938"/>
                  <a:gd name="T26" fmla="*/ 305 w 927"/>
                  <a:gd name="T27" fmla="*/ 447 h 938"/>
                  <a:gd name="T28" fmla="*/ 379 w 927"/>
                  <a:gd name="T29" fmla="*/ 503 h 938"/>
                  <a:gd name="T30" fmla="*/ 487 w 927"/>
                  <a:gd name="T31" fmla="*/ 603 h 938"/>
                  <a:gd name="T32" fmla="*/ 598 w 927"/>
                  <a:gd name="T33" fmla="*/ 646 h 938"/>
                  <a:gd name="T34" fmla="*/ 648 w 927"/>
                  <a:gd name="T35" fmla="*/ 703 h 938"/>
                  <a:gd name="T36" fmla="*/ 744 w 927"/>
                  <a:gd name="T37" fmla="*/ 814 h 938"/>
                  <a:gd name="T38" fmla="*/ 731 w 927"/>
                  <a:gd name="T39" fmla="*/ 883 h 938"/>
                  <a:gd name="T40" fmla="*/ 756 w 927"/>
                  <a:gd name="T41" fmla="*/ 926 h 938"/>
                  <a:gd name="T42" fmla="*/ 814 w 927"/>
                  <a:gd name="T43" fmla="*/ 818 h 938"/>
                  <a:gd name="T44" fmla="*/ 771 w 927"/>
                  <a:gd name="T45" fmla="*/ 730 h 938"/>
                  <a:gd name="T46" fmla="*/ 830 w 927"/>
                  <a:gd name="T47" fmla="*/ 669 h 938"/>
                  <a:gd name="T48" fmla="*/ 915 w 927"/>
                  <a:gd name="T49" fmla="*/ 718 h 938"/>
                  <a:gd name="T50" fmla="*/ 881 w 927"/>
                  <a:gd name="T51" fmla="*/ 636 h 938"/>
                  <a:gd name="T52" fmla="*/ 723 w 927"/>
                  <a:gd name="T53" fmla="*/ 538 h 938"/>
                  <a:gd name="T54" fmla="*/ 556 w 927"/>
                  <a:gd name="T55" fmla="*/ 451 h 938"/>
                  <a:gd name="T56" fmla="*/ 413 w 927"/>
                  <a:gd name="T57" fmla="*/ 268 h 938"/>
                  <a:gd name="T58" fmla="*/ 422 w 927"/>
                  <a:gd name="T59" fmla="*/ 214 h 938"/>
                  <a:gd name="T60" fmla="*/ 429 w 927"/>
                  <a:gd name="T61" fmla="*/ 157 h 938"/>
                  <a:gd name="T62" fmla="*/ 494 w 927"/>
                  <a:gd name="T63" fmla="*/ 144 h 938"/>
                  <a:gd name="T64" fmla="*/ 474 w 927"/>
                  <a:gd name="T65" fmla="*/ 135 h 938"/>
                  <a:gd name="T66" fmla="*/ 415 w 927"/>
                  <a:gd name="T67" fmla="*/ 167 h 938"/>
                  <a:gd name="T68" fmla="*/ 432 w 927"/>
                  <a:gd name="T69" fmla="*/ 222 h 938"/>
                  <a:gd name="T70" fmla="*/ 423 w 927"/>
                  <a:gd name="T71" fmla="*/ 296 h 938"/>
                  <a:gd name="T72" fmla="*/ 613 w 927"/>
                  <a:gd name="T73" fmla="*/ 503 h 938"/>
                  <a:gd name="T74" fmla="*/ 703 w 927"/>
                  <a:gd name="T75" fmla="*/ 554 h 938"/>
                  <a:gd name="T76" fmla="*/ 915 w 927"/>
                  <a:gd name="T77" fmla="*/ 668 h 938"/>
                  <a:gd name="T78" fmla="*/ 880 w 927"/>
                  <a:gd name="T79" fmla="*/ 676 h 938"/>
                  <a:gd name="T80" fmla="*/ 778 w 927"/>
                  <a:gd name="T81" fmla="*/ 708 h 938"/>
                  <a:gd name="T82" fmla="*/ 828 w 927"/>
                  <a:gd name="T83" fmla="*/ 799 h 938"/>
                  <a:gd name="T84" fmla="*/ 757 w 927"/>
                  <a:gd name="T85" fmla="*/ 913 h 938"/>
                  <a:gd name="T86" fmla="*/ 734 w 927"/>
                  <a:gd name="T87" fmla="*/ 866 h 938"/>
                  <a:gd name="T88" fmla="*/ 737 w 927"/>
                  <a:gd name="T89" fmla="*/ 782 h 938"/>
                  <a:gd name="T90" fmla="*/ 646 w 927"/>
                  <a:gd name="T91" fmla="*/ 684 h 938"/>
                  <a:gd name="T92" fmla="*/ 577 w 927"/>
                  <a:gd name="T93" fmla="*/ 643 h 938"/>
                  <a:gd name="T94" fmla="*/ 461 w 927"/>
                  <a:gd name="T95" fmla="*/ 583 h 938"/>
                  <a:gd name="T96" fmla="*/ 336 w 927"/>
                  <a:gd name="T97" fmla="*/ 487 h 938"/>
                  <a:gd name="T98" fmla="*/ 300 w 927"/>
                  <a:gd name="T99" fmla="*/ 435 h 938"/>
                  <a:gd name="T100" fmla="*/ 236 w 927"/>
                  <a:gd name="T101" fmla="*/ 315 h 938"/>
                  <a:gd name="T102" fmla="*/ 58 w 927"/>
                  <a:gd name="T103" fmla="*/ 339 h 938"/>
                  <a:gd name="T104" fmla="*/ 15 w 927"/>
                  <a:gd name="T105" fmla="*/ 266 h 938"/>
                  <a:gd name="T106" fmla="*/ 22 w 927"/>
                  <a:gd name="T107" fmla="*/ 199 h 938"/>
                  <a:gd name="T108" fmla="*/ 72 w 927"/>
                  <a:gd name="T109" fmla="*/ 119 h 938"/>
                  <a:gd name="T110" fmla="*/ 131 w 927"/>
                  <a:gd name="T111" fmla="*/ 72 h 938"/>
                  <a:gd name="T112" fmla="*/ 161 w 927"/>
                  <a:gd name="T113" fmla="*/ 123 h 938"/>
                  <a:gd name="T114" fmla="*/ 198 w 927"/>
                  <a:gd name="T115" fmla="*/ 66 h 938"/>
                  <a:gd name="T116" fmla="*/ 249 w 927"/>
                  <a:gd name="T117" fmla="*/ 85 h 938"/>
                  <a:gd name="T118" fmla="*/ 274 w 927"/>
                  <a:gd name="T119" fmla="*/ 61 h 938"/>
                  <a:gd name="T120" fmla="*/ 314 w 927"/>
                  <a:gd name="T121" fmla="*/ 38 h 938"/>
                  <a:gd name="T122" fmla="*/ 399 w 927"/>
                  <a:gd name="T123" fmla="*/ 16 h 938"/>
                  <a:gd name="T124" fmla="*/ 490 w 927"/>
                  <a:gd name="T125" fmla="*/ 8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7" h="938">
                    <a:moveTo>
                      <a:pt x="497" y="111"/>
                    </a:moveTo>
                    <a:lnTo>
                      <a:pt x="497" y="111"/>
                    </a:lnTo>
                    <a:lnTo>
                      <a:pt x="494" y="109"/>
                    </a:lnTo>
                    <a:lnTo>
                      <a:pt x="493" y="107"/>
                    </a:lnTo>
                    <a:lnTo>
                      <a:pt x="493" y="106"/>
                    </a:lnTo>
                    <a:lnTo>
                      <a:pt x="494" y="104"/>
                    </a:lnTo>
                    <a:lnTo>
                      <a:pt x="500" y="100"/>
                    </a:lnTo>
                    <a:lnTo>
                      <a:pt x="506" y="94"/>
                    </a:lnTo>
                    <a:lnTo>
                      <a:pt x="508" y="92"/>
                    </a:lnTo>
                    <a:lnTo>
                      <a:pt x="509" y="92"/>
                    </a:lnTo>
                    <a:lnTo>
                      <a:pt x="509" y="91"/>
                    </a:lnTo>
                    <a:lnTo>
                      <a:pt x="509" y="91"/>
                    </a:lnTo>
                    <a:lnTo>
                      <a:pt x="508" y="90"/>
                    </a:lnTo>
                    <a:lnTo>
                      <a:pt x="506" y="88"/>
                    </a:lnTo>
                    <a:lnTo>
                      <a:pt x="505" y="88"/>
                    </a:lnTo>
                    <a:lnTo>
                      <a:pt x="505" y="88"/>
                    </a:lnTo>
                    <a:lnTo>
                      <a:pt x="499" y="87"/>
                    </a:lnTo>
                    <a:lnTo>
                      <a:pt x="494" y="87"/>
                    </a:lnTo>
                    <a:lnTo>
                      <a:pt x="492" y="85"/>
                    </a:lnTo>
                    <a:lnTo>
                      <a:pt x="491" y="84"/>
                    </a:lnTo>
                    <a:lnTo>
                      <a:pt x="491" y="80"/>
                    </a:lnTo>
                    <a:lnTo>
                      <a:pt x="492" y="75"/>
                    </a:lnTo>
                    <a:lnTo>
                      <a:pt x="494" y="70"/>
                    </a:lnTo>
                    <a:lnTo>
                      <a:pt x="499" y="66"/>
                    </a:lnTo>
                    <a:lnTo>
                      <a:pt x="503" y="62"/>
                    </a:lnTo>
                    <a:lnTo>
                      <a:pt x="509" y="59"/>
                    </a:lnTo>
                    <a:lnTo>
                      <a:pt x="504" y="55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494" y="50"/>
                    </a:lnTo>
                    <a:lnTo>
                      <a:pt x="487" y="49"/>
                    </a:lnTo>
                    <a:lnTo>
                      <a:pt x="471" y="48"/>
                    </a:lnTo>
                    <a:lnTo>
                      <a:pt x="471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42" y="48"/>
                    </a:lnTo>
                    <a:lnTo>
                      <a:pt x="435" y="47"/>
                    </a:lnTo>
                    <a:lnTo>
                      <a:pt x="435" y="48"/>
                    </a:lnTo>
                    <a:lnTo>
                      <a:pt x="435" y="47"/>
                    </a:lnTo>
                    <a:lnTo>
                      <a:pt x="428" y="45"/>
                    </a:lnTo>
                    <a:lnTo>
                      <a:pt x="424" y="43"/>
                    </a:lnTo>
                    <a:lnTo>
                      <a:pt x="411" y="31"/>
                    </a:lnTo>
                    <a:lnTo>
                      <a:pt x="401" y="18"/>
                    </a:lnTo>
                    <a:lnTo>
                      <a:pt x="400" y="14"/>
                    </a:lnTo>
                    <a:lnTo>
                      <a:pt x="400" y="12"/>
                    </a:lnTo>
                    <a:lnTo>
                      <a:pt x="403" y="5"/>
                    </a:lnTo>
                    <a:lnTo>
                      <a:pt x="403" y="4"/>
                    </a:lnTo>
                    <a:lnTo>
                      <a:pt x="404" y="1"/>
                    </a:lnTo>
                    <a:lnTo>
                      <a:pt x="404" y="1"/>
                    </a:lnTo>
                    <a:lnTo>
                      <a:pt x="403" y="0"/>
                    </a:lnTo>
                    <a:lnTo>
                      <a:pt x="403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99" y="0"/>
                    </a:lnTo>
                    <a:lnTo>
                      <a:pt x="379" y="10"/>
                    </a:lnTo>
                    <a:lnTo>
                      <a:pt x="374" y="11"/>
                    </a:lnTo>
                    <a:lnTo>
                      <a:pt x="370" y="11"/>
                    </a:lnTo>
                    <a:lnTo>
                      <a:pt x="370" y="11"/>
                    </a:lnTo>
                    <a:lnTo>
                      <a:pt x="359" y="11"/>
                    </a:lnTo>
                    <a:lnTo>
                      <a:pt x="359" y="11"/>
                    </a:lnTo>
                    <a:lnTo>
                      <a:pt x="341" y="12"/>
                    </a:lnTo>
                    <a:lnTo>
                      <a:pt x="341" y="12"/>
                    </a:lnTo>
                    <a:lnTo>
                      <a:pt x="338" y="12"/>
                    </a:lnTo>
                    <a:lnTo>
                      <a:pt x="338" y="12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23" y="30"/>
                    </a:lnTo>
                    <a:lnTo>
                      <a:pt x="323" y="30"/>
                    </a:lnTo>
                    <a:lnTo>
                      <a:pt x="317" y="36"/>
                    </a:lnTo>
                    <a:lnTo>
                      <a:pt x="313" y="37"/>
                    </a:lnTo>
                    <a:lnTo>
                      <a:pt x="310" y="38"/>
                    </a:lnTo>
                    <a:lnTo>
                      <a:pt x="310" y="38"/>
                    </a:lnTo>
                    <a:lnTo>
                      <a:pt x="304" y="37"/>
                    </a:lnTo>
                    <a:lnTo>
                      <a:pt x="297" y="32"/>
                    </a:lnTo>
                    <a:lnTo>
                      <a:pt x="297" y="32"/>
                    </a:lnTo>
                    <a:lnTo>
                      <a:pt x="291" y="31"/>
                    </a:lnTo>
                    <a:lnTo>
                      <a:pt x="277" y="30"/>
                    </a:lnTo>
                    <a:lnTo>
                      <a:pt x="276" y="33"/>
                    </a:lnTo>
                    <a:lnTo>
                      <a:pt x="276" y="33"/>
                    </a:lnTo>
                    <a:lnTo>
                      <a:pt x="276" y="37"/>
                    </a:lnTo>
                    <a:lnTo>
                      <a:pt x="275" y="38"/>
                    </a:lnTo>
                    <a:lnTo>
                      <a:pt x="273" y="42"/>
                    </a:lnTo>
                    <a:lnTo>
                      <a:pt x="273" y="42"/>
                    </a:lnTo>
                    <a:lnTo>
                      <a:pt x="271" y="45"/>
                    </a:lnTo>
                    <a:lnTo>
                      <a:pt x="271" y="45"/>
                    </a:lnTo>
                    <a:lnTo>
                      <a:pt x="273" y="47"/>
                    </a:lnTo>
                    <a:lnTo>
                      <a:pt x="277" y="53"/>
                    </a:lnTo>
                    <a:lnTo>
                      <a:pt x="279" y="57"/>
                    </a:lnTo>
                    <a:lnTo>
                      <a:pt x="280" y="60"/>
                    </a:lnTo>
                    <a:lnTo>
                      <a:pt x="280" y="60"/>
                    </a:lnTo>
                    <a:lnTo>
                      <a:pt x="277" y="61"/>
                    </a:lnTo>
                    <a:lnTo>
                      <a:pt x="274" y="60"/>
                    </a:lnTo>
                    <a:lnTo>
                      <a:pt x="267" y="56"/>
                    </a:lnTo>
                    <a:lnTo>
                      <a:pt x="261" y="53"/>
                    </a:lnTo>
                    <a:lnTo>
                      <a:pt x="260" y="53"/>
                    </a:lnTo>
                    <a:lnTo>
                      <a:pt x="258" y="53"/>
                    </a:lnTo>
                    <a:lnTo>
                      <a:pt x="257" y="53"/>
                    </a:lnTo>
                    <a:lnTo>
                      <a:pt x="257" y="53"/>
                    </a:lnTo>
                    <a:lnTo>
                      <a:pt x="255" y="53"/>
                    </a:lnTo>
                    <a:lnTo>
                      <a:pt x="255" y="54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1" y="60"/>
                    </a:lnTo>
                    <a:lnTo>
                      <a:pt x="251" y="64"/>
                    </a:lnTo>
                    <a:lnTo>
                      <a:pt x="251" y="64"/>
                    </a:lnTo>
                    <a:lnTo>
                      <a:pt x="251" y="70"/>
                    </a:lnTo>
                    <a:lnTo>
                      <a:pt x="254" y="75"/>
                    </a:lnTo>
                    <a:lnTo>
                      <a:pt x="257" y="87"/>
                    </a:lnTo>
                    <a:lnTo>
                      <a:pt x="258" y="87"/>
                    </a:lnTo>
                    <a:lnTo>
                      <a:pt x="257" y="87"/>
                    </a:lnTo>
                    <a:lnTo>
                      <a:pt x="257" y="90"/>
                    </a:lnTo>
                    <a:lnTo>
                      <a:pt x="256" y="91"/>
                    </a:lnTo>
                    <a:lnTo>
                      <a:pt x="255" y="91"/>
                    </a:lnTo>
                    <a:lnTo>
                      <a:pt x="252" y="90"/>
                    </a:lnTo>
                    <a:lnTo>
                      <a:pt x="251" y="88"/>
                    </a:lnTo>
                    <a:lnTo>
                      <a:pt x="250" y="85"/>
                    </a:lnTo>
                    <a:lnTo>
                      <a:pt x="250" y="84"/>
                    </a:lnTo>
                    <a:lnTo>
                      <a:pt x="249" y="84"/>
                    </a:lnTo>
                    <a:lnTo>
                      <a:pt x="248" y="81"/>
                    </a:lnTo>
                    <a:lnTo>
                      <a:pt x="248" y="81"/>
                    </a:lnTo>
                    <a:lnTo>
                      <a:pt x="245" y="80"/>
                    </a:lnTo>
                    <a:lnTo>
                      <a:pt x="245" y="80"/>
                    </a:lnTo>
                    <a:lnTo>
                      <a:pt x="240" y="80"/>
                    </a:lnTo>
                    <a:lnTo>
                      <a:pt x="240" y="80"/>
                    </a:lnTo>
                    <a:lnTo>
                      <a:pt x="237" y="81"/>
                    </a:lnTo>
                    <a:lnTo>
                      <a:pt x="233" y="82"/>
                    </a:lnTo>
                    <a:lnTo>
                      <a:pt x="233" y="82"/>
                    </a:lnTo>
                    <a:lnTo>
                      <a:pt x="226" y="86"/>
                    </a:lnTo>
                    <a:lnTo>
                      <a:pt x="223" y="88"/>
                    </a:lnTo>
                    <a:lnTo>
                      <a:pt x="220" y="88"/>
                    </a:lnTo>
                    <a:lnTo>
                      <a:pt x="219" y="87"/>
                    </a:lnTo>
                    <a:lnTo>
                      <a:pt x="214" y="82"/>
                    </a:lnTo>
                    <a:lnTo>
                      <a:pt x="212" y="76"/>
                    </a:lnTo>
                    <a:lnTo>
                      <a:pt x="208" y="72"/>
                    </a:lnTo>
                    <a:lnTo>
                      <a:pt x="207" y="69"/>
                    </a:lnTo>
                    <a:lnTo>
                      <a:pt x="207" y="69"/>
                    </a:lnTo>
                    <a:lnTo>
                      <a:pt x="206" y="69"/>
                    </a:lnTo>
                    <a:lnTo>
                      <a:pt x="204" y="68"/>
                    </a:lnTo>
                    <a:lnTo>
                      <a:pt x="202" y="67"/>
                    </a:lnTo>
                    <a:lnTo>
                      <a:pt x="202" y="67"/>
                    </a:lnTo>
                    <a:lnTo>
                      <a:pt x="200" y="66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6" y="67"/>
                    </a:lnTo>
                    <a:lnTo>
                      <a:pt x="195" y="67"/>
                    </a:lnTo>
                    <a:lnTo>
                      <a:pt x="195" y="79"/>
                    </a:lnTo>
                    <a:lnTo>
                      <a:pt x="195" y="85"/>
                    </a:lnTo>
                    <a:lnTo>
                      <a:pt x="193" y="91"/>
                    </a:lnTo>
                    <a:lnTo>
                      <a:pt x="190" y="93"/>
                    </a:lnTo>
                    <a:lnTo>
                      <a:pt x="189" y="95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78" y="107"/>
                    </a:lnTo>
                    <a:lnTo>
                      <a:pt x="176" y="112"/>
                    </a:lnTo>
                    <a:lnTo>
                      <a:pt x="176" y="116"/>
                    </a:lnTo>
                    <a:lnTo>
                      <a:pt x="176" y="116"/>
                    </a:lnTo>
                    <a:lnTo>
                      <a:pt x="176" y="121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8" y="129"/>
                    </a:lnTo>
                    <a:lnTo>
                      <a:pt x="174" y="129"/>
                    </a:lnTo>
                    <a:lnTo>
                      <a:pt x="171" y="129"/>
                    </a:lnTo>
                    <a:lnTo>
                      <a:pt x="165" y="124"/>
                    </a:lnTo>
                    <a:lnTo>
                      <a:pt x="162" y="123"/>
                    </a:lnTo>
                    <a:lnTo>
                      <a:pt x="161" y="119"/>
                    </a:lnTo>
                    <a:lnTo>
                      <a:pt x="159" y="118"/>
                    </a:lnTo>
                    <a:lnTo>
                      <a:pt x="161" y="116"/>
                    </a:lnTo>
                    <a:lnTo>
                      <a:pt x="163" y="112"/>
                    </a:lnTo>
                    <a:lnTo>
                      <a:pt x="165" y="111"/>
                    </a:lnTo>
                    <a:lnTo>
                      <a:pt x="165" y="111"/>
                    </a:lnTo>
                    <a:lnTo>
                      <a:pt x="165" y="109"/>
                    </a:lnTo>
                    <a:lnTo>
                      <a:pt x="165" y="107"/>
                    </a:lnTo>
                    <a:lnTo>
                      <a:pt x="162" y="106"/>
                    </a:lnTo>
                    <a:lnTo>
                      <a:pt x="162" y="106"/>
                    </a:lnTo>
                    <a:lnTo>
                      <a:pt x="153" y="105"/>
                    </a:lnTo>
                    <a:lnTo>
                      <a:pt x="151" y="104"/>
                    </a:lnTo>
                    <a:lnTo>
                      <a:pt x="140" y="93"/>
                    </a:lnTo>
                    <a:lnTo>
                      <a:pt x="138" y="90"/>
                    </a:lnTo>
                    <a:lnTo>
                      <a:pt x="137" y="88"/>
                    </a:lnTo>
                    <a:lnTo>
                      <a:pt x="136" y="88"/>
                    </a:lnTo>
                    <a:lnTo>
                      <a:pt x="137" y="88"/>
                    </a:lnTo>
                    <a:lnTo>
                      <a:pt x="136" y="86"/>
                    </a:lnTo>
                    <a:lnTo>
                      <a:pt x="137" y="80"/>
                    </a:lnTo>
                    <a:lnTo>
                      <a:pt x="138" y="75"/>
                    </a:lnTo>
                    <a:lnTo>
                      <a:pt x="138" y="75"/>
                    </a:lnTo>
                    <a:lnTo>
                      <a:pt x="138" y="73"/>
                    </a:lnTo>
                    <a:lnTo>
                      <a:pt x="138" y="73"/>
                    </a:lnTo>
                    <a:lnTo>
                      <a:pt x="137" y="70"/>
                    </a:lnTo>
                    <a:lnTo>
                      <a:pt x="137" y="70"/>
                    </a:lnTo>
                    <a:lnTo>
                      <a:pt x="134" y="70"/>
                    </a:lnTo>
                    <a:lnTo>
                      <a:pt x="134" y="70"/>
                    </a:lnTo>
                    <a:lnTo>
                      <a:pt x="134" y="70"/>
                    </a:lnTo>
                    <a:lnTo>
                      <a:pt x="133" y="70"/>
                    </a:lnTo>
                    <a:lnTo>
                      <a:pt x="133" y="70"/>
                    </a:lnTo>
                    <a:lnTo>
                      <a:pt x="131" y="70"/>
                    </a:lnTo>
                    <a:lnTo>
                      <a:pt x="128" y="72"/>
                    </a:lnTo>
                    <a:lnTo>
                      <a:pt x="124" y="76"/>
                    </a:lnTo>
                    <a:lnTo>
                      <a:pt x="124" y="76"/>
                    </a:lnTo>
                    <a:lnTo>
                      <a:pt x="119" y="81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3" y="86"/>
                    </a:lnTo>
                    <a:lnTo>
                      <a:pt x="111" y="87"/>
                    </a:lnTo>
                    <a:lnTo>
                      <a:pt x="111" y="87"/>
                    </a:lnTo>
                    <a:lnTo>
                      <a:pt x="111" y="90"/>
                    </a:lnTo>
                    <a:lnTo>
                      <a:pt x="111" y="90"/>
                    </a:lnTo>
                    <a:lnTo>
                      <a:pt x="112" y="93"/>
                    </a:lnTo>
                    <a:lnTo>
                      <a:pt x="113" y="98"/>
                    </a:lnTo>
                    <a:lnTo>
                      <a:pt x="112" y="100"/>
                    </a:lnTo>
                    <a:lnTo>
                      <a:pt x="105" y="105"/>
                    </a:lnTo>
                    <a:lnTo>
                      <a:pt x="101" y="109"/>
                    </a:lnTo>
                    <a:lnTo>
                      <a:pt x="99" y="113"/>
                    </a:lnTo>
                    <a:lnTo>
                      <a:pt x="97" y="116"/>
                    </a:lnTo>
                    <a:lnTo>
                      <a:pt x="93" y="118"/>
                    </a:lnTo>
                    <a:lnTo>
                      <a:pt x="89" y="119"/>
                    </a:lnTo>
                    <a:lnTo>
                      <a:pt x="82" y="119"/>
                    </a:lnTo>
                    <a:lnTo>
                      <a:pt x="77" y="118"/>
                    </a:lnTo>
                    <a:lnTo>
                      <a:pt x="77" y="118"/>
                    </a:lnTo>
                    <a:lnTo>
                      <a:pt x="72" y="118"/>
                    </a:lnTo>
                    <a:lnTo>
                      <a:pt x="72" y="118"/>
                    </a:lnTo>
                    <a:lnTo>
                      <a:pt x="64" y="119"/>
                    </a:lnTo>
                    <a:lnTo>
                      <a:pt x="52" y="122"/>
                    </a:lnTo>
                    <a:lnTo>
                      <a:pt x="41" y="124"/>
                    </a:lnTo>
                    <a:lnTo>
                      <a:pt x="31" y="124"/>
                    </a:lnTo>
                    <a:lnTo>
                      <a:pt x="28" y="126"/>
                    </a:lnTo>
                    <a:lnTo>
                      <a:pt x="27" y="128"/>
                    </a:lnTo>
                    <a:lnTo>
                      <a:pt x="27" y="128"/>
                    </a:lnTo>
                    <a:lnTo>
                      <a:pt x="23" y="130"/>
                    </a:lnTo>
                    <a:lnTo>
                      <a:pt x="19" y="132"/>
                    </a:lnTo>
                    <a:lnTo>
                      <a:pt x="14" y="137"/>
                    </a:lnTo>
                    <a:lnTo>
                      <a:pt x="14" y="138"/>
                    </a:lnTo>
                    <a:lnTo>
                      <a:pt x="14" y="140"/>
                    </a:lnTo>
                    <a:lnTo>
                      <a:pt x="18" y="141"/>
                    </a:lnTo>
                    <a:lnTo>
                      <a:pt x="20" y="143"/>
                    </a:lnTo>
                    <a:lnTo>
                      <a:pt x="25" y="148"/>
                    </a:lnTo>
                    <a:lnTo>
                      <a:pt x="31" y="163"/>
                    </a:lnTo>
                    <a:lnTo>
                      <a:pt x="33" y="165"/>
                    </a:lnTo>
                    <a:lnTo>
                      <a:pt x="33" y="165"/>
                    </a:lnTo>
                    <a:lnTo>
                      <a:pt x="35" y="166"/>
                    </a:lnTo>
                    <a:lnTo>
                      <a:pt x="43" y="173"/>
                    </a:lnTo>
                    <a:lnTo>
                      <a:pt x="43" y="179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41" y="181"/>
                    </a:lnTo>
                    <a:lnTo>
                      <a:pt x="29" y="194"/>
                    </a:lnTo>
                    <a:lnTo>
                      <a:pt x="26" y="197"/>
                    </a:lnTo>
                    <a:lnTo>
                      <a:pt x="22" y="198"/>
                    </a:lnTo>
                    <a:lnTo>
                      <a:pt x="22" y="198"/>
                    </a:lnTo>
                    <a:lnTo>
                      <a:pt x="15" y="199"/>
                    </a:lnTo>
                    <a:lnTo>
                      <a:pt x="9" y="202"/>
                    </a:lnTo>
                    <a:lnTo>
                      <a:pt x="2" y="204"/>
                    </a:lnTo>
                    <a:lnTo>
                      <a:pt x="2" y="204"/>
                    </a:lnTo>
                    <a:lnTo>
                      <a:pt x="1" y="205"/>
                    </a:lnTo>
                    <a:lnTo>
                      <a:pt x="1" y="205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2" y="211"/>
                    </a:lnTo>
                    <a:lnTo>
                      <a:pt x="2" y="211"/>
                    </a:lnTo>
                    <a:lnTo>
                      <a:pt x="8" y="223"/>
                    </a:lnTo>
                    <a:lnTo>
                      <a:pt x="12" y="225"/>
                    </a:lnTo>
                    <a:lnTo>
                      <a:pt x="12" y="225"/>
                    </a:lnTo>
                    <a:lnTo>
                      <a:pt x="21" y="229"/>
                    </a:lnTo>
                    <a:lnTo>
                      <a:pt x="23" y="230"/>
                    </a:lnTo>
                    <a:lnTo>
                      <a:pt x="26" y="235"/>
                    </a:lnTo>
                    <a:lnTo>
                      <a:pt x="31" y="245"/>
                    </a:lnTo>
                    <a:lnTo>
                      <a:pt x="31" y="248"/>
                    </a:lnTo>
                    <a:lnTo>
                      <a:pt x="29" y="249"/>
                    </a:lnTo>
                    <a:lnTo>
                      <a:pt x="27" y="252"/>
                    </a:lnTo>
                    <a:lnTo>
                      <a:pt x="19" y="258"/>
                    </a:lnTo>
                    <a:lnTo>
                      <a:pt x="15" y="260"/>
                    </a:lnTo>
                    <a:lnTo>
                      <a:pt x="15" y="260"/>
                    </a:lnTo>
                    <a:lnTo>
                      <a:pt x="15" y="261"/>
                    </a:lnTo>
                    <a:lnTo>
                      <a:pt x="15" y="261"/>
                    </a:lnTo>
                    <a:lnTo>
                      <a:pt x="14" y="265"/>
                    </a:lnTo>
                    <a:lnTo>
                      <a:pt x="13" y="270"/>
                    </a:lnTo>
                    <a:lnTo>
                      <a:pt x="13" y="270"/>
                    </a:lnTo>
                    <a:lnTo>
                      <a:pt x="14" y="273"/>
                    </a:lnTo>
                    <a:lnTo>
                      <a:pt x="15" y="278"/>
                    </a:lnTo>
                    <a:lnTo>
                      <a:pt x="20" y="285"/>
                    </a:lnTo>
                    <a:lnTo>
                      <a:pt x="27" y="291"/>
                    </a:lnTo>
                    <a:lnTo>
                      <a:pt x="35" y="296"/>
                    </a:lnTo>
                    <a:lnTo>
                      <a:pt x="35" y="296"/>
                    </a:lnTo>
                    <a:lnTo>
                      <a:pt x="45" y="301"/>
                    </a:lnTo>
                    <a:lnTo>
                      <a:pt x="54" y="304"/>
                    </a:lnTo>
                    <a:lnTo>
                      <a:pt x="63" y="306"/>
                    </a:lnTo>
                    <a:lnTo>
                      <a:pt x="70" y="308"/>
                    </a:lnTo>
                    <a:lnTo>
                      <a:pt x="70" y="308"/>
                    </a:lnTo>
                    <a:lnTo>
                      <a:pt x="70" y="308"/>
                    </a:lnTo>
                    <a:lnTo>
                      <a:pt x="74" y="309"/>
                    </a:lnTo>
                    <a:lnTo>
                      <a:pt x="75" y="310"/>
                    </a:lnTo>
                    <a:lnTo>
                      <a:pt x="75" y="311"/>
                    </a:lnTo>
                    <a:lnTo>
                      <a:pt x="74" y="314"/>
                    </a:lnTo>
                    <a:lnTo>
                      <a:pt x="71" y="321"/>
                    </a:lnTo>
                    <a:lnTo>
                      <a:pt x="65" y="328"/>
                    </a:lnTo>
                    <a:lnTo>
                      <a:pt x="60" y="333"/>
                    </a:lnTo>
                    <a:lnTo>
                      <a:pt x="57" y="336"/>
                    </a:lnTo>
                    <a:lnTo>
                      <a:pt x="57" y="336"/>
                    </a:lnTo>
                    <a:lnTo>
                      <a:pt x="57" y="339"/>
                    </a:lnTo>
                    <a:lnTo>
                      <a:pt x="57" y="339"/>
                    </a:lnTo>
                    <a:lnTo>
                      <a:pt x="58" y="343"/>
                    </a:lnTo>
                    <a:lnTo>
                      <a:pt x="58" y="343"/>
                    </a:lnTo>
                    <a:lnTo>
                      <a:pt x="60" y="347"/>
                    </a:lnTo>
                    <a:lnTo>
                      <a:pt x="60" y="348"/>
                    </a:lnTo>
                    <a:lnTo>
                      <a:pt x="87" y="340"/>
                    </a:lnTo>
                    <a:lnTo>
                      <a:pt x="95" y="336"/>
                    </a:lnTo>
                    <a:lnTo>
                      <a:pt x="101" y="335"/>
                    </a:lnTo>
                    <a:lnTo>
                      <a:pt x="108" y="330"/>
                    </a:lnTo>
                    <a:lnTo>
                      <a:pt x="114" y="323"/>
                    </a:lnTo>
                    <a:lnTo>
                      <a:pt x="122" y="311"/>
                    </a:lnTo>
                    <a:lnTo>
                      <a:pt x="131" y="299"/>
                    </a:lnTo>
                    <a:lnTo>
                      <a:pt x="136" y="293"/>
                    </a:lnTo>
                    <a:lnTo>
                      <a:pt x="140" y="289"/>
                    </a:lnTo>
                    <a:lnTo>
                      <a:pt x="146" y="285"/>
                    </a:lnTo>
                    <a:lnTo>
                      <a:pt x="153" y="283"/>
                    </a:lnTo>
                    <a:lnTo>
                      <a:pt x="159" y="283"/>
                    </a:lnTo>
                    <a:lnTo>
                      <a:pt x="167" y="283"/>
                    </a:lnTo>
                    <a:lnTo>
                      <a:pt x="167" y="281"/>
                    </a:lnTo>
                    <a:lnTo>
                      <a:pt x="167" y="283"/>
                    </a:lnTo>
                    <a:lnTo>
                      <a:pt x="167" y="283"/>
                    </a:lnTo>
                    <a:lnTo>
                      <a:pt x="177" y="285"/>
                    </a:lnTo>
                    <a:lnTo>
                      <a:pt x="186" y="287"/>
                    </a:lnTo>
                    <a:lnTo>
                      <a:pt x="194" y="292"/>
                    </a:lnTo>
                    <a:lnTo>
                      <a:pt x="201" y="297"/>
                    </a:lnTo>
                    <a:lnTo>
                      <a:pt x="215" y="306"/>
                    </a:lnTo>
                    <a:lnTo>
                      <a:pt x="223" y="311"/>
                    </a:lnTo>
                    <a:lnTo>
                      <a:pt x="231" y="315"/>
                    </a:lnTo>
                    <a:lnTo>
                      <a:pt x="231" y="315"/>
                    </a:lnTo>
                    <a:lnTo>
                      <a:pt x="235" y="316"/>
                    </a:lnTo>
                    <a:lnTo>
                      <a:pt x="239" y="318"/>
                    </a:lnTo>
                    <a:lnTo>
                      <a:pt x="245" y="321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52" y="324"/>
                    </a:lnTo>
                    <a:lnTo>
                      <a:pt x="261" y="332"/>
                    </a:lnTo>
                    <a:lnTo>
                      <a:pt x="266" y="339"/>
                    </a:lnTo>
                    <a:lnTo>
                      <a:pt x="268" y="346"/>
                    </a:lnTo>
                    <a:lnTo>
                      <a:pt x="269" y="353"/>
                    </a:lnTo>
                    <a:lnTo>
                      <a:pt x="269" y="353"/>
                    </a:lnTo>
                    <a:lnTo>
                      <a:pt x="269" y="360"/>
                    </a:lnTo>
                    <a:lnTo>
                      <a:pt x="269" y="367"/>
                    </a:lnTo>
                    <a:lnTo>
                      <a:pt x="271" y="377"/>
                    </a:lnTo>
                    <a:lnTo>
                      <a:pt x="277" y="388"/>
                    </a:lnTo>
                    <a:lnTo>
                      <a:pt x="277" y="386"/>
                    </a:lnTo>
                    <a:lnTo>
                      <a:pt x="277" y="388"/>
                    </a:lnTo>
                    <a:lnTo>
                      <a:pt x="282" y="397"/>
                    </a:lnTo>
                    <a:lnTo>
                      <a:pt x="286" y="409"/>
                    </a:lnTo>
                    <a:lnTo>
                      <a:pt x="286" y="417"/>
                    </a:lnTo>
                    <a:lnTo>
                      <a:pt x="285" y="425"/>
                    </a:lnTo>
                    <a:lnTo>
                      <a:pt x="283" y="429"/>
                    </a:lnTo>
                    <a:lnTo>
                      <a:pt x="283" y="429"/>
                    </a:lnTo>
                    <a:lnTo>
                      <a:pt x="285" y="433"/>
                    </a:lnTo>
                    <a:lnTo>
                      <a:pt x="285" y="433"/>
                    </a:lnTo>
                    <a:lnTo>
                      <a:pt x="286" y="434"/>
                    </a:lnTo>
                    <a:lnTo>
                      <a:pt x="286" y="434"/>
                    </a:lnTo>
                    <a:lnTo>
                      <a:pt x="288" y="434"/>
                    </a:lnTo>
                    <a:lnTo>
                      <a:pt x="293" y="435"/>
                    </a:lnTo>
                    <a:lnTo>
                      <a:pt x="293" y="435"/>
                    </a:lnTo>
                    <a:lnTo>
                      <a:pt x="299" y="435"/>
                    </a:lnTo>
                    <a:lnTo>
                      <a:pt x="304" y="439"/>
                    </a:lnTo>
                    <a:lnTo>
                      <a:pt x="306" y="440"/>
                    </a:lnTo>
                    <a:lnTo>
                      <a:pt x="306" y="444"/>
                    </a:lnTo>
                    <a:lnTo>
                      <a:pt x="305" y="446"/>
                    </a:lnTo>
                    <a:lnTo>
                      <a:pt x="305" y="446"/>
                    </a:lnTo>
                    <a:lnTo>
                      <a:pt x="305" y="447"/>
                    </a:lnTo>
                    <a:lnTo>
                      <a:pt x="305" y="447"/>
                    </a:lnTo>
                    <a:lnTo>
                      <a:pt x="307" y="448"/>
                    </a:lnTo>
                    <a:lnTo>
                      <a:pt x="307" y="448"/>
                    </a:lnTo>
                    <a:lnTo>
                      <a:pt x="314" y="448"/>
                    </a:lnTo>
                    <a:lnTo>
                      <a:pt x="316" y="450"/>
                    </a:lnTo>
                    <a:lnTo>
                      <a:pt x="316" y="450"/>
                    </a:lnTo>
                    <a:lnTo>
                      <a:pt x="318" y="451"/>
                    </a:lnTo>
                    <a:lnTo>
                      <a:pt x="319" y="452"/>
                    </a:lnTo>
                    <a:lnTo>
                      <a:pt x="320" y="457"/>
                    </a:lnTo>
                    <a:lnTo>
                      <a:pt x="320" y="457"/>
                    </a:lnTo>
                    <a:lnTo>
                      <a:pt x="324" y="460"/>
                    </a:lnTo>
                    <a:lnTo>
                      <a:pt x="325" y="464"/>
                    </a:lnTo>
                    <a:lnTo>
                      <a:pt x="325" y="464"/>
                    </a:lnTo>
                    <a:lnTo>
                      <a:pt x="332" y="471"/>
                    </a:lnTo>
                    <a:lnTo>
                      <a:pt x="337" y="477"/>
                    </a:lnTo>
                    <a:lnTo>
                      <a:pt x="338" y="479"/>
                    </a:lnTo>
                    <a:lnTo>
                      <a:pt x="337" y="482"/>
                    </a:lnTo>
                    <a:lnTo>
                      <a:pt x="335" y="485"/>
                    </a:lnTo>
                    <a:lnTo>
                      <a:pt x="332" y="488"/>
                    </a:lnTo>
                    <a:lnTo>
                      <a:pt x="331" y="488"/>
                    </a:lnTo>
                    <a:lnTo>
                      <a:pt x="331" y="490"/>
                    </a:lnTo>
                    <a:lnTo>
                      <a:pt x="330" y="490"/>
                    </a:lnTo>
                    <a:lnTo>
                      <a:pt x="333" y="490"/>
                    </a:lnTo>
                    <a:lnTo>
                      <a:pt x="341" y="491"/>
                    </a:lnTo>
                    <a:lnTo>
                      <a:pt x="356" y="495"/>
                    </a:lnTo>
                    <a:lnTo>
                      <a:pt x="369" y="498"/>
                    </a:lnTo>
                    <a:lnTo>
                      <a:pt x="375" y="501"/>
                    </a:lnTo>
                    <a:lnTo>
                      <a:pt x="379" y="503"/>
                    </a:lnTo>
                    <a:lnTo>
                      <a:pt x="381" y="506"/>
                    </a:lnTo>
                    <a:lnTo>
                      <a:pt x="382" y="509"/>
                    </a:lnTo>
                    <a:lnTo>
                      <a:pt x="381" y="514"/>
                    </a:lnTo>
                    <a:lnTo>
                      <a:pt x="380" y="519"/>
                    </a:lnTo>
                    <a:lnTo>
                      <a:pt x="380" y="519"/>
                    </a:lnTo>
                    <a:lnTo>
                      <a:pt x="381" y="521"/>
                    </a:lnTo>
                    <a:lnTo>
                      <a:pt x="381" y="521"/>
                    </a:lnTo>
                    <a:lnTo>
                      <a:pt x="382" y="522"/>
                    </a:lnTo>
                    <a:lnTo>
                      <a:pt x="382" y="522"/>
                    </a:lnTo>
                    <a:lnTo>
                      <a:pt x="401" y="533"/>
                    </a:lnTo>
                    <a:lnTo>
                      <a:pt x="412" y="540"/>
                    </a:lnTo>
                    <a:lnTo>
                      <a:pt x="415" y="545"/>
                    </a:lnTo>
                    <a:lnTo>
                      <a:pt x="416" y="544"/>
                    </a:lnTo>
                    <a:lnTo>
                      <a:pt x="415" y="545"/>
                    </a:lnTo>
                    <a:lnTo>
                      <a:pt x="415" y="545"/>
                    </a:lnTo>
                    <a:lnTo>
                      <a:pt x="422" y="552"/>
                    </a:lnTo>
                    <a:lnTo>
                      <a:pt x="428" y="560"/>
                    </a:lnTo>
                    <a:lnTo>
                      <a:pt x="436" y="566"/>
                    </a:lnTo>
                    <a:lnTo>
                      <a:pt x="443" y="574"/>
                    </a:lnTo>
                    <a:lnTo>
                      <a:pt x="461" y="58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81" y="597"/>
                    </a:lnTo>
                    <a:lnTo>
                      <a:pt x="485" y="600"/>
                    </a:lnTo>
                    <a:lnTo>
                      <a:pt x="487" y="603"/>
                    </a:lnTo>
                    <a:lnTo>
                      <a:pt x="487" y="603"/>
                    </a:lnTo>
                    <a:lnTo>
                      <a:pt x="492" y="605"/>
                    </a:lnTo>
                    <a:lnTo>
                      <a:pt x="492" y="605"/>
                    </a:lnTo>
                    <a:lnTo>
                      <a:pt x="496" y="605"/>
                    </a:lnTo>
                    <a:lnTo>
                      <a:pt x="496" y="605"/>
                    </a:lnTo>
                    <a:lnTo>
                      <a:pt x="510" y="602"/>
                    </a:lnTo>
                    <a:lnTo>
                      <a:pt x="516" y="602"/>
                    </a:lnTo>
                    <a:lnTo>
                      <a:pt x="522" y="603"/>
                    </a:lnTo>
                    <a:lnTo>
                      <a:pt x="522" y="603"/>
                    </a:lnTo>
                    <a:lnTo>
                      <a:pt x="527" y="603"/>
                    </a:lnTo>
                    <a:lnTo>
                      <a:pt x="527" y="603"/>
                    </a:lnTo>
                    <a:lnTo>
                      <a:pt x="530" y="602"/>
                    </a:lnTo>
                    <a:lnTo>
                      <a:pt x="537" y="602"/>
                    </a:lnTo>
                    <a:lnTo>
                      <a:pt x="540" y="605"/>
                    </a:lnTo>
                    <a:lnTo>
                      <a:pt x="540" y="605"/>
                    </a:lnTo>
                    <a:lnTo>
                      <a:pt x="543" y="606"/>
                    </a:lnTo>
                    <a:lnTo>
                      <a:pt x="547" y="610"/>
                    </a:lnTo>
                    <a:lnTo>
                      <a:pt x="555" y="620"/>
                    </a:lnTo>
                    <a:lnTo>
                      <a:pt x="565" y="637"/>
                    </a:lnTo>
                    <a:lnTo>
                      <a:pt x="567" y="640"/>
                    </a:lnTo>
                    <a:lnTo>
                      <a:pt x="572" y="643"/>
                    </a:lnTo>
                    <a:lnTo>
                      <a:pt x="572" y="643"/>
                    </a:lnTo>
                    <a:lnTo>
                      <a:pt x="577" y="644"/>
                    </a:lnTo>
                    <a:lnTo>
                      <a:pt x="577" y="644"/>
                    </a:lnTo>
                    <a:lnTo>
                      <a:pt x="583" y="645"/>
                    </a:lnTo>
                    <a:lnTo>
                      <a:pt x="595" y="645"/>
                    </a:lnTo>
                    <a:lnTo>
                      <a:pt x="597" y="646"/>
                    </a:lnTo>
                    <a:lnTo>
                      <a:pt x="598" y="646"/>
                    </a:lnTo>
                    <a:lnTo>
                      <a:pt x="599" y="649"/>
                    </a:lnTo>
                    <a:lnTo>
                      <a:pt x="599" y="650"/>
                    </a:lnTo>
                    <a:lnTo>
                      <a:pt x="596" y="655"/>
                    </a:lnTo>
                    <a:lnTo>
                      <a:pt x="596" y="661"/>
                    </a:lnTo>
                    <a:lnTo>
                      <a:pt x="595" y="663"/>
                    </a:lnTo>
                    <a:lnTo>
                      <a:pt x="595" y="663"/>
                    </a:lnTo>
                    <a:lnTo>
                      <a:pt x="596" y="664"/>
                    </a:lnTo>
                    <a:lnTo>
                      <a:pt x="596" y="664"/>
                    </a:lnTo>
                    <a:lnTo>
                      <a:pt x="596" y="664"/>
                    </a:lnTo>
                    <a:lnTo>
                      <a:pt x="596" y="665"/>
                    </a:lnTo>
                    <a:lnTo>
                      <a:pt x="597" y="665"/>
                    </a:lnTo>
                    <a:lnTo>
                      <a:pt x="599" y="665"/>
                    </a:lnTo>
                    <a:lnTo>
                      <a:pt x="617" y="661"/>
                    </a:lnTo>
                    <a:lnTo>
                      <a:pt x="624" y="659"/>
                    </a:lnTo>
                    <a:lnTo>
                      <a:pt x="629" y="659"/>
                    </a:lnTo>
                    <a:lnTo>
                      <a:pt x="633" y="664"/>
                    </a:lnTo>
                    <a:lnTo>
                      <a:pt x="638" y="670"/>
                    </a:lnTo>
                    <a:lnTo>
                      <a:pt x="644" y="678"/>
                    </a:lnTo>
                    <a:lnTo>
                      <a:pt x="645" y="682"/>
                    </a:lnTo>
                    <a:lnTo>
                      <a:pt x="645" y="684"/>
                    </a:lnTo>
                    <a:lnTo>
                      <a:pt x="644" y="690"/>
                    </a:lnTo>
                    <a:lnTo>
                      <a:pt x="644" y="695"/>
                    </a:lnTo>
                    <a:lnTo>
                      <a:pt x="644" y="695"/>
                    </a:lnTo>
                    <a:lnTo>
                      <a:pt x="646" y="700"/>
                    </a:lnTo>
                    <a:lnTo>
                      <a:pt x="647" y="702"/>
                    </a:lnTo>
                    <a:lnTo>
                      <a:pt x="647" y="702"/>
                    </a:lnTo>
                    <a:lnTo>
                      <a:pt x="648" y="703"/>
                    </a:lnTo>
                    <a:lnTo>
                      <a:pt x="648" y="703"/>
                    </a:lnTo>
                    <a:lnTo>
                      <a:pt x="657" y="706"/>
                    </a:lnTo>
                    <a:lnTo>
                      <a:pt x="660" y="708"/>
                    </a:lnTo>
                    <a:lnTo>
                      <a:pt x="665" y="712"/>
                    </a:lnTo>
                    <a:lnTo>
                      <a:pt x="670" y="717"/>
                    </a:lnTo>
                    <a:lnTo>
                      <a:pt x="673" y="721"/>
                    </a:lnTo>
                    <a:lnTo>
                      <a:pt x="675" y="723"/>
                    </a:lnTo>
                    <a:lnTo>
                      <a:pt x="675" y="723"/>
                    </a:lnTo>
                    <a:lnTo>
                      <a:pt x="679" y="723"/>
                    </a:lnTo>
                    <a:lnTo>
                      <a:pt x="679" y="723"/>
                    </a:lnTo>
                    <a:lnTo>
                      <a:pt x="683" y="720"/>
                    </a:lnTo>
                    <a:lnTo>
                      <a:pt x="683" y="720"/>
                    </a:lnTo>
                    <a:lnTo>
                      <a:pt x="686" y="717"/>
                    </a:lnTo>
                    <a:lnTo>
                      <a:pt x="691" y="712"/>
                    </a:lnTo>
                    <a:lnTo>
                      <a:pt x="694" y="712"/>
                    </a:lnTo>
                    <a:lnTo>
                      <a:pt x="696" y="712"/>
                    </a:lnTo>
                    <a:lnTo>
                      <a:pt x="702" y="719"/>
                    </a:lnTo>
                    <a:lnTo>
                      <a:pt x="708" y="729"/>
                    </a:lnTo>
                    <a:lnTo>
                      <a:pt x="714" y="739"/>
                    </a:lnTo>
                    <a:lnTo>
                      <a:pt x="719" y="751"/>
                    </a:lnTo>
                    <a:lnTo>
                      <a:pt x="722" y="760"/>
                    </a:lnTo>
                    <a:lnTo>
                      <a:pt x="727" y="769"/>
                    </a:lnTo>
                    <a:lnTo>
                      <a:pt x="732" y="775"/>
                    </a:lnTo>
                    <a:lnTo>
                      <a:pt x="735" y="782"/>
                    </a:lnTo>
                    <a:lnTo>
                      <a:pt x="740" y="801"/>
                    </a:lnTo>
                    <a:lnTo>
                      <a:pt x="742" y="811"/>
                    </a:lnTo>
                    <a:lnTo>
                      <a:pt x="744" y="814"/>
                    </a:lnTo>
                    <a:lnTo>
                      <a:pt x="744" y="814"/>
                    </a:lnTo>
                    <a:lnTo>
                      <a:pt x="746" y="817"/>
                    </a:lnTo>
                    <a:lnTo>
                      <a:pt x="746" y="817"/>
                    </a:lnTo>
                    <a:lnTo>
                      <a:pt x="750" y="818"/>
                    </a:lnTo>
                    <a:lnTo>
                      <a:pt x="750" y="818"/>
                    </a:lnTo>
                    <a:lnTo>
                      <a:pt x="754" y="822"/>
                    </a:lnTo>
                    <a:lnTo>
                      <a:pt x="756" y="823"/>
                    </a:lnTo>
                    <a:lnTo>
                      <a:pt x="757" y="825"/>
                    </a:lnTo>
                    <a:lnTo>
                      <a:pt x="757" y="829"/>
                    </a:lnTo>
                    <a:lnTo>
                      <a:pt x="756" y="833"/>
                    </a:lnTo>
                    <a:lnTo>
                      <a:pt x="754" y="842"/>
                    </a:lnTo>
                    <a:lnTo>
                      <a:pt x="754" y="847"/>
                    </a:lnTo>
                    <a:lnTo>
                      <a:pt x="753" y="849"/>
                    </a:lnTo>
                    <a:lnTo>
                      <a:pt x="751" y="850"/>
                    </a:lnTo>
                    <a:lnTo>
                      <a:pt x="745" y="851"/>
                    </a:lnTo>
                    <a:lnTo>
                      <a:pt x="738" y="854"/>
                    </a:lnTo>
                    <a:lnTo>
                      <a:pt x="732" y="858"/>
                    </a:lnTo>
                    <a:lnTo>
                      <a:pt x="731" y="858"/>
                    </a:lnTo>
                    <a:lnTo>
                      <a:pt x="731" y="860"/>
                    </a:lnTo>
                    <a:lnTo>
                      <a:pt x="731" y="861"/>
                    </a:lnTo>
                    <a:lnTo>
                      <a:pt x="731" y="862"/>
                    </a:lnTo>
                    <a:lnTo>
                      <a:pt x="731" y="863"/>
                    </a:lnTo>
                    <a:lnTo>
                      <a:pt x="732" y="863"/>
                    </a:lnTo>
                    <a:lnTo>
                      <a:pt x="733" y="867"/>
                    </a:lnTo>
                    <a:lnTo>
                      <a:pt x="734" y="870"/>
                    </a:lnTo>
                    <a:lnTo>
                      <a:pt x="733" y="876"/>
                    </a:lnTo>
                    <a:lnTo>
                      <a:pt x="731" y="883"/>
                    </a:lnTo>
                    <a:lnTo>
                      <a:pt x="728" y="889"/>
                    </a:lnTo>
                    <a:lnTo>
                      <a:pt x="726" y="894"/>
                    </a:lnTo>
                    <a:lnTo>
                      <a:pt x="722" y="899"/>
                    </a:lnTo>
                    <a:lnTo>
                      <a:pt x="720" y="901"/>
                    </a:lnTo>
                    <a:lnTo>
                      <a:pt x="720" y="901"/>
                    </a:lnTo>
                    <a:lnTo>
                      <a:pt x="719" y="906"/>
                    </a:lnTo>
                    <a:lnTo>
                      <a:pt x="716" y="910"/>
                    </a:lnTo>
                    <a:lnTo>
                      <a:pt x="716" y="910"/>
                    </a:lnTo>
                    <a:lnTo>
                      <a:pt x="716" y="919"/>
                    </a:lnTo>
                    <a:lnTo>
                      <a:pt x="717" y="928"/>
                    </a:lnTo>
                    <a:lnTo>
                      <a:pt x="719" y="931"/>
                    </a:lnTo>
                    <a:lnTo>
                      <a:pt x="719" y="931"/>
                    </a:lnTo>
                    <a:lnTo>
                      <a:pt x="720" y="935"/>
                    </a:lnTo>
                    <a:lnTo>
                      <a:pt x="720" y="935"/>
                    </a:lnTo>
                    <a:lnTo>
                      <a:pt x="723" y="937"/>
                    </a:lnTo>
                    <a:lnTo>
                      <a:pt x="723" y="937"/>
                    </a:lnTo>
                    <a:lnTo>
                      <a:pt x="727" y="938"/>
                    </a:lnTo>
                    <a:lnTo>
                      <a:pt x="727" y="938"/>
                    </a:lnTo>
                    <a:lnTo>
                      <a:pt x="737" y="937"/>
                    </a:lnTo>
                    <a:lnTo>
                      <a:pt x="746" y="936"/>
                    </a:lnTo>
                    <a:lnTo>
                      <a:pt x="750" y="935"/>
                    </a:lnTo>
                    <a:lnTo>
                      <a:pt x="753" y="934"/>
                    </a:lnTo>
                    <a:lnTo>
                      <a:pt x="753" y="934"/>
                    </a:lnTo>
                    <a:lnTo>
                      <a:pt x="754" y="930"/>
                    </a:lnTo>
                    <a:lnTo>
                      <a:pt x="754" y="930"/>
                    </a:lnTo>
                    <a:lnTo>
                      <a:pt x="756" y="928"/>
                    </a:lnTo>
                    <a:lnTo>
                      <a:pt x="756" y="926"/>
                    </a:lnTo>
                    <a:lnTo>
                      <a:pt x="757" y="917"/>
                    </a:lnTo>
                    <a:lnTo>
                      <a:pt x="758" y="913"/>
                    </a:lnTo>
                    <a:lnTo>
                      <a:pt x="760" y="910"/>
                    </a:lnTo>
                    <a:lnTo>
                      <a:pt x="771" y="895"/>
                    </a:lnTo>
                    <a:lnTo>
                      <a:pt x="777" y="889"/>
                    </a:lnTo>
                    <a:lnTo>
                      <a:pt x="781" y="886"/>
                    </a:lnTo>
                    <a:lnTo>
                      <a:pt x="783" y="883"/>
                    </a:lnTo>
                    <a:lnTo>
                      <a:pt x="783" y="883"/>
                    </a:lnTo>
                    <a:lnTo>
                      <a:pt x="787" y="880"/>
                    </a:lnTo>
                    <a:lnTo>
                      <a:pt x="789" y="875"/>
                    </a:lnTo>
                    <a:lnTo>
                      <a:pt x="789" y="875"/>
                    </a:lnTo>
                    <a:lnTo>
                      <a:pt x="790" y="870"/>
                    </a:lnTo>
                    <a:lnTo>
                      <a:pt x="790" y="870"/>
                    </a:lnTo>
                    <a:lnTo>
                      <a:pt x="788" y="863"/>
                    </a:lnTo>
                    <a:lnTo>
                      <a:pt x="787" y="863"/>
                    </a:lnTo>
                    <a:lnTo>
                      <a:pt x="788" y="863"/>
                    </a:lnTo>
                    <a:lnTo>
                      <a:pt x="785" y="855"/>
                    </a:lnTo>
                    <a:lnTo>
                      <a:pt x="784" y="849"/>
                    </a:lnTo>
                    <a:lnTo>
                      <a:pt x="784" y="845"/>
                    </a:lnTo>
                    <a:lnTo>
                      <a:pt x="785" y="843"/>
                    </a:lnTo>
                    <a:lnTo>
                      <a:pt x="790" y="838"/>
                    </a:lnTo>
                    <a:lnTo>
                      <a:pt x="799" y="829"/>
                    </a:lnTo>
                    <a:lnTo>
                      <a:pt x="807" y="823"/>
                    </a:lnTo>
                    <a:lnTo>
                      <a:pt x="807" y="822"/>
                    </a:lnTo>
                    <a:lnTo>
                      <a:pt x="807" y="823"/>
                    </a:lnTo>
                    <a:lnTo>
                      <a:pt x="812" y="819"/>
                    </a:lnTo>
                    <a:lnTo>
                      <a:pt x="814" y="818"/>
                    </a:lnTo>
                    <a:lnTo>
                      <a:pt x="828" y="818"/>
                    </a:lnTo>
                    <a:lnTo>
                      <a:pt x="832" y="818"/>
                    </a:lnTo>
                    <a:lnTo>
                      <a:pt x="832" y="818"/>
                    </a:lnTo>
                    <a:lnTo>
                      <a:pt x="833" y="817"/>
                    </a:lnTo>
                    <a:lnTo>
                      <a:pt x="833" y="816"/>
                    </a:lnTo>
                    <a:lnTo>
                      <a:pt x="833" y="814"/>
                    </a:lnTo>
                    <a:lnTo>
                      <a:pt x="833" y="814"/>
                    </a:lnTo>
                    <a:lnTo>
                      <a:pt x="830" y="799"/>
                    </a:lnTo>
                    <a:lnTo>
                      <a:pt x="827" y="787"/>
                    </a:lnTo>
                    <a:lnTo>
                      <a:pt x="827" y="782"/>
                    </a:lnTo>
                    <a:lnTo>
                      <a:pt x="827" y="782"/>
                    </a:lnTo>
                    <a:lnTo>
                      <a:pt x="826" y="777"/>
                    </a:lnTo>
                    <a:lnTo>
                      <a:pt x="826" y="777"/>
                    </a:lnTo>
                    <a:lnTo>
                      <a:pt x="824" y="771"/>
                    </a:lnTo>
                    <a:lnTo>
                      <a:pt x="821" y="769"/>
                    </a:lnTo>
                    <a:lnTo>
                      <a:pt x="819" y="767"/>
                    </a:lnTo>
                    <a:lnTo>
                      <a:pt x="819" y="767"/>
                    </a:lnTo>
                    <a:lnTo>
                      <a:pt x="807" y="757"/>
                    </a:lnTo>
                    <a:lnTo>
                      <a:pt x="807" y="757"/>
                    </a:lnTo>
                    <a:lnTo>
                      <a:pt x="807" y="757"/>
                    </a:lnTo>
                    <a:lnTo>
                      <a:pt x="795" y="752"/>
                    </a:lnTo>
                    <a:lnTo>
                      <a:pt x="784" y="748"/>
                    </a:lnTo>
                    <a:lnTo>
                      <a:pt x="784" y="748"/>
                    </a:lnTo>
                    <a:lnTo>
                      <a:pt x="778" y="744"/>
                    </a:lnTo>
                    <a:lnTo>
                      <a:pt x="775" y="740"/>
                    </a:lnTo>
                    <a:lnTo>
                      <a:pt x="772" y="736"/>
                    </a:lnTo>
                    <a:lnTo>
                      <a:pt x="771" y="730"/>
                    </a:lnTo>
                    <a:lnTo>
                      <a:pt x="771" y="730"/>
                    </a:lnTo>
                    <a:lnTo>
                      <a:pt x="771" y="729"/>
                    </a:lnTo>
                    <a:lnTo>
                      <a:pt x="770" y="729"/>
                    </a:lnTo>
                    <a:lnTo>
                      <a:pt x="771" y="729"/>
                    </a:lnTo>
                    <a:lnTo>
                      <a:pt x="772" y="726"/>
                    </a:lnTo>
                    <a:lnTo>
                      <a:pt x="775" y="723"/>
                    </a:lnTo>
                    <a:lnTo>
                      <a:pt x="775" y="723"/>
                    </a:lnTo>
                    <a:lnTo>
                      <a:pt x="775" y="723"/>
                    </a:lnTo>
                    <a:lnTo>
                      <a:pt x="778" y="717"/>
                    </a:lnTo>
                    <a:lnTo>
                      <a:pt x="779" y="708"/>
                    </a:lnTo>
                    <a:lnTo>
                      <a:pt x="783" y="689"/>
                    </a:lnTo>
                    <a:lnTo>
                      <a:pt x="783" y="689"/>
                    </a:lnTo>
                    <a:lnTo>
                      <a:pt x="787" y="680"/>
                    </a:lnTo>
                    <a:lnTo>
                      <a:pt x="791" y="670"/>
                    </a:lnTo>
                    <a:lnTo>
                      <a:pt x="797" y="662"/>
                    </a:lnTo>
                    <a:lnTo>
                      <a:pt x="802" y="658"/>
                    </a:lnTo>
                    <a:lnTo>
                      <a:pt x="807" y="655"/>
                    </a:lnTo>
                    <a:lnTo>
                      <a:pt x="807" y="655"/>
                    </a:lnTo>
                    <a:lnTo>
                      <a:pt x="807" y="655"/>
                    </a:lnTo>
                    <a:lnTo>
                      <a:pt x="810" y="655"/>
                    </a:lnTo>
                    <a:lnTo>
                      <a:pt x="814" y="656"/>
                    </a:lnTo>
                    <a:lnTo>
                      <a:pt x="819" y="659"/>
                    </a:lnTo>
                    <a:lnTo>
                      <a:pt x="822" y="664"/>
                    </a:lnTo>
                    <a:lnTo>
                      <a:pt x="826" y="667"/>
                    </a:lnTo>
                    <a:lnTo>
                      <a:pt x="826" y="667"/>
                    </a:lnTo>
                    <a:lnTo>
                      <a:pt x="830" y="669"/>
                    </a:lnTo>
                    <a:lnTo>
                      <a:pt x="830" y="669"/>
                    </a:lnTo>
                    <a:lnTo>
                      <a:pt x="847" y="671"/>
                    </a:lnTo>
                    <a:lnTo>
                      <a:pt x="859" y="672"/>
                    </a:lnTo>
                    <a:lnTo>
                      <a:pt x="859" y="672"/>
                    </a:lnTo>
                    <a:lnTo>
                      <a:pt x="859" y="672"/>
                    </a:lnTo>
                    <a:lnTo>
                      <a:pt x="869" y="674"/>
                    </a:lnTo>
                    <a:lnTo>
                      <a:pt x="872" y="675"/>
                    </a:lnTo>
                    <a:lnTo>
                      <a:pt x="872" y="675"/>
                    </a:lnTo>
                    <a:lnTo>
                      <a:pt x="876" y="676"/>
                    </a:lnTo>
                    <a:lnTo>
                      <a:pt x="878" y="677"/>
                    </a:lnTo>
                    <a:lnTo>
                      <a:pt x="882" y="680"/>
                    </a:lnTo>
                    <a:lnTo>
                      <a:pt x="886" y="684"/>
                    </a:lnTo>
                    <a:lnTo>
                      <a:pt x="887" y="687"/>
                    </a:lnTo>
                    <a:lnTo>
                      <a:pt x="887" y="696"/>
                    </a:lnTo>
                    <a:lnTo>
                      <a:pt x="888" y="701"/>
                    </a:lnTo>
                    <a:lnTo>
                      <a:pt x="888" y="701"/>
                    </a:lnTo>
                    <a:lnTo>
                      <a:pt x="889" y="703"/>
                    </a:lnTo>
                    <a:lnTo>
                      <a:pt x="889" y="705"/>
                    </a:lnTo>
                    <a:lnTo>
                      <a:pt x="890" y="706"/>
                    </a:lnTo>
                    <a:lnTo>
                      <a:pt x="892" y="706"/>
                    </a:lnTo>
                    <a:lnTo>
                      <a:pt x="890" y="706"/>
                    </a:lnTo>
                    <a:lnTo>
                      <a:pt x="893" y="708"/>
                    </a:lnTo>
                    <a:lnTo>
                      <a:pt x="893" y="708"/>
                    </a:lnTo>
                    <a:lnTo>
                      <a:pt x="896" y="711"/>
                    </a:lnTo>
                    <a:lnTo>
                      <a:pt x="896" y="711"/>
                    </a:lnTo>
                    <a:lnTo>
                      <a:pt x="908" y="717"/>
                    </a:lnTo>
                    <a:lnTo>
                      <a:pt x="913" y="718"/>
                    </a:lnTo>
                    <a:lnTo>
                      <a:pt x="915" y="718"/>
                    </a:lnTo>
                    <a:lnTo>
                      <a:pt x="918" y="717"/>
                    </a:lnTo>
                    <a:lnTo>
                      <a:pt x="918" y="717"/>
                    </a:lnTo>
                    <a:lnTo>
                      <a:pt x="919" y="715"/>
                    </a:lnTo>
                    <a:lnTo>
                      <a:pt x="919" y="715"/>
                    </a:lnTo>
                    <a:lnTo>
                      <a:pt x="921" y="712"/>
                    </a:lnTo>
                    <a:lnTo>
                      <a:pt x="921" y="712"/>
                    </a:lnTo>
                    <a:lnTo>
                      <a:pt x="923" y="707"/>
                    </a:lnTo>
                    <a:lnTo>
                      <a:pt x="923" y="707"/>
                    </a:lnTo>
                    <a:lnTo>
                      <a:pt x="924" y="701"/>
                    </a:lnTo>
                    <a:lnTo>
                      <a:pt x="925" y="696"/>
                    </a:lnTo>
                    <a:lnTo>
                      <a:pt x="927" y="690"/>
                    </a:lnTo>
                    <a:lnTo>
                      <a:pt x="927" y="686"/>
                    </a:lnTo>
                    <a:lnTo>
                      <a:pt x="927" y="684"/>
                    </a:lnTo>
                    <a:lnTo>
                      <a:pt x="926" y="678"/>
                    </a:lnTo>
                    <a:lnTo>
                      <a:pt x="925" y="675"/>
                    </a:lnTo>
                    <a:lnTo>
                      <a:pt x="925" y="675"/>
                    </a:lnTo>
                    <a:lnTo>
                      <a:pt x="923" y="671"/>
                    </a:lnTo>
                    <a:lnTo>
                      <a:pt x="923" y="671"/>
                    </a:lnTo>
                    <a:lnTo>
                      <a:pt x="917" y="667"/>
                    </a:lnTo>
                    <a:lnTo>
                      <a:pt x="917" y="668"/>
                    </a:lnTo>
                    <a:lnTo>
                      <a:pt x="917" y="667"/>
                    </a:lnTo>
                    <a:lnTo>
                      <a:pt x="909" y="661"/>
                    </a:lnTo>
                    <a:lnTo>
                      <a:pt x="897" y="652"/>
                    </a:lnTo>
                    <a:lnTo>
                      <a:pt x="889" y="644"/>
                    </a:lnTo>
                    <a:lnTo>
                      <a:pt x="886" y="641"/>
                    </a:lnTo>
                    <a:lnTo>
                      <a:pt x="883" y="637"/>
                    </a:lnTo>
                    <a:lnTo>
                      <a:pt x="881" y="636"/>
                    </a:lnTo>
                    <a:lnTo>
                      <a:pt x="881" y="636"/>
                    </a:lnTo>
                    <a:lnTo>
                      <a:pt x="876" y="633"/>
                    </a:lnTo>
                    <a:lnTo>
                      <a:pt x="864" y="628"/>
                    </a:lnTo>
                    <a:lnTo>
                      <a:pt x="850" y="624"/>
                    </a:lnTo>
                    <a:lnTo>
                      <a:pt x="839" y="619"/>
                    </a:lnTo>
                    <a:lnTo>
                      <a:pt x="830" y="613"/>
                    </a:lnTo>
                    <a:lnTo>
                      <a:pt x="830" y="614"/>
                    </a:lnTo>
                    <a:lnTo>
                      <a:pt x="831" y="613"/>
                    </a:lnTo>
                    <a:lnTo>
                      <a:pt x="820" y="606"/>
                    </a:lnTo>
                    <a:lnTo>
                      <a:pt x="810" y="600"/>
                    </a:lnTo>
                    <a:lnTo>
                      <a:pt x="810" y="600"/>
                    </a:lnTo>
                    <a:lnTo>
                      <a:pt x="810" y="600"/>
                    </a:lnTo>
                    <a:lnTo>
                      <a:pt x="797" y="594"/>
                    </a:lnTo>
                    <a:lnTo>
                      <a:pt x="783" y="589"/>
                    </a:lnTo>
                    <a:lnTo>
                      <a:pt x="756" y="582"/>
                    </a:lnTo>
                    <a:lnTo>
                      <a:pt x="741" y="577"/>
                    </a:lnTo>
                    <a:lnTo>
                      <a:pt x="728" y="572"/>
                    </a:lnTo>
                    <a:lnTo>
                      <a:pt x="715" y="565"/>
                    </a:lnTo>
                    <a:lnTo>
                      <a:pt x="709" y="560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4" y="556"/>
                    </a:lnTo>
                    <a:lnTo>
                      <a:pt x="707" y="552"/>
                    </a:lnTo>
                    <a:lnTo>
                      <a:pt x="713" y="547"/>
                    </a:lnTo>
                    <a:lnTo>
                      <a:pt x="719" y="541"/>
                    </a:lnTo>
                    <a:lnTo>
                      <a:pt x="723" y="538"/>
                    </a:lnTo>
                    <a:lnTo>
                      <a:pt x="726" y="534"/>
                    </a:lnTo>
                    <a:lnTo>
                      <a:pt x="726" y="534"/>
                    </a:lnTo>
                    <a:lnTo>
                      <a:pt x="727" y="532"/>
                    </a:lnTo>
                    <a:lnTo>
                      <a:pt x="727" y="532"/>
                    </a:lnTo>
                    <a:lnTo>
                      <a:pt x="727" y="528"/>
                    </a:lnTo>
                    <a:lnTo>
                      <a:pt x="727" y="528"/>
                    </a:lnTo>
                    <a:lnTo>
                      <a:pt x="722" y="519"/>
                    </a:lnTo>
                    <a:lnTo>
                      <a:pt x="720" y="518"/>
                    </a:lnTo>
                    <a:lnTo>
                      <a:pt x="720" y="518"/>
                    </a:lnTo>
                    <a:lnTo>
                      <a:pt x="716" y="518"/>
                    </a:lnTo>
                    <a:lnTo>
                      <a:pt x="716" y="518"/>
                    </a:lnTo>
                    <a:lnTo>
                      <a:pt x="698" y="518"/>
                    </a:lnTo>
                    <a:lnTo>
                      <a:pt x="679" y="521"/>
                    </a:lnTo>
                    <a:lnTo>
                      <a:pt x="660" y="522"/>
                    </a:lnTo>
                    <a:lnTo>
                      <a:pt x="646" y="522"/>
                    </a:lnTo>
                    <a:lnTo>
                      <a:pt x="642" y="522"/>
                    </a:lnTo>
                    <a:lnTo>
                      <a:pt x="634" y="518"/>
                    </a:lnTo>
                    <a:lnTo>
                      <a:pt x="626" y="515"/>
                    </a:lnTo>
                    <a:lnTo>
                      <a:pt x="623" y="513"/>
                    </a:lnTo>
                    <a:lnTo>
                      <a:pt x="620" y="510"/>
                    </a:lnTo>
                    <a:lnTo>
                      <a:pt x="617" y="507"/>
                    </a:lnTo>
                    <a:lnTo>
                      <a:pt x="613" y="502"/>
                    </a:lnTo>
                    <a:lnTo>
                      <a:pt x="589" y="483"/>
                    </a:lnTo>
                    <a:lnTo>
                      <a:pt x="578" y="472"/>
                    </a:lnTo>
                    <a:lnTo>
                      <a:pt x="570" y="463"/>
                    </a:lnTo>
                    <a:lnTo>
                      <a:pt x="560" y="454"/>
                    </a:lnTo>
                    <a:lnTo>
                      <a:pt x="556" y="451"/>
                    </a:lnTo>
                    <a:lnTo>
                      <a:pt x="554" y="446"/>
                    </a:lnTo>
                    <a:lnTo>
                      <a:pt x="549" y="440"/>
                    </a:lnTo>
                    <a:lnTo>
                      <a:pt x="548" y="433"/>
                    </a:lnTo>
                    <a:lnTo>
                      <a:pt x="542" y="415"/>
                    </a:lnTo>
                    <a:lnTo>
                      <a:pt x="535" y="396"/>
                    </a:lnTo>
                    <a:lnTo>
                      <a:pt x="528" y="380"/>
                    </a:lnTo>
                    <a:lnTo>
                      <a:pt x="522" y="368"/>
                    </a:lnTo>
                    <a:lnTo>
                      <a:pt x="518" y="361"/>
                    </a:lnTo>
                    <a:lnTo>
                      <a:pt x="514" y="358"/>
                    </a:lnTo>
                    <a:lnTo>
                      <a:pt x="504" y="353"/>
                    </a:lnTo>
                    <a:lnTo>
                      <a:pt x="500" y="353"/>
                    </a:lnTo>
                    <a:lnTo>
                      <a:pt x="494" y="349"/>
                    </a:lnTo>
                    <a:lnTo>
                      <a:pt x="481" y="341"/>
                    </a:lnTo>
                    <a:lnTo>
                      <a:pt x="459" y="326"/>
                    </a:lnTo>
                    <a:lnTo>
                      <a:pt x="440" y="314"/>
                    </a:lnTo>
                    <a:lnTo>
                      <a:pt x="431" y="308"/>
                    </a:lnTo>
                    <a:lnTo>
                      <a:pt x="429" y="305"/>
                    </a:lnTo>
                    <a:lnTo>
                      <a:pt x="428" y="302"/>
                    </a:lnTo>
                    <a:lnTo>
                      <a:pt x="428" y="302"/>
                    </a:lnTo>
                    <a:lnTo>
                      <a:pt x="427" y="299"/>
                    </a:lnTo>
                    <a:lnTo>
                      <a:pt x="427" y="299"/>
                    </a:lnTo>
                    <a:lnTo>
                      <a:pt x="424" y="296"/>
                    </a:lnTo>
                    <a:lnTo>
                      <a:pt x="418" y="285"/>
                    </a:lnTo>
                    <a:lnTo>
                      <a:pt x="413" y="276"/>
                    </a:lnTo>
                    <a:lnTo>
                      <a:pt x="412" y="272"/>
                    </a:lnTo>
                    <a:lnTo>
                      <a:pt x="412" y="270"/>
                    </a:lnTo>
                    <a:lnTo>
                      <a:pt x="413" y="268"/>
                    </a:lnTo>
                    <a:lnTo>
                      <a:pt x="416" y="267"/>
                    </a:lnTo>
                    <a:lnTo>
                      <a:pt x="416" y="267"/>
                    </a:lnTo>
                    <a:lnTo>
                      <a:pt x="417" y="266"/>
                    </a:lnTo>
                    <a:lnTo>
                      <a:pt x="417" y="266"/>
                    </a:lnTo>
                    <a:lnTo>
                      <a:pt x="417" y="262"/>
                    </a:lnTo>
                    <a:lnTo>
                      <a:pt x="417" y="262"/>
                    </a:lnTo>
                    <a:lnTo>
                      <a:pt x="413" y="252"/>
                    </a:lnTo>
                    <a:lnTo>
                      <a:pt x="412" y="246"/>
                    </a:lnTo>
                    <a:lnTo>
                      <a:pt x="412" y="245"/>
                    </a:lnTo>
                    <a:lnTo>
                      <a:pt x="413" y="242"/>
                    </a:lnTo>
                    <a:lnTo>
                      <a:pt x="417" y="239"/>
                    </a:lnTo>
                    <a:lnTo>
                      <a:pt x="419" y="235"/>
                    </a:lnTo>
                    <a:lnTo>
                      <a:pt x="424" y="234"/>
                    </a:lnTo>
                    <a:lnTo>
                      <a:pt x="424" y="234"/>
                    </a:lnTo>
                    <a:lnTo>
                      <a:pt x="427" y="230"/>
                    </a:lnTo>
                    <a:lnTo>
                      <a:pt x="430" y="228"/>
                    </a:lnTo>
                    <a:lnTo>
                      <a:pt x="432" y="224"/>
                    </a:lnTo>
                    <a:lnTo>
                      <a:pt x="434" y="223"/>
                    </a:lnTo>
                    <a:lnTo>
                      <a:pt x="434" y="223"/>
                    </a:lnTo>
                    <a:lnTo>
                      <a:pt x="434" y="222"/>
                    </a:lnTo>
                    <a:lnTo>
                      <a:pt x="434" y="222"/>
                    </a:lnTo>
                    <a:lnTo>
                      <a:pt x="432" y="219"/>
                    </a:lnTo>
                    <a:lnTo>
                      <a:pt x="432" y="219"/>
                    </a:lnTo>
                    <a:lnTo>
                      <a:pt x="430" y="218"/>
                    </a:lnTo>
                    <a:lnTo>
                      <a:pt x="427" y="216"/>
                    </a:lnTo>
                    <a:lnTo>
                      <a:pt x="424" y="215"/>
                    </a:lnTo>
                    <a:lnTo>
                      <a:pt x="422" y="214"/>
                    </a:lnTo>
                    <a:lnTo>
                      <a:pt x="421" y="211"/>
                    </a:lnTo>
                    <a:lnTo>
                      <a:pt x="419" y="206"/>
                    </a:lnTo>
                    <a:lnTo>
                      <a:pt x="418" y="202"/>
                    </a:lnTo>
                    <a:lnTo>
                      <a:pt x="418" y="202"/>
                    </a:lnTo>
                    <a:lnTo>
                      <a:pt x="417" y="197"/>
                    </a:lnTo>
                    <a:lnTo>
                      <a:pt x="417" y="197"/>
                    </a:lnTo>
                    <a:lnTo>
                      <a:pt x="413" y="193"/>
                    </a:lnTo>
                    <a:lnTo>
                      <a:pt x="409" y="188"/>
                    </a:lnTo>
                    <a:lnTo>
                      <a:pt x="407" y="184"/>
                    </a:lnTo>
                    <a:lnTo>
                      <a:pt x="406" y="181"/>
                    </a:lnTo>
                    <a:lnTo>
                      <a:pt x="407" y="180"/>
                    </a:lnTo>
                    <a:lnTo>
                      <a:pt x="409" y="178"/>
                    </a:lnTo>
                    <a:lnTo>
                      <a:pt x="409" y="178"/>
                    </a:lnTo>
                    <a:lnTo>
                      <a:pt x="410" y="175"/>
                    </a:lnTo>
                    <a:lnTo>
                      <a:pt x="410" y="174"/>
                    </a:lnTo>
                    <a:lnTo>
                      <a:pt x="410" y="173"/>
                    </a:lnTo>
                    <a:lnTo>
                      <a:pt x="411" y="171"/>
                    </a:lnTo>
                    <a:lnTo>
                      <a:pt x="416" y="168"/>
                    </a:lnTo>
                    <a:lnTo>
                      <a:pt x="422" y="165"/>
                    </a:lnTo>
                    <a:lnTo>
                      <a:pt x="427" y="160"/>
                    </a:lnTo>
                    <a:lnTo>
                      <a:pt x="429" y="159"/>
                    </a:lnTo>
                    <a:lnTo>
                      <a:pt x="429" y="157"/>
                    </a:lnTo>
                    <a:lnTo>
                      <a:pt x="429" y="159"/>
                    </a:lnTo>
                    <a:lnTo>
                      <a:pt x="430" y="157"/>
                    </a:lnTo>
                    <a:lnTo>
                      <a:pt x="429" y="156"/>
                    </a:lnTo>
                    <a:lnTo>
                      <a:pt x="429" y="156"/>
                    </a:lnTo>
                    <a:lnTo>
                      <a:pt x="429" y="157"/>
                    </a:lnTo>
                    <a:lnTo>
                      <a:pt x="428" y="160"/>
                    </a:lnTo>
                    <a:lnTo>
                      <a:pt x="425" y="163"/>
                    </a:lnTo>
                    <a:lnTo>
                      <a:pt x="425" y="163"/>
                    </a:lnTo>
                    <a:lnTo>
                      <a:pt x="424" y="166"/>
                    </a:lnTo>
                    <a:lnTo>
                      <a:pt x="424" y="166"/>
                    </a:lnTo>
                    <a:lnTo>
                      <a:pt x="424" y="167"/>
                    </a:lnTo>
                    <a:lnTo>
                      <a:pt x="424" y="167"/>
                    </a:lnTo>
                    <a:lnTo>
                      <a:pt x="427" y="167"/>
                    </a:lnTo>
                    <a:lnTo>
                      <a:pt x="427" y="167"/>
                    </a:lnTo>
                    <a:lnTo>
                      <a:pt x="431" y="166"/>
                    </a:lnTo>
                    <a:lnTo>
                      <a:pt x="436" y="162"/>
                    </a:lnTo>
                    <a:lnTo>
                      <a:pt x="442" y="160"/>
                    </a:lnTo>
                    <a:lnTo>
                      <a:pt x="449" y="156"/>
                    </a:lnTo>
                    <a:lnTo>
                      <a:pt x="458" y="154"/>
                    </a:lnTo>
                    <a:lnTo>
                      <a:pt x="465" y="154"/>
                    </a:lnTo>
                    <a:lnTo>
                      <a:pt x="469" y="152"/>
                    </a:lnTo>
                    <a:lnTo>
                      <a:pt x="471" y="150"/>
                    </a:lnTo>
                    <a:lnTo>
                      <a:pt x="472" y="150"/>
                    </a:lnTo>
                    <a:lnTo>
                      <a:pt x="473" y="148"/>
                    </a:lnTo>
                    <a:lnTo>
                      <a:pt x="473" y="148"/>
                    </a:lnTo>
                    <a:lnTo>
                      <a:pt x="473" y="137"/>
                    </a:lnTo>
                    <a:lnTo>
                      <a:pt x="473" y="136"/>
                    </a:lnTo>
                    <a:lnTo>
                      <a:pt x="474" y="136"/>
                    </a:lnTo>
                    <a:lnTo>
                      <a:pt x="475" y="136"/>
                    </a:lnTo>
                    <a:lnTo>
                      <a:pt x="491" y="144"/>
                    </a:lnTo>
                    <a:lnTo>
                      <a:pt x="494" y="144"/>
                    </a:lnTo>
                    <a:lnTo>
                      <a:pt x="494" y="144"/>
                    </a:lnTo>
                    <a:lnTo>
                      <a:pt x="500" y="142"/>
                    </a:lnTo>
                    <a:lnTo>
                      <a:pt x="505" y="140"/>
                    </a:lnTo>
                    <a:lnTo>
                      <a:pt x="510" y="122"/>
                    </a:lnTo>
                    <a:lnTo>
                      <a:pt x="511" y="117"/>
                    </a:lnTo>
                    <a:lnTo>
                      <a:pt x="511" y="117"/>
                    </a:lnTo>
                    <a:lnTo>
                      <a:pt x="511" y="116"/>
                    </a:lnTo>
                    <a:lnTo>
                      <a:pt x="511" y="116"/>
                    </a:lnTo>
                    <a:lnTo>
                      <a:pt x="509" y="115"/>
                    </a:lnTo>
                    <a:lnTo>
                      <a:pt x="509" y="115"/>
                    </a:lnTo>
                    <a:lnTo>
                      <a:pt x="504" y="112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1"/>
                    </a:lnTo>
                    <a:lnTo>
                      <a:pt x="497" y="112"/>
                    </a:lnTo>
                    <a:lnTo>
                      <a:pt x="504" y="113"/>
                    </a:lnTo>
                    <a:lnTo>
                      <a:pt x="509" y="116"/>
                    </a:lnTo>
                    <a:lnTo>
                      <a:pt x="510" y="117"/>
                    </a:lnTo>
                    <a:lnTo>
                      <a:pt x="510" y="117"/>
                    </a:lnTo>
                    <a:lnTo>
                      <a:pt x="509" y="122"/>
                    </a:lnTo>
                    <a:lnTo>
                      <a:pt x="504" y="138"/>
                    </a:lnTo>
                    <a:lnTo>
                      <a:pt x="499" y="141"/>
                    </a:lnTo>
                    <a:lnTo>
                      <a:pt x="494" y="143"/>
                    </a:lnTo>
                    <a:lnTo>
                      <a:pt x="491" y="143"/>
                    </a:lnTo>
                    <a:lnTo>
                      <a:pt x="477" y="135"/>
                    </a:lnTo>
                    <a:lnTo>
                      <a:pt x="474" y="135"/>
                    </a:lnTo>
                    <a:lnTo>
                      <a:pt x="474" y="135"/>
                    </a:lnTo>
                    <a:lnTo>
                      <a:pt x="473" y="136"/>
                    </a:lnTo>
                    <a:lnTo>
                      <a:pt x="472" y="136"/>
                    </a:lnTo>
                    <a:lnTo>
                      <a:pt x="472" y="137"/>
                    </a:lnTo>
                    <a:lnTo>
                      <a:pt x="472" y="148"/>
                    </a:lnTo>
                    <a:lnTo>
                      <a:pt x="471" y="149"/>
                    </a:lnTo>
                    <a:lnTo>
                      <a:pt x="468" y="150"/>
                    </a:lnTo>
                    <a:lnTo>
                      <a:pt x="463" y="153"/>
                    </a:lnTo>
                    <a:lnTo>
                      <a:pt x="458" y="153"/>
                    </a:lnTo>
                    <a:lnTo>
                      <a:pt x="449" y="155"/>
                    </a:lnTo>
                    <a:lnTo>
                      <a:pt x="442" y="159"/>
                    </a:lnTo>
                    <a:lnTo>
                      <a:pt x="436" y="161"/>
                    </a:lnTo>
                    <a:lnTo>
                      <a:pt x="431" y="165"/>
                    </a:lnTo>
                    <a:lnTo>
                      <a:pt x="427" y="166"/>
                    </a:lnTo>
                    <a:lnTo>
                      <a:pt x="425" y="166"/>
                    </a:lnTo>
                    <a:lnTo>
                      <a:pt x="425" y="166"/>
                    </a:lnTo>
                    <a:lnTo>
                      <a:pt x="425" y="165"/>
                    </a:lnTo>
                    <a:lnTo>
                      <a:pt x="429" y="161"/>
                    </a:lnTo>
                    <a:lnTo>
                      <a:pt x="429" y="161"/>
                    </a:lnTo>
                    <a:lnTo>
                      <a:pt x="430" y="157"/>
                    </a:lnTo>
                    <a:lnTo>
                      <a:pt x="430" y="157"/>
                    </a:lnTo>
                    <a:lnTo>
                      <a:pt x="430" y="156"/>
                    </a:lnTo>
                    <a:lnTo>
                      <a:pt x="430" y="155"/>
                    </a:lnTo>
                    <a:lnTo>
                      <a:pt x="428" y="157"/>
                    </a:lnTo>
                    <a:lnTo>
                      <a:pt x="428" y="157"/>
                    </a:lnTo>
                    <a:lnTo>
                      <a:pt x="427" y="160"/>
                    </a:lnTo>
                    <a:lnTo>
                      <a:pt x="421" y="163"/>
                    </a:lnTo>
                    <a:lnTo>
                      <a:pt x="415" y="167"/>
                    </a:lnTo>
                    <a:lnTo>
                      <a:pt x="410" y="171"/>
                    </a:lnTo>
                    <a:lnTo>
                      <a:pt x="409" y="172"/>
                    </a:lnTo>
                    <a:lnTo>
                      <a:pt x="409" y="173"/>
                    </a:lnTo>
                    <a:lnTo>
                      <a:pt x="409" y="174"/>
                    </a:lnTo>
                    <a:lnTo>
                      <a:pt x="407" y="178"/>
                    </a:lnTo>
                    <a:lnTo>
                      <a:pt x="406" y="179"/>
                    </a:lnTo>
                    <a:lnTo>
                      <a:pt x="406" y="179"/>
                    </a:lnTo>
                    <a:lnTo>
                      <a:pt x="405" y="181"/>
                    </a:lnTo>
                    <a:lnTo>
                      <a:pt x="405" y="181"/>
                    </a:lnTo>
                    <a:lnTo>
                      <a:pt x="406" y="185"/>
                    </a:lnTo>
                    <a:lnTo>
                      <a:pt x="406" y="185"/>
                    </a:lnTo>
                    <a:lnTo>
                      <a:pt x="407" y="188"/>
                    </a:lnTo>
                    <a:lnTo>
                      <a:pt x="407" y="188"/>
                    </a:lnTo>
                    <a:lnTo>
                      <a:pt x="412" y="193"/>
                    </a:lnTo>
                    <a:lnTo>
                      <a:pt x="416" y="198"/>
                    </a:lnTo>
                    <a:lnTo>
                      <a:pt x="417" y="202"/>
                    </a:lnTo>
                    <a:lnTo>
                      <a:pt x="418" y="206"/>
                    </a:lnTo>
                    <a:lnTo>
                      <a:pt x="419" y="211"/>
                    </a:lnTo>
                    <a:lnTo>
                      <a:pt x="419" y="211"/>
                    </a:lnTo>
                    <a:lnTo>
                      <a:pt x="421" y="215"/>
                    </a:lnTo>
                    <a:lnTo>
                      <a:pt x="421" y="215"/>
                    </a:lnTo>
                    <a:lnTo>
                      <a:pt x="423" y="216"/>
                    </a:lnTo>
                    <a:lnTo>
                      <a:pt x="423" y="216"/>
                    </a:lnTo>
                    <a:lnTo>
                      <a:pt x="427" y="217"/>
                    </a:lnTo>
                    <a:lnTo>
                      <a:pt x="430" y="219"/>
                    </a:lnTo>
                    <a:lnTo>
                      <a:pt x="431" y="221"/>
                    </a:lnTo>
                    <a:lnTo>
                      <a:pt x="432" y="222"/>
                    </a:lnTo>
                    <a:lnTo>
                      <a:pt x="432" y="223"/>
                    </a:lnTo>
                    <a:lnTo>
                      <a:pt x="431" y="224"/>
                    </a:lnTo>
                    <a:lnTo>
                      <a:pt x="429" y="227"/>
                    </a:lnTo>
                    <a:lnTo>
                      <a:pt x="425" y="230"/>
                    </a:lnTo>
                    <a:lnTo>
                      <a:pt x="423" y="233"/>
                    </a:lnTo>
                    <a:lnTo>
                      <a:pt x="419" y="235"/>
                    </a:lnTo>
                    <a:lnTo>
                      <a:pt x="419" y="235"/>
                    </a:lnTo>
                    <a:lnTo>
                      <a:pt x="416" y="237"/>
                    </a:lnTo>
                    <a:lnTo>
                      <a:pt x="412" y="242"/>
                    </a:lnTo>
                    <a:lnTo>
                      <a:pt x="411" y="243"/>
                    </a:lnTo>
                    <a:lnTo>
                      <a:pt x="411" y="243"/>
                    </a:lnTo>
                    <a:lnTo>
                      <a:pt x="411" y="246"/>
                    </a:lnTo>
                    <a:lnTo>
                      <a:pt x="411" y="246"/>
                    </a:lnTo>
                    <a:lnTo>
                      <a:pt x="412" y="252"/>
                    </a:lnTo>
                    <a:lnTo>
                      <a:pt x="416" y="262"/>
                    </a:lnTo>
                    <a:lnTo>
                      <a:pt x="416" y="266"/>
                    </a:lnTo>
                    <a:lnTo>
                      <a:pt x="415" y="266"/>
                    </a:lnTo>
                    <a:lnTo>
                      <a:pt x="413" y="267"/>
                    </a:lnTo>
                    <a:lnTo>
                      <a:pt x="413" y="267"/>
                    </a:lnTo>
                    <a:lnTo>
                      <a:pt x="411" y="270"/>
                    </a:lnTo>
                    <a:lnTo>
                      <a:pt x="411" y="270"/>
                    </a:lnTo>
                    <a:lnTo>
                      <a:pt x="411" y="272"/>
                    </a:lnTo>
                    <a:lnTo>
                      <a:pt x="411" y="272"/>
                    </a:lnTo>
                    <a:lnTo>
                      <a:pt x="412" y="276"/>
                    </a:lnTo>
                    <a:lnTo>
                      <a:pt x="412" y="276"/>
                    </a:lnTo>
                    <a:lnTo>
                      <a:pt x="417" y="286"/>
                    </a:lnTo>
                    <a:lnTo>
                      <a:pt x="423" y="296"/>
                    </a:lnTo>
                    <a:lnTo>
                      <a:pt x="425" y="299"/>
                    </a:lnTo>
                    <a:lnTo>
                      <a:pt x="427" y="303"/>
                    </a:lnTo>
                    <a:lnTo>
                      <a:pt x="428" y="305"/>
                    </a:lnTo>
                    <a:lnTo>
                      <a:pt x="428" y="305"/>
                    </a:lnTo>
                    <a:lnTo>
                      <a:pt x="431" y="309"/>
                    </a:lnTo>
                    <a:lnTo>
                      <a:pt x="431" y="309"/>
                    </a:lnTo>
                    <a:lnTo>
                      <a:pt x="438" y="315"/>
                    </a:lnTo>
                    <a:lnTo>
                      <a:pt x="458" y="327"/>
                    </a:lnTo>
                    <a:lnTo>
                      <a:pt x="480" y="342"/>
                    </a:lnTo>
                    <a:lnTo>
                      <a:pt x="493" y="351"/>
                    </a:lnTo>
                    <a:lnTo>
                      <a:pt x="499" y="353"/>
                    </a:lnTo>
                    <a:lnTo>
                      <a:pt x="504" y="354"/>
                    </a:lnTo>
                    <a:lnTo>
                      <a:pt x="514" y="359"/>
                    </a:lnTo>
                    <a:lnTo>
                      <a:pt x="517" y="363"/>
                    </a:lnTo>
                    <a:lnTo>
                      <a:pt x="521" y="370"/>
                    </a:lnTo>
                    <a:lnTo>
                      <a:pt x="527" y="382"/>
                    </a:lnTo>
                    <a:lnTo>
                      <a:pt x="534" y="397"/>
                    </a:lnTo>
                    <a:lnTo>
                      <a:pt x="541" y="416"/>
                    </a:lnTo>
                    <a:lnTo>
                      <a:pt x="547" y="434"/>
                    </a:lnTo>
                    <a:lnTo>
                      <a:pt x="548" y="440"/>
                    </a:lnTo>
                    <a:lnTo>
                      <a:pt x="553" y="446"/>
                    </a:lnTo>
                    <a:lnTo>
                      <a:pt x="555" y="452"/>
                    </a:lnTo>
                    <a:lnTo>
                      <a:pt x="560" y="456"/>
                    </a:lnTo>
                    <a:lnTo>
                      <a:pt x="568" y="464"/>
                    </a:lnTo>
                    <a:lnTo>
                      <a:pt x="578" y="473"/>
                    </a:lnTo>
                    <a:lnTo>
                      <a:pt x="587" y="483"/>
                    </a:lnTo>
                    <a:lnTo>
                      <a:pt x="613" y="503"/>
                    </a:lnTo>
                    <a:lnTo>
                      <a:pt x="616" y="507"/>
                    </a:lnTo>
                    <a:lnTo>
                      <a:pt x="620" y="512"/>
                    </a:lnTo>
                    <a:lnTo>
                      <a:pt x="622" y="514"/>
                    </a:lnTo>
                    <a:lnTo>
                      <a:pt x="622" y="514"/>
                    </a:lnTo>
                    <a:lnTo>
                      <a:pt x="626" y="516"/>
                    </a:lnTo>
                    <a:lnTo>
                      <a:pt x="626" y="516"/>
                    </a:lnTo>
                    <a:lnTo>
                      <a:pt x="633" y="519"/>
                    </a:lnTo>
                    <a:lnTo>
                      <a:pt x="642" y="523"/>
                    </a:lnTo>
                    <a:lnTo>
                      <a:pt x="645" y="523"/>
                    </a:lnTo>
                    <a:lnTo>
                      <a:pt x="646" y="523"/>
                    </a:lnTo>
                    <a:lnTo>
                      <a:pt x="660" y="523"/>
                    </a:lnTo>
                    <a:lnTo>
                      <a:pt x="679" y="522"/>
                    </a:lnTo>
                    <a:lnTo>
                      <a:pt x="698" y="519"/>
                    </a:lnTo>
                    <a:lnTo>
                      <a:pt x="716" y="519"/>
                    </a:lnTo>
                    <a:lnTo>
                      <a:pt x="720" y="519"/>
                    </a:lnTo>
                    <a:lnTo>
                      <a:pt x="721" y="520"/>
                    </a:lnTo>
                    <a:lnTo>
                      <a:pt x="726" y="528"/>
                    </a:lnTo>
                    <a:lnTo>
                      <a:pt x="726" y="532"/>
                    </a:lnTo>
                    <a:lnTo>
                      <a:pt x="725" y="534"/>
                    </a:lnTo>
                    <a:lnTo>
                      <a:pt x="722" y="537"/>
                    </a:lnTo>
                    <a:lnTo>
                      <a:pt x="719" y="541"/>
                    </a:lnTo>
                    <a:lnTo>
                      <a:pt x="711" y="547"/>
                    </a:lnTo>
                    <a:lnTo>
                      <a:pt x="711" y="547"/>
                    </a:lnTo>
                    <a:lnTo>
                      <a:pt x="711" y="547"/>
                    </a:lnTo>
                    <a:lnTo>
                      <a:pt x="706" y="552"/>
                    </a:lnTo>
                    <a:lnTo>
                      <a:pt x="703" y="554"/>
                    </a:lnTo>
                    <a:lnTo>
                      <a:pt x="703" y="554"/>
                    </a:lnTo>
                    <a:lnTo>
                      <a:pt x="703" y="556"/>
                    </a:lnTo>
                    <a:lnTo>
                      <a:pt x="703" y="557"/>
                    </a:lnTo>
                    <a:lnTo>
                      <a:pt x="703" y="557"/>
                    </a:lnTo>
                    <a:lnTo>
                      <a:pt x="703" y="557"/>
                    </a:lnTo>
                    <a:lnTo>
                      <a:pt x="709" y="562"/>
                    </a:lnTo>
                    <a:lnTo>
                      <a:pt x="715" y="566"/>
                    </a:lnTo>
                    <a:lnTo>
                      <a:pt x="727" y="574"/>
                    </a:lnTo>
                    <a:lnTo>
                      <a:pt x="741" y="578"/>
                    </a:lnTo>
                    <a:lnTo>
                      <a:pt x="754" y="583"/>
                    </a:lnTo>
                    <a:lnTo>
                      <a:pt x="783" y="590"/>
                    </a:lnTo>
                    <a:lnTo>
                      <a:pt x="797" y="595"/>
                    </a:lnTo>
                    <a:lnTo>
                      <a:pt x="809" y="601"/>
                    </a:lnTo>
                    <a:lnTo>
                      <a:pt x="810" y="601"/>
                    </a:lnTo>
                    <a:lnTo>
                      <a:pt x="809" y="601"/>
                    </a:lnTo>
                    <a:lnTo>
                      <a:pt x="820" y="607"/>
                    </a:lnTo>
                    <a:lnTo>
                      <a:pt x="830" y="614"/>
                    </a:lnTo>
                    <a:lnTo>
                      <a:pt x="838" y="620"/>
                    </a:lnTo>
                    <a:lnTo>
                      <a:pt x="850" y="625"/>
                    </a:lnTo>
                    <a:lnTo>
                      <a:pt x="863" y="630"/>
                    </a:lnTo>
                    <a:lnTo>
                      <a:pt x="875" y="634"/>
                    </a:lnTo>
                    <a:lnTo>
                      <a:pt x="880" y="636"/>
                    </a:lnTo>
                    <a:lnTo>
                      <a:pt x="882" y="638"/>
                    </a:lnTo>
                    <a:lnTo>
                      <a:pt x="884" y="641"/>
                    </a:lnTo>
                    <a:lnTo>
                      <a:pt x="889" y="645"/>
                    </a:lnTo>
                    <a:lnTo>
                      <a:pt x="896" y="652"/>
                    </a:lnTo>
                    <a:lnTo>
                      <a:pt x="908" y="662"/>
                    </a:lnTo>
                    <a:lnTo>
                      <a:pt x="915" y="668"/>
                    </a:lnTo>
                    <a:lnTo>
                      <a:pt x="921" y="672"/>
                    </a:lnTo>
                    <a:lnTo>
                      <a:pt x="924" y="675"/>
                    </a:lnTo>
                    <a:lnTo>
                      <a:pt x="925" y="678"/>
                    </a:lnTo>
                    <a:lnTo>
                      <a:pt x="926" y="686"/>
                    </a:lnTo>
                    <a:lnTo>
                      <a:pt x="926" y="690"/>
                    </a:lnTo>
                    <a:lnTo>
                      <a:pt x="925" y="695"/>
                    </a:lnTo>
                    <a:lnTo>
                      <a:pt x="923" y="701"/>
                    </a:lnTo>
                    <a:lnTo>
                      <a:pt x="921" y="707"/>
                    </a:lnTo>
                    <a:lnTo>
                      <a:pt x="920" y="712"/>
                    </a:lnTo>
                    <a:lnTo>
                      <a:pt x="919" y="714"/>
                    </a:lnTo>
                    <a:lnTo>
                      <a:pt x="918" y="715"/>
                    </a:lnTo>
                    <a:lnTo>
                      <a:pt x="915" y="717"/>
                    </a:lnTo>
                    <a:lnTo>
                      <a:pt x="915" y="717"/>
                    </a:lnTo>
                    <a:lnTo>
                      <a:pt x="913" y="717"/>
                    </a:lnTo>
                    <a:lnTo>
                      <a:pt x="908" y="715"/>
                    </a:lnTo>
                    <a:lnTo>
                      <a:pt x="896" y="709"/>
                    </a:lnTo>
                    <a:lnTo>
                      <a:pt x="894" y="707"/>
                    </a:lnTo>
                    <a:lnTo>
                      <a:pt x="892" y="706"/>
                    </a:lnTo>
                    <a:lnTo>
                      <a:pt x="892" y="706"/>
                    </a:lnTo>
                    <a:lnTo>
                      <a:pt x="890" y="703"/>
                    </a:lnTo>
                    <a:lnTo>
                      <a:pt x="889" y="701"/>
                    </a:lnTo>
                    <a:lnTo>
                      <a:pt x="888" y="696"/>
                    </a:lnTo>
                    <a:lnTo>
                      <a:pt x="888" y="687"/>
                    </a:lnTo>
                    <a:lnTo>
                      <a:pt x="887" y="684"/>
                    </a:lnTo>
                    <a:lnTo>
                      <a:pt x="887" y="683"/>
                    </a:lnTo>
                    <a:lnTo>
                      <a:pt x="883" y="678"/>
                    </a:lnTo>
                    <a:lnTo>
                      <a:pt x="880" y="676"/>
                    </a:lnTo>
                    <a:lnTo>
                      <a:pt x="880" y="676"/>
                    </a:lnTo>
                    <a:lnTo>
                      <a:pt x="877" y="675"/>
                    </a:lnTo>
                    <a:lnTo>
                      <a:pt x="877" y="675"/>
                    </a:lnTo>
                    <a:lnTo>
                      <a:pt x="872" y="674"/>
                    </a:lnTo>
                    <a:lnTo>
                      <a:pt x="870" y="672"/>
                    </a:lnTo>
                    <a:lnTo>
                      <a:pt x="870" y="672"/>
                    </a:lnTo>
                    <a:lnTo>
                      <a:pt x="859" y="671"/>
                    </a:lnTo>
                    <a:lnTo>
                      <a:pt x="847" y="670"/>
                    </a:lnTo>
                    <a:lnTo>
                      <a:pt x="830" y="668"/>
                    </a:lnTo>
                    <a:lnTo>
                      <a:pt x="826" y="665"/>
                    </a:lnTo>
                    <a:lnTo>
                      <a:pt x="824" y="663"/>
                    </a:lnTo>
                    <a:lnTo>
                      <a:pt x="819" y="659"/>
                    </a:lnTo>
                    <a:lnTo>
                      <a:pt x="814" y="655"/>
                    </a:lnTo>
                    <a:lnTo>
                      <a:pt x="810" y="653"/>
                    </a:lnTo>
                    <a:lnTo>
                      <a:pt x="810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7" y="653"/>
                    </a:lnTo>
                    <a:lnTo>
                      <a:pt x="801" y="657"/>
                    </a:lnTo>
                    <a:lnTo>
                      <a:pt x="797" y="661"/>
                    </a:lnTo>
                    <a:lnTo>
                      <a:pt x="794" y="665"/>
                    </a:lnTo>
                    <a:lnTo>
                      <a:pt x="790" y="669"/>
                    </a:lnTo>
                    <a:lnTo>
                      <a:pt x="785" y="680"/>
                    </a:lnTo>
                    <a:lnTo>
                      <a:pt x="782" y="689"/>
                    </a:lnTo>
                    <a:lnTo>
                      <a:pt x="782" y="689"/>
                    </a:lnTo>
                    <a:lnTo>
                      <a:pt x="778" y="708"/>
                    </a:lnTo>
                    <a:lnTo>
                      <a:pt x="777" y="715"/>
                    </a:lnTo>
                    <a:lnTo>
                      <a:pt x="773" y="721"/>
                    </a:lnTo>
                    <a:lnTo>
                      <a:pt x="773" y="721"/>
                    </a:lnTo>
                    <a:lnTo>
                      <a:pt x="771" y="725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29"/>
                    </a:lnTo>
                    <a:lnTo>
                      <a:pt x="770" y="730"/>
                    </a:lnTo>
                    <a:lnTo>
                      <a:pt x="770" y="730"/>
                    </a:lnTo>
                    <a:lnTo>
                      <a:pt x="771" y="736"/>
                    </a:lnTo>
                    <a:lnTo>
                      <a:pt x="773" y="742"/>
                    </a:lnTo>
                    <a:lnTo>
                      <a:pt x="778" y="745"/>
                    </a:lnTo>
                    <a:lnTo>
                      <a:pt x="783" y="748"/>
                    </a:lnTo>
                    <a:lnTo>
                      <a:pt x="783" y="748"/>
                    </a:lnTo>
                    <a:lnTo>
                      <a:pt x="795" y="754"/>
                    </a:lnTo>
                    <a:lnTo>
                      <a:pt x="806" y="758"/>
                    </a:lnTo>
                    <a:lnTo>
                      <a:pt x="806" y="757"/>
                    </a:lnTo>
                    <a:lnTo>
                      <a:pt x="806" y="758"/>
                    </a:lnTo>
                    <a:lnTo>
                      <a:pt x="819" y="768"/>
                    </a:lnTo>
                    <a:lnTo>
                      <a:pt x="820" y="770"/>
                    </a:lnTo>
                    <a:lnTo>
                      <a:pt x="822" y="771"/>
                    </a:lnTo>
                    <a:lnTo>
                      <a:pt x="825" y="777"/>
                    </a:lnTo>
                    <a:lnTo>
                      <a:pt x="826" y="782"/>
                    </a:lnTo>
                    <a:lnTo>
                      <a:pt x="826" y="787"/>
                    </a:lnTo>
                    <a:lnTo>
                      <a:pt x="826" y="787"/>
                    </a:lnTo>
                    <a:lnTo>
                      <a:pt x="828" y="799"/>
                    </a:lnTo>
                    <a:lnTo>
                      <a:pt x="832" y="814"/>
                    </a:lnTo>
                    <a:lnTo>
                      <a:pt x="832" y="816"/>
                    </a:lnTo>
                    <a:lnTo>
                      <a:pt x="832" y="817"/>
                    </a:lnTo>
                    <a:lnTo>
                      <a:pt x="828" y="817"/>
                    </a:lnTo>
                    <a:lnTo>
                      <a:pt x="814" y="817"/>
                    </a:lnTo>
                    <a:lnTo>
                      <a:pt x="810" y="818"/>
                    </a:lnTo>
                    <a:lnTo>
                      <a:pt x="810" y="818"/>
                    </a:lnTo>
                    <a:lnTo>
                      <a:pt x="807" y="822"/>
                    </a:lnTo>
                    <a:lnTo>
                      <a:pt x="797" y="829"/>
                    </a:lnTo>
                    <a:lnTo>
                      <a:pt x="790" y="837"/>
                    </a:lnTo>
                    <a:lnTo>
                      <a:pt x="784" y="842"/>
                    </a:lnTo>
                    <a:lnTo>
                      <a:pt x="783" y="845"/>
                    </a:lnTo>
                    <a:lnTo>
                      <a:pt x="783" y="845"/>
                    </a:lnTo>
                    <a:lnTo>
                      <a:pt x="783" y="849"/>
                    </a:lnTo>
                    <a:lnTo>
                      <a:pt x="783" y="849"/>
                    </a:lnTo>
                    <a:lnTo>
                      <a:pt x="784" y="856"/>
                    </a:lnTo>
                    <a:lnTo>
                      <a:pt x="787" y="863"/>
                    </a:lnTo>
                    <a:lnTo>
                      <a:pt x="789" y="870"/>
                    </a:lnTo>
                    <a:lnTo>
                      <a:pt x="788" y="875"/>
                    </a:lnTo>
                    <a:lnTo>
                      <a:pt x="785" y="879"/>
                    </a:lnTo>
                    <a:lnTo>
                      <a:pt x="783" y="882"/>
                    </a:lnTo>
                    <a:lnTo>
                      <a:pt x="779" y="885"/>
                    </a:lnTo>
                    <a:lnTo>
                      <a:pt x="779" y="885"/>
                    </a:lnTo>
                    <a:lnTo>
                      <a:pt x="776" y="888"/>
                    </a:lnTo>
                    <a:lnTo>
                      <a:pt x="770" y="894"/>
                    </a:lnTo>
                    <a:lnTo>
                      <a:pt x="759" y="909"/>
                    </a:lnTo>
                    <a:lnTo>
                      <a:pt x="757" y="913"/>
                    </a:lnTo>
                    <a:lnTo>
                      <a:pt x="757" y="913"/>
                    </a:lnTo>
                    <a:lnTo>
                      <a:pt x="756" y="917"/>
                    </a:lnTo>
                    <a:lnTo>
                      <a:pt x="756" y="917"/>
                    </a:lnTo>
                    <a:lnTo>
                      <a:pt x="754" y="926"/>
                    </a:lnTo>
                    <a:lnTo>
                      <a:pt x="754" y="930"/>
                    </a:lnTo>
                    <a:lnTo>
                      <a:pt x="752" y="932"/>
                    </a:lnTo>
                    <a:lnTo>
                      <a:pt x="750" y="934"/>
                    </a:lnTo>
                    <a:lnTo>
                      <a:pt x="750" y="934"/>
                    </a:lnTo>
                    <a:lnTo>
                      <a:pt x="745" y="935"/>
                    </a:lnTo>
                    <a:lnTo>
                      <a:pt x="737" y="936"/>
                    </a:lnTo>
                    <a:lnTo>
                      <a:pt x="727" y="937"/>
                    </a:lnTo>
                    <a:lnTo>
                      <a:pt x="723" y="936"/>
                    </a:lnTo>
                    <a:lnTo>
                      <a:pt x="721" y="935"/>
                    </a:lnTo>
                    <a:lnTo>
                      <a:pt x="720" y="930"/>
                    </a:lnTo>
                    <a:lnTo>
                      <a:pt x="719" y="928"/>
                    </a:lnTo>
                    <a:lnTo>
                      <a:pt x="717" y="919"/>
                    </a:lnTo>
                    <a:lnTo>
                      <a:pt x="717" y="910"/>
                    </a:lnTo>
                    <a:lnTo>
                      <a:pt x="720" y="906"/>
                    </a:lnTo>
                    <a:lnTo>
                      <a:pt x="721" y="903"/>
                    </a:lnTo>
                    <a:lnTo>
                      <a:pt x="723" y="899"/>
                    </a:lnTo>
                    <a:lnTo>
                      <a:pt x="726" y="895"/>
                    </a:lnTo>
                    <a:lnTo>
                      <a:pt x="729" y="891"/>
                    </a:lnTo>
                    <a:lnTo>
                      <a:pt x="732" y="885"/>
                    </a:lnTo>
                    <a:lnTo>
                      <a:pt x="734" y="876"/>
                    </a:lnTo>
                    <a:lnTo>
                      <a:pt x="735" y="870"/>
                    </a:lnTo>
                    <a:lnTo>
                      <a:pt x="734" y="867"/>
                    </a:lnTo>
                    <a:lnTo>
                      <a:pt x="734" y="866"/>
                    </a:lnTo>
                    <a:lnTo>
                      <a:pt x="732" y="863"/>
                    </a:lnTo>
                    <a:lnTo>
                      <a:pt x="732" y="861"/>
                    </a:lnTo>
                    <a:lnTo>
                      <a:pt x="732" y="860"/>
                    </a:lnTo>
                    <a:lnTo>
                      <a:pt x="732" y="858"/>
                    </a:lnTo>
                    <a:lnTo>
                      <a:pt x="738" y="855"/>
                    </a:lnTo>
                    <a:lnTo>
                      <a:pt x="745" y="853"/>
                    </a:lnTo>
                    <a:lnTo>
                      <a:pt x="751" y="851"/>
                    </a:lnTo>
                    <a:lnTo>
                      <a:pt x="753" y="850"/>
                    </a:lnTo>
                    <a:lnTo>
                      <a:pt x="754" y="850"/>
                    </a:lnTo>
                    <a:lnTo>
                      <a:pt x="754" y="847"/>
                    </a:lnTo>
                    <a:lnTo>
                      <a:pt x="756" y="847"/>
                    </a:lnTo>
                    <a:lnTo>
                      <a:pt x="756" y="842"/>
                    </a:lnTo>
                    <a:lnTo>
                      <a:pt x="757" y="833"/>
                    </a:lnTo>
                    <a:lnTo>
                      <a:pt x="758" y="829"/>
                    </a:lnTo>
                    <a:lnTo>
                      <a:pt x="758" y="829"/>
                    </a:lnTo>
                    <a:lnTo>
                      <a:pt x="758" y="825"/>
                    </a:lnTo>
                    <a:lnTo>
                      <a:pt x="758" y="825"/>
                    </a:lnTo>
                    <a:lnTo>
                      <a:pt x="757" y="823"/>
                    </a:lnTo>
                    <a:lnTo>
                      <a:pt x="757" y="823"/>
                    </a:lnTo>
                    <a:lnTo>
                      <a:pt x="754" y="820"/>
                    </a:lnTo>
                    <a:lnTo>
                      <a:pt x="754" y="820"/>
                    </a:lnTo>
                    <a:lnTo>
                      <a:pt x="750" y="817"/>
                    </a:lnTo>
                    <a:lnTo>
                      <a:pt x="747" y="816"/>
                    </a:lnTo>
                    <a:lnTo>
                      <a:pt x="745" y="813"/>
                    </a:lnTo>
                    <a:lnTo>
                      <a:pt x="744" y="811"/>
                    </a:lnTo>
                    <a:lnTo>
                      <a:pt x="741" y="801"/>
                    </a:lnTo>
                    <a:lnTo>
                      <a:pt x="737" y="782"/>
                    </a:lnTo>
                    <a:lnTo>
                      <a:pt x="733" y="775"/>
                    </a:lnTo>
                    <a:lnTo>
                      <a:pt x="728" y="768"/>
                    </a:lnTo>
                    <a:lnTo>
                      <a:pt x="723" y="760"/>
                    </a:lnTo>
                    <a:lnTo>
                      <a:pt x="720" y="750"/>
                    </a:lnTo>
                    <a:lnTo>
                      <a:pt x="714" y="739"/>
                    </a:lnTo>
                    <a:lnTo>
                      <a:pt x="708" y="729"/>
                    </a:lnTo>
                    <a:lnTo>
                      <a:pt x="702" y="718"/>
                    </a:lnTo>
                    <a:lnTo>
                      <a:pt x="696" y="712"/>
                    </a:lnTo>
                    <a:lnTo>
                      <a:pt x="695" y="711"/>
                    </a:lnTo>
                    <a:lnTo>
                      <a:pt x="694" y="711"/>
                    </a:lnTo>
                    <a:lnTo>
                      <a:pt x="691" y="711"/>
                    </a:lnTo>
                    <a:lnTo>
                      <a:pt x="691" y="711"/>
                    </a:lnTo>
                    <a:lnTo>
                      <a:pt x="685" y="715"/>
                    </a:lnTo>
                    <a:lnTo>
                      <a:pt x="682" y="719"/>
                    </a:lnTo>
                    <a:lnTo>
                      <a:pt x="679" y="721"/>
                    </a:lnTo>
                    <a:lnTo>
                      <a:pt x="676" y="721"/>
                    </a:lnTo>
                    <a:lnTo>
                      <a:pt x="673" y="720"/>
                    </a:lnTo>
                    <a:lnTo>
                      <a:pt x="671" y="717"/>
                    </a:lnTo>
                    <a:lnTo>
                      <a:pt x="666" y="712"/>
                    </a:lnTo>
                    <a:lnTo>
                      <a:pt x="660" y="707"/>
                    </a:lnTo>
                    <a:lnTo>
                      <a:pt x="657" y="705"/>
                    </a:lnTo>
                    <a:lnTo>
                      <a:pt x="648" y="702"/>
                    </a:lnTo>
                    <a:lnTo>
                      <a:pt x="648" y="701"/>
                    </a:lnTo>
                    <a:lnTo>
                      <a:pt x="647" y="700"/>
                    </a:lnTo>
                    <a:lnTo>
                      <a:pt x="645" y="695"/>
                    </a:lnTo>
                    <a:lnTo>
                      <a:pt x="645" y="690"/>
                    </a:lnTo>
                    <a:lnTo>
                      <a:pt x="646" y="684"/>
                    </a:lnTo>
                    <a:lnTo>
                      <a:pt x="646" y="682"/>
                    </a:lnTo>
                    <a:lnTo>
                      <a:pt x="646" y="682"/>
                    </a:lnTo>
                    <a:lnTo>
                      <a:pt x="644" y="677"/>
                    </a:lnTo>
                    <a:lnTo>
                      <a:pt x="644" y="677"/>
                    </a:lnTo>
                    <a:lnTo>
                      <a:pt x="639" y="670"/>
                    </a:lnTo>
                    <a:lnTo>
                      <a:pt x="634" y="663"/>
                    </a:lnTo>
                    <a:lnTo>
                      <a:pt x="630" y="658"/>
                    </a:lnTo>
                    <a:lnTo>
                      <a:pt x="624" y="658"/>
                    </a:lnTo>
                    <a:lnTo>
                      <a:pt x="624" y="658"/>
                    </a:lnTo>
                    <a:lnTo>
                      <a:pt x="616" y="659"/>
                    </a:lnTo>
                    <a:lnTo>
                      <a:pt x="599" y="664"/>
                    </a:lnTo>
                    <a:lnTo>
                      <a:pt x="597" y="664"/>
                    </a:lnTo>
                    <a:lnTo>
                      <a:pt x="596" y="664"/>
                    </a:lnTo>
                    <a:lnTo>
                      <a:pt x="596" y="663"/>
                    </a:lnTo>
                    <a:lnTo>
                      <a:pt x="596" y="661"/>
                    </a:lnTo>
                    <a:lnTo>
                      <a:pt x="597" y="661"/>
                    </a:lnTo>
                    <a:lnTo>
                      <a:pt x="597" y="656"/>
                    </a:lnTo>
                    <a:lnTo>
                      <a:pt x="601" y="651"/>
                    </a:lnTo>
                    <a:lnTo>
                      <a:pt x="601" y="649"/>
                    </a:lnTo>
                    <a:lnTo>
                      <a:pt x="601" y="649"/>
                    </a:lnTo>
                    <a:lnTo>
                      <a:pt x="599" y="646"/>
                    </a:lnTo>
                    <a:lnTo>
                      <a:pt x="599" y="646"/>
                    </a:lnTo>
                    <a:lnTo>
                      <a:pt x="597" y="645"/>
                    </a:lnTo>
                    <a:lnTo>
                      <a:pt x="595" y="644"/>
                    </a:lnTo>
                    <a:lnTo>
                      <a:pt x="595" y="644"/>
                    </a:lnTo>
                    <a:lnTo>
                      <a:pt x="583" y="644"/>
                    </a:lnTo>
                    <a:lnTo>
                      <a:pt x="577" y="643"/>
                    </a:lnTo>
                    <a:lnTo>
                      <a:pt x="572" y="641"/>
                    </a:lnTo>
                    <a:lnTo>
                      <a:pt x="568" y="640"/>
                    </a:lnTo>
                    <a:lnTo>
                      <a:pt x="566" y="636"/>
                    </a:lnTo>
                    <a:lnTo>
                      <a:pt x="555" y="619"/>
                    </a:lnTo>
                    <a:lnTo>
                      <a:pt x="548" y="609"/>
                    </a:lnTo>
                    <a:lnTo>
                      <a:pt x="545" y="606"/>
                    </a:lnTo>
                    <a:lnTo>
                      <a:pt x="541" y="603"/>
                    </a:lnTo>
                    <a:lnTo>
                      <a:pt x="537" y="601"/>
                    </a:lnTo>
                    <a:lnTo>
                      <a:pt x="537" y="601"/>
                    </a:lnTo>
                    <a:lnTo>
                      <a:pt x="530" y="601"/>
                    </a:lnTo>
                    <a:lnTo>
                      <a:pt x="527" y="602"/>
                    </a:lnTo>
                    <a:lnTo>
                      <a:pt x="522" y="602"/>
                    </a:lnTo>
                    <a:lnTo>
                      <a:pt x="517" y="601"/>
                    </a:lnTo>
                    <a:lnTo>
                      <a:pt x="517" y="601"/>
                    </a:lnTo>
                    <a:lnTo>
                      <a:pt x="510" y="601"/>
                    </a:lnTo>
                    <a:lnTo>
                      <a:pt x="496" y="603"/>
                    </a:lnTo>
                    <a:lnTo>
                      <a:pt x="492" y="603"/>
                    </a:lnTo>
                    <a:lnTo>
                      <a:pt x="489" y="602"/>
                    </a:lnTo>
                    <a:lnTo>
                      <a:pt x="485" y="600"/>
                    </a:lnTo>
                    <a:lnTo>
                      <a:pt x="483" y="596"/>
                    </a:lnTo>
                    <a:lnTo>
                      <a:pt x="481" y="597"/>
                    </a:lnTo>
                    <a:lnTo>
                      <a:pt x="483" y="596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79" y="594"/>
                    </a:lnTo>
                    <a:lnTo>
                      <a:pt x="461" y="583"/>
                    </a:lnTo>
                    <a:lnTo>
                      <a:pt x="444" y="572"/>
                    </a:lnTo>
                    <a:lnTo>
                      <a:pt x="436" y="566"/>
                    </a:lnTo>
                    <a:lnTo>
                      <a:pt x="429" y="559"/>
                    </a:lnTo>
                    <a:lnTo>
                      <a:pt x="422" y="552"/>
                    </a:lnTo>
                    <a:lnTo>
                      <a:pt x="416" y="544"/>
                    </a:lnTo>
                    <a:lnTo>
                      <a:pt x="416" y="544"/>
                    </a:lnTo>
                    <a:lnTo>
                      <a:pt x="413" y="540"/>
                    </a:lnTo>
                    <a:lnTo>
                      <a:pt x="401" y="532"/>
                    </a:lnTo>
                    <a:lnTo>
                      <a:pt x="384" y="521"/>
                    </a:lnTo>
                    <a:lnTo>
                      <a:pt x="382" y="520"/>
                    </a:lnTo>
                    <a:lnTo>
                      <a:pt x="381" y="519"/>
                    </a:lnTo>
                    <a:lnTo>
                      <a:pt x="382" y="514"/>
                    </a:lnTo>
                    <a:lnTo>
                      <a:pt x="384" y="509"/>
                    </a:lnTo>
                    <a:lnTo>
                      <a:pt x="384" y="509"/>
                    </a:lnTo>
                    <a:lnTo>
                      <a:pt x="382" y="506"/>
                    </a:lnTo>
                    <a:lnTo>
                      <a:pt x="382" y="506"/>
                    </a:lnTo>
                    <a:lnTo>
                      <a:pt x="380" y="502"/>
                    </a:lnTo>
                    <a:lnTo>
                      <a:pt x="380" y="502"/>
                    </a:lnTo>
                    <a:lnTo>
                      <a:pt x="376" y="500"/>
                    </a:lnTo>
                    <a:lnTo>
                      <a:pt x="370" y="497"/>
                    </a:lnTo>
                    <a:lnTo>
                      <a:pt x="356" y="494"/>
                    </a:lnTo>
                    <a:lnTo>
                      <a:pt x="341" y="490"/>
                    </a:lnTo>
                    <a:lnTo>
                      <a:pt x="333" y="489"/>
                    </a:lnTo>
                    <a:lnTo>
                      <a:pt x="332" y="489"/>
                    </a:lnTo>
                    <a:lnTo>
                      <a:pt x="332" y="488"/>
                    </a:lnTo>
                    <a:lnTo>
                      <a:pt x="336" y="487"/>
                    </a:lnTo>
                    <a:lnTo>
                      <a:pt x="336" y="487"/>
                    </a:lnTo>
                    <a:lnTo>
                      <a:pt x="338" y="482"/>
                    </a:lnTo>
                    <a:lnTo>
                      <a:pt x="339" y="481"/>
                    </a:lnTo>
                    <a:lnTo>
                      <a:pt x="339" y="479"/>
                    </a:lnTo>
                    <a:lnTo>
                      <a:pt x="338" y="477"/>
                    </a:lnTo>
                    <a:lnTo>
                      <a:pt x="338" y="477"/>
                    </a:lnTo>
                    <a:lnTo>
                      <a:pt x="333" y="471"/>
                    </a:lnTo>
                    <a:lnTo>
                      <a:pt x="326" y="464"/>
                    </a:lnTo>
                    <a:lnTo>
                      <a:pt x="325" y="460"/>
                    </a:lnTo>
                    <a:lnTo>
                      <a:pt x="325" y="460"/>
                    </a:lnTo>
                    <a:lnTo>
                      <a:pt x="322" y="456"/>
                    </a:lnTo>
                    <a:lnTo>
                      <a:pt x="320" y="452"/>
                    </a:lnTo>
                    <a:lnTo>
                      <a:pt x="320" y="452"/>
                    </a:lnTo>
                    <a:lnTo>
                      <a:pt x="319" y="450"/>
                    </a:lnTo>
                    <a:lnTo>
                      <a:pt x="319" y="450"/>
                    </a:lnTo>
                    <a:lnTo>
                      <a:pt x="317" y="448"/>
                    </a:lnTo>
                    <a:lnTo>
                      <a:pt x="317" y="448"/>
                    </a:lnTo>
                    <a:lnTo>
                      <a:pt x="314" y="447"/>
                    </a:lnTo>
                    <a:lnTo>
                      <a:pt x="314" y="447"/>
                    </a:lnTo>
                    <a:lnTo>
                      <a:pt x="307" y="447"/>
                    </a:lnTo>
                    <a:lnTo>
                      <a:pt x="306" y="447"/>
                    </a:lnTo>
                    <a:lnTo>
                      <a:pt x="306" y="446"/>
                    </a:lnTo>
                    <a:lnTo>
                      <a:pt x="307" y="445"/>
                    </a:lnTo>
                    <a:lnTo>
                      <a:pt x="307" y="445"/>
                    </a:lnTo>
                    <a:lnTo>
                      <a:pt x="307" y="439"/>
                    </a:lnTo>
                    <a:lnTo>
                      <a:pt x="307" y="439"/>
                    </a:lnTo>
                    <a:lnTo>
                      <a:pt x="305" y="438"/>
                    </a:lnTo>
                    <a:lnTo>
                      <a:pt x="300" y="435"/>
                    </a:lnTo>
                    <a:lnTo>
                      <a:pt x="294" y="434"/>
                    </a:lnTo>
                    <a:lnTo>
                      <a:pt x="288" y="433"/>
                    </a:lnTo>
                    <a:lnTo>
                      <a:pt x="288" y="433"/>
                    </a:lnTo>
                    <a:lnTo>
                      <a:pt x="287" y="433"/>
                    </a:lnTo>
                    <a:lnTo>
                      <a:pt x="286" y="432"/>
                    </a:lnTo>
                    <a:lnTo>
                      <a:pt x="285" y="429"/>
                    </a:lnTo>
                    <a:lnTo>
                      <a:pt x="286" y="425"/>
                    </a:lnTo>
                    <a:lnTo>
                      <a:pt x="286" y="425"/>
                    </a:lnTo>
                    <a:lnTo>
                      <a:pt x="287" y="417"/>
                    </a:lnTo>
                    <a:lnTo>
                      <a:pt x="287" y="408"/>
                    </a:lnTo>
                    <a:lnTo>
                      <a:pt x="283" y="396"/>
                    </a:lnTo>
                    <a:lnTo>
                      <a:pt x="279" y="386"/>
                    </a:lnTo>
                    <a:lnTo>
                      <a:pt x="279" y="386"/>
                    </a:lnTo>
                    <a:lnTo>
                      <a:pt x="279" y="386"/>
                    </a:lnTo>
                    <a:lnTo>
                      <a:pt x="273" y="377"/>
                    </a:lnTo>
                    <a:lnTo>
                      <a:pt x="270" y="367"/>
                    </a:lnTo>
                    <a:lnTo>
                      <a:pt x="270" y="360"/>
                    </a:lnTo>
                    <a:lnTo>
                      <a:pt x="270" y="352"/>
                    </a:lnTo>
                    <a:lnTo>
                      <a:pt x="270" y="352"/>
                    </a:lnTo>
                    <a:lnTo>
                      <a:pt x="269" y="346"/>
                    </a:lnTo>
                    <a:lnTo>
                      <a:pt x="267" y="339"/>
                    </a:lnTo>
                    <a:lnTo>
                      <a:pt x="262" y="332"/>
                    </a:lnTo>
                    <a:lnTo>
                      <a:pt x="254" y="323"/>
                    </a:lnTo>
                    <a:lnTo>
                      <a:pt x="254" y="323"/>
                    </a:lnTo>
                    <a:lnTo>
                      <a:pt x="246" y="320"/>
                    </a:lnTo>
                    <a:lnTo>
                      <a:pt x="240" y="317"/>
                    </a:lnTo>
                    <a:lnTo>
                      <a:pt x="236" y="315"/>
                    </a:lnTo>
                    <a:lnTo>
                      <a:pt x="231" y="314"/>
                    </a:lnTo>
                    <a:lnTo>
                      <a:pt x="231" y="315"/>
                    </a:lnTo>
                    <a:lnTo>
                      <a:pt x="231" y="314"/>
                    </a:lnTo>
                    <a:lnTo>
                      <a:pt x="231" y="314"/>
                    </a:lnTo>
                    <a:lnTo>
                      <a:pt x="224" y="310"/>
                    </a:lnTo>
                    <a:lnTo>
                      <a:pt x="215" y="305"/>
                    </a:lnTo>
                    <a:lnTo>
                      <a:pt x="202" y="296"/>
                    </a:lnTo>
                    <a:lnTo>
                      <a:pt x="195" y="291"/>
                    </a:lnTo>
                    <a:lnTo>
                      <a:pt x="187" y="286"/>
                    </a:lnTo>
                    <a:lnTo>
                      <a:pt x="177" y="284"/>
                    </a:lnTo>
                    <a:lnTo>
                      <a:pt x="167" y="281"/>
                    </a:lnTo>
                    <a:lnTo>
                      <a:pt x="167" y="281"/>
                    </a:lnTo>
                    <a:lnTo>
                      <a:pt x="159" y="281"/>
                    </a:lnTo>
                    <a:lnTo>
                      <a:pt x="152" y="283"/>
                    </a:lnTo>
                    <a:lnTo>
                      <a:pt x="145" y="284"/>
                    </a:lnTo>
                    <a:lnTo>
                      <a:pt x="139" y="289"/>
                    </a:lnTo>
                    <a:lnTo>
                      <a:pt x="134" y="293"/>
                    </a:lnTo>
                    <a:lnTo>
                      <a:pt x="130" y="299"/>
                    </a:lnTo>
                    <a:lnTo>
                      <a:pt x="121" y="311"/>
                    </a:lnTo>
                    <a:lnTo>
                      <a:pt x="113" y="323"/>
                    </a:lnTo>
                    <a:lnTo>
                      <a:pt x="107" y="330"/>
                    </a:lnTo>
                    <a:lnTo>
                      <a:pt x="101" y="334"/>
                    </a:lnTo>
                    <a:lnTo>
                      <a:pt x="94" y="335"/>
                    </a:lnTo>
                    <a:lnTo>
                      <a:pt x="87" y="339"/>
                    </a:lnTo>
                    <a:lnTo>
                      <a:pt x="60" y="346"/>
                    </a:lnTo>
                    <a:lnTo>
                      <a:pt x="59" y="343"/>
                    </a:lnTo>
                    <a:lnTo>
                      <a:pt x="58" y="339"/>
                    </a:lnTo>
                    <a:lnTo>
                      <a:pt x="58" y="336"/>
                    </a:lnTo>
                    <a:lnTo>
                      <a:pt x="60" y="334"/>
                    </a:lnTo>
                    <a:lnTo>
                      <a:pt x="66" y="329"/>
                    </a:lnTo>
                    <a:lnTo>
                      <a:pt x="72" y="322"/>
                    </a:lnTo>
                    <a:lnTo>
                      <a:pt x="75" y="315"/>
                    </a:lnTo>
                    <a:lnTo>
                      <a:pt x="76" y="311"/>
                    </a:lnTo>
                    <a:lnTo>
                      <a:pt x="76" y="311"/>
                    </a:lnTo>
                    <a:lnTo>
                      <a:pt x="76" y="309"/>
                    </a:lnTo>
                    <a:lnTo>
                      <a:pt x="76" y="309"/>
                    </a:lnTo>
                    <a:lnTo>
                      <a:pt x="74" y="308"/>
                    </a:lnTo>
                    <a:lnTo>
                      <a:pt x="74" y="308"/>
                    </a:lnTo>
                    <a:lnTo>
                      <a:pt x="71" y="306"/>
                    </a:lnTo>
                    <a:lnTo>
                      <a:pt x="71" y="306"/>
                    </a:lnTo>
                    <a:lnTo>
                      <a:pt x="70" y="306"/>
                    </a:lnTo>
                    <a:lnTo>
                      <a:pt x="70" y="306"/>
                    </a:lnTo>
                    <a:lnTo>
                      <a:pt x="63" y="305"/>
                    </a:lnTo>
                    <a:lnTo>
                      <a:pt x="54" y="303"/>
                    </a:lnTo>
                    <a:lnTo>
                      <a:pt x="45" y="299"/>
                    </a:lnTo>
                    <a:lnTo>
                      <a:pt x="37" y="295"/>
                    </a:lnTo>
                    <a:lnTo>
                      <a:pt x="37" y="295"/>
                    </a:lnTo>
                    <a:lnTo>
                      <a:pt x="28" y="290"/>
                    </a:lnTo>
                    <a:lnTo>
                      <a:pt x="21" y="284"/>
                    </a:lnTo>
                    <a:lnTo>
                      <a:pt x="16" y="277"/>
                    </a:lnTo>
                    <a:lnTo>
                      <a:pt x="15" y="273"/>
                    </a:lnTo>
                    <a:lnTo>
                      <a:pt x="14" y="270"/>
                    </a:lnTo>
                    <a:lnTo>
                      <a:pt x="14" y="270"/>
                    </a:lnTo>
                    <a:lnTo>
                      <a:pt x="15" y="266"/>
                    </a:lnTo>
                    <a:lnTo>
                      <a:pt x="16" y="261"/>
                    </a:lnTo>
                    <a:lnTo>
                      <a:pt x="16" y="261"/>
                    </a:lnTo>
                    <a:lnTo>
                      <a:pt x="16" y="261"/>
                    </a:lnTo>
                    <a:lnTo>
                      <a:pt x="19" y="259"/>
                    </a:lnTo>
                    <a:lnTo>
                      <a:pt x="28" y="253"/>
                    </a:lnTo>
                    <a:lnTo>
                      <a:pt x="31" y="250"/>
                    </a:lnTo>
                    <a:lnTo>
                      <a:pt x="32" y="248"/>
                    </a:lnTo>
                    <a:lnTo>
                      <a:pt x="32" y="248"/>
                    </a:lnTo>
                    <a:lnTo>
                      <a:pt x="32" y="245"/>
                    </a:lnTo>
                    <a:lnTo>
                      <a:pt x="32" y="243"/>
                    </a:lnTo>
                    <a:lnTo>
                      <a:pt x="27" y="234"/>
                    </a:lnTo>
                    <a:lnTo>
                      <a:pt x="25" y="230"/>
                    </a:lnTo>
                    <a:lnTo>
                      <a:pt x="21" y="228"/>
                    </a:lnTo>
                    <a:lnTo>
                      <a:pt x="21" y="228"/>
                    </a:lnTo>
                    <a:lnTo>
                      <a:pt x="13" y="224"/>
                    </a:lnTo>
                    <a:lnTo>
                      <a:pt x="9" y="222"/>
                    </a:lnTo>
                    <a:lnTo>
                      <a:pt x="2" y="211"/>
                    </a:lnTo>
                    <a:lnTo>
                      <a:pt x="1" y="208"/>
                    </a:lnTo>
                    <a:lnTo>
                      <a:pt x="2" y="205"/>
                    </a:lnTo>
                    <a:lnTo>
                      <a:pt x="2" y="205"/>
                    </a:lnTo>
                    <a:lnTo>
                      <a:pt x="2" y="204"/>
                    </a:lnTo>
                    <a:lnTo>
                      <a:pt x="2" y="205"/>
                    </a:lnTo>
                    <a:lnTo>
                      <a:pt x="2" y="205"/>
                    </a:lnTo>
                    <a:lnTo>
                      <a:pt x="9" y="203"/>
                    </a:lnTo>
                    <a:lnTo>
                      <a:pt x="15" y="200"/>
                    </a:lnTo>
                    <a:lnTo>
                      <a:pt x="22" y="199"/>
                    </a:lnTo>
                    <a:lnTo>
                      <a:pt x="22" y="199"/>
                    </a:lnTo>
                    <a:lnTo>
                      <a:pt x="26" y="198"/>
                    </a:lnTo>
                    <a:lnTo>
                      <a:pt x="31" y="196"/>
                    </a:lnTo>
                    <a:lnTo>
                      <a:pt x="43" y="183"/>
                    </a:lnTo>
                    <a:lnTo>
                      <a:pt x="43" y="181"/>
                    </a:lnTo>
                    <a:lnTo>
                      <a:pt x="44" y="179"/>
                    </a:lnTo>
                    <a:lnTo>
                      <a:pt x="44" y="179"/>
                    </a:lnTo>
                    <a:lnTo>
                      <a:pt x="44" y="173"/>
                    </a:lnTo>
                    <a:lnTo>
                      <a:pt x="44" y="172"/>
                    </a:lnTo>
                    <a:lnTo>
                      <a:pt x="37" y="165"/>
                    </a:lnTo>
                    <a:lnTo>
                      <a:pt x="33" y="163"/>
                    </a:lnTo>
                    <a:lnTo>
                      <a:pt x="32" y="162"/>
                    </a:lnTo>
                    <a:lnTo>
                      <a:pt x="26" y="148"/>
                    </a:lnTo>
                    <a:lnTo>
                      <a:pt x="21" y="142"/>
                    </a:lnTo>
                    <a:lnTo>
                      <a:pt x="19" y="140"/>
                    </a:lnTo>
                    <a:lnTo>
                      <a:pt x="19" y="140"/>
                    </a:lnTo>
                    <a:lnTo>
                      <a:pt x="15" y="138"/>
                    </a:lnTo>
                    <a:lnTo>
                      <a:pt x="15" y="137"/>
                    </a:lnTo>
                    <a:lnTo>
                      <a:pt x="19" y="134"/>
                    </a:lnTo>
                    <a:lnTo>
                      <a:pt x="25" y="130"/>
                    </a:lnTo>
                    <a:lnTo>
                      <a:pt x="27" y="129"/>
                    </a:lnTo>
                    <a:lnTo>
                      <a:pt x="29" y="128"/>
                    </a:lnTo>
                    <a:lnTo>
                      <a:pt x="29" y="128"/>
                    </a:lnTo>
                    <a:lnTo>
                      <a:pt x="31" y="125"/>
                    </a:lnTo>
                    <a:lnTo>
                      <a:pt x="41" y="125"/>
                    </a:lnTo>
                    <a:lnTo>
                      <a:pt x="53" y="123"/>
                    </a:lnTo>
                    <a:lnTo>
                      <a:pt x="64" y="121"/>
                    </a:lnTo>
                    <a:lnTo>
                      <a:pt x="72" y="119"/>
                    </a:lnTo>
                    <a:lnTo>
                      <a:pt x="77" y="119"/>
                    </a:lnTo>
                    <a:lnTo>
                      <a:pt x="81" y="121"/>
                    </a:lnTo>
                    <a:lnTo>
                      <a:pt x="81" y="121"/>
                    </a:lnTo>
                    <a:lnTo>
                      <a:pt x="89" y="121"/>
                    </a:lnTo>
                    <a:lnTo>
                      <a:pt x="94" y="119"/>
                    </a:lnTo>
                    <a:lnTo>
                      <a:pt x="94" y="119"/>
                    </a:lnTo>
                    <a:lnTo>
                      <a:pt x="97" y="117"/>
                    </a:lnTo>
                    <a:lnTo>
                      <a:pt x="100" y="113"/>
                    </a:lnTo>
                    <a:lnTo>
                      <a:pt x="100" y="113"/>
                    </a:lnTo>
                    <a:lnTo>
                      <a:pt x="102" y="110"/>
                    </a:lnTo>
                    <a:lnTo>
                      <a:pt x="106" y="106"/>
                    </a:lnTo>
                    <a:lnTo>
                      <a:pt x="113" y="100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3"/>
                    </a:lnTo>
                    <a:lnTo>
                      <a:pt x="113" y="93"/>
                    </a:lnTo>
                    <a:lnTo>
                      <a:pt x="112" y="90"/>
                    </a:lnTo>
                    <a:lnTo>
                      <a:pt x="112" y="88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13" y="87"/>
                    </a:lnTo>
                    <a:lnTo>
                      <a:pt x="120" y="82"/>
                    </a:lnTo>
                    <a:lnTo>
                      <a:pt x="125" y="78"/>
                    </a:lnTo>
                    <a:lnTo>
                      <a:pt x="125" y="78"/>
                    </a:lnTo>
                    <a:lnTo>
                      <a:pt x="130" y="73"/>
                    </a:lnTo>
                    <a:lnTo>
                      <a:pt x="131" y="72"/>
                    </a:lnTo>
                    <a:lnTo>
                      <a:pt x="133" y="72"/>
                    </a:lnTo>
                    <a:lnTo>
                      <a:pt x="134" y="72"/>
                    </a:lnTo>
                    <a:lnTo>
                      <a:pt x="134" y="72"/>
                    </a:lnTo>
                    <a:lnTo>
                      <a:pt x="136" y="72"/>
                    </a:lnTo>
                    <a:lnTo>
                      <a:pt x="137" y="73"/>
                    </a:lnTo>
                    <a:lnTo>
                      <a:pt x="137" y="75"/>
                    </a:lnTo>
                    <a:lnTo>
                      <a:pt x="136" y="80"/>
                    </a:lnTo>
                    <a:lnTo>
                      <a:pt x="136" y="80"/>
                    </a:lnTo>
                    <a:lnTo>
                      <a:pt x="134" y="86"/>
                    </a:lnTo>
                    <a:lnTo>
                      <a:pt x="136" y="88"/>
                    </a:lnTo>
                    <a:lnTo>
                      <a:pt x="137" y="91"/>
                    </a:lnTo>
                    <a:lnTo>
                      <a:pt x="137" y="91"/>
                    </a:lnTo>
                    <a:lnTo>
                      <a:pt x="139" y="94"/>
                    </a:lnTo>
                    <a:lnTo>
                      <a:pt x="150" y="105"/>
                    </a:lnTo>
                    <a:lnTo>
                      <a:pt x="153" y="106"/>
                    </a:lnTo>
                    <a:lnTo>
                      <a:pt x="153" y="106"/>
                    </a:lnTo>
                    <a:lnTo>
                      <a:pt x="162" y="107"/>
                    </a:lnTo>
                    <a:lnTo>
                      <a:pt x="164" y="109"/>
                    </a:lnTo>
                    <a:lnTo>
                      <a:pt x="164" y="110"/>
                    </a:lnTo>
                    <a:lnTo>
                      <a:pt x="162" y="112"/>
                    </a:lnTo>
                    <a:lnTo>
                      <a:pt x="159" y="115"/>
                    </a:lnTo>
                    <a:lnTo>
                      <a:pt x="159" y="115"/>
                    </a:lnTo>
                    <a:lnTo>
                      <a:pt x="158" y="118"/>
                    </a:lnTo>
                    <a:lnTo>
                      <a:pt x="158" y="118"/>
                    </a:lnTo>
                    <a:lnTo>
                      <a:pt x="159" y="121"/>
                    </a:lnTo>
                    <a:lnTo>
                      <a:pt x="159" y="121"/>
                    </a:lnTo>
                    <a:lnTo>
                      <a:pt x="161" y="123"/>
                    </a:lnTo>
                    <a:lnTo>
                      <a:pt x="162" y="123"/>
                    </a:lnTo>
                    <a:lnTo>
                      <a:pt x="164" y="125"/>
                    </a:lnTo>
                    <a:lnTo>
                      <a:pt x="170" y="130"/>
                    </a:lnTo>
                    <a:lnTo>
                      <a:pt x="174" y="130"/>
                    </a:lnTo>
                    <a:lnTo>
                      <a:pt x="174" y="130"/>
                    </a:lnTo>
                    <a:lnTo>
                      <a:pt x="178" y="130"/>
                    </a:lnTo>
                    <a:lnTo>
                      <a:pt x="180" y="130"/>
                    </a:lnTo>
                    <a:lnTo>
                      <a:pt x="180" y="124"/>
                    </a:lnTo>
                    <a:lnTo>
                      <a:pt x="178" y="124"/>
                    </a:lnTo>
                    <a:lnTo>
                      <a:pt x="178" y="124"/>
                    </a:lnTo>
                    <a:lnTo>
                      <a:pt x="177" y="121"/>
                    </a:lnTo>
                    <a:lnTo>
                      <a:pt x="177" y="116"/>
                    </a:lnTo>
                    <a:lnTo>
                      <a:pt x="177" y="116"/>
                    </a:lnTo>
                    <a:lnTo>
                      <a:pt x="177" y="112"/>
                    </a:lnTo>
                    <a:lnTo>
                      <a:pt x="180" y="109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84" y="100"/>
                    </a:lnTo>
                    <a:lnTo>
                      <a:pt x="190" y="95"/>
                    </a:lnTo>
                    <a:lnTo>
                      <a:pt x="192" y="94"/>
                    </a:lnTo>
                    <a:lnTo>
                      <a:pt x="192" y="94"/>
                    </a:lnTo>
                    <a:lnTo>
                      <a:pt x="194" y="92"/>
                    </a:lnTo>
                    <a:lnTo>
                      <a:pt x="194" y="92"/>
                    </a:lnTo>
                    <a:lnTo>
                      <a:pt x="196" y="86"/>
                    </a:lnTo>
                    <a:lnTo>
                      <a:pt x="196" y="79"/>
                    </a:lnTo>
                    <a:lnTo>
                      <a:pt x="196" y="67"/>
                    </a:lnTo>
                    <a:lnTo>
                      <a:pt x="198" y="66"/>
                    </a:lnTo>
                    <a:lnTo>
                      <a:pt x="198" y="66"/>
                    </a:lnTo>
                    <a:lnTo>
                      <a:pt x="199" y="66"/>
                    </a:lnTo>
                    <a:lnTo>
                      <a:pt x="199" y="66"/>
                    </a:lnTo>
                    <a:lnTo>
                      <a:pt x="202" y="68"/>
                    </a:lnTo>
                    <a:lnTo>
                      <a:pt x="202" y="69"/>
                    </a:lnTo>
                    <a:lnTo>
                      <a:pt x="204" y="69"/>
                    </a:lnTo>
                    <a:lnTo>
                      <a:pt x="205" y="70"/>
                    </a:lnTo>
                    <a:lnTo>
                      <a:pt x="205" y="70"/>
                    </a:lnTo>
                    <a:lnTo>
                      <a:pt x="206" y="70"/>
                    </a:lnTo>
                    <a:lnTo>
                      <a:pt x="208" y="72"/>
                    </a:lnTo>
                    <a:lnTo>
                      <a:pt x="211" y="76"/>
                    </a:lnTo>
                    <a:lnTo>
                      <a:pt x="214" y="82"/>
                    </a:lnTo>
                    <a:lnTo>
                      <a:pt x="218" y="88"/>
                    </a:lnTo>
                    <a:lnTo>
                      <a:pt x="220" y="90"/>
                    </a:lnTo>
                    <a:lnTo>
                      <a:pt x="220" y="90"/>
                    </a:lnTo>
                    <a:lnTo>
                      <a:pt x="223" y="90"/>
                    </a:lnTo>
                    <a:lnTo>
                      <a:pt x="223" y="90"/>
                    </a:lnTo>
                    <a:lnTo>
                      <a:pt x="226" y="87"/>
                    </a:lnTo>
                    <a:lnTo>
                      <a:pt x="226" y="87"/>
                    </a:lnTo>
                    <a:lnTo>
                      <a:pt x="233" y="84"/>
                    </a:lnTo>
                    <a:lnTo>
                      <a:pt x="237" y="82"/>
                    </a:lnTo>
                    <a:lnTo>
                      <a:pt x="240" y="81"/>
                    </a:lnTo>
                    <a:lnTo>
                      <a:pt x="245" y="81"/>
                    </a:lnTo>
                    <a:lnTo>
                      <a:pt x="246" y="82"/>
                    </a:lnTo>
                    <a:lnTo>
                      <a:pt x="249" y="84"/>
                    </a:lnTo>
                    <a:lnTo>
                      <a:pt x="249" y="84"/>
                    </a:lnTo>
                    <a:lnTo>
                      <a:pt x="249" y="85"/>
                    </a:lnTo>
                    <a:lnTo>
                      <a:pt x="250" y="88"/>
                    </a:lnTo>
                    <a:lnTo>
                      <a:pt x="250" y="88"/>
                    </a:lnTo>
                    <a:lnTo>
                      <a:pt x="251" y="91"/>
                    </a:lnTo>
                    <a:lnTo>
                      <a:pt x="251" y="91"/>
                    </a:lnTo>
                    <a:lnTo>
                      <a:pt x="255" y="92"/>
                    </a:lnTo>
                    <a:lnTo>
                      <a:pt x="255" y="92"/>
                    </a:lnTo>
                    <a:lnTo>
                      <a:pt x="257" y="92"/>
                    </a:lnTo>
                    <a:lnTo>
                      <a:pt x="257" y="92"/>
                    </a:lnTo>
                    <a:lnTo>
                      <a:pt x="258" y="90"/>
                    </a:lnTo>
                    <a:lnTo>
                      <a:pt x="258" y="90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8" y="87"/>
                    </a:lnTo>
                    <a:lnTo>
                      <a:pt x="255" y="75"/>
                    </a:lnTo>
                    <a:lnTo>
                      <a:pt x="252" y="69"/>
                    </a:lnTo>
                    <a:lnTo>
                      <a:pt x="252" y="64"/>
                    </a:lnTo>
                    <a:lnTo>
                      <a:pt x="252" y="64"/>
                    </a:lnTo>
                    <a:lnTo>
                      <a:pt x="252" y="61"/>
                    </a:lnTo>
                    <a:lnTo>
                      <a:pt x="255" y="56"/>
                    </a:lnTo>
                    <a:lnTo>
                      <a:pt x="255" y="56"/>
                    </a:lnTo>
                    <a:lnTo>
                      <a:pt x="255" y="54"/>
                    </a:lnTo>
                    <a:lnTo>
                      <a:pt x="257" y="54"/>
                    </a:lnTo>
                    <a:lnTo>
                      <a:pt x="258" y="54"/>
                    </a:lnTo>
                    <a:lnTo>
                      <a:pt x="261" y="54"/>
                    </a:lnTo>
                    <a:lnTo>
                      <a:pt x="267" y="57"/>
                    </a:lnTo>
                    <a:lnTo>
                      <a:pt x="274" y="61"/>
                    </a:lnTo>
                    <a:lnTo>
                      <a:pt x="277" y="62"/>
                    </a:lnTo>
                    <a:lnTo>
                      <a:pt x="277" y="62"/>
                    </a:lnTo>
                    <a:lnTo>
                      <a:pt x="280" y="61"/>
                    </a:lnTo>
                    <a:lnTo>
                      <a:pt x="280" y="61"/>
                    </a:lnTo>
                    <a:lnTo>
                      <a:pt x="281" y="60"/>
                    </a:lnTo>
                    <a:lnTo>
                      <a:pt x="281" y="60"/>
                    </a:lnTo>
                    <a:lnTo>
                      <a:pt x="280" y="56"/>
                    </a:lnTo>
                    <a:lnTo>
                      <a:pt x="280" y="56"/>
                    </a:lnTo>
                    <a:lnTo>
                      <a:pt x="279" y="51"/>
                    </a:lnTo>
                    <a:lnTo>
                      <a:pt x="273" y="47"/>
                    </a:lnTo>
                    <a:lnTo>
                      <a:pt x="273" y="45"/>
                    </a:lnTo>
                    <a:lnTo>
                      <a:pt x="274" y="42"/>
                    </a:lnTo>
                    <a:lnTo>
                      <a:pt x="276" y="39"/>
                    </a:lnTo>
                    <a:lnTo>
                      <a:pt x="276" y="39"/>
                    </a:lnTo>
                    <a:lnTo>
                      <a:pt x="277" y="37"/>
                    </a:lnTo>
                    <a:lnTo>
                      <a:pt x="277" y="37"/>
                    </a:lnTo>
                    <a:lnTo>
                      <a:pt x="277" y="33"/>
                    </a:lnTo>
                    <a:lnTo>
                      <a:pt x="279" y="31"/>
                    </a:lnTo>
                    <a:lnTo>
                      <a:pt x="291" y="32"/>
                    </a:lnTo>
                    <a:lnTo>
                      <a:pt x="297" y="33"/>
                    </a:lnTo>
                    <a:lnTo>
                      <a:pt x="297" y="32"/>
                    </a:lnTo>
                    <a:lnTo>
                      <a:pt x="297" y="33"/>
                    </a:lnTo>
                    <a:lnTo>
                      <a:pt x="297" y="33"/>
                    </a:lnTo>
                    <a:lnTo>
                      <a:pt x="304" y="37"/>
                    </a:lnTo>
                    <a:lnTo>
                      <a:pt x="310" y="39"/>
                    </a:lnTo>
                    <a:lnTo>
                      <a:pt x="310" y="39"/>
                    </a:lnTo>
                    <a:lnTo>
                      <a:pt x="314" y="38"/>
                    </a:lnTo>
                    <a:lnTo>
                      <a:pt x="318" y="37"/>
                    </a:lnTo>
                    <a:lnTo>
                      <a:pt x="324" y="31"/>
                    </a:lnTo>
                    <a:lnTo>
                      <a:pt x="324" y="31"/>
                    </a:lnTo>
                    <a:lnTo>
                      <a:pt x="336" y="17"/>
                    </a:lnTo>
                    <a:lnTo>
                      <a:pt x="335" y="16"/>
                    </a:lnTo>
                    <a:lnTo>
                      <a:pt x="336" y="17"/>
                    </a:lnTo>
                    <a:lnTo>
                      <a:pt x="338" y="13"/>
                    </a:lnTo>
                    <a:lnTo>
                      <a:pt x="342" y="13"/>
                    </a:lnTo>
                    <a:lnTo>
                      <a:pt x="341" y="12"/>
                    </a:lnTo>
                    <a:lnTo>
                      <a:pt x="341" y="13"/>
                    </a:lnTo>
                    <a:lnTo>
                      <a:pt x="341" y="13"/>
                    </a:lnTo>
                    <a:lnTo>
                      <a:pt x="359" y="12"/>
                    </a:lnTo>
                    <a:lnTo>
                      <a:pt x="359" y="12"/>
                    </a:lnTo>
                    <a:lnTo>
                      <a:pt x="370" y="12"/>
                    </a:lnTo>
                    <a:lnTo>
                      <a:pt x="370" y="12"/>
                    </a:lnTo>
                    <a:lnTo>
                      <a:pt x="374" y="12"/>
                    </a:lnTo>
                    <a:lnTo>
                      <a:pt x="379" y="10"/>
                    </a:lnTo>
                    <a:lnTo>
                      <a:pt x="400" y="1"/>
                    </a:lnTo>
                    <a:lnTo>
                      <a:pt x="399" y="0"/>
                    </a:lnTo>
                    <a:lnTo>
                      <a:pt x="399" y="1"/>
                    </a:lnTo>
                    <a:lnTo>
                      <a:pt x="403" y="1"/>
                    </a:lnTo>
                    <a:lnTo>
                      <a:pt x="403" y="1"/>
                    </a:lnTo>
                    <a:lnTo>
                      <a:pt x="401" y="3"/>
                    </a:lnTo>
                    <a:lnTo>
                      <a:pt x="401" y="5"/>
                    </a:lnTo>
                    <a:lnTo>
                      <a:pt x="401" y="5"/>
                    </a:lnTo>
                    <a:lnTo>
                      <a:pt x="399" y="12"/>
                    </a:lnTo>
                    <a:lnTo>
                      <a:pt x="399" y="16"/>
                    </a:lnTo>
                    <a:lnTo>
                      <a:pt x="399" y="16"/>
                    </a:lnTo>
                    <a:lnTo>
                      <a:pt x="400" y="18"/>
                    </a:lnTo>
                    <a:lnTo>
                      <a:pt x="400" y="18"/>
                    </a:lnTo>
                    <a:lnTo>
                      <a:pt x="410" y="32"/>
                    </a:lnTo>
                    <a:lnTo>
                      <a:pt x="423" y="44"/>
                    </a:lnTo>
                    <a:lnTo>
                      <a:pt x="427" y="47"/>
                    </a:lnTo>
                    <a:lnTo>
                      <a:pt x="428" y="47"/>
                    </a:lnTo>
                    <a:lnTo>
                      <a:pt x="434" y="48"/>
                    </a:lnTo>
                    <a:lnTo>
                      <a:pt x="434" y="48"/>
                    </a:lnTo>
                    <a:lnTo>
                      <a:pt x="434" y="48"/>
                    </a:lnTo>
                    <a:lnTo>
                      <a:pt x="442" y="49"/>
                    </a:lnTo>
                    <a:lnTo>
                      <a:pt x="450" y="49"/>
                    </a:lnTo>
                    <a:lnTo>
                      <a:pt x="450" y="49"/>
                    </a:lnTo>
                    <a:lnTo>
                      <a:pt x="471" y="49"/>
                    </a:lnTo>
                    <a:lnTo>
                      <a:pt x="471" y="49"/>
                    </a:lnTo>
                    <a:lnTo>
                      <a:pt x="487" y="50"/>
                    </a:lnTo>
                    <a:lnTo>
                      <a:pt x="494" y="51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0" y="54"/>
                    </a:lnTo>
                    <a:lnTo>
                      <a:pt x="503" y="56"/>
                    </a:lnTo>
                    <a:lnTo>
                      <a:pt x="506" y="59"/>
                    </a:lnTo>
                    <a:lnTo>
                      <a:pt x="503" y="61"/>
                    </a:lnTo>
                    <a:lnTo>
                      <a:pt x="498" y="66"/>
                    </a:lnTo>
                    <a:lnTo>
                      <a:pt x="493" y="69"/>
                    </a:lnTo>
                    <a:lnTo>
                      <a:pt x="491" y="74"/>
                    </a:lnTo>
                    <a:lnTo>
                      <a:pt x="490" y="80"/>
                    </a:lnTo>
                    <a:lnTo>
                      <a:pt x="490" y="84"/>
                    </a:lnTo>
                    <a:lnTo>
                      <a:pt x="490" y="84"/>
                    </a:lnTo>
                    <a:lnTo>
                      <a:pt x="491" y="86"/>
                    </a:lnTo>
                    <a:lnTo>
                      <a:pt x="491" y="86"/>
                    </a:lnTo>
                    <a:lnTo>
                      <a:pt x="493" y="88"/>
                    </a:lnTo>
                    <a:lnTo>
                      <a:pt x="493" y="88"/>
                    </a:lnTo>
                    <a:lnTo>
                      <a:pt x="499" y="88"/>
                    </a:lnTo>
                    <a:lnTo>
                      <a:pt x="504" y="90"/>
                    </a:lnTo>
                    <a:lnTo>
                      <a:pt x="506" y="90"/>
                    </a:lnTo>
                    <a:lnTo>
                      <a:pt x="508" y="91"/>
                    </a:lnTo>
                    <a:lnTo>
                      <a:pt x="508" y="91"/>
                    </a:lnTo>
                    <a:lnTo>
                      <a:pt x="505" y="94"/>
                    </a:lnTo>
                    <a:lnTo>
                      <a:pt x="499" y="99"/>
                    </a:lnTo>
                    <a:lnTo>
                      <a:pt x="493" y="103"/>
                    </a:lnTo>
                    <a:lnTo>
                      <a:pt x="492" y="106"/>
                    </a:lnTo>
                    <a:lnTo>
                      <a:pt x="492" y="106"/>
                    </a:lnTo>
                    <a:lnTo>
                      <a:pt x="492" y="109"/>
                    </a:lnTo>
                    <a:lnTo>
                      <a:pt x="492" y="109"/>
                    </a:lnTo>
                    <a:lnTo>
                      <a:pt x="493" y="110"/>
                    </a:lnTo>
                    <a:lnTo>
                      <a:pt x="493" y="110"/>
                    </a:lnTo>
                    <a:lnTo>
                      <a:pt x="497" y="112"/>
                    </a:lnTo>
                    <a:lnTo>
                      <a:pt x="497" y="112"/>
                    </a:lnTo>
                    <a:lnTo>
                      <a:pt x="497" y="112"/>
                    </a:lnTo>
                    <a:lnTo>
                      <a:pt x="497" y="1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Freeform 567"/>
              <p:cNvSpPr>
                <a:spLocks/>
              </p:cNvSpPr>
              <p:nvPr/>
            </p:nvSpPr>
            <p:spPr bwMode="auto">
              <a:xfrm>
                <a:off x="3249613" y="4872038"/>
                <a:ext cx="1498600" cy="1309688"/>
              </a:xfrm>
              <a:custGeom>
                <a:avLst/>
                <a:gdLst>
                  <a:gd name="T0" fmla="*/ 803 w 944"/>
                  <a:gd name="T1" fmla="*/ 228 h 825"/>
                  <a:gd name="T2" fmla="*/ 687 w 944"/>
                  <a:gd name="T3" fmla="*/ 207 h 825"/>
                  <a:gd name="T4" fmla="*/ 598 w 944"/>
                  <a:gd name="T5" fmla="*/ 160 h 825"/>
                  <a:gd name="T6" fmla="*/ 542 w 944"/>
                  <a:gd name="T7" fmla="*/ 130 h 825"/>
                  <a:gd name="T8" fmla="*/ 372 w 944"/>
                  <a:gd name="T9" fmla="*/ 87 h 825"/>
                  <a:gd name="T10" fmla="*/ 172 w 944"/>
                  <a:gd name="T11" fmla="*/ 29 h 825"/>
                  <a:gd name="T12" fmla="*/ 89 w 944"/>
                  <a:gd name="T13" fmla="*/ 13 h 825"/>
                  <a:gd name="T14" fmla="*/ 61 w 944"/>
                  <a:gd name="T15" fmla="*/ 30 h 825"/>
                  <a:gd name="T16" fmla="*/ 18 w 944"/>
                  <a:gd name="T17" fmla="*/ 78 h 825"/>
                  <a:gd name="T18" fmla="*/ 33 w 944"/>
                  <a:gd name="T19" fmla="*/ 87 h 825"/>
                  <a:gd name="T20" fmla="*/ 36 w 944"/>
                  <a:gd name="T21" fmla="*/ 130 h 825"/>
                  <a:gd name="T22" fmla="*/ 67 w 944"/>
                  <a:gd name="T23" fmla="*/ 159 h 825"/>
                  <a:gd name="T24" fmla="*/ 79 w 944"/>
                  <a:gd name="T25" fmla="*/ 182 h 825"/>
                  <a:gd name="T26" fmla="*/ 167 w 944"/>
                  <a:gd name="T27" fmla="*/ 200 h 825"/>
                  <a:gd name="T28" fmla="*/ 199 w 944"/>
                  <a:gd name="T29" fmla="*/ 246 h 825"/>
                  <a:gd name="T30" fmla="*/ 126 w 944"/>
                  <a:gd name="T31" fmla="*/ 346 h 825"/>
                  <a:gd name="T32" fmla="*/ 111 w 944"/>
                  <a:gd name="T33" fmla="*/ 397 h 825"/>
                  <a:gd name="T34" fmla="*/ 57 w 944"/>
                  <a:gd name="T35" fmla="*/ 429 h 825"/>
                  <a:gd name="T36" fmla="*/ 52 w 944"/>
                  <a:gd name="T37" fmla="*/ 517 h 825"/>
                  <a:gd name="T38" fmla="*/ 28 w 944"/>
                  <a:gd name="T39" fmla="*/ 600 h 825"/>
                  <a:gd name="T40" fmla="*/ 75 w 944"/>
                  <a:gd name="T41" fmla="*/ 722 h 825"/>
                  <a:gd name="T42" fmla="*/ 95 w 944"/>
                  <a:gd name="T43" fmla="*/ 801 h 825"/>
                  <a:gd name="T44" fmla="*/ 272 w 944"/>
                  <a:gd name="T45" fmla="*/ 779 h 825"/>
                  <a:gd name="T46" fmla="*/ 398 w 944"/>
                  <a:gd name="T47" fmla="*/ 795 h 825"/>
                  <a:gd name="T48" fmla="*/ 477 w 944"/>
                  <a:gd name="T49" fmla="*/ 752 h 825"/>
                  <a:gd name="T50" fmla="*/ 557 w 944"/>
                  <a:gd name="T51" fmla="*/ 721 h 825"/>
                  <a:gd name="T52" fmla="*/ 648 w 944"/>
                  <a:gd name="T53" fmla="*/ 610 h 825"/>
                  <a:gd name="T54" fmla="*/ 724 w 944"/>
                  <a:gd name="T55" fmla="*/ 442 h 825"/>
                  <a:gd name="T56" fmla="*/ 842 w 944"/>
                  <a:gd name="T57" fmla="*/ 382 h 825"/>
                  <a:gd name="T58" fmla="*/ 939 w 944"/>
                  <a:gd name="T59" fmla="*/ 309 h 825"/>
                  <a:gd name="T60" fmla="*/ 911 w 944"/>
                  <a:gd name="T61" fmla="*/ 265 h 825"/>
                  <a:gd name="T62" fmla="*/ 938 w 944"/>
                  <a:gd name="T63" fmla="*/ 273 h 825"/>
                  <a:gd name="T64" fmla="*/ 923 w 944"/>
                  <a:gd name="T65" fmla="*/ 331 h 825"/>
                  <a:gd name="T66" fmla="*/ 728 w 944"/>
                  <a:gd name="T67" fmla="*/ 416 h 825"/>
                  <a:gd name="T68" fmla="*/ 657 w 944"/>
                  <a:gd name="T69" fmla="*/ 501 h 825"/>
                  <a:gd name="T70" fmla="*/ 592 w 944"/>
                  <a:gd name="T71" fmla="*/ 669 h 825"/>
                  <a:gd name="T72" fmla="*/ 513 w 944"/>
                  <a:gd name="T73" fmla="*/ 733 h 825"/>
                  <a:gd name="T74" fmla="*/ 417 w 944"/>
                  <a:gd name="T75" fmla="*/ 793 h 825"/>
                  <a:gd name="T76" fmla="*/ 285 w 944"/>
                  <a:gd name="T77" fmla="*/ 779 h 825"/>
                  <a:gd name="T78" fmla="*/ 135 w 944"/>
                  <a:gd name="T79" fmla="*/ 805 h 825"/>
                  <a:gd name="T80" fmla="*/ 74 w 944"/>
                  <a:gd name="T81" fmla="*/ 742 h 825"/>
                  <a:gd name="T82" fmla="*/ 5 w 944"/>
                  <a:gd name="T83" fmla="*/ 626 h 825"/>
                  <a:gd name="T84" fmla="*/ 43 w 944"/>
                  <a:gd name="T85" fmla="*/ 539 h 825"/>
                  <a:gd name="T86" fmla="*/ 64 w 944"/>
                  <a:gd name="T87" fmla="*/ 461 h 825"/>
                  <a:gd name="T88" fmla="*/ 95 w 944"/>
                  <a:gd name="T89" fmla="*/ 421 h 825"/>
                  <a:gd name="T90" fmla="*/ 129 w 944"/>
                  <a:gd name="T91" fmla="*/ 358 h 825"/>
                  <a:gd name="T92" fmla="*/ 186 w 944"/>
                  <a:gd name="T93" fmla="*/ 264 h 825"/>
                  <a:gd name="T94" fmla="*/ 180 w 944"/>
                  <a:gd name="T95" fmla="*/ 217 h 825"/>
                  <a:gd name="T96" fmla="*/ 135 w 944"/>
                  <a:gd name="T97" fmla="*/ 196 h 825"/>
                  <a:gd name="T98" fmla="*/ 62 w 944"/>
                  <a:gd name="T99" fmla="*/ 178 h 825"/>
                  <a:gd name="T100" fmla="*/ 8 w 944"/>
                  <a:gd name="T101" fmla="*/ 166 h 825"/>
                  <a:gd name="T102" fmla="*/ 26 w 944"/>
                  <a:gd name="T103" fmla="*/ 122 h 825"/>
                  <a:gd name="T104" fmla="*/ 14 w 944"/>
                  <a:gd name="T105" fmla="*/ 95 h 825"/>
                  <a:gd name="T106" fmla="*/ 28 w 944"/>
                  <a:gd name="T107" fmla="*/ 31 h 825"/>
                  <a:gd name="T108" fmla="*/ 93 w 944"/>
                  <a:gd name="T109" fmla="*/ 32 h 825"/>
                  <a:gd name="T110" fmla="*/ 131 w 944"/>
                  <a:gd name="T111" fmla="*/ 6 h 825"/>
                  <a:gd name="T112" fmla="*/ 280 w 944"/>
                  <a:gd name="T113" fmla="*/ 42 h 825"/>
                  <a:gd name="T114" fmla="*/ 473 w 944"/>
                  <a:gd name="T115" fmla="*/ 112 h 825"/>
                  <a:gd name="T116" fmla="*/ 594 w 944"/>
                  <a:gd name="T117" fmla="*/ 143 h 825"/>
                  <a:gd name="T118" fmla="*/ 612 w 944"/>
                  <a:gd name="T119" fmla="*/ 169 h 825"/>
                  <a:gd name="T120" fmla="*/ 733 w 944"/>
                  <a:gd name="T121" fmla="*/ 223 h 825"/>
                  <a:gd name="T122" fmla="*/ 824 w 944"/>
                  <a:gd name="T123" fmla="*/ 256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4" h="825">
                    <a:moveTo>
                      <a:pt x="895" y="274"/>
                    </a:moveTo>
                    <a:lnTo>
                      <a:pt x="895" y="273"/>
                    </a:lnTo>
                    <a:lnTo>
                      <a:pt x="891" y="273"/>
                    </a:lnTo>
                    <a:lnTo>
                      <a:pt x="882" y="271"/>
                    </a:lnTo>
                    <a:lnTo>
                      <a:pt x="876" y="267"/>
                    </a:lnTo>
                    <a:lnTo>
                      <a:pt x="868" y="265"/>
                    </a:lnTo>
                    <a:lnTo>
                      <a:pt x="861" y="262"/>
                    </a:lnTo>
                    <a:lnTo>
                      <a:pt x="854" y="261"/>
                    </a:lnTo>
                    <a:lnTo>
                      <a:pt x="849" y="261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46" y="260"/>
                    </a:lnTo>
                    <a:lnTo>
                      <a:pt x="836" y="256"/>
                    </a:lnTo>
                    <a:lnTo>
                      <a:pt x="824" y="255"/>
                    </a:lnTo>
                    <a:lnTo>
                      <a:pt x="824" y="256"/>
                    </a:lnTo>
                    <a:lnTo>
                      <a:pt x="824" y="255"/>
                    </a:lnTo>
                    <a:lnTo>
                      <a:pt x="821" y="254"/>
                    </a:lnTo>
                    <a:lnTo>
                      <a:pt x="819" y="250"/>
                    </a:lnTo>
                    <a:lnTo>
                      <a:pt x="815" y="247"/>
                    </a:lnTo>
                    <a:lnTo>
                      <a:pt x="812" y="243"/>
                    </a:lnTo>
                    <a:lnTo>
                      <a:pt x="809" y="242"/>
                    </a:lnTo>
                    <a:lnTo>
                      <a:pt x="807" y="238"/>
                    </a:lnTo>
                    <a:lnTo>
                      <a:pt x="805" y="230"/>
                    </a:lnTo>
                    <a:lnTo>
                      <a:pt x="803" y="228"/>
                    </a:lnTo>
                    <a:lnTo>
                      <a:pt x="803" y="228"/>
                    </a:lnTo>
                    <a:lnTo>
                      <a:pt x="801" y="227"/>
                    </a:lnTo>
                    <a:lnTo>
                      <a:pt x="801" y="227"/>
                    </a:lnTo>
                    <a:lnTo>
                      <a:pt x="796" y="225"/>
                    </a:lnTo>
                    <a:lnTo>
                      <a:pt x="796" y="225"/>
                    </a:lnTo>
                    <a:lnTo>
                      <a:pt x="793" y="225"/>
                    </a:lnTo>
                    <a:lnTo>
                      <a:pt x="786" y="223"/>
                    </a:lnTo>
                    <a:lnTo>
                      <a:pt x="771" y="215"/>
                    </a:lnTo>
                    <a:lnTo>
                      <a:pt x="763" y="211"/>
                    </a:lnTo>
                    <a:lnTo>
                      <a:pt x="756" y="209"/>
                    </a:lnTo>
                    <a:lnTo>
                      <a:pt x="753" y="209"/>
                    </a:lnTo>
                    <a:lnTo>
                      <a:pt x="753" y="209"/>
                    </a:lnTo>
                    <a:lnTo>
                      <a:pt x="751" y="210"/>
                    </a:lnTo>
                    <a:lnTo>
                      <a:pt x="749" y="211"/>
                    </a:lnTo>
                    <a:lnTo>
                      <a:pt x="749" y="211"/>
                    </a:lnTo>
                    <a:lnTo>
                      <a:pt x="749" y="221"/>
                    </a:lnTo>
                    <a:lnTo>
                      <a:pt x="747" y="222"/>
                    </a:lnTo>
                    <a:lnTo>
                      <a:pt x="747" y="222"/>
                    </a:lnTo>
                    <a:lnTo>
                      <a:pt x="747" y="222"/>
                    </a:lnTo>
                    <a:lnTo>
                      <a:pt x="743" y="223"/>
                    </a:lnTo>
                    <a:lnTo>
                      <a:pt x="733" y="222"/>
                    </a:lnTo>
                    <a:lnTo>
                      <a:pt x="720" y="218"/>
                    </a:lnTo>
                    <a:lnTo>
                      <a:pt x="714" y="217"/>
                    </a:lnTo>
                    <a:lnTo>
                      <a:pt x="703" y="217"/>
                    </a:lnTo>
                    <a:lnTo>
                      <a:pt x="701" y="216"/>
                    </a:lnTo>
                    <a:lnTo>
                      <a:pt x="694" y="212"/>
                    </a:lnTo>
                    <a:lnTo>
                      <a:pt x="687" y="207"/>
                    </a:lnTo>
                    <a:lnTo>
                      <a:pt x="681" y="202"/>
                    </a:lnTo>
                    <a:lnTo>
                      <a:pt x="676" y="199"/>
                    </a:lnTo>
                    <a:lnTo>
                      <a:pt x="674" y="198"/>
                    </a:lnTo>
                    <a:lnTo>
                      <a:pt x="672" y="198"/>
                    </a:lnTo>
                    <a:lnTo>
                      <a:pt x="670" y="200"/>
                    </a:lnTo>
                    <a:lnTo>
                      <a:pt x="666" y="200"/>
                    </a:lnTo>
                    <a:lnTo>
                      <a:pt x="663" y="202"/>
                    </a:lnTo>
                    <a:lnTo>
                      <a:pt x="660" y="202"/>
                    </a:lnTo>
                    <a:lnTo>
                      <a:pt x="657" y="199"/>
                    </a:lnTo>
                    <a:lnTo>
                      <a:pt x="653" y="196"/>
                    </a:lnTo>
                    <a:lnTo>
                      <a:pt x="647" y="187"/>
                    </a:lnTo>
                    <a:lnTo>
                      <a:pt x="645" y="185"/>
                    </a:lnTo>
                    <a:lnTo>
                      <a:pt x="645" y="184"/>
                    </a:lnTo>
                    <a:lnTo>
                      <a:pt x="639" y="181"/>
                    </a:lnTo>
                    <a:lnTo>
                      <a:pt x="631" y="178"/>
                    </a:lnTo>
                    <a:lnTo>
                      <a:pt x="613" y="168"/>
                    </a:lnTo>
                    <a:lnTo>
                      <a:pt x="610" y="167"/>
                    </a:lnTo>
                    <a:lnTo>
                      <a:pt x="609" y="163"/>
                    </a:lnTo>
                    <a:lnTo>
                      <a:pt x="606" y="159"/>
                    </a:lnTo>
                    <a:lnTo>
                      <a:pt x="604" y="156"/>
                    </a:lnTo>
                    <a:lnTo>
                      <a:pt x="603" y="156"/>
                    </a:lnTo>
                    <a:lnTo>
                      <a:pt x="602" y="156"/>
                    </a:lnTo>
                    <a:lnTo>
                      <a:pt x="601" y="156"/>
                    </a:lnTo>
                    <a:lnTo>
                      <a:pt x="600" y="157"/>
                    </a:lnTo>
                    <a:lnTo>
                      <a:pt x="600" y="157"/>
                    </a:lnTo>
                    <a:lnTo>
                      <a:pt x="598" y="160"/>
                    </a:lnTo>
                    <a:lnTo>
                      <a:pt x="597" y="162"/>
                    </a:lnTo>
                    <a:lnTo>
                      <a:pt x="596" y="163"/>
                    </a:lnTo>
                    <a:lnTo>
                      <a:pt x="595" y="163"/>
                    </a:lnTo>
                    <a:lnTo>
                      <a:pt x="594" y="162"/>
                    </a:lnTo>
                    <a:lnTo>
                      <a:pt x="594" y="162"/>
                    </a:lnTo>
                    <a:lnTo>
                      <a:pt x="595" y="160"/>
                    </a:lnTo>
                    <a:lnTo>
                      <a:pt x="602" y="153"/>
                    </a:lnTo>
                    <a:lnTo>
                      <a:pt x="603" y="151"/>
                    </a:lnTo>
                    <a:lnTo>
                      <a:pt x="603" y="151"/>
                    </a:lnTo>
                    <a:lnTo>
                      <a:pt x="603" y="149"/>
                    </a:lnTo>
                    <a:lnTo>
                      <a:pt x="603" y="149"/>
                    </a:lnTo>
                    <a:lnTo>
                      <a:pt x="602" y="145"/>
                    </a:lnTo>
                    <a:lnTo>
                      <a:pt x="602" y="145"/>
                    </a:lnTo>
                    <a:lnTo>
                      <a:pt x="598" y="143"/>
                    </a:lnTo>
                    <a:lnTo>
                      <a:pt x="598" y="143"/>
                    </a:lnTo>
                    <a:lnTo>
                      <a:pt x="594" y="142"/>
                    </a:lnTo>
                    <a:lnTo>
                      <a:pt x="586" y="141"/>
                    </a:lnTo>
                    <a:lnTo>
                      <a:pt x="581" y="137"/>
                    </a:lnTo>
                    <a:lnTo>
                      <a:pt x="577" y="132"/>
                    </a:lnTo>
                    <a:lnTo>
                      <a:pt x="573" y="126"/>
                    </a:lnTo>
                    <a:lnTo>
                      <a:pt x="565" y="125"/>
                    </a:lnTo>
                    <a:lnTo>
                      <a:pt x="561" y="128"/>
                    </a:lnTo>
                    <a:lnTo>
                      <a:pt x="557" y="130"/>
                    </a:lnTo>
                    <a:lnTo>
                      <a:pt x="550" y="130"/>
                    </a:lnTo>
                    <a:lnTo>
                      <a:pt x="546" y="130"/>
                    </a:lnTo>
                    <a:lnTo>
                      <a:pt x="542" y="130"/>
                    </a:lnTo>
                    <a:lnTo>
                      <a:pt x="534" y="126"/>
                    </a:lnTo>
                    <a:lnTo>
                      <a:pt x="527" y="123"/>
                    </a:lnTo>
                    <a:lnTo>
                      <a:pt x="521" y="119"/>
                    </a:lnTo>
                    <a:lnTo>
                      <a:pt x="509" y="111"/>
                    </a:lnTo>
                    <a:lnTo>
                      <a:pt x="501" y="107"/>
                    </a:lnTo>
                    <a:lnTo>
                      <a:pt x="491" y="105"/>
                    </a:lnTo>
                    <a:lnTo>
                      <a:pt x="489" y="106"/>
                    </a:lnTo>
                    <a:lnTo>
                      <a:pt x="489" y="106"/>
                    </a:lnTo>
                    <a:lnTo>
                      <a:pt x="486" y="107"/>
                    </a:lnTo>
                    <a:lnTo>
                      <a:pt x="483" y="110"/>
                    </a:lnTo>
                    <a:lnTo>
                      <a:pt x="479" y="111"/>
                    </a:lnTo>
                    <a:lnTo>
                      <a:pt x="473" y="111"/>
                    </a:lnTo>
                    <a:lnTo>
                      <a:pt x="470" y="110"/>
                    </a:lnTo>
                    <a:lnTo>
                      <a:pt x="460" y="105"/>
                    </a:lnTo>
                    <a:lnTo>
                      <a:pt x="453" y="101"/>
                    </a:lnTo>
                    <a:lnTo>
                      <a:pt x="449" y="99"/>
                    </a:lnTo>
                    <a:lnTo>
                      <a:pt x="446" y="97"/>
                    </a:lnTo>
                    <a:lnTo>
                      <a:pt x="446" y="95"/>
                    </a:lnTo>
                    <a:lnTo>
                      <a:pt x="442" y="94"/>
                    </a:lnTo>
                    <a:lnTo>
                      <a:pt x="442" y="94"/>
                    </a:lnTo>
                    <a:lnTo>
                      <a:pt x="437" y="93"/>
                    </a:lnTo>
                    <a:lnTo>
                      <a:pt x="437" y="93"/>
                    </a:lnTo>
                    <a:lnTo>
                      <a:pt x="402" y="92"/>
                    </a:lnTo>
                    <a:lnTo>
                      <a:pt x="395" y="92"/>
                    </a:lnTo>
                    <a:lnTo>
                      <a:pt x="384" y="89"/>
                    </a:lnTo>
                    <a:lnTo>
                      <a:pt x="372" y="87"/>
                    </a:lnTo>
                    <a:lnTo>
                      <a:pt x="366" y="85"/>
                    </a:lnTo>
                    <a:lnTo>
                      <a:pt x="360" y="82"/>
                    </a:lnTo>
                    <a:lnTo>
                      <a:pt x="347" y="76"/>
                    </a:lnTo>
                    <a:lnTo>
                      <a:pt x="333" y="69"/>
                    </a:lnTo>
                    <a:lnTo>
                      <a:pt x="318" y="64"/>
                    </a:lnTo>
                    <a:lnTo>
                      <a:pt x="307" y="61"/>
                    </a:lnTo>
                    <a:lnTo>
                      <a:pt x="296" y="58"/>
                    </a:lnTo>
                    <a:lnTo>
                      <a:pt x="291" y="55"/>
                    </a:lnTo>
                    <a:lnTo>
                      <a:pt x="287" y="51"/>
                    </a:lnTo>
                    <a:lnTo>
                      <a:pt x="284" y="47"/>
                    </a:lnTo>
                    <a:lnTo>
                      <a:pt x="281" y="43"/>
                    </a:lnTo>
                    <a:lnTo>
                      <a:pt x="281" y="41"/>
                    </a:lnTo>
                    <a:lnTo>
                      <a:pt x="281" y="41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78" y="39"/>
                    </a:lnTo>
                    <a:lnTo>
                      <a:pt x="278" y="39"/>
                    </a:lnTo>
                    <a:lnTo>
                      <a:pt x="275" y="41"/>
                    </a:lnTo>
                    <a:lnTo>
                      <a:pt x="271" y="43"/>
                    </a:lnTo>
                    <a:lnTo>
                      <a:pt x="267" y="44"/>
                    </a:lnTo>
                    <a:lnTo>
                      <a:pt x="262" y="45"/>
                    </a:lnTo>
                    <a:lnTo>
                      <a:pt x="254" y="44"/>
                    </a:lnTo>
                    <a:lnTo>
                      <a:pt x="209" y="37"/>
                    </a:lnTo>
                    <a:lnTo>
                      <a:pt x="182" y="31"/>
                    </a:lnTo>
                    <a:lnTo>
                      <a:pt x="174" y="30"/>
                    </a:lnTo>
                    <a:lnTo>
                      <a:pt x="172" y="29"/>
                    </a:lnTo>
                    <a:lnTo>
                      <a:pt x="169" y="26"/>
                    </a:lnTo>
                    <a:lnTo>
                      <a:pt x="167" y="22"/>
                    </a:lnTo>
                    <a:lnTo>
                      <a:pt x="164" y="16"/>
                    </a:lnTo>
                    <a:lnTo>
                      <a:pt x="161" y="11"/>
                    </a:lnTo>
                    <a:lnTo>
                      <a:pt x="155" y="7"/>
                    </a:lnTo>
                    <a:lnTo>
                      <a:pt x="151" y="5"/>
                    </a:lnTo>
                    <a:lnTo>
                      <a:pt x="151" y="5"/>
                    </a:lnTo>
                    <a:lnTo>
                      <a:pt x="143" y="5"/>
                    </a:lnTo>
                    <a:lnTo>
                      <a:pt x="138" y="6"/>
                    </a:lnTo>
                    <a:lnTo>
                      <a:pt x="133" y="6"/>
                    </a:lnTo>
                    <a:lnTo>
                      <a:pt x="132" y="5"/>
                    </a:lnTo>
                    <a:lnTo>
                      <a:pt x="132" y="5"/>
                    </a:lnTo>
                    <a:lnTo>
                      <a:pt x="130" y="4"/>
                    </a:lnTo>
                    <a:lnTo>
                      <a:pt x="129" y="1"/>
                    </a:lnTo>
                    <a:lnTo>
                      <a:pt x="129" y="1"/>
                    </a:lnTo>
                    <a:lnTo>
                      <a:pt x="127" y="0"/>
                    </a:lnTo>
                    <a:lnTo>
                      <a:pt x="127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17" y="2"/>
                    </a:lnTo>
                    <a:lnTo>
                      <a:pt x="111" y="7"/>
                    </a:lnTo>
                    <a:lnTo>
                      <a:pt x="105" y="10"/>
                    </a:lnTo>
                    <a:lnTo>
                      <a:pt x="100" y="11"/>
                    </a:lnTo>
                    <a:lnTo>
                      <a:pt x="100" y="11"/>
                    </a:lnTo>
                    <a:lnTo>
                      <a:pt x="92" y="13"/>
                    </a:lnTo>
                    <a:lnTo>
                      <a:pt x="89" y="13"/>
                    </a:lnTo>
                    <a:lnTo>
                      <a:pt x="89" y="14"/>
                    </a:lnTo>
                    <a:lnTo>
                      <a:pt x="90" y="16"/>
                    </a:lnTo>
                    <a:lnTo>
                      <a:pt x="90" y="16"/>
                    </a:lnTo>
                    <a:lnTo>
                      <a:pt x="94" y="16"/>
                    </a:lnTo>
                    <a:lnTo>
                      <a:pt x="96" y="17"/>
                    </a:lnTo>
                    <a:lnTo>
                      <a:pt x="99" y="18"/>
                    </a:lnTo>
                    <a:lnTo>
                      <a:pt x="99" y="19"/>
                    </a:lnTo>
                    <a:lnTo>
                      <a:pt x="98" y="20"/>
                    </a:lnTo>
                    <a:lnTo>
                      <a:pt x="98" y="22"/>
                    </a:lnTo>
                    <a:lnTo>
                      <a:pt x="98" y="20"/>
                    </a:lnTo>
                    <a:lnTo>
                      <a:pt x="98" y="20"/>
                    </a:lnTo>
                    <a:lnTo>
                      <a:pt x="95" y="26"/>
                    </a:lnTo>
                    <a:lnTo>
                      <a:pt x="94" y="30"/>
                    </a:lnTo>
                    <a:lnTo>
                      <a:pt x="92" y="31"/>
                    </a:lnTo>
                    <a:lnTo>
                      <a:pt x="92" y="32"/>
                    </a:lnTo>
                    <a:lnTo>
                      <a:pt x="92" y="31"/>
                    </a:lnTo>
                    <a:lnTo>
                      <a:pt x="90" y="31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0" y="29"/>
                    </a:lnTo>
                    <a:lnTo>
                      <a:pt x="75" y="27"/>
                    </a:lnTo>
                    <a:lnTo>
                      <a:pt x="75" y="27"/>
                    </a:lnTo>
                    <a:lnTo>
                      <a:pt x="69" y="29"/>
                    </a:lnTo>
                    <a:lnTo>
                      <a:pt x="69" y="29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56" y="27"/>
                    </a:lnTo>
                    <a:lnTo>
                      <a:pt x="50" y="25"/>
                    </a:lnTo>
                    <a:lnTo>
                      <a:pt x="44" y="24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3" y="29"/>
                    </a:lnTo>
                    <a:lnTo>
                      <a:pt x="27" y="30"/>
                    </a:lnTo>
                    <a:lnTo>
                      <a:pt x="27" y="30"/>
                    </a:lnTo>
                    <a:lnTo>
                      <a:pt x="23" y="31"/>
                    </a:lnTo>
                    <a:lnTo>
                      <a:pt x="15" y="33"/>
                    </a:lnTo>
                    <a:lnTo>
                      <a:pt x="15" y="33"/>
                    </a:lnTo>
                    <a:lnTo>
                      <a:pt x="12" y="37"/>
                    </a:lnTo>
                    <a:lnTo>
                      <a:pt x="11" y="37"/>
                    </a:lnTo>
                    <a:lnTo>
                      <a:pt x="11" y="38"/>
                    </a:lnTo>
                    <a:lnTo>
                      <a:pt x="9" y="39"/>
                    </a:lnTo>
                    <a:lnTo>
                      <a:pt x="9" y="39"/>
                    </a:lnTo>
                    <a:lnTo>
                      <a:pt x="11" y="47"/>
                    </a:lnTo>
                    <a:lnTo>
                      <a:pt x="12" y="58"/>
                    </a:lnTo>
                    <a:lnTo>
                      <a:pt x="13" y="64"/>
                    </a:lnTo>
                    <a:lnTo>
                      <a:pt x="15" y="72"/>
                    </a:lnTo>
                    <a:lnTo>
                      <a:pt x="18" y="78"/>
                    </a:lnTo>
                    <a:lnTo>
                      <a:pt x="20" y="78"/>
                    </a:lnTo>
                    <a:lnTo>
                      <a:pt x="21" y="79"/>
                    </a:lnTo>
                    <a:lnTo>
                      <a:pt x="21" y="79"/>
                    </a:lnTo>
                    <a:lnTo>
                      <a:pt x="23" y="79"/>
                    </a:lnTo>
                    <a:lnTo>
                      <a:pt x="23" y="79"/>
                    </a:lnTo>
                    <a:lnTo>
                      <a:pt x="23" y="79"/>
                    </a:lnTo>
                    <a:lnTo>
                      <a:pt x="21" y="79"/>
                    </a:lnTo>
                    <a:lnTo>
                      <a:pt x="21" y="79"/>
                    </a:lnTo>
                    <a:lnTo>
                      <a:pt x="18" y="84"/>
                    </a:lnTo>
                    <a:lnTo>
                      <a:pt x="14" y="88"/>
                    </a:lnTo>
                    <a:lnTo>
                      <a:pt x="13" y="91"/>
                    </a:lnTo>
                    <a:lnTo>
                      <a:pt x="12" y="92"/>
                    </a:lnTo>
                    <a:lnTo>
                      <a:pt x="12" y="92"/>
                    </a:lnTo>
                    <a:lnTo>
                      <a:pt x="12" y="94"/>
                    </a:lnTo>
                    <a:lnTo>
                      <a:pt x="12" y="94"/>
                    </a:lnTo>
                    <a:lnTo>
                      <a:pt x="13" y="95"/>
                    </a:lnTo>
                    <a:lnTo>
                      <a:pt x="13" y="97"/>
                    </a:lnTo>
                    <a:lnTo>
                      <a:pt x="14" y="97"/>
                    </a:lnTo>
                    <a:lnTo>
                      <a:pt x="14" y="97"/>
                    </a:lnTo>
                    <a:lnTo>
                      <a:pt x="20" y="94"/>
                    </a:lnTo>
                    <a:lnTo>
                      <a:pt x="31" y="87"/>
                    </a:lnTo>
                    <a:lnTo>
                      <a:pt x="32" y="86"/>
                    </a:lnTo>
                    <a:lnTo>
                      <a:pt x="33" y="86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3" y="87"/>
                    </a:lnTo>
                    <a:lnTo>
                      <a:pt x="31" y="93"/>
                    </a:lnTo>
                    <a:lnTo>
                      <a:pt x="27" y="99"/>
                    </a:lnTo>
                    <a:lnTo>
                      <a:pt x="27" y="99"/>
                    </a:lnTo>
                    <a:lnTo>
                      <a:pt x="24" y="104"/>
                    </a:lnTo>
                    <a:lnTo>
                      <a:pt x="23" y="106"/>
                    </a:lnTo>
                    <a:lnTo>
                      <a:pt x="23" y="109"/>
                    </a:lnTo>
                    <a:lnTo>
                      <a:pt x="23" y="109"/>
                    </a:lnTo>
                    <a:lnTo>
                      <a:pt x="23" y="113"/>
                    </a:lnTo>
                    <a:lnTo>
                      <a:pt x="26" y="118"/>
                    </a:lnTo>
                    <a:lnTo>
                      <a:pt x="26" y="118"/>
                    </a:lnTo>
                    <a:lnTo>
                      <a:pt x="28" y="118"/>
                    </a:lnTo>
                    <a:lnTo>
                      <a:pt x="28" y="119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5" y="120"/>
                    </a:lnTo>
                    <a:lnTo>
                      <a:pt x="24" y="124"/>
                    </a:lnTo>
                    <a:lnTo>
                      <a:pt x="23" y="126"/>
                    </a:lnTo>
                    <a:lnTo>
                      <a:pt x="23" y="126"/>
                    </a:lnTo>
                    <a:lnTo>
                      <a:pt x="24" y="129"/>
                    </a:lnTo>
                    <a:lnTo>
                      <a:pt x="25" y="130"/>
                    </a:lnTo>
                    <a:lnTo>
                      <a:pt x="25" y="130"/>
                    </a:lnTo>
                    <a:lnTo>
                      <a:pt x="30" y="131"/>
                    </a:lnTo>
                    <a:lnTo>
                      <a:pt x="30" y="131"/>
                    </a:lnTo>
                    <a:lnTo>
                      <a:pt x="36" y="130"/>
                    </a:lnTo>
                    <a:lnTo>
                      <a:pt x="36" y="129"/>
                    </a:lnTo>
                    <a:lnTo>
                      <a:pt x="36" y="130"/>
                    </a:lnTo>
                    <a:lnTo>
                      <a:pt x="37" y="130"/>
                    </a:lnTo>
                    <a:lnTo>
                      <a:pt x="37" y="129"/>
                    </a:lnTo>
                    <a:lnTo>
                      <a:pt x="37" y="129"/>
                    </a:lnTo>
                    <a:lnTo>
                      <a:pt x="36" y="130"/>
                    </a:lnTo>
                    <a:lnTo>
                      <a:pt x="37" y="130"/>
                    </a:lnTo>
                    <a:lnTo>
                      <a:pt x="36" y="130"/>
                    </a:lnTo>
                    <a:lnTo>
                      <a:pt x="36" y="130"/>
                    </a:lnTo>
                    <a:lnTo>
                      <a:pt x="27" y="136"/>
                    </a:lnTo>
                    <a:lnTo>
                      <a:pt x="20" y="143"/>
                    </a:lnTo>
                    <a:lnTo>
                      <a:pt x="13" y="150"/>
                    </a:lnTo>
                    <a:lnTo>
                      <a:pt x="8" y="160"/>
                    </a:lnTo>
                    <a:lnTo>
                      <a:pt x="8" y="160"/>
                    </a:lnTo>
                    <a:lnTo>
                      <a:pt x="6" y="168"/>
                    </a:lnTo>
                    <a:lnTo>
                      <a:pt x="21" y="160"/>
                    </a:lnTo>
                    <a:lnTo>
                      <a:pt x="27" y="155"/>
                    </a:lnTo>
                    <a:lnTo>
                      <a:pt x="32" y="155"/>
                    </a:lnTo>
                    <a:lnTo>
                      <a:pt x="50" y="155"/>
                    </a:lnTo>
                    <a:lnTo>
                      <a:pt x="55" y="153"/>
                    </a:lnTo>
                    <a:lnTo>
                      <a:pt x="59" y="153"/>
                    </a:lnTo>
                    <a:lnTo>
                      <a:pt x="62" y="154"/>
                    </a:lnTo>
                    <a:lnTo>
                      <a:pt x="64" y="156"/>
                    </a:lnTo>
                    <a:lnTo>
                      <a:pt x="67" y="160"/>
                    </a:lnTo>
                    <a:lnTo>
                      <a:pt x="67" y="159"/>
                    </a:lnTo>
                    <a:lnTo>
                      <a:pt x="67" y="159"/>
                    </a:lnTo>
                    <a:lnTo>
                      <a:pt x="67" y="159"/>
                    </a:lnTo>
                    <a:lnTo>
                      <a:pt x="68" y="163"/>
                    </a:lnTo>
                    <a:lnTo>
                      <a:pt x="69" y="166"/>
                    </a:lnTo>
                    <a:lnTo>
                      <a:pt x="69" y="166"/>
                    </a:lnTo>
                    <a:lnTo>
                      <a:pt x="68" y="168"/>
                    </a:lnTo>
                    <a:lnTo>
                      <a:pt x="67" y="169"/>
                    </a:lnTo>
                    <a:lnTo>
                      <a:pt x="67" y="169"/>
                    </a:lnTo>
                    <a:lnTo>
                      <a:pt x="62" y="174"/>
                    </a:lnTo>
                    <a:lnTo>
                      <a:pt x="62" y="174"/>
                    </a:lnTo>
                    <a:lnTo>
                      <a:pt x="61" y="176"/>
                    </a:lnTo>
                    <a:lnTo>
                      <a:pt x="59" y="178"/>
                    </a:lnTo>
                    <a:lnTo>
                      <a:pt x="59" y="178"/>
                    </a:lnTo>
                    <a:lnTo>
                      <a:pt x="58" y="184"/>
                    </a:lnTo>
                    <a:lnTo>
                      <a:pt x="59" y="186"/>
                    </a:lnTo>
                    <a:lnTo>
                      <a:pt x="59" y="186"/>
                    </a:lnTo>
                    <a:lnTo>
                      <a:pt x="64" y="187"/>
                    </a:lnTo>
                    <a:lnTo>
                      <a:pt x="64" y="187"/>
                    </a:lnTo>
                    <a:lnTo>
                      <a:pt x="67" y="187"/>
                    </a:lnTo>
                    <a:lnTo>
                      <a:pt x="67" y="187"/>
                    </a:lnTo>
                    <a:lnTo>
                      <a:pt x="68" y="186"/>
                    </a:lnTo>
                    <a:lnTo>
                      <a:pt x="73" y="184"/>
                    </a:lnTo>
                    <a:lnTo>
                      <a:pt x="73" y="184"/>
                    </a:lnTo>
                    <a:lnTo>
                      <a:pt x="75" y="182"/>
                    </a:lnTo>
                    <a:lnTo>
                      <a:pt x="77" y="181"/>
                    </a:lnTo>
                    <a:lnTo>
                      <a:pt x="79" y="182"/>
                    </a:lnTo>
                    <a:lnTo>
                      <a:pt x="79" y="182"/>
                    </a:lnTo>
                    <a:lnTo>
                      <a:pt x="82" y="184"/>
                    </a:lnTo>
                    <a:lnTo>
                      <a:pt x="82" y="182"/>
                    </a:lnTo>
                    <a:lnTo>
                      <a:pt x="82" y="184"/>
                    </a:lnTo>
                    <a:lnTo>
                      <a:pt x="82" y="184"/>
                    </a:lnTo>
                    <a:lnTo>
                      <a:pt x="102" y="194"/>
                    </a:lnTo>
                    <a:lnTo>
                      <a:pt x="113" y="198"/>
                    </a:lnTo>
                    <a:lnTo>
                      <a:pt x="119" y="199"/>
                    </a:lnTo>
                    <a:lnTo>
                      <a:pt x="125" y="199"/>
                    </a:lnTo>
                    <a:lnTo>
                      <a:pt x="125" y="199"/>
                    </a:lnTo>
                    <a:lnTo>
                      <a:pt x="131" y="199"/>
                    </a:lnTo>
                    <a:lnTo>
                      <a:pt x="131" y="199"/>
                    </a:lnTo>
                    <a:lnTo>
                      <a:pt x="135" y="196"/>
                    </a:lnTo>
                    <a:lnTo>
                      <a:pt x="136" y="194"/>
                    </a:lnTo>
                    <a:lnTo>
                      <a:pt x="136" y="194"/>
                    </a:lnTo>
                    <a:lnTo>
                      <a:pt x="137" y="192"/>
                    </a:lnTo>
                    <a:lnTo>
                      <a:pt x="137" y="192"/>
                    </a:lnTo>
                    <a:lnTo>
                      <a:pt x="137" y="188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38" y="187"/>
                    </a:lnTo>
                    <a:lnTo>
                      <a:pt x="151" y="194"/>
                    </a:lnTo>
                    <a:lnTo>
                      <a:pt x="160" y="198"/>
                    </a:lnTo>
                    <a:lnTo>
                      <a:pt x="160" y="198"/>
                    </a:lnTo>
                    <a:lnTo>
                      <a:pt x="167" y="200"/>
                    </a:lnTo>
                    <a:lnTo>
                      <a:pt x="176" y="204"/>
                    </a:lnTo>
                    <a:lnTo>
                      <a:pt x="178" y="204"/>
                    </a:lnTo>
                    <a:lnTo>
                      <a:pt x="176" y="204"/>
                    </a:lnTo>
                    <a:lnTo>
                      <a:pt x="181" y="206"/>
                    </a:lnTo>
                    <a:lnTo>
                      <a:pt x="181" y="207"/>
                    </a:lnTo>
                    <a:lnTo>
                      <a:pt x="181" y="209"/>
                    </a:lnTo>
                    <a:lnTo>
                      <a:pt x="181" y="212"/>
                    </a:lnTo>
                    <a:lnTo>
                      <a:pt x="179" y="216"/>
                    </a:lnTo>
                    <a:lnTo>
                      <a:pt x="179" y="216"/>
                    </a:lnTo>
                    <a:lnTo>
                      <a:pt x="178" y="221"/>
                    </a:lnTo>
                    <a:lnTo>
                      <a:pt x="176" y="223"/>
                    </a:lnTo>
                    <a:lnTo>
                      <a:pt x="176" y="223"/>
                    </a:lnTo>
                    <a:lnTo>
                      <a:pt x="176" y="225"/>
                    </a:lnTo>
                    <a:lnTo>
                      <a:pt x="176" y="225"/>
                    </a:lnTo>
                    <a:lnTo>
                      <a:pt x="178" y="228"/>
                    </a:lnTo>
                    <a:lnTo>
                      <a:pt x="178" y="228"/>
                    </a:lnTo>
                    <a:lnTo>
                      <a:pt x="180" y="230"/>
                    </a:lnTo>
                    <a:lnTo>
                      <a:pt x="180" y="230"/>
                    </a:lnTo>
                    <a:lnTo>
                      <a:pt x="183" y="233"/>
                    </a:lnTo>
                    <a:lnTo>
                      <a:pt x="188" y="235"/>
                    </a:lnTo>
                    <a:lnTo>
                      <a:pt x="188" y="235"/>
                    </a:lnTo>
                    <a:lnTo>
                      <a:pt x="194" y="235"/>
                    </a:lnTo>
                    <a:lnTo>
                      <a:pt x="194" y="236"/>
                    </a:lnTo>
                    <a:lnTo>
                      <a:pt x="198" y="240"/>
                    </a:lnTo>
                    <a:lnTo>
                      <a:pt x="199" y="243"/>
                    </a:lnTo>
                    <a:lnTo>
                      <a:pt x="199" y="246"/>
                    </a:lnTo>
                    <a:lnTo>
                      <a:pt x="199" y="248"/>
                    </a:lnTo>
                    <a:lnTo>
                      <a:pt x="197" y="250"/>
                    </a:lnTo>
                    <a:lnTo>
                      <a:pt x="193" y="254"/>
                    </a:lnTo>
                    <a:lnTo>
                      <a:pt x="193" y="254"/>
                    </a:lnTo>
                    <a:lnTo>
                      <a:pt x="191" y="258"/>
                    </a:lnTo>
                    <a:lnTo>
                      <a:pt x="188" y="261"/>
                    </a:lnTo>
                    <a:lnTo>
                      <a:pt x="186" y="262"/>
                    </a:lnTo>
                    <a:lnTo>
                      <a:pt x="179" y="266"/>
                    </a:lnTo>
                    <a:lnTo>
                      <a:pt x="170" y="271"/>
                    </a:lnTo>
                    <a:lnTo>
                      <a:pt x="160" y="277"/>
                    </a:lnTo>
                    <a:lnTo>
                      <a:pt x="151" y="284"/>
                    </a:lnTo>
                    <a:lnTo>
                      <a:pt x="148" y="286"/>
                    </a:lnTo>
                    <a:lnTo>
                      <a:pt x="143" y="289"/>
                    </a:lnTo>
                    <a:lnTo>
                      <a:pt x="135" y="289"/>
                    </a:lnTo>
                    <a:lnTo>
                      <a:pt x="135" y="290"/>
                    </a:lnTo>
                    <a:lnTo>
                      <a:pt x="135" y="290"/>
                    </a:lnTo>
                    <a:lnTo>
                      <a:pt x="133" y="291"/>
                    </a:lnTo>
                    <a:lnTo>
                      <a:pt x="136" y="299"/>
                    </a:lnTo>
                    <a:lnTo>
                      <a:pt x="137" y="304"/>
                    </a:lnTo>
                    <a:lnTo>
                      <a:pt x="136" y="310"/>
                    </a:lnTo>
                    <a:lnTo>
                      <a:pt x="133" y="317"/>
                    </a:lnTo>
                    <a:lnTo>
                      <a:pt x="133" y="326"/>
                    </a:lnTo>
                    <a:lnTo>
                      <a:pt x="132" y="333"/>
                    </a:lnTo>
                    <a:lnTo>
                      <a:pt x="131" y="336"/>
                    </a:lnTo>
                    <a:lnTo>
                      <a:pt x="127" y="342"/>
                    </a:lnTo>
                    <a:lnTo>
                      <a:pt x="126" y="346"/>
                    </a:lnTo>
                    <a:lnTo>
                      <a:pt x="126" y="346"/>
                    </a:lnTo>
                    <a:lnTo>
                      <a:pt x="125" y="351"/>
                    </a:lnTo>
                    <a:lnTo>
                      <a:pt x="125" y="352"/>
                    </a:lnTo>
                    <a:lnTo>
                      <a:pt x="126" y="355"/>
                    </a:lnTo>
                    <a:lnTo>
                      <a:pt x="126" y="355"/>
                    </a:lnTo>
                    <a:lnTo>
                      <a:pt x="127" y="358"/>
                    </a:lnTo>
                    <a:lnTo>
                      <a:pt x="127" y="361"/>
                    </a:lnTo>
                    <a:lnTo>
                      <a:pt x="126" y="362"/>
                    </a:lnTo>
                    <a:lnTo>
                      <a:pt x="123" y="364"/>
                    </a:lnTo>
                    <a:lnTo>
                      <a:pt x="117" y="364"/>
                    </a:lnTo>
                    <a:lnTo>
                      <a:pt x="117" y="364"/>
                    </a:lnTo>
                    <a:lnTo>
                      <a:pt x="113" y="365"/>
                    </a:lnTo>
                    <a:lnTo>
                      <a:pt x="112" y="365"/>
                    </a:lnTo>
                    <a:lnTo>
                      <a:pt x="111" y="366"/>
                    </a:lnTo>
                    <a:lnTo>
                      <a:pt x="111" y="366"/>
                    </a:lnTo>
                    <a:lnTo>
                      <a:pt x="110" y="366"/>
                    </a:lnTo>
                    <a:lnTo>
                      <a:pt x="110" y="367"/>
                    </a:lnTo>
                    <a:lnTo>
                      <a:pt x="107" y="371"/>
                    </a:lnTo>
                    <a:lnTo>
                      <a:pt x="107" y="371"/>
                    </a:lnTo>
                    <a:lnTo>
                      <a:pt x="107" y="379"/>
                    </a:lnTo>
                    <a:lnTo>
                      <a:pt x="108" y="382"/>
                    </a:lnTo>
                    <a:lnTo>
                      <a:pt x="108" y="382"/>
                    </a:lnTo>
                    <a:lnTo>
                      <a:pt x="111" y="386"/>
                    </a:lnTo>
                    <a:lnTo>
                      <a:pt x="111" y="390"/>
                    </a:lnTo>
                    <a:lnTo>
                      <a:pt x="111" y="395"/>
                    </a:lnTo>
                    <a:lnTo>
                      <a:pt x="111" y="397"/>
                    </a:lnTo>
                    <a:lnTo>
                      <a:pt x="108" y="399"/>
                    </a:lnTo>
                    <a:lnTo>
                      <a:pt x="105" y="402"/>
                    </a:lnTo>
                    <a:lnTo>
                      <a:pt x="105" y="402"/>
                    </a:lnTo>
                    <a:lnTo>
                      <a:pt x="104" y="405"/>
                    </a:lnTo>
                    <a:lnTo>
                      <a:pt x="104" y="405"/>
                    </a:lnTo>
                    <a:lnTo>
                      <a:pt x="99" y="414"/>
                    </a:lnTo>
                    <a:lnTo>
                      <a:pt x="94" y="420"/>
                    </a:lnTo>
                    <a:lnTo>
                      <a:pt x="93" y="423"/>
                    </a:lnTo>
                    <a:lnTo>
                      <a:pt x="90" y="424"/>
                    </a:lnTo>
                    <a:lnTo>
                      <a:pt x="86" y="424"/>
                    </a:lnTo>
                    <a:lnTo>
                      <a:pt x="82" y="423"/>
                    </a:lnTo>
                    <a:lnTo>
                      <a:pt x="82" y="423"/>
                    </a:lnTo>
                    <a:lnTo>
                      <a:pt x="77" y="422"/>
                    </a:lnTo>
                    <a:lnTo>
                      <a:pt x="77" y="422"/>
                    </a:lnTo>
                    <a:lnTo>
                      <a:pt x="71" y="422"/>
                    </a:lnTo>
                    <a:lnTo>
                      <a:pt x="69" y="421"/>
                    </a:lnTo>
                    <a:lnTo>
                      <a:pt x="69" y="421"/>
                    </a:lnTo>
                    <a:lnTo>
                      <a:pt x="67" y="420"/>
                    </a:lnTo>
                    <a:lnTo>
                      <a:pt x="61" y="417"/>
                    </a:lnTo>
                    <a:lnTo>
                      <a:pt x="55" y="415"/>
                    </a:lnTo>
                    <a:lnTo>
                      <a:pt x="54" y="416"/>
                    </a:lnTo>
                    <a:lnTo>
                      <a:pt x="54" y="416"/>
                    </a:lnTo>
                    <a:lnTo>
                      <a:pt x="54" y="418"/>
                    </a:lnTo>
                    <a:lnTo>
                      <a:pt x="54" y="418"/>
                    </a:lnTo>
                    <a:lnTo>
                      <a:pt x="56" y="423"/>
                    </a:lnTo>
                    <a:lnTo>
                      <a:pt x="57" y="429"/>
                    </a:lnTo>
                    <a:lnTo>
                      <a:pt x="61" y="434"/>
                    </a:lnTo>
                    <a:lnTo>
                      <a:pt x="63" y="439"/>
                    </a:lnTo>
                    <a:lnTo>
                      <a:pt x="63" y="444"/>
                    </a:lnTo>
                    <a:lnTo>
                      <a:pt x="63" y="451"/>
                    </a:lnTo>
                    <a:lnTo>
                      <a:pt x="63" y="458"/>
                    </a:lnTo>
                    <a:lnTo>
                      <a:pt x="63" y="461"/>
                    </a:lnTo>
                    <a:lnTo>
                      <a:pt x="63" y="461"/>
                    </a:lnTo>
                    <a:lnTo>
                      <a:pt x="65" y="466"/>
                    </a:lnTo>
                    <a:lnTo>
                      <a:pt x="69" y="472"/>
                    </a:lnTo>
                    <a:lnTo>
                      <a:pt x="73" y="477"/>
                    </a:lnTo>
                    <a:lnTo>
                      <a:pt x="77" y="483"/>
                    </a:lnTo>
                    <a:lnTo>
                      <a:pt x="80" y="486"/>
                    </a:lnTo>
                    <a:lnTo>
                      <a:pt x="80" y="486"/>
                    </a:lnTo>
                    <a:lnTo>
                      <a:pt x="81" y="488"/>
                    </a:lnTo>
                    <a:lnTo>
                      <a:pt x="81" y="491"/>
                    </a:lnTo>
                    <a:lnTo>
                      <a:pt x="80" y="495"/>
                    </a:lnTo>
                    <a:lnTo>
                      <a:pt x="80" y="495"/>
                    </a:lnTo>
                    <a:lnTo>
                      <a:pt x="76" y="501"/>
                    </a:lnTo>
                    <a:lnTo>
                      <a:pt x="73" y="506"/>
                    </a:lnTo>
                    <a:lnTo>
                      <a:pt x="69" y="508"/>
                    </a:lnTo>
                    <a:lnTo>
                      <a:pt x="64" y="510"/>
                    </a:lnTo>
                    <a:lnTo>
                      <a:pt x="59" y="511"/>
                    </a:lnTo>
                    <a:lnTo>
                      <a:pt x="59" y="511"/>
                    </a:lnTo>
                    <a:lnTo>
                      <a:pt x="55" y="514"/>
                    </a:lnTo>
                    <a:lnTo>
                      <a:pt x="52" y="517"/>
                    </a:lnTo>
                    <a:lnTo>
                      <a:pt x="52" y="517"/>
                    </a:lnTo>
                    <a:lnTo>
                      <a:pt x="51" y="521"/>
                    </a:lnTo>
                    <a:lnTo>
                      <a:pt x="50" y="526"/>
                    </a:lnTo>
                    <a:lnTo>
                      <a:pt x="48" y="528"/>
                    </a:lnTo>
                    <a:lnTo>
                      <a:pt x="43" y="535"/>
                    </a:lnTo>
                    <a:lnTo>
                      <a:pt x="42" y="538"/>
                    </a:lnTo>
                    <a:lnTo>
                      <a:pt x="42" y="538"/>
                    </a:lnTo>
                    <a:lnTo>
                      <a:pt x="42" y="539"/>
                    </a:lnTo>
                    <a:lnTo>
                      <a:pt x="42" y="539"/>
                    </a:lnTo>
                    <a:lnTo>
                      <a:pt x="43" y="547"/>
                    </a:lnTo>
                    <a:lnTo>
                      <a:pt x="46" y="563"/>
                    </a:lnTo>
                    <a:lnTo>
                      <a:pt x="49" y="568"/>
                    </a:lnTo>
                    <a:lnTo>
                      <a:pt x="50" y="571"/>
                    </a:lnTo>
                    <a:lnTo>
                      <a:pt x="50" y="571"/>
                    </a:lnTo>
                    <a:lnTo>
                      <a:pt x="52" y="575"/>
                    </a:lnTo>
                    <a:lnTo>
                      <a:pt x="54" y="575"/>
                    </a:lnTo>
                    <a:lnTo>
                      <a:pt x="57" y="576"/>
                    </a:lnTo>
                    <a:lnTo>
                      <a:pt x="61" y="577"/>
                    </a:lnTo>
                    <a:lnTo>
                      <a:pt x="62" y="578"/>
                    </a:lnTo>
                    <a:lnTo>
                      <a:pt x="62" y="579"/>
                    </a:lnTo>
                    <a:lnTo>
                      <a:pt x="61" y="582"/>
                    </a:lnTo>
                    <a:lnTo>
                      <a:pt x="57" y="583"/>
                    </a:lnTo>
                    <a:lnTo>
                      <a:pt x="48" y="588"/>
                    </a:lnTo>
                    <a:lnTo>
                      <a:pt x="42" y="589"/>
                    </a:lnTo>
                    <a:lnTo>
                      <a:pt x="36" y="591"/>
                    </a:lnTo>
                    <a:lnTo>
                      <a:pt x="31" y="596"/>
                    </a:lnTo>
                    <a:lnTo>
                      <a:pt x="28" y="600"/>
                    </a:lnTo>
                    <a:lnTo>
                      <a:pt x="24" y="604"/>
                    </a:lnTo>
                    <a:lnTo>
                      <a:pt x="19" y="609"/>
                    </a:lnTo>
                    <a:lnTo>
                      <a:pt x="7" y="619"/>
                    </a:lnTo>
                    <a:lnTo>
                      <a:pt x="3" y="626"/>
                    </a:lnTo>
                    <a:lnTo>
                      <a:pt x="2" y="627"/>
                    </a:lnTo>
                    <a:lnTo>
                      <a:pt x="2" y="627"/>
                    </a:lnTo>
                    <a:lnTo>
                      <a:pt x="1" y="630"/>
                    </a:lnTo>
                    <a:lnTo>
                      <a:pt x="1" y="630"/>
                    </a:lnTo>
                    <a:lnTo>
                      <a:pt x="1" y="661"/>
                    </a:lnTo>
                    <a:lnTo>
                      <a:pt x="0" y="674"/>
                    </a:lnTo>
                    <a:lnTo>
                      <a:pt x="25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1" y="678"/>
                    </a:lnTo>
                    <a:lnTo>
                      <a:pt x="39" y="680"/>
                    </a:lnTo>
                    <a:lnTo>
                      <a:pt x="44" y="682"/>
                    </a:lnTo>
                    <a:lnTo>
                      <a:pt x="48" y="684"/>
                    </a:lnTo>
                    <a:lnTo>
                      <a:pt x="51" y="687"/>
                    </a:lnTo>
                    <a:lnTo>
                      <a:pt x="51" y="687"/>
                    </a:lnTo>
                    <a:lnTo>
                      <a:pt x="57" y="696"/>
                    </a:lnTo>
                    <a:lnTo>
                      <a:pt x="65" y="708"/>
                    </a:lnTo>
                    <a:lnTo>
                      <a:pt x="67" y="708"/>
                    </a:lnTo>
                    <a:lnTo>
                      <a:pt x="65" y="708"/>
                    </a:lnTo>
                    <a:lnTo>
                      <a:pt x="73" y="718"/>
                    </a:lnTo>
                    <a:lnTo>
                      <a:pt x="75" y="722"/>
                    </a:lnTo>
                    <a:lnTo>
                      <a:pt x="75" y="725"/>
                    </a:lnTo>
                    <a:lnTo>
                      <a:pt x="75" y="730"/>
                    </a:lnTo>
                    <a:lnTo>
                      <a:pt x="75" y="730"/>
                    </a:lnTo>
                    <a:lnTo>
                      <a:pt x="74" y="736"/>
                    </a:lnTo>
                    <a:lnTo>
                      <a:pt x="73" y="742"/>
                    </a:lnTo>
                    <a:lnTo>
                      <a:pt x="73" y="745"/>
                    </a:lnTo>
                    <a:lnTo>
                      <a:pt x="73" y="746"/>
                    </a:lnTo>
                    <a:lnTo>
                      <a:pt x="76" y="749"/>
                    </a:lnTo>
                    <a:lnTo>
                      <a:pt x="76" y="749"/>
                    </a:lnTo>
                    <a:lnTo>
                      <a:pt x="81" y="753"/>
                    </a:lnTo>
                    <a:lnTo>
                      <a:pt x="83" y="757"/>
                    </a:lnTo>
                    <a:lnTo>
                      <a:pt x="85" y="758"/>
                    </a:lnTo>
                    <a:lnTo>
                      <a:pt x="83" y="761"/>
                    </a:lnTo>
                    <a:lnTo>
                      <a:pt x="83" y="761"/>
                    </a:lnTo>
                    <a:lnTo>
                      <a:pt x="82" y="764"/>
                    </a:lnTo>
                    <a:lnTo>
                      <a:pt x="82" y="764"/>
                    </a:lnTo>
                    <a:lnTo>
                      <a:pt x="82" y="769"/>
                    </a:lnTo>
                    <a:lnTo>
                      <a:pt x="82" y="769"/>
                    </a:lnTo>
                    <a:lnTo>
                      <a:pt x="83" y="776"/>
                    </a:lnTo>
                    <a:lnTo>
                      <a:pt x="86" y="782"/>
                    </a:lnTo>
                    <a:lnTo>
                      <a:pt x="88" y="790"/>
                    </a:lnTo>
                    <a:lnTo>
                      <a:pt x="93" y="799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95" y="801"/>
                    </a:lnTo>
                    <a:lnTo>
                      <a:pt x="110" y="813"/>
                    </a:lnTo>
                    <a:lnTo>
                      <a:pt x="124" y="824"/>
                    </a:lnTo>
                    <a:lnTo>
                      <a:pt x="124" y="825"/>
                    </a:lnTo>
                    <a:lnTo>
                      <a:pt x="135" y="825"/>
                    </a:lnTo>
                    <a:lnTo>
                      <a:pt x="135" y="810"/>
                    </a:lnTo>
                    <a:lnTo>
                      <a:pt x="136" y="806"/>
                    </a:lnTo>
                    <a:lnTo>
                      <a:pt x="139" y="802"/>
                    </a:lnTo>
                    <a:lnTo>
                      <a:pt x="141" y="801"/>
                    </a:lnTo>
                    <a:lnTo>
                      <a:pt x="143" y="801"/>
                    </a:lnTo>
                    <a:lnTo>
                      <a:pt x="149" y="802"/>
                    </a:lnTo>
                    <a:lnTo>
                      <a:pt x="158" y="807"/>
                    </a:lnTo>
                    <a:lnTo>
                      <a:pt x="163" y="801"/>
                    </a:lnTo>
                    <a:lnTo>
                      <a:pt x="169" y="796"/>
                    </a:lnTo>
                    <a:lnTo>
                      <a:pt x="175" y="793"/>
                    </a:lnTo>
                    <a:lnTo>
                      <a:pt x="180" y="790"/>
                    </a:lnTo>
                    <a:lnTo>
                      <a:pt x="183" y="789"/>
                    </a:lnTo>
                    <a:lnTo>
                      <a:pt x="188" y="789"/>
                    </a:lnTo>
                    <a:lnTo>
                      <a:pt x="204" y="793"/>
                    </a:lnTo>
                    <a:lnTo>
                      <a:pt x="207" y="793"/>
                    </a:lnTo>
                    <a:lnTo>
                      <a:pt x="209" y="793"/>
                    </a:lnTo>
                    <a:lnTo>
                      <a:pt x="214" y="792"/>
                    </a:lnTo>
                    <a:lnTo>
                      <a:pt x="219" y="789"/>
                    </a:lnTo>
                    <a:lnTo>
                      <a:pt x="231" y="784"/>
                    </a:lnTo>
                    <a:lnTo>
                      <a:pt x="240" y="781"/>
                    </a:lnTo>
                    <a:lnTo>
                      <a:pt x="249" y="779"/>
                    </a:lnTo>
                    <a:lnTo>
                      <a:pt x="272" y="779"/>
                    </a:lnTo>
                    <a:lnTo>
                      <a:pt x="284" y="780"/>
                    </a:lnTo>
                    <a:lnTo>
                      <a:pt x="297" y="782"/>
                    </a:lnTo>
                    <a:lnTo>
                      <a:pt x="306" y="784"/>
                    </a:lnTo>
                    <a:lnTo>
                      <a:pt x="319" y="789"/>
                    </a:lnTo>
                    <a:lnTo>
                      <a:pt x="324" y="790"/>
                    </a:lnTo>
                    <a:lnTo>
                      <a:pt x="324" y="790"/>
                    </a:lnTo>
                    <a:lnTo>
                      <a:pt x="330" y="789"/>
                    </a:lnTo>
                    <a:lnTo>
                      <a:pt x="334" y="789"/>
                    </a:lnTo>
                    <a:lnTo>
                      <a:pt x="334" y="788"/>
                    </a:lnTo>
                    <a:lnTo>
                      <a:pt x="334" y="789"/>
                    </a:lnTo>
                    <a:lnTo>
                      <a:pt x="334" y="789"/>
                    </a:lnTo>
                    <a:lnTo>
                      <a:pt x="336" y="789"/>
                    </a:lnTo>
                    <a:lnTo>
                      <a:pt x="336" y="789"/>
                    </a:lnTo>
                    <a:lnTo>
                      <a:pt x="346" y="789"/>
                    </a:lnTo>
                    <a:lnTo>
                      <a:pt x="355" y="792"/>
                    </a:lnTo>
                    <a:lnTo>
                      <a:pt x="366" y="795"/>
                    </a:lnTo>
                    <a:lnTo>
                      <a:pt x="374" y="799"/>
                    </a:lnTo>
                    <a:lnTo>
                      <a:pt x="374" y="798"/>
                    </a:lnTo>
                    <a:lnTo>
                      <a:pt x="374" y="799"/>
                    </a:lnTo>
                    <a:lnTo>
                      <a:pt x="380" y="802"/>
                    </a:lnTo>
                    <a:lnTo>
                      <a:pt x="384" y="802"/>
                    </a:lnTo>
                    <a:lnTo>
                      <a:pt x="385" y="802"/>
                    </a:lnTo>
                    <a:lnTo>
                      <a:pt x="389" y="801"/>
                    </a:lnTo>
                    <a:lnTo>
                      <a:pt x="389" y="801"/>
                    </a:lnTo>
                    <a:lnTo>
                      <a:pt x="393" y="799"/>
                    </a:lnTo>
                    <a:lnTo>
                      <a:pt x="398" y="795"/>
                    </a:lnTo>
                    <a:lnTo>
                      <a:pt x="398" y="794"/>
                    </a:lnTo>
                    <a:lnTo>
                      <a:pt x="398" y="795"/>
                    </a:lnTo>
                    <a:lnTo>
                      <a:pt x="398" y="795"/>
                    </a:lnTo>
                    <a:lnTo>
                      <a:pt x="405" y="793"/>
                    </a:lnTo>
                    <a:lnTo>
                      <a:pt x="410" y="793"/>
                    </a:lnTo>
                    <a:lnTo>
                      <a:pt x="410" y="793"/>
                    </a:lnTo>
                    <a:lnTo>
                      <a:pt x="415" y="793"/>
                    </a:lnTo>
                    <a:lnTo>
                      <a:pt x="418" y="794"/>
                    </a:lnTo>
                    <a:lnTo>
                      <a:pt x="421" y="796"/>
                    </a:lnTo>
                    <a:lnTo>
                      <a:pt x="423" y="799"/>
                    </a:lnTo>
                    <a:lnTo>
                      <a:pt x="423" y="799"/>
                    </a:lnTo>
                    <a:lnTo>
                      <a:pt x="427" y="805"/>
                    </a:lnTo>
                    <a:lnTo>
                      <a:pt x="427" y="805"/>
                    </a:lnTo>
                    <a:lnTo>
                      <a:pt x="429" y="806"/>
                    </a:lnTo>
                    <a:lnTo>
                      <a:pt x="433" y="807"/>
                    </a:lnTo>
                    <a:lnTo>
                      <a:pt x="433" y="807"/>
                    </a:lnTo>
                    <a:lnTo>
                      <a:pt x="436" y="806"/>
                    </a:lnTo>
                    <a:lnTo>
                      <a:pt x="441" y="802"/>
                    </a:lnTo>
                    <a:lnTo>
                      <a:pt x="448" y="795"/>
                    </a:lnTo>
                    <a:lnTo>
                      <a:pt x="458" y="786"/>
                    </a:lnTo>
                    <a:lnTo>
                      <a:pt x="458" y="786"/>
                    </a:lnTo>
                    <a:lnTo>
                      <a:pt x="462" y="779"/>
                    </a:lnTo>
                    <a:lnTo>
                      <a:pt x="467" y="770"/>
                    </a:lnTo>
                    <a:lnTo>
                      <a:pt x="471" y="763"/>
                    </a:lnTo>
                    <a:lnTo>
                      <a:pt x="476" y="755"/>
                    </a:lnTo>
                    <a:lnTo>
                      <a:pt x="477" y="752"/>
                    </a:lnTo>
                    <a:lnTo>
                      <a:pt x="477" y="752"/>
                    </a:lnTo>
                    <a:lnTo>
                      <a:pt x="479" y="749"/>
                    </a:lnTo>
                    <a:lnTo>
                      <a:pt x="486" y="745"/>
                    </a:lnTo>
                    <a:lnTo>
                      <a:pt x="496" y="743"/>
                    </a:lnTo>
                    <a:lnTo>
                      <a:pt x="501" y="738"/>
                    </a:lnTo>
                    <a:lnTo>
                      <a:pt x="505" y="737"/>
                    </a:lnTo>
                    <a:lnTo>
                      <a:pt x="513" y="734"/>
                    </a:lnTo>
                    <a:lnTo>
                      <a:pt x="521" y="733"/>
                    </a:lnTo>
                    <a:lnTo>
                      <a:pt x="530" y="734"/>
                    </a:lnTo>
                    <a:lnTo>
                      <a:pt x="551" y="736"/>
                    </a:lnTo>
                    <a:lnTo>
                      <a:pt x="565" y="736"/>
                    </a:lnTo>
                    <a:lnTo>
                      <a:pt x="567" y="734"/>
                    </a:lnTo>
                    <a:lnTo>
                      <a:pt x="567" y="734"/>
                    </a:lnTo>
                    <a:lnTo>
                      <a:pt x="569" y="734"/>
                    </a:lnTo>
                    <a:lnTo>
                      <a:pt x="569" y="730"/>
                    </a:lnTo>
                    <a:lnTo>
                      <a:pt x="569" y="730"/>
                    </a:lnTo>
                    <a:lnTo>
                      <a:pt x="566" y="727"/>
                    </a:lnTo>
                    <a:lnTo>
                      <a:pt x="566" y="727"/>
                    </a:lnTo>
                    <a:lnTo>
                      <a:pt x="564" y="725"/>
                    </a:lnTo>
                    <a:lnTo>
                      <a:pt x="564" y="725"/>
                    </a:lnTo>
                    <a:lnTo>
                      <a:pt x="558" y="725"/>
                    </a:lnTo>
                    <a:lnTo>
                      <a:pt x="557" y="724"/>
                    </a:lnTo>
                    <a:lnTo>
                      <a:pt x="555" y="724"/>
                    </a:lnTo>
                    <a:lnTo>
                      <a:pt x="555" y="724"/>
                    </a:lnTo>
                    <a:lnTo>
                      <a:pt x="555" y="722"/>
                    </a:lnTo>
                    <a:lnTo>
                      <a:pt x="557" y="721"/>
                    </a:lnTo>
                    <a:lnTo>
                      <a:pt x="561" y="718"/>
                    </a:lnTo>
                    <a:lnTo>
                      <a:pt x="564" y="713"/>
                    </a:lnTo>
                    <a:lnTo>
                      <a:pt x="570" y="703"/>
                    </a:lnTo>
                    <a:lnTo>
                      <a:pt x="579" y="686"/>
                    </a:lnTo>
                    <a:lnTo>
                      <a:pt x="582" y="682"/>
                    </a:lnTo>
                    <a:lnTo>
                      <a:pt x="584" y="678"/>
                    </a:lnTo>
                    <a:lnTo>
                      <a:pt x="590" y="674"/>
                    </a:lnTo>
                    <a:lnTo>
                      <a:pt x="592" y="670"/>
                    </a:lnTo>
                    <a:lnTo>
                      <a:pt x="595" y="665"/>
                    </a:lnTo>
                    <a:lnTo>
                      <a:pt x="598" y="661"/>
                    </a:lnTo>
                    <a:lnTo>
                      <a:pt x="603" y="656"/>
                    </a:lnTo>
                    <a:lnTo>
                      <a:pt x="619" y="649"/>
                    </a:lnTo>
                    <a:lnTo>
                      <a:pt x="627" y="645"/>
                    </a:lnTo>
                    <a:lnTo>
                      <a:pt x="633" y="641"/>
                    </a:lnTo>
                    <a:lnTo>
                      <a:pt x="640" y="637"/>
                    </a:lnTo>
                    <a:lnTo>
                      <a:pt x="651" y="632"/>
                    </a:lnTo>
                    <a:lnTo>
                      <a:pt x="659" y="628"/>
                    </a:lnTo>
                    <a:lnTo>
                      <a:pt x="663" y="626"/>
                    </a:lnTo>
                    <a:lnTo>
                      <a:pt x="663" y="626"/>
                    </a:lnTo>
                    <a:lnTo>
                      <a:pt x="663" y="624"/>
                    </a:lnTo>
                    <a:lnTo>
                      <a:pt x="663" y="624"/>
                    </a:lnTo>
                    <a:lnTo>
                      <a:pt x="660" y="620"/>
                    </a:lnTo>
                    <a:lnTo>
                      <a:pt x="660" y="620"/>
                    </a:lnTo>
                    <a:lnTo>
                      <a:pt x="657" y="618"/>
                    </a:lnTo>
                    <a:lnTo>
                      <a:pt x="657" y="618"/>
                    </a:lnTo>
                    <a:lnTo>
                      <a:pt x="648" y="610"/>
                    </a:lnTo>
                    <a:lnTo>
                      <a:pt x="645" y="608"/>
                    </a:lnTo>
                    <a:lnTo>
                      <a:pt x="643" y="603"/>
                    </a:lnTo>
                    <a:lnTo>
                      <a:pt x="637" y="593"/>
                    </a:lnTo>
                    <a:lnTo>
                      <a:pt x="632" y="581"/>
                    </a:lnTo>
                    <a:lnTo>
                      <a:pt x="628" y="571"/>
                    </a:lnTo>
                    <a:lnTo>
                      <a:pt x="628" y="563"/>
                    </a:lnTo>
                    <a:lnTo>
                      <a:pt x="626" y="557"/>
                    </a:lnTo>
                    <a:lnTo>
                      <a:pt x="626" y="546"/>
                    </a:lnTo>
                    <a:lnTo>
                      <a:pt x="625" y="546"/>
                    </a:lnTo>
                    <a:lnTo>
                      <a:pt x="626" y="547"/>
                    </a:lnTo>
                    <a:lnTo>
                      <a:pt x="626" y="547"/>
                    </a:lnTo>
                    <a:lnTo>
                      <a:pt x="637" y="531"/>
                    </a:lnTo>
                    <a:lnTo>
                      <a:pt x="647" y="515"/>
                    </a:lnTo>
                    <a:lnTo>
                      <a:pt x="658" y="501"/>
                    </a:lnTo>
                    <a:lnTo>
                      <a:pt x="669" y="489"/>
                    </a:lnTo>
                    <a:lnTo>
                      <a:pt x="691" y="463"/>
                    </a:lnTo>
                    <a:lnTo>
                      <a:pt x="718" y="436"/>
                    </a:lnTo>
                    <a:lnTo>
                      <a:pt x="718" y="435"/>
                    </a:lnTo>
                    <a:lnTo>
                      <a:pt x="718" y="436"/>
                    </a:lnTo>
                    <a:lnTo>
                      <a:pt x="719" y="436"/>
                    </a:lnTo>
                    <a:lnTo>
                      <a:pt x="720" y="441"/>
                    </a:lnTo>
                    <a:lnTo>
                      <a:pt x="720" y="441"/>
                    </a:lnTo>
                    <a:lnTo>
                      <a:pt x="721" y="444"/>
                    </a:lnTo>
                    <a:lnTo>
                      <a:pt x="721" y="444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33" y="435"/>
                    </a:lnTo>
                    <a:lnTo>
                      <a:pt x="733" y="435"/>
                    </a:lnTo>
                    <a:lnTo>
                      <a:pt x="737" y="432"/>
                    </a:lnTo>
                    <a:lnTo>
                      <a:pt x="738" y="428"/>
                    </a:lnTo>
                    <a:lnTo>
                      <a:pt x="738" y="428"/>
                    </a:lnTo>
                    <a:lnTo>
                      <a:pt x="737" y="424"/>
                    </a:lnTo>
                    <a:lnTo>
                      <a:pt x="732" y="420"/>
                    </a:lnTo>
                    <a:lnTo>
                      <a:pt x="732" y="418"/>
                    </a:lnTo>
                    <a:lnTo>
                      <a:pt x="730" y="418"/>
                    </a:lnTo>
                    <a:lnTo>
                      <a:pt x="730" y="417"/>
                    </a:lnTo>
                    <a:lnTo>
                      <a:pt x="731" y="416"/>
                    </a:lnTo>
                    <a:lnTo>
                      <a:pt x="731" y="416"/>
                    </a:lnTo>
                    <a:lnTo>
                      <a:pt x="734" y="411"/>
                    </a:lnTo>
                    <a:lnTo>
                      <a:pt x="734" y="411"/>
                    </a:lnTo>
                    <a:lnTo>
                      <a:pt x="739" y="405"/>
                    </a:lnTo>
                    <a:lnTo>
                      <a:pt x="745" y="402"/>
                    </a:lnTo>
                    <a:lnTo>
                      <a:pt x="750" y="398"/>
                    </a:lnTo>
                    <a:lnTo>
                      <a:pt x="756" y="396"/>
                    </a:lnTo>
                    <a:lnTo>
                      <a:pt x="769" y="392"/>
                    </a:lnTo>
                    <a:lnTo>
                      <a:pt x="783" y="390"/>
                    </a:lnTo>
                    <a:lnTo>
                      <a:pt x="783" y="390"/>
                    </a:lnTo>
                    <a:lnTo>
                      <a:pt x="812" y="387"/>
                    </a:lnTo>
                    <a:lnTo>
                      <a:pt x="827" y="385"/>
                    </a:lnTo>
                    <a:lnTo>
                      <a:pt x="842" y="382"/>
                    </a:lnTo>
                    <a:lnTo>
                      <a:pt x="842" y="380"/>
                    </a:lnTo>
                    <a:lnTo>
                      <a:pt x="842" y="382"/>
                    </a:lnTo>
                    <a:lnTo>
                      <a:pt x="844" y="380"/>
                    </a:lnTo>
                    <a:lnTo>
                      <a:pt x="844" y="380"/>
                    </a:lnTo>
                    <a:lnTo>
                      <a:pt x="848" y="378"/>
                    </a:lnTo>
                    <a:lnTo>
                      <a:pt x="848" y="378"/>
                    </a:lnTo>
                    <a:lnTo>
                      <a:pt x="851" y="372"/>
                    </a:lnTo>
                    <a:lnTo>
                      <a:pt x="854" y="368"/>
                    </a:lnTo>
                    <a:lnTo>
                      <a:pt x="856" y="366"/>
                    </a:lnTo>
                    <a:lnTo>
                      <a:pt x="860" y="362"/>
                    </a:lnTo>
                    <a:lnTo>
                      <a:pt x="873" y="358"/>
                    </a:lnTo>
                    <a:lnTo>
                      <a:pt x="891" y="351"/>
                    </a:lnTo>
                    <a:lnTo>
                      <a:pt x="908" y="342"/>
                    </a:lnTo>
                    <a:lnTo>
                      <a:pt x="918" y="336"/>
                    </a:lnTo>
                    <a:lnTo>
                      <a:pt x="924" y="333"/>
                    </a:lnTo>
                    <a:lnTo>
                      <a:pt x="933" y="324"/>
                    </a:lnTo>
                    <a:lnTo>
                      <a:pt x="939" y="320"/>
                    </a:lnTo>
                    <a:lnTo>
                      <a:pt x="941" y="318"/>
                    </a:lnTo>
                    <a:lnTo>
                      <a:pt x="941" y="317"/>
                    </a:lnTo>
                    <a:lnTo>
                      <a:pt x="941" y="316"/>
                    </a:lnTo>
                    <a:lnTo>
                      <a:pt x="941" y="316"/>
                    </a:lnTo>
                    <a:lnTo>
                      <a:pt x="941" y="316"/>
                    </a:lnTo>
                    <a:lnTo>
                      <a:pt x="941" y="315"/>
                    </a:lnTo>
                    <a:lnTo>
                      <a:pt x="941" y="315"/>
                    </a:lnTo>
                    <a:lnTo>
                      <a:pt x="941" y="312"/>
                    </a:lnTo>
                    <a:lnTo>
                      <a:pt x="939" y="309"/>
                    </a:lnTo>
                    <a:lnTo>
                      <a:pt x="936" y="304"/>
                    </a:lnTo>
                    <a:lnTo>
                      <a:pt x="936" y="304"/>
                    </a:lnTo>
                    <a:lnTo>
                      <a:pt x="933" y="300"/>
                    </a:lnTo>
                    <a:lnTo>
                      <a:pt x="932" y="297"/>
                    </a:lnTo>
                    <a:lnTo>
                      <a:pt x="932" y="297"/>
                    </a:lnTo>
                    <a:lnTo>
                      <a:pt x="932" y="296"/>
                    </a:lnTo>
                    <a:lnTo>
                      <a:pt x="933" y="295"/>
                    </a:lnTo>
                    <a:lnTo>
                      <a:pt x="933" y="295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44" y="289"/>
                    </a:lnTo>
                    <a:lnTo>
                      <a:pt x="944" y="289"/>
                    </a:lnTo>
                    <a:lnTo>
                      <a:pt x="944" y="285"/>
                    </a:lnTo>
                    <a:lnTo>
                      <a:pt x="944" y="285"/>
                    </a:lnTo>
                    <a:lnTo>
                      <a:pt x="944" y="285"/>
                    </a:lnTo>
                    <a:lnTo>
                      <a:pt x="943" y="280"/>
                    </a:lnTo>
                    <a:lnTo>
                      <a:pt x="942" y="275"/>
                    </a:lnTo>
                    <a:lnTo>
                      <a:pt x="939" y="272"/>
                    </a:lnTo>
                    <a:lnTo>
                      <a:pt x="936" y="269"/>
                    </a:lnTo>
                    <a:lnTo>
                      <a:pt x="936" y="269"/>
                    </a:lnTo>
                    <a:lnTo>
                      <a:pt x="931" y="267"/>
                    </a:lnTo>
                    <a:lnTo>
                      <a:pt x="927" y="265"/>
                    </a:lnTo>
                    <a:lnTo>
                      <a:pt x="923" y="264"/>
                    </a:lnTo>
                    <a:lnTo>
                      <a:pt x="918" y="264"/>
                    </a:lnTo>
                    <a:lnTo>
                      <a:pt x="918" y="264"/>
                    </a:lnTo>
                    <a:lnTo>
                      <a:pt x="911" y="265"/>
                    </a:lnTo>
                    <a:lnTo>
                      <a:pt x="905" y="267"/>
                    </a:lnTo>
                    <a:lnTo>
                      <a:pt x="905" y="267"/>
                    </a:lnTo>
                    <a:lnTo>
                      <a:pt x="900" y="272"/>
                    </a:lnTo>
                    <a:lnTo>
                      <a:pt x="898" y="272"/>
                    </a:lnTo>
                    <a:lnTo>
                      <a:pt x="894" y="273"/>
                    </a:lnTo>
                    <a:lnTo>
                      <a:pt x="895" y="274"/>
                    </a:lnTo>
                    <a:lnTo>
                      <a:pt x="895" y="273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8" y="273"/>
                    </a:lnTo>
                    <a:lnTo>
                      <a:pt x="898" y="273"/>
                    </a:lnTo>
                    <a:lnTo>
                      <a:pt x="901" y="272"/>
                    </a:lnTo>
                    <a:lnTo>
                      <a:pt x="901" y="272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05" y="268"/>
                    </a:lnTo>
                    <a:lnTo>
                      <a:pt x="911" y="266"/>
                    </a:lnTo>
                    <a:lnTo>
                      <a:pt x="918" y="265"/>
                    </a:lnTo>
                    <a:lnTo>
                      <a:pt x="918" y="265"/>
                    </a:lnTo>
                    <a:lnTo>
                      <a:pt x="923" y="265"/>
                    </a:lnTo>
                    <a:lnTo>
                      <a:pt x="927" y="266"/>
                    </a:lnTo>
                    <a:lnTo>
                      <a:pt x="931" y="268"/>
                    </a:lnTo>
                    <a:lnTo>
                      <a:pt x="935" y="271"/>
                    </a:lnTo>
                    <a:lnTo>
                      <a:pt x="935" y="271"/>
                    </a:lnTo>
                    <a:lnTo>
                      <a:pt x="938" y="273"/>
                    </a:lnTo>
                    <a:lnTo>
                      <a:pt x="941" y="277"/>
                    </a:lnTo>
                    <a:lnTo>
                      <a:pt x="942" y="280"/>
                    </a:lnTo>
                    <a:lnTo>
                      <a:pt x="943" y="285"/>
                    </a:lnTo>
                    <a:lnTo>
                      <a:pt x="943" y="285"/>
                    </a:lnTo>
                    <a:lnTo>
                      <a:pt x="943" y="287"/>
                    </a:lnTo>
                    <a:lnTo>
                      <a:pt x="941" y="290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42" y="290"/>
                    </a:lnTo>
                    <a:lnTo>
                      <a:pt x="933" y="293"/>
                    </a:lnTo>
                    <a:lnTo>
                      <a:pt x="933" y="293"/>
                    </a:lnTo>
                    <a:lnTo>
                      <a:pt x="931" y="295"/>
                    </a:lnTo>
                    <a:lnTo>
                      <a:pt x="931" y="297"/>
                    </a:lnTo>
                    <a:lnTo>
                      <a:pt x="931" y="297"/>
                    </a:lnTo>
                    <a:lnTo>
                      <a:pt x="932" y="302"/>
                    </a:lnTo>
                    <a:lnTo>
                      <a:pt x="936" y="305"/>
                    </a:lnTo>
                    <a:lnTo>
                      <a:pt x="936" y="305"/>
                    </a:lnTo>
                    <a:lnTo>
                      <a:pt x="938" y="310"/>
                    </a:lnTo>
                    <a:lnTo>
                      <a:pt x="939" y="312"/>
                    </a:lnTo>
                    <a:lnTo>
                      <a:pt x="939" y="315"/>
                    </a:lnTo>
                    <a:lnTo>
                      <a:pt x="939" y="316"/>
                    </a:lnTo>
                    <a:lnTo>
                      <a:pt x="939" y="316"/>
                    </a:lnTo>
                    <a:lnTo>
                      <a:pt x="939" y="317"/>
                    </a:lnTo>
                    <a:lnTo>
                      <a:pt x="938" y="320"/>
                    </a:lnTo>
                    <a:lnTo>
                      <a:pt x="932" y="324"/>
                    </a:lnTo>
                    <a:lnTo>
                      <a:pt x="923" y="331"/>
                    </a:lnTo>
                    <a:lnTo>
                      <a:pt x="917" y="336"/>
                    </a:lnTo>
                    <a:lnTo>
                      <a:pt x="908" y="341"/>
                    </a:lnTo>
                    <a:lnTo>
                      <a:pt x="889" y="349"/>
                    </a:lnTo>
                    <a:lnTo>
                      <a:pt x="871" y="357"/>
                    </a:lnTo>
                    <a:lnTo>
                      <a:pt x="858" y="361"/>
                    </a:lnTo>
                    <a:lnTo>
                      <a:pt x="855" y="365"/>
                    </a:lnTo>
                    <a:lnTo>
                      <a:pt x="852" y="367"/>
                    </a:lnTo>
                    <a:lnTo>
                      <a:pt x="852" y="367"/>
                    </a:lnTo>
                    <a:lnTo>
                      <a:pt x="851" y="372"/>
                    </a:lnTo>
                    <a:lnTo>
                      <a:pt x="846" y="378"/>
                    </a:lnTo>
                    <a:lnTo>
                      <a:pt x="844" y="379"/>
                    </a:lnTo>
                    <a:lnTo>
                      <a:pt x="842" y="380"/>
                    </a:lnTo>
                    <a:lnTo>
                      <a:pt x="842" y="380"/>
                    </a:lnTo>
                    <a:lnTo>
                      <a:pt x="842" y="380"/>
                    </a:lnTo>
                    <a:lnTo>
                      <a:pt x="826" y="384"/>
                    </a:lnTo>
                    <a:lnTo>
                      <a:pt x="812" y="386"/>
                    </a:lnTo>
                    <a:lnTo>
                      <a:pt x="783" y="389"/>
                    </a:lnTo>
                    <a:lnTo>
                      <a:pt x="783" y="389"/>
                    </a:lnTo>
                    <a:lnTo>
                      <a:pt x="769" y="391"/>
                    </a:lnTo>
                    <a:lnTo>
                      <a:pt x="756" y="395"/>
                    </a:lnTo>
                    <a:lnTo>
                      <a:pt x="750" y="397"/>
                    </a:lnTo>
                    <a:lnTo>
                      <a:pt x="744" y="401"/>
                    </a:lnTo>
                    <a:lnTo>
                      <a:pt x="739" y="405"/>
                    </a:lnTo>
                    <a:lnTo>
                      <a:pt x="734" y="410"/>
                    </a:lnTo>
                    <a:lnTo>
                      <a:pt x="730" y="415"/>
                    </a:lnTo>
                    <a:lnTo>
                      <a:pt x="728" y="416"/>
                    </a:lnTo>
                    <a:lnTo>
                      <a:pt x="728" y="416"/>
                    </a:lnTo>
                    <a:lnTo>
                      <a:pt x="728" y="418"/>
                    </a:lnTo>
                    <a:lnTo>
                      <a:pt x="728" y="418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1" y="420"/>
                    </a:lnTo>
                    <a:lnTo>
                      <a:pt x="736" y="424"/>
                    </a:lnTo>
                    <a:lnTo>
                      <a:pt x="737" y="428"/>
                    </a:lnTo>
                    <a:lnTo>
                      <a:pt x="737" y="428"/>
                    </a:lnTo>
                    <a:lnTo>
                      <a:pt x="736" y="432"/>
                    </a:lnTo>
                    <a:lnTo>
                      <a:pt x="732" y="435"/>
                    </a:lnTo>
                    <a:lnTo>
                      <a:pt x="732" y="435"/>
                    </a:lnTo>
                    <a:lnTo>
                      <a:pt x="722" y="442"/>
                    </a:lnTo>
                    <a:lnTo>
                      <a:pt x="724" y="442"/>
                    </a:lnTo>
                    <a:lnTo>
                      <a:pt x="724" y="442"/>
                    </a:lnTo>
                    <a:lnTo>
                      <a:pt x="721" y="442"/>
                    </a:lnTo>
                    <a:lnTo>
                      <a:pt x="721" y="441"/>
                    </a:lnTo>
                    <a:lnTo>
                      <a:pt x="720" y="435"/>
                    </a:lnTo>
                    <a:lnTo>
                      <a:pt x="718" y="435"/>
                    </a:lnTo>
                    <a:lnTo>
                      <a:pt x="718" y="435"/>
                    </a:lnTo>
                    <a:lnTo>
                      <a:pt x="716" y="435"/>
                    </a:lnTo>
                    <a:lnTo>
                      <a:pt x="716" y="435"/>
                    </a:lnTo>
                    <a:lnTo>
                      <a:pt x="691" y="463"/>
                    </a:lnTo>
                    <a:lnTo>
                      <a:pt x="668" y="488"/>
                    </a:lnTo>
                    <a:lnTo>
                      <a:pt x="657" y="501"/>
                    </a:lnTo>
                    <a:lnTo>
                      <a:pt x="646" y="514"/>
                    </a:lnTo>
                    <a:lnTo>
                      <a:pt x="635" y="529"/>
                    </a:lnTo>
                    <a:lnTo>
                      <a:pt x="625" y="546"/>
                    </a:lnTo>
                    <a:lnTo>
                      <a:pt x="625" y="546"/>
                    </a:lnTo>
                    <a:lnTo>
                      <a:pt x="625" y="557"/>
                    </a:lnTo>
                    <a:lnTo>
                      <a:pt x="627" y="564"/>
                    </a:lnTo>
                    <a:lnTo>
                      <a:pt x="627" y="571"/>
                    </a:lnTo>
                    <a:lnTo>
                      <a:pt x="631" y="582"/>
                    </a:lnTo>
                    <a:lnTo>
                      <a:pt x="635" y="594"/>
                    </a:lnTo>
                    <a:lnTo>
                      <a:pt x="641" y="604"/>
                    </a:lnTo>
                    <a:lnTo>
                      <a:pt x="645" y="609"/>
                    </a:lnTo>
                    <a:lnTo>
                      <a:pt x="647" y="612"/>
                    </a:lnTo>
                    <a:lnTo>
                      <a:pt x="657" y="619"/>
                    </a:lnTo>
                    <a:lnTo>
                      <a:pt x="659" y="621"/>
                    </a:lnTo>
                    <a:lnTo>
                      <a:pt x="662" y="624"/>
                    </a:lnTo>
                    <a:lnTo>
                      <a:pt x="662" y="626"/>
                    </a:lnTo>
                    <a:lnTo>
                      <a:pt x="658" y="627"/>
                    </a:lnTo>
                    <a:lnTo>
                      <a:pt x="651" y="631"/>
                    </a:lnTo>
                    <a:lnTo>
                      <a:pt x="640" y="635"/>
                    </a:lnTo>
                    <a:lnTo>
                      <a:pt x="632" y="640"/>
                    </a:lnTo>
                    <a:lnTo>
                      <a:pt x="626" y="644"/>
                    </a:lnTo>
                    <a:lnTo>
                      <a:pt x="617" y="647"/>
                    </a:lnTo>
                    <a:lnTo>
                      <a:pt x="602" y="655"/>
                    </a:lnTo>
                    <a:lnTo>
                      <a:pt x="597" y="661"/>
                    </a:lnTo>
                    <a:lnTo>
                      <a:pt x="594" y="665"/>
                    </a:lnTo>
                    <a:lnTo>
                      <a:pt x="592" y="669"/>
                    </a:lnTo>
                    <a:lnTo>
                      <a:pt x="589" y="672"/>
                    </a:lnTo>
                    <a:lnTo>
                      <a:pt x="583" y="678"/>
                    </a:lnTo>
                    <a:lnTo>
                      <a:pt x="581" y="681"/>
                    </a:lnTo>
                    <a:lnTo>
                      <a:pt x="578" y="684"/>
                    </a:lnTo>
                    <a:lnTo>
                      <a:pt x="569" y="702"/>
                    </a:lnTo>
                    <a:lnTo>
                      <a:pt x="564" y="713"/>
                    </a:lnTo>
                    <a:lnTo>
                      <a:pt x="560" y="717"/>
                    </a:lnTo>
                    <a:lnTo>
                      <a:pt x="557" y="720"/>
                    </a:lnTo>
                    <a:lnTo>
                      <a:pt x="554" y="722"/>
                    </a:lnTo>
                    <a:lnTo>
                      <a:pt x="554" y="722"/>
                    </a:lnTo>
                    <a:lnTo>
                      <a:pt x="554" y="725"/>
                    </a:lnTo>
                    <a:lnTo>
                      <a:pt x="554" y="725"/>
                    </a:lnTo>
                    <a:lnTo>
                      <a:pt x="555" y="725"/>
                    </a:lnTo>
                    <a:lnTo>
                      <a:pt x="558" y="726"/>
                    </a:lnTo>
                    <a:lnTo>
                      <a:pt x="558" y="726"/>
                    </a:lnTo>
                    <a:lnTo>
                      <a:pt x="564" y="726"/>
                    </a:lnTo>
                    <a:lnTo>
                      <a:pt x="565" y="728"/>
                    </a:lnTo>
                    <a:lnTo>
                      <a:pt x="567" y="730"/>
                    </a:lnTo>
                    <a:lnTo>
                      <a:pt x="567" y="733"/>
                    </a:lnTo>
                    <a:lnTo>
                      <a:pt x="566" y="733"/>
                    </a:lnTo>
                    <a:lnTo>
                      <a:pt x="566" y="733"/>
                    </a:lnTo>
                    <a:lnTo>
                      <a:pt x="565" y="734"/>
                    </a:lnTo>
                    <a:lnTo>
                      <a:pt x="551" y="734"/>
                    </a:lnTo>
                    <a:lnTo>
                      <a:pt x="532" y="733"/>
                    </a:lnTo>
                    <a:lnTo>
                      <a:pt x="521" y="732"/>
                    </a:lnTo>
                    <a:lnTo>
                      <a:pt x="513" y="733"/>
                    </a:lnTo>
                    <a:lnTo>
                      <a:pt x="505" y="736"/>
                    </a:lnTo>
                    <a:lnTo>
                      <a:pt x="499" y="737"/>
                    </a:lnTo>
                    <a:lnTo>
                      <a:pt x="495" y="742"/>
                    </a:lnTo>
                    <a:lnTo>
                      <a:pt x="486" y="744"/>
                    </a:lnTo>
                    <a:lnTo>
                      <a:pt x="478" y="749"/>
                    </a:lnTo>
                    <a:lnTo>
                      <a:pt x="476" y="751"/>
                    </a:lnTo>
                    <a:lnTo>
                      <a:pt x="476" y="751"/>
                    </a:lnTo>
                    <a:lnTo>
                      <a:pt x="474" y="755"/>
                    </a:lnTo>
                    <a:lnTo>
                      <a:pt x="474" y="755"/>
                    </a:lnTo>
                    <a:lnTo>
                      <a:pt x="470" y="762"/>
                    </a:lnTo>
                    <a:lnTo>
                      <a:pt x="466" y="770"/>
                    </a:lnTo>
                    <a:lnTo>
                      <a:pt x="461" y="779"/>
                    </a:lnTo>
                    <a:lnTo>
                      <a:pt x="457" y="784"/>
                    </a:lnTo>
                    <a:lnTo>
                      <a:pt x="457" y="786"/>
                    </a:lnTo>
                    <a:lnTo>
                      <a:pt x="457" y="784"/>
                    </a:lnTo>
                    <a:lnTo>
                      <a:pt x="457" y="784"/>
                    </a:lnTo>
                    <a:lnTo>
                      <a:pt x="447" y="795"/>
                    </a:lnTo>
                    <a:lnTo>
                      <a:pt x="441" y="801"/>
                    </a:lnTo>
                    <a:lnTo>
                      <a:pt x="436" y="805"/>
                    </a:lnTo>
                    <a:lnTo>
                      <a:pt x="433" y="806"/>
                    </a:lnTo>
                    <a:lnTo>
                      <a:pt x="433" y="806"/>
                    </a:lnTo>
                    <a:lnTo>
                      <a:pt x="430" y="805"/>
                    </a:lnTo>
                    <a:lnTo>
                      <a:pt x="428" y="804"/>
                    </a:lnTo>
                    <a:lnTo>
                      <a:pt x="428" y="804"/>
                    </a:lnTo>
                    <a:lnTo>
                      <a:pt x="422" y="796"/>
                    </a:lnTo>
                    <a:lnTo>
                      <a:pt x="417" y="793"/>
                    </a:lnTo>
                    <a:lnTo>
                      <a:pt x="414" y="792"/>
                    </a:lnTo>
                    <a:lnTo>
                      <a:pt x="410" y="792"/>
                    </a:lnTo>
                    <a:lnTo>
                      <a:pt x="410" y="792"/>
                    </a:lnTo>
                    <a:lnTo>
                      <a:pt x="404" y="792"/>
                    </a:lnTo>
                    <a:lnTo>
                      <a:pt x="398" y="794"/>
                    </a:lnTo>
                    <a:lnTo>
                      <a:pt x="398" y="794"/>
                    </a:lnTo>
                    <a:lnTo>
                      <a:pt x="393" y="798"/>
                    </a:lnTo>
                    <a:lnTo>
                      <a:pt x="389" y="800"/>
                    </a:lnTo>
                    <a:lnTo>
                      <a:pt x="384" y="801"/>
                    </a:lnTo>
                    <a:lnTo>
                      <a:pt x="380" y="801"/>
                    </a:lnTo>
                    <a:lnTo>
                      <a:pt x="374" y="798"/>
                    </a:lnTo>
                    <a:lnTo>
                      <a:pt x="374" y="798"/>
                    </a:lnTo>
                    <a:lnTo>
                      <a:pt x="374" y="798"/>
                    </a:lnTo>
                    <a:lnTo>
                      <a:pt x="366" y="794"/>
                    </a:lnTo>
                    <a:lnTo>
                      <a:pt x="356" y="790"/>
                    </a:lnTo>
                    <a:lnTo>
                      <a:pt x="346" y="788"/>
                    </a:lnTo>
                    <a:lnTo>
                      <a:pt x="336" y="788"/>
                    </a:lnTo>
                    <a:lnTo>
                      <a:pt x="336" y="788"/>
                    </a:lnTo>
                    <a:lnTo>
                      <a:pt x="334" y="788"/>
                    </a:lnTo>
                    <a:lnTo>
                      <a:pt x="334" y="788"/>
                    </a:lnTo>
                    <a:lnTo>
                      <a:pt x="330" y="788"/>
                    </a:lnTo>
                    <a:lnTo>
                      <a:pt x="324" y="789"/>
                    </a:lnTo>
                    <a:lnTo>
                      <a:pt x="321" y="788"/>
                    </a:lnTo>
                    <a:lnTo>
                      <a:pt x="307" y="783"/>
                    </a:lnTo>
                    <a:lnTo>
                      <a:pt x="297" y="781"/>
                    </a:lnTo>
                    <a:lnTo>
                      <a:pt x="285" y="779"/>
                    </a:lnTo>
                    <a:lnTo>
                      <a:pt x="272" y="777"/>
                    </a:lnTo>
                    <a:lnTo>
                      <a:pt x="249" y="777"/>
                    </a:lnTo>
                    <a:lnTo>
                      <a:pt x="240" y="780"/>
                    </a:lnTo>
                    <a:lnTo>
                      <a:pt x="230" y="783"/>
                    </a:lnTo>
                    <a:lnTo>
                      <a:pt x="218" y="788"/>
                    </a:lnTo>
                    <a:lnTo>
                      <a:pt x="213" y="790"/>
                    </a:lnTo>
                    <a:lnTo>
                      <a:pt x="207" y="792"/>
                    </a:lnTo>
                    <a:lnTo>
                      <a:pt x="204" y="792"/>
                    </a:lnTo>
                    <a:lnTo>
                      <a:pt x="188" y="788"/>
                    </a:lnTo>
                    <a:lnTo>
                      <a:pt x="183" y="788"/>
                    </a:lnTo>
                    <a:lnTo>
                      <a:pt x="183" y="788"/>
                    </a:lnTo>
                    <a:lnTo>
                      <a:pt x="179" y="789"/>
                    </a:lnTo>
                    <a:lnTo>
                      <a:pt x="179" y="789"/>
                    </a:lnTo>
                    <a:lnTo>
                      <a:pt x="175" y="792"/>
                    </a:lnTo>
                    <a:lnTo>
                      <a:pt x="175" y="792"/>
                    </a:lnTo>
                    <a:lnTo>
                      <a:pt x="168" y="795"/>
                    </a:lnTo>
                    <a:lnTo>
                      <a:pt x="162" y="801"/>
                    </a:lnTo>
                    <a:lnTo>
                      <a:pt x="158" y="806"/>
                    </a:lnTo>
                    <a:lnTo>
                      <a:pt x="150" y="801"/>
                    </a:lnTo>
                    <a:lnTo>
                      <a:pt x="143" y="800"/>
                    </a:lnTo>
                    <a:lnTo>
                      <a:pt x="141" y="800"/>
                    </a:lnTo>
                    <a:lnTo>
                      <a:pt x="141" y="800"/>
                    </a:lnTo>
                    <a:lnTo>
                      <a:pt x="138" y="801"/>
                    </a:lnTo>
                    <a:lnTo>
                      <a:pt x="138" y="801"/>
                    </a:lnTo>
                    <a:lnTo>
                      <a:pt x="135" y="805"/>
                    </a:lnTo>
                    <a:lnTo>
                      <a:pt x="135" y="805"/>
                    </a:lnTo>
                    <a:lnTo>
                      <a:pt x="133" y="808"/>
                    </a:lnTo>
                    <a:lnTo>
                      <a:pt x="133" y="808"/>
                    </a:lnTo>
                    <a:lnTo>
                      <a:pt x="133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25" y="824"/>
                    </a:lnTo>
                    <a:lnTo>
                      <a:pt x="111" y="812"/>
                    </a:lnTo>
                    <a:lnTo>
                      <a:pt x="96" y="801"/>
                    </a:lnTo>
                    <a:lnTo>
                      <a:pt x="96" y="801"/>
                    </a:lnTo>
                    <a:lnTo>
                      <a:pt x="96" y="801"/>
                    </a:lnTo>
                    <a:lnTo>
                      <a:pt x="93" y="798"/>
                    </a:lnTo>
                    <a:lnTo>
                      <a:pt x="89" y="790"/>
                    </a:lnTo>
                    <a:lnTo>
                      <a:pt x="87" y="782"/>
                    </a:lnTo>
                    <a:lnTo>
                      <a:pt x="85" y="776"/>
                    </a:lnTo>
                    <a:lnTo>
                      <a:pt x="83" y="768"/>
                    </a:lnTo>
                    <a:lnTo>
                      <a:pt x="83" y="764"/>
                    </a:lnTo>
                    <a:lnTo>
                      <a:pt x="85" y="761"/>
                    </a:lnTo>
                    <a:lnTo>
                      <a:pt x="86" y="758"/>
                    </a:lnTo>
                    <a:lnTo>
                      <a:pt x="86" y="758"/>
                    </a:lnTo>
                    <a:lnTo>
                      <a:pt x="85" y="756"/>
                    </a:lnTo>
                    <a:lnTo>
                      <a:pt x="85" y="756"/>
                    </a:lnTo>
                    <a:lnTo>
                      <a:pt x="81" y="752"/>
                    </a:lnTo>
                    <a:lnTo>
                      <a:pt x="76" y="749"/>
                    </a:lnTo>
                    <a:lnTo>
                      <a:pt x="74" y="745"/>
                    </a:lnTo>
                    <a:lnTo>
                      <a:pt x="74" y="742"/>
                    </a:lnTo>
                    <a:lnTo>
                      <a:pt x="75" y="736"/>
                    </a:lnTo>
                    <a:lnTo>
                      <a:pt x="76" y="730"/>
                    </a:lnTo>
                    <a:lnTo>
                      <a:pt x="76" y="725"/>
                    </a:lnTo>
                    <a:lnTo>
                      <a:pt x="76" y="725"/>
                    </a:lnTo>
                    <a:lnTo>
                      <a:pt x="76" y="721"/>
                    </a:lnTo>
                    <a:lnTo>
                      <a:pt x="76" y="721"/>
                    </a:lnTo>
                    <a:lnTo>
                      <a:pt x="74" y="718"/>
                    </a:lnTo>
                    <a:lnTo>
                      <a:pt x="74" y="718"/>
                    </a:lnTo>
                    <a:lnTo>
                      <a:pt x="67" y="707"/>
                    </a:lnTo>
                    <a:lnTo>
                      <a:pt x="67" y="707"/>
                    </a:lnTo>
                    <a:lnTo>
                      <a:pt x="67" y="707"/>
                    </a:lnTo>
                    <a:lnTo>
                      <a:pt x="58" y="695"/>
                    </a:lnTo>
                    <a:lnTo>
                      <a:pt x="52" y="686"/>
                    </a:lnTo>
                    <a:lnTo>
                      <a:pt x="52" y="686"/>
                    </a:lnTo>
                    <a:lnTo>
                      <a:pt x="49" y="683"/>
                    </a:lnTo>
                    <a:lnTo>
                      <a:pt x="45" y="681"/>
                    </a:lnTo>
                    <a:lnTo>
                      <a:pt x="39" y="678"/>
                    </a:lnTo>
                    <a:lnTo>
                      <a:pt x="32" y="677"/>
                    </a:lnTo>
                    <a:lnTo>
                      <a:pt x="32" y="677"/>
                    </a:lnTo>
                    <a:lnTo>
                      <a:pt x="26" y="677"/>
                    </a:lnTo>
                    <a:lnTo>
                      <a:pt x="1" y="672"/>
                    </a:lnTo>
                    <a:lnTo>
                      <a:pt x="2" y="661"/>
                    </a:lnTo>
                    <a:lnTo>
                      <a:pt x="2" y="630"/>
                    </a:lnTo>
                    <a:lnTo>
                      <a:pt x="3" y="628"/>
                    </a:lnTo>
                    <a:lnTo>
                      <a:pt x="3" y="628"/>
                    </a:lnTo>
                    <a:lnTo>
                      <a:pt x="5" y="626"/>
                    </a:lnTo>
                    <a:lnTo>
                      <a:pt x="8" y="620"/>
                    </a:lnTo>
                    <a:lnTo>
                      <a:pt x="20" y="610"/>
                    </a:lnTo>
                    <a:lnTo>
                      <a:pt x="25" y="606"/>
                    </a:lnTo>
                    <a:lnTo>
                      <a:pt x="28" y="600"/>
                    </a:lnTo>
                    <a:lnTo>
                      <a:pt x="32" y="596"/>
                    </a:lnTo>
                    <a:lnTo>
                      <a:pt x="37" y="593"/>
                    </a:lnTo>
                    <a:lnTo>
                      <a:pt x="42" y="590"/>
                    </a:lnTo>
                    <a:lnTo>
                      <a:pt x="48" y="589"/>
                    </a:lnTo>
                    <a:lnTo>
                      <a:pt x="57" y="584"/>
                    </a:lnTo>
                    <a:lnTo>
                      <a:pt x="62" y="583"/>
                    </a:lnTo>
                    <a:lnTo>
                      <a:pt x="62" y="583"/>
                    </a:lnTo>
                    <a:lnTo>
                      <a:pt x="63" y="579"/>
                    </a:lnTo>
                    <a:lnTo>
                      <a:pt x="63" y="579"/>
                    </a:lnTo>
                    <a:lnTo>
                      <a:pt x="63" y="578"/>
                    </a:lnTo>
                    <a:lnTo>
                      <a:pt x="63" y="578"/>
                    </a:lnTo>
                    <a:lnTo>
                      <a:pt x="62" y="577"/>
                    </a:lnTo>
                    <a:lnTo>
                      <a:pt x="62" y="577"/>
                    </a:lnTo>
                    <a:lnTo>
                      <a:pt x="57" y="575"/>
                    </a:lnTo>
                    <a:lnTo>
                      <a:pt x="57" y="575"/>
                    </a:lnTo>
                    <a:lnTo>
                      <a:pt x="54" y="573"/>
                    </a:lnTo>
                    <a:lnTo>
                      <a:pt x="51" y="571"/>
                    </a:lnTo>
                    <a:lnTo>
                      <a:pt x="50" y="568"/>
                    </a:lnTo>
                    <a:lnTo>
                      <a:pt x="50" y="568"/>
                    </a:lnTo>
                    <a:lnTo>
                      <a:pt x="48" y="562"/>
                    </a:lnTo>
                    <a:lnTo>
                      <a:pt x="44" y="547"/>
                    </a:lnTo>
                    <a:lnTo>
                      <a:pt x="43" y="539"/>
                    </a:lnTo>
                    <a:lnTo>
                      <a:pt x="43" y="538"/>
                    </a:lnTo>
                    <a:lnTo>
                      <a:pt x="44" y="535"/>
                    </a:lnTo>
                    <a:lnTo>
                      <a:pt x="49" y="529"/>
                    </a:lnTo>
                    <a:lnTo>
                      <a:pt x="51" y="526"/>
                    </a:lnTo>
                    <a:lnTo>
                      <a:pt x="51" y="526"/>
                    </a:lnTo>
                    <a:lnTo>
                      <a:pt x="52" y="522"/>
                    </a:lnTo>
                    <a:lnTo>
                      <a:pt x="52" y="517"/>
                    </a:lnTo>
                    <a:lnTo>
                      <a:pt x="56" y="515"/>
                    </a:lnTo>
                    <a:lnTo>
                      <a:pt x="59" y="513"/>
                    </a:lnTo>
                    <a:lnTo>
                      <a:pt x="64" y="511"/>
                    </a:lnTo>
                    <a:lnTo>
                      <a:pt x="64" y="511"/>
                    </a:lnTo>
                    <a:lnTo>
                      <a:pt x="69" y="509"/>
                    </a:lnTo>
                    <a:lnTo>
                      <a:pt x="74" y="507"/>
                    </a:lnTo>
                    <a:lnTo>
                      <a:pt x="77" y="501"/>
                    </a:lnTo>
                    <a:lnTo>
                      <a:pt x="81" y="495"/>
                    </a:lnTo>
                    <a:lnTo>
                      <a:pt x="82" y="491"/>
                    </a:lnTo>
                    <a:lnTo>
                      <a:pt x="82" y="491"/>
                    </a:lnTo>
                    <a:lnTo>
                      <a:pt x="82" y="488"/>
                    </a:lnTo>
                    <a:lnTo>
                      <a:pt x="82" y="488"/>
                    </a:lnTo>
                    <a:lnTo>
                      <a:pt x="81" y="485"/>
                    </a:lnTo>
                    <a:lnTo>
                      <a:pt x="79" y="483"/>
                    </a:lnTo>
                    <a:lnTo>
                      <a:pt x="79" y="483"/>
                    </a:lnTo>
                    <a:lnTo>
                      <a:pt x="74" y="477"/>
                    </a:lnTo>
                    <a:lnTo>
                      <a:pt x="70" y="472"/>
                    </a:lnTo>
                    <a:lnTo>
                      <a:pt x="67" y="466"/>
                    </a:lnTo>
                    <a:lnTo>
                      <a:pt x="64" y="461"/>
                    </a:lnTo>
                    <a:lnTo>
                      <a:pt x="64" y="457"/>
                    </a:lnTo>
                    <a:lnTo>
                      <a:pt x="64" y="451"/>
                    </a:lnTo>
                    <a:lnTo>
                      <a:pt x="64" y="444"/>
                    </a:lnTo>
                    <a:lnTo>
                      <a:pt x="64" y="439"/>
                    </a:lnTo>
                    <a:lnTo>
                      <a:pt x="64" y="439"/>
                    </a:lnTo>
                    <a:lnTo>
                      <a:pt x="62" y="433"/>
                    </a:lnTo>
                    <a:lnTo>
                      <a:pt x="58" y="428"/>
                    </a:lnTo>
                    <a:lnTo>
                      <a:pt x="57" y="423"/>
                    </a:lnTo>
                    <a:lnTo>
                      <a:pt x="55" y="418"/>
                    </a:lnTo>
                    <a:lnTo>
                      <a:pt x="55" y="417"/>
                    </a:lnTo>
                    <a:lnTo>
                      <a:pt x="56" y="416"/>
                    </a:lnTo>
                    <a:lnTo>
                      <a:pt x="59" y="418"/>
                    </a:lnTo>
                    <a:lnTo>
                      <a:pt x="65" y="421"/>
                    </a:lnTo>
                    <a:lnTo>
                      <a:pt x="69" y="422"/>
                    </a:lnTo>
                    <a:lnTo>
                      <a:pt x="71" y="423"/>
                    </a:lnTo>
                    <a:lnTo>
                      <a:pt x="71" y="423"/>
                    </a:lnTo>
                    <a:lnTo>
                      <a:pt x="77" y="423"/>
                    </a:lnTo>
                    <a:lnTo>
                      <a:pt x="82" y="424"/>
                    </a:lnTo>
                    <a:lnTo>
                      <a:pt x="86" y="426"/>
                    </a:lnTo>
                    <a:lnTo>
                      <a:pt x="86" y="426"/>
                    </a:lnTo>
                    <a:lnTo>
                      <a:pt x="90" y="426"/>
                    </a:lnTo>
                    <a:lnTo>
                      <a:pt x="92" y="426"/>
                    </a:lnTo>
                    <a:lnTo>
                      <a:pt x="93" y="424"/>
                    </a:lnTo>
                    <a:lnTo>
                      <a:pt x="93" y="424"/>
                    </a:lnTo>
                    <a:lnTo>
                      <a:pt x="95" y="421"/>
                    </a:lnTo>
                    <a:lnTo>
                      <a:pt x="95" y="421"/>
                    </a:lnTo>
                    <a:lnTo>
                      <a:pt x="99" y="414"/>
                    </a:lnTo>
                    <a:lnTo>
                      <a:pt x="105" y="407"/>
                    </a:lnTo>
                    <a:lnTo>
                      <a:pt x="106" y="403"/>
                    </a:lnTo>
                    <a:lnTo>
                      <a:pt x="110" y="401"/>
                    </a:lnTo>
                    <a:lnTo>
                      <a:pt x="111" y="398"/>
                    </a:lnTo>
                    <a:lnTo>
                      <a:pt x="111" y="398"/>
                    </a:lnTo>
                    <a:lnTo>
                      <a:pt x="112" y="395"/>
                    </a:lnTo>
                    <a:lnTo>
                      <a:pt x="112" y="395"/>
                    </a:lnTo>
                    <a:lnTo>
                      <a:pt x="112" y="390"/>
                    </a:lnTo>
                    <a:lnTo>
                      <a:pt x="112" y="390"/>
                    </a:lnTo>
                    <a:lnTo>
                      <a:pt x="111" y="385"/>
                    </a:lnTo>
                    <a:lnTo>
                      <a:pt x="111" y="385"/>
                    </a:lnTo>
                    <a:lnTo>
                      <a:pt x="110" y="382"/>
                    </a:lnTo>
                    <a:lnTo>
                      <a:pt x="108" y="379"/>
                    </a:lnTo>
                    <a:lnTo>
                      <a:pt x="108" y="371"/>
                    </a:lnTo>
                    <a:lnTo>
                      <a:pt x="111" y="367"/>
                    </a:lnTo>
                    <a:lnTo>
                      <a:pt x="111" y="366"/>
                    </a:lnTo>
                    <a:lnTo>
                      <a:pt x="113" y="366"/>
                    </a:lnTo>
                    <a:lnTo>
                      <a:pt x="117" y="365"/>
                    </a:lnTo>
                    <a:lnTo>
                      <a:pt x="123" y="365"/>
                    </a:lnTo>
                    <a:lnTo>
                      <a:pt x="123" y="365"/>
                    </a:lnTo>
                    <a:lnTo>
                      <a:pt x="126" y="364"/>
                    </a:lnTo>
                    <a:lnTo>
                      <a:pt x="127" y="364"/>
                    </a:lnTo>
                    <a:lnTo>
                      <a:pt x="129" y="361"/>
                    </a:lnTo>
                    <a:lnTo>
                      <a:pt x="130" y="361"/>
                    </a:lnTo>
                    <a:lnTo>
                      <a:pt x="129" y="358"/>
                    </a:lnTo>
                    <a:lnTo>
                      <a:pt x="129" y="358"/>
                    </a:lnTo>
                    <a:lnTo>
                      <a:pt x="127" y="355"/>
                    </a:lnTo>
                    <a:lnTo>
                      <a:pt x="126" y="352"/>
                    </a:lnTo>
                    <a:lnTo>
                      <a:pt x="127" y="346"/>
                    </a:lnTo>
                    <a:lnTo>
                      <a:pt x="129" y="342"/>
                    </a:lnTo>
                    <a:lnTo>
                      <a:pt x="132" y="336"/>
                    </a:lnTo>
                    <a:lnTo>
                      <a:pt x="133" y="333"/>
                    </a:lnTo>
                    <a:lnTo>
                      <a:pt x="133" y="333"/>
                    </a:lnTo>
                    <a:lnTo>
                      <a:pt x="135" y="326"/>
                    </a:lnTo>
                    <a:lnTo>
                      <a:pt x="135" y="317"/>
                    </a:lnTo>
                    <a:lnTo>
                      <a:pt x="137" y="311"/>
                    </a:lnTo>
                    <a:lnTo>
                      <a:pt x="138" y="304"/>
                    </a:lnTo>
                    <a:lnTo>
                      <a:pt x="137" y="298"/>
                    </a:lnTo>
                    <a:lnTo>
                      <a:pt x="137" y="298"/>
                    </a:lnTo>
                    <a:lnTo>
                      <a:pt x="136" y="291"/>
                    </a:lnTo>
                    <a:lnTo>
                      <a:pt x="136" y="290"/>
                    </a:lnTo>
                    <a:lnTo>
                      <a:pt x="136" y="290"/>
                    </a:lnTo>
                    <a:lnTo>
                      <a:pt x="136" y="290"/>
                    </a:lnTo>
                    <a:lnTo>
                      <a:pt x="144" y="290"/>
                    </a:lnTo>
                    <a:lnTo>
                      <a:pt x="148" y="287"/>
                    </a:lnTo>
                    <a:lnTo>
                      <a:pt x="148" y="287"/>
                    </a:lnTo>
                    <a:lnTo>
                      <a:pt x="151" y="284"/>
                    </a:lnTo>
                    <a:lnTo>
                      <a:pt x="161" y="278"/>
                    </a:lnTo>
                    <a:lnTo>
                      <a:pt x="170" y="272"/>
                    </a:lnTo>
                    <a:lnTo>
                      <a:pt x="180" y="266"/>
                    </a:lnTo>
                    <a:lnTo>
                      <a:pt x="186" y="264"/>
                    </a:lnTo>
                    <a:lnTo>
                      <a:pt x="189" y="261"/>
                    </a:lnTo>
                    <a:lnTo>
                      <a:pt x="189" y="261"/>
                    </a:lnTo>
                    <a:lnTo>
                      <a:pt x="192" y="259"/>
                    </a:lnTo>
                    <a:lnTo>
                      <a:pt x="194" y="254"/>
                    </a:lnTo>
                    <a:lnTo>
                      <a:pt x="198" y="252"/>
                    </a:lnTo>
                    <a:lnTo>
                      <a:pt x="198" y="252"/>
                    </a:lnTo>
                    <a:lnTo>
                      <a:pt x="199" y="248"/>
                    </a:lnTo>
                    <a:lnTo>
                      <a:pt x="199" y="248"/>
                    </a:lnTo>
                    <a:lnTo>
                      <a:pt x="200" y="247"/>
                    </a:lnTo>
                    <a:lnTo>
                      <a:pt x="200" y="247"/>
                    </a:lnTo>
                    <a:lnTo>
                      <a:pt x="200" y="243"/>
                    </a:lnTo>
                    <a:lnTo>
                      <a:pt x="200" y="243"/>
                    </a:lnTo>
                    <a:lnTo>
                      <a:pt x="199" y="238"/>
                    </a:lnTo>
                    <a:lnTo>
                      <a:pt x="199" y="238"/>
                    </a:lnTo>
                    <a:lnTo>
                      <a:pt x="195" y="235"/>
                    </a:lnTo>
                    <a:lnTo>
                      <a:pt x="194" y="234"/>
                    </a:lnTo>
                    <a:lnTo>
                      <a:pt x="194" y="234"/>
                    </a:lnTo>
                    <a:lnTo>
                      <a:pt x="188" y="234"/>
                    </a:lnTo>
                    <a:lnTo>
                      <a:pt x="185" y="231"/>
                    </a:lnTo>
                    <a:lnTo>
                      <a:pt x="181" y="229"/>
                    </a:lnTo>
                    <a:lnTo>
                      <a:pt x="179" y="227"/>
                    </a:lnTo>
                    <a:lnTo>
                      <a:pt x="178" y="225"/>
                    </a:lnTo>
                    <a:lnTo>
                      <a:pt x="178" y="223"/>
                    </a:lnTo>
                    <a:lnTo>
                      <a:pt x="179" y="221"/>
                    </a:lnTo>
                    <a:lnTo>
                      <a:pt x="179" y="221"/>
                    </a:lnTo>
                    <a:lnTo>
                      <a:pt x="180" y="217"/>
                    </a:lnTo>
                    <a:lnTo>
                      <a:pt x="181" y="212"/>
                    </a:lnTo>
                    <a:lnTo>
                      <a:pt x="182" y="212"/>
                    </a:lnTo>
                    <a:lnTo>
                      <a:pt x="182" y="209"/>
                    </a:lnTo>
                    <a:lnTo>
                      <a:pt x="182" y="209"/>
                    </a:lnTo>
                    <a:lnTo>
                      <a:pt x="182" y="207"/>
                    </a:lnTo>
                    <a:lnTo>
                      <a:pt x="182" y="207"/>
                    </a:lnTo>
                    <a:lnTo>
                      <a:pt x="181" y="205"/>
                    </a:lnTo>
                    <a:lnTo>
                      <a:pt x="181" y="205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68" y="199"/>
                    </a:lnTo>
                    <a:lnTo>
                      <a:pt x="160" y="197"/>
                    </a:lnTo>
                    <a:lnTo>
                      <a:pt x="160" y="197"/>
                    </a:lnTo>
                    <a:lnTo>
                      <a:pt x="151" y="193"/>
                    </a:lnTo>
                    <a:lnTo>
                      <a:pt x="139" y="186"/>
                    </a:lnTo>
                    <a:lnTo>
                      <a:pt x="138" y="186"/>
                    </a:lnTo>
                    <a:lnTo>
                      <a:pt x="137" y="186"/>
                    </a:lnTo>
                    <a:lnTo>
                      <a:pt x="137" y="186"/>
                    </a:lnTo>
                    <a:lnTo>
                      <a:pt x="136" y="187"/>
                    </a:lnTo>
                    <a:lnTo>
                      <a:pt x="136" y="187"/>
                    </a:lnTo>
                    <a:lnTo>
                      <a:pt x="136" y="192"/>
                    </a:lnTo>
                    <a:lnTo>
                      <a:pt x="135" y="193"/>
                    </a:lnTo>
                    <a:lnTo>
                      <a:pt x="135" y="193"/>
                    </a:lnTo>
                    <a:lnTo>
                      <a:pt x="135" y="196"/>
                    </a:lnTo>
                    <a:lnTo>
                      <a:pt x="130" y="198"/>
                    </a:lnTo>
                    <a:lnTo>
                      <a:pt x="131" y="199"/>
                    </a:lnTo>
                    <a:lnTo>
                      <a:pt x="131" y="198"/>
                    </a:lnTo>
                    <a:lnTo>
                      <a:pt x="131" y="198"/>
                    </a:lnTo>
                    <a:lnTo>
                      <a:pt x="125" y="198"/>
                    </a:lnTo>
                    <a:lnTo>
                      <a:pt x="125" y="198"/>
                    </a:lnTo>
                    <a:lnTo>
                      <a:pt x="119" y="198"/>
                    </a:lnTo>
                    <a:lnTo>
                      <a:pt x="113" y="197"/>
                    </a:lnTo>
                    <a:lnTo>
                      <a:pt x="102" y="193"/>
                    </a:lnTo>
                    <a:lnTo>
                      <a:pt x="82" y="182"/>
                    </a:lnTo>
                    <a:lnTo>
                      <a:pt x="82" y="182"/>
                    </a:lnTo>
                    <a:lnTo>
                      <a:pt x="80" y="181"/>
                    </a:lnTo>
                    <a:lnTo>
                      <a:pt x="77" y="180"/>
                    </a:lnTo>
                    <a:lnTo>
                      <a:pt x="77" y="180"/>
                    </a:lnTo>
                    <a:lnTo>
                      <a:pt x="74" y="181"/>
                    </a:lnTo>
                    <a:lnTo>
                      <a:pt x="74" y="181"/>
                    </a:lnTo>
                    <a:lnTo>
                      <a:pt x="71" y="184"/>
                    </a:lnTo>
                    <a:lnTo>
                      <a:pt x="68" y="185"/>
                    </a:lnTo>
                    <a:lnTo>
                      <a:pt x="68" y="185"/>
                    </a:lnTo>
                    <a:lnTo>
                      <a:pt x="65" y="186"/>
                    </a:lnTo>
                    <a:lnTo>
                      <a:pt x="64" y="186"/>
                    </a:lnTo>
                    <a:lnTo>
                      <a:pt x="61" y="185"/>
                    </a:lnTo>
                    <a:lnTo>
                      <a:pt x="59" y="184"/>
                    </a:lnTo>
                    <a:lnTo>
                      <a:pt x="61" y="178"/>
                    </a:lnTo>
                    <a:lnTo>
                      <a:pt x="62" y="178"/>
                    </a:lnTo>
                    <a:lnTo>
                      <a:pt x="62" y="178"/>
                    </a:lnTo>
                    <a:lnTo>
                      <a:pt x="63" y="175"/>
                    </a:lnTo>
                    <a:lnTo>
                      <a:pt x="62" y="175"/>
                    </a:lnTo>
                    <a:lnTo>
                      <a:pt x="63" y="175"/>
                    </a:lnTo>
                    <a:lnTo>
                      <a:pt x="63" y="175"/>
                    </a:lnTo>
                    <a:lnTo>
                      <a:pt x="68" y="171"/>
                    </a:lnTo>
                    <a:lnTo>
                      <a:pt x="68" y="171"/>
                    </a:lnTo>
                    <a:lnTo>
                      <a:pt x="69" y="168"/>
                    </a:lnTo>
                    <a:lnTo>
                      <a:pt x="70" y="166"/>
                    </a:lnTo>
                    <a:lnTo>
                      <a:pt x="70" y="166"/>
                    </a:lnTo>
                    <a:lnTo>
                      <a:pt x="69" y="162"/>
                    </a:lnTo>
                    <a:lnTo>
                      <a:pt x="68" y="159"/>
                    </a:lnTo>
                    <a:lnTo>
                      <a:pt x="68" y="159"/>
                    </a:lnTo>
                    <a:lnTo>
                      <a:pt x="65" y="155"/>
                    </a:lnTo>
                    <a:lnTo>
                      <a:pt x="65" y="155"/>
                    </a:lnTo>
                    <a:lnTo>
                      <a:pt x="63" y="153"/>
                    </a:lnTo>
                    <a:lnTo>
                      <a:pt x="63" y="153"/>
                    </a:lnTo>
                    <a:lnTo>
                      <a:pt x="61" y="151"/>
                    </a:lnTo>
                    <a:lnTo>
                      <a:pt x="61" y="151"/>
                    </a:lnTo>
                    <a:lnTo>
                      <a:pt x="55" y="151"/>
                    </a:lnTo>
                    <a:lnTo>
                      <a:pt x="55" y="151"/>
                    </a:lnTo>
                    <a:lnTo>
                      <a:pt x="50" y="154"/>
                    </a:lnTo>
                    <a:lnTo>
                      <a:pt x="31" y="154"/>
                    </a:lnTo>
                    <a:lnTo>
                      <a:pt x="26" y="154"/>
                    </a:lnTo>
                    <a:lnTo>
                      <a:pt x="26" y="154"/>
                    </a:lnTo>
                    <a:lnTo>
                      <a:pt x="20" y="159"/>
                    </a:lnTo>
                    <a:lnTo>
                      <a:pt x="8" y="166"/>
                    </a:lnTo>
                    <a:lnTo>
                      <a:pt x="9" y="160"/>
                    </a:lnTo>
                    <a:lnTo>
                      <a:pt x="8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14" y="151"/>
                    </a:lnTo>
                    <a:lnTo>
                      <a:pt x="21" y="143"/>
                    </a:lnTo>
                    <a:lnTo>
                      <a:pt x="28" y="137"/>
                    </a:lnTo>
                    <a:lnTo>
                      <a:pt x="37" y="131"/>
                    </a:lnTo>
                    <a:lnTo>
                      <a:pt x="37" y="131"/>
                    </a:lnTo>
                    <a:lnTo>
                      <a:pt x="38" y="130"/>
                    </a:lnTo>
                    <a:lnTo>
                      <a:pt x="39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6" y="129"/>
                    </a:lnTo>
                    <a:lnTo>
                      <a:pt x="30" y="130"/>
                    </a:lnTo>
                    <a:lnTo>
                      <a:pt x="30" y="130"/>
                    </a:lnTo>
                    <a:lnTo>
                      <a:pt x="25" y="129"/>
                    </a:lnTo>
                    <a:lnTo>
                      <a:pt x="25" y="129"/>
                    </a:lnTo>
                    <a:lnTo>
                      <a:pt x="25" y="128"/>
                    </a:lnTo>
                    <a:lnTo>
                      <a:pt x="24" y="126"/>
                    </a:lnTo>
                    <a:lnTo>
                      <a:pt x="24" y="126"/>
                    </a:lnTo>
                    <a:lnTo>
                      <a:pt x="25" y="124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8" y="119"/>
                    </a:lnTo>
                    <a:lnTo>
                      <a:pt x="30" y="119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7" y="117"/>
                    </a:lnTo>
                    <a:lnTo>
                      <a:pt x="26" y="117"/>
                    </a:lnTo>
                    <a:lnTo>
                      <a:pt x="27" y="117"/>
                    </a:lnTo>
                    <a:lnTo>
                      <a:pt x="27" y="117"/>
                    </a:lnTo>
                    <a:lnTo>
                      <a:pt x="24" y="112"/>
                    </a:lnTo>
                    <a:lnTo>
                      <a:pt x="24" y="109"/>
                    </a:lnTo>
                    <a:lnTo>
                      <a:pt x="24" y="109"/>
                    </a:lnTo>
                    <a:lnTo>
                      <a:pt x="24" y="106"/>
                    </a:lnTo>
                    <a:lnTo>
                      <a:pt x="25" y="104"/>
                    </a:lnTo>
                    <a:lnTo>
                      <a:pt x="28" y="99"/>
                    </a:lnTo>
                    <a:lnTo>
                      <a:pt x="28" y="99"/>
                    </a:lnTo>
                    <a:lnTo>
                      <a:pt x="32" y="94"/>
                    </a:lnTo>
                    <a:lnTo>
                      <a:pt x="34" y="87"/>
                    </a:lnTo>
                    <a:lnTo>
                      <a:pt x="34" y="87"/>
                    </a:lnTo>
                    <a:lnTo>
                      <a:pt x="34" y="86"/>
                    </a:lnTo>
                    <a:lnTo>
                      <a:pt x="34" y="85"/>
                    </a:lnTo>
                    <a:lnTo>
                      <a:pt x="32" y="85"/>
                    </a:lnTo>
                    <a:lnTo>
                      <a:pt x="32" y="85"/>
                    </a:lnTo>
                    <a:lnTo>
                      <a:pt x="30" y="86"/>
                    </a:lnTo>
                    <a:lnTo>
                      <a:pt x="30" y="86"/>
                    </a:lnTo>
                    <a:lnTo>
                      <a:pt x="19" y="93"/>
                    </a:lnTo>
                    <a:lnTo>
                      <a:pt x="14" y="95"/>
                    </a:lnTo>
                    <a:lnTo>
                      <a:pt x="14" y="95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14" y="91"/>
                    </a:lnTo>
                    <a:lnTo>
                      <a:pt x="15" y="88"/>
                    </a:lnTo>
                    <a:lnTo>
                      <a:pt x="19" y="84"/>
                    </a:lnTo>
                    <a:lnTo>
                      <a:pt x="23" y="80"/>
                    </a:lnTo>
                    <a:lnTo>
                      <a:pt x="23" y="79"/>
                    </a:lnTo>
                    <a:lnTo>
                      <a:pt x="24" y="78"/>
                    </a:lnTo>
                    <a:lnTo>
                      <a:pt x="21" y="78"/>
                    </a:lnTo>
                    <a:lnTo>
                      <a:pt x="21" y="78"/>
                    </a:lnTo>
                    <a:lnTo>
                      <a:pt x="21" y="78"/>
                    </a:lnTo>
                    <a:lnTo>
                      <a:pt x="19" y="76"/>
                    </a:lnTo>
                    <a:lnTo>
                      <a:pt x="17" y="72"/>
                    </a:lnTo>
                    <a:lnTo>
                      <a:pt x="14" y="64"/>
                    </a:lnTo>
                    <a:lnTo>
                      <a:pt x="13" y="57"/>
                    </a:lnTo>
                    <a:lnTo>
                      <a:pt x="12" y="47"/>
                    </a:lnTo>
                    <a:lnTo>
                      <a:pt x="11" y="41"/>
                    </a:lnTo>
                    <a:lnTo>
                      <a:pt x="11" y="38"/>
                    </a:lnTo>
                    <a:lnTo>
                      <a:pt x="12" y="37"/>
                    </a:lnTo>
                    <a:lnTo>
                      <a:pt x="15" y="35"/>
                    </a:lnTo>
                    <a:lnTo>
                      <a:pt x="15" y="33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23" y="32"/>
                    </a:lnTo>
                    <a:lnTo>
                      <a:pt x="28" y="31"/>
                    </a:lnTo>
                    <a:lnTo>
                      <a:pt x="28" y="31"/>
                    </a:lnTo>
                    <a:lnTo>
                      <a:pt x="33" y="30"/>
                    </a:lnTo>
                    <a:lnTo>
                      <a:pt x="39" y="25"/>
                    </a:lnTo>
                    <a:lnTo>
                      <a:pt x="39" y="25"/>
                    </a:lnTo>
                    <a:lnTo>
                      <a:pt x="39" y="26"/>
                    </a:lnTo>
                    <a:lnTo>
                      <a:pt x="44" y="25"/>
                    </a:lnTo>
                    <a:lnTo>
                      <a:pt x="50" y="25"/>
                    </a:lnTo>
                    <a:lnTo>
                      <a:pt x="55" y="29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7" y="30"/>
                    </a:lnTo>
                    <a:lnTo>
                      <a:pt x="69" y="30"/>
                    </a:lnTo>
                    <a:lnTo>
                      <a:pt x="69" y="30"/>
                    </a:lnTo>
                    <a:lnTo>
                      <a:pt x="75" y="29"/>
                    </a:lnTo>
                    <a:lnTo>
                      <a:pt x="75" y="29"/>
                    </a:lnTo>
                    <a:lnTo>
                      <a:pt x="79" y="30"/>
                    </a:lnTo>
                    <a:lnTo>
                      <a:pt x="87" y="31"/>
                    </a:lnTo>
                    <a:lnTo>
                      <a:pt x="87" y="31"/>
                    </a:lnTo>
                    <a:lnTo>
                      <a:pt x="89" y="32"/>
                    </a:lnTo>
                    <a:lnTo>
                      <a:pt x="89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4" y="30"/>
                    </a:lnTo>
                    <a:lnTo>
                      <a:pt x="96" y="27"/>
                    </a:lnTo>
                    <a:lnTo>
                      <a:pt x="99" y="22"/>
                    </a:lnTo>
                    <a:lnTo>
                      <a:pt x="99" y="22"/>
                    </a:lnTo>
                    <a:lnTo>
                      <a:pt x="99" y="19"/>
                    </a:lnTo>
                    <a:lnTo>
                      <a:pt x="100" y="19"/>
                    </a:lnTo>
                    <a:lnTo>
                      <a:pt x="100" y="17"/>
                    </a:lnTo>
                    <a:lnTo>
                      <a:pt x="100" y="17"/>
                    </a:lnTo>
                    <a:lnTo>
                      <a:pt x="98" y="16"/>
                    </a:lnTo>
                    <a:lnTo>
                      <a:pt x="98" y="16"/>
                    </a:lnTo>
                    <a:lnTo>
                      <a:pt x="94" y="14"/>
                    </a:lnTo>
                    <a:lnTo>
                      <a:pt x="94" y="14"/>
                    </a:lnTo>
                    <a:lnTo>
                      <a:pt x="92" y="14"/>
                    </a:lnTo>
                    <a:lnTo>
                      <a:pt x="90" y="14"/>
                    </a:lnTo>
                    <a:lnTo>
                      <a:pt x="92" y="13"/>
                    </a:lnTo>
                    <a:lnTo>
                      <a:pt x="100" y="12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11" y="7"/>
                    </a:lnTo>
                    <a:lnTo>
                      <a:pt x="117" y="4"/>
                    </a:lnTo>
                    <a:lnTo>
                      <a:pt x="124" y="1"/>
                    </a:lnTo>
                    <a:lnTo>
                      <a:pt x="127" y="1"/>
                    </a:lnTo>
                    <a:lnTo>
                      <a:pt x="129" y="1"/>
                    </a:lnTo>
                    <a:lnTo>
                      <a:pt x="129" y="5"/>
                    </a:lnTo>
                    <a:lnTo>
                      <a:pt x="129" y="5"/>
                    </a:lnTo>
                    <a:lnTo>
                      <a:pt x="131" y="6"/>
                    </a:lnTo>
                    <a:lnTo>
                      <a:pt x="133" y="7"/>
                    </a:lnTo>
                    <a:lnTo>
                      <a:pt x="133" y="7"/>
                    </a:lnTo>
                    <a:lnTo>
                      <a:pt x="138" y="7"/>
                    </a:lnTo>
                    <a:lnTo>
                      <a:pt x="138" y="7"/>
                    </a:lnTo>
                    <a:lnTo>
                      <a:pt x="143" y="6"/>
                    </a:lnTo>
                    <a:lnTo>
                      <a:pt x="151" y="6"/>
                    </a:lnTo>
                    <a:lnTo>
                      <a:pt x="154" y="7"/>
                    </a:lnTo>
                    <a:lnTo>
                      <a:pt x="160" y="12"/>
                    </a:lnTo>
                    <a:lnTo>
                      <a:pt x="163" y="17"/>
                    </a:lnTo>
                    <a:lnTo>
                      <a:pt x="166" y="23"/>
                    </a:lnTo>
                    <a:lnTo>
                      <a:pt x="169" y="27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73" y="31"/>
                    </a:lnTo>
                    <a:lnTo>
                      <a:pt x="173" y="31"/>
                    </a:lnTo>
                    <a:lnTo>
                      <a:pt x="182" y="32"/>
                    </a:lnTo>
                    <a:lnTo>
                      <a:pt x="207" y="37"/>
                    </a:lnTo>
                    <a:lnTo>
                      <a:pt x="254" y="45"/>
                    </a:lnTo>
                    <a:lnTo>
                      <a:pt x="262" y="47"/>
                    </a:lnTo>
                    <a:lnTo>
                      <a:pt x="267" y="45"/>
                    </a:lnTo>
                    <a:lnTo>
                      <a:pt x="268" y="45"/>
                    </a:lnTo>
                    <a:lnTo>
                      <a:pt x="271" y="43"/>
                    </a:lnTo>
                    <a:lnTo>
                      <a:pt x="275" y="42"/>
                    </a:lnTo>
                    <a:lnTo>
                      <a:pt x="278" y="41"/>
                    </a:lnTo>
                    <a:lnTo>
                      <a:pt x="279" y="41"/>
                    </a:lnTo>
                    <a:lnTo>
                      <a:pt x="280" y="42"/>
                    </a:lnTo>
                    <a:lnTo>
                      <a:pt x="281" y="43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6" y="53"/>
                    </a:lnTo>
                    <a:lnTo>
                      <a:pt x="290" y="56"/>
                    </a:lnTo>
                    <a:lnTo>
                      <a:pt x="294" y="60"/>
                    </a:lnTo>
                    <a:lnTo>
                      <a:pt x="306" y="62"/>
                    </a:lnTo>
                    <a:lnTo>
                      <a:pt x="318" y="66"/>
                    </a:lnTo>
                    <a:lnTo>
                      <a:pt x="331" y="70"/>
                    </a:lnTo>
                    <a:lnTo>
                      <a:pt x="347" y="78"/>
                    </a:lnTo>
                    <a:lnTo>
                      <a:pt x="359" y="84"/>
                    </a:lnTo>
                    <a:lnTo>
                      <a:pt x="365" y="86"/>
                    </a:lnTo>
                    <a:lnTo>
                      <a:pt x="372" y="88"/>
                    </a:lnTo>
                    <a:lnTo>
                      <a:pt x="384" y="91"/>
                    </a:lnTo>
                    <a:lnTo>
                      <a:pt x="395" y="93"/>
                    </a:lnTo>
                    <a:lnTo>
                      <a:pt x="402" y="93"/>
                    </a:lnTo>
                    <a:lnTo>
                      <a:pt x="437" y="94"/>
                    </a:lnTo>
                    <a:lnTo>
                      <a:pt x="441" y="95"/>
                    </a:lnTo>
                    <a:lnTo>
                      <a:pt x="446" y="97"/>
                    </a:lnTo>
                    <a:lnTo>
                      <a:pt x="448" y="100"/>
                    </a:lnTo>
                    <a:lnTo>
                      <a:pt x="448" y="100"/>
                    </a:lnTo>
                    <a:lnTo>
                      <a:pt x="453" y="103"/>
                    </a:lnTo>
                    <a:lnTo>
                      <a:pt x="459" y="106"/>
                    </a:lnTo>
                    <a:lnTo>
                      <a:pt x="470" y="111"/>
                    </a:lnTo>
                    <a:lnTo>
                      <a:pt x="473" y="112"/>
                    </a:lnTo>
                    <a:lnTo>
                      <a:pt x="473" y="112"/>
                    </a:lnTo>
                    <a:lnTo>
                      <a:pt x="479" y="112"/>
                    </a:lnTo>
                    <a:lnTo>
                      <a:pt x="479" y="112"/>
                    </a:lnTo>
                    <a:lnTo>
                      <a:pt x="483" y="111"/>
                    </a:lnTo>
                    <a:lnTo>
                      <a:pt x="483" y="111"/>
                    </a:lnTo>
                    <a:lnTo>
                      <a:pt x="486" y="109"/>
                    </a:lnTo>
                    <a:lnTo>
                      <a:pt x="486" y="109"/>
                    </a:lnTo>
                    <a:lnTo>
                      <a:pt x="490" y="107"/>
                    </a:lnTo>
                    <a:lnTo>
                      <a:pt x="491" y="106"/>
                    </a:lnTo>
                    <a:lnTo>
                      <a:pt x="501" y="109"/>
                    </a:lnTo>
                    <a:lnTo>
                      <a:pt x="508" y="112"/>
                    </a:lnTo>
                    <a:lnTo>
                      <a:pt x="520" y="119"/>
                    </a:lnTo>
                    <a:lnTo>
                      <a:pt x="527" y="124"/>
                    </a:lnTo>
                    <a:lnTo>
                      <a:pt x="534" y="128"/>
                    </a:lnTo>
                    <a:lnTo>
                      <a:pt x="541" y="131"/>
                    </a:lnTo>
                    <a:lnTo>
                      <a:pt x="546" y="131"/>
                    </a:lnTo>
                    <a:lnTo>
                      <a:pt x="546" y="131"/>
                    </a:lnTo>
                    <a:lnTo>
                      <a:pt x="550" y="131"/>
                    </a:lnTo>
                    <a:lnTo>
                      <a:pt x="550" y="131"/>
                    </a:lnTo>
                    <a:lnTo>
                      <a:pt x="557" y="131"/>
                    </a:lnTo>
                    <a:lnTo>
                      <a:pt x="561" y="129"/>
                    </a:lnTo>
                    <a:lnTo>
                      <a:pt x="565" y="126"/>
                    </a:lnTo>
                    <a:lnTo>
                      <a:pt x="572" y="128"/>
                    </a:lnTo>
                    <a:lnTo>
                      <a:pt x="576" y="134"/>
                    </a:lnTo>
                    <a:lnTo>
                      <a:pt x="581" y="138"/>
                    </a:lnTo>
                    <a:lnTo>
                      <a:pt x="586" y="142"/>
                    </a:lnTo>
                    <a:lnTo>
                      <a:pt x="594" y="143"/>
                    </a:lnTo>
                    <a:lnTo>
                      <a:pt x="598" y="144"/>
                    </a:lnTo>
                    <a:lnTo>
                      <a:pt x="601" y="147"/>
                    </a:lnTo>
                    <a:lnTo>
                      <a:pt x="602" y="149"/>
                    </a:lnTo>
                    <a:lnTo>
                      <a:pt x="602" y="150"/>
                    </a:lnTo>
                    <a:lnTo>
                      <a:pt x="601" y="151"/>
                    </a:lnTo>
                    <a:lnTo>
                      <a:pt x="594" y="159"/>
                    </a:lnTo>
                    <a:lnTo>
                      <a:pt x="592" y="162"/>
                    </a:lnTo>
                    <a:lnTo>
                      <a:pt x="592" y="162"/>
                    </a:lnTo>
                    <a:lnTo>
                      <a:pt x="592" y="163"/>
                    </a:lnTo>
                    <a:lnTo>
                      <a:pt x="592" y="163"/>
                    </a:lnTo>
                    <a:lnTo>
                      <a:pt x="594" y="165"/>
                    </a:lnTo>
                    <a:lnTo>
                      <a:pt x="594" y="165"/>
                    </a:lnTo>
                    <a:lnTo>
                      <a:pt x="596" y="165"/>
                    </a:lnTo>
                    <a:lnTo>
                      <a:pt x="597" y="165"/>
                    </a:lnTo>
                    <a:lnTo>
                      <a:pt x="598" y="163"/>
                    </a:lnTo>
                    <a:lnTo>
                      <a:pt x="598" y="163"/>
                    </a:lnTo>
                    <a:lnTo>
                      <a:pt x="600" y="160"/>
                    </a:lnTo>
                    <a:lnTo>
                      <a:pt x="600" y="160"/>
                    </a:lnTo>
                    <a:lnTo>
                      <a:pt x="601" y="159"/>
                    </a:lnTo>
                    <a:lnTo>
                      <a:pt x="602" y="157"/>
                    </a:lnTo>
                    <a:lnTo>
                      <a:pt x="603" y="157"/>
                    </a:lnTo>
                    <a:lnTo>
                      <a:pt x="604" y="160"/>
                    </a:lnTo>
                    <a:lnTo>
                      <a:pt x="608" y="165"/>
                    </a:lnTo>
                    <a:lnTo>
                      <a:pt x="610" y="167"/>
                    </a:lnTo>
                    <a:lnTo>
                      <a:pt x="610" y="167"/>
                    </a:lnTo>
                    <a:lnTo>
                      <a:pt x="612" y="169"/>
                    </a:lnTo>
                    <a:lnTo>
                      <a:pt x="612" y="169"/>
                    </a:lnTo>
                    <a:lnTo>
                      <a:pt x="629" y="178"/>
                    </a:lnTo>
                    <a:lnTo>
                      <a:pt x="639" y="182"/>
                    </a:lnTo>
                    <a:lnTo>
                      <a:pt x="644" y="185"/>
                    </a:lnTo>
                    <a:lnTo>
                      <a:pt x="646" y="188"/>
                    </a:lnTo>
                    <a:lnTo>
                      <a:pt x="652" y="197"/>
                    </a:lnTo>
                    <a:lnTo>
                      <a:pt x="657" y="200"/>
                    </a:lnTo>
                    <a:lnTo>
                      <a:pt x="659" y="202"/>
                    </a:lnTo>
                    <a:lnTo>
                      <a:pt x="659" y="202"/>
                    </a:lnTo>
                    <a:lnTo>
                      <a:pt x="663" y="203"/>
                    </a:lnTo>
                    <a:lnTo>
                      <a:pt x="663" y="203"/>
                    </a:lnTo>
                    <a:lnTo>
                      <a:pt x="668" y="202"/>
                    </a:lnTo>
                    <a:lnTo>
                      <a:pt x="668" y="202"/>
                    </a:lnTo>
                    <a:lnTo>
                      <a:pt x="670" y="202"/>
                    </a:lnTo>
                    <a:lnTo>
                      <a:pt x="670" y="202"/>
                    </a:lnTo>
                    <a:lnTo>
                      <a:pt x="672" y="199"/>
                    </a:lnTo>
                    <a:lnTo>
                      <a:pt x="676" y="200"/>
                    </a:lnTo>
                    <a:lnTo>
                      <a:pt x="681" y="203"/>
                    </a:lnTo>
                    <a:lnTo>
                      <a:pt x="687" y="207"/>
                    </a:lnTo>
                    <a:lnTo>
                      <a:pt x="694" y="213"/>
                    </a:lnTo>
                    <a:lnTo>
                      <a:pt x="700" y="217"/>
                    </a:lnTo>
                    <a:lnTo>
                      <a:pt x="703" y="218"/>
                    </a:lnTo>
                    <a:lnTo>
                      <a:pt x="703" y="218"/>
                    </a:lnTo>
                    <a:lnTo>
                      <a:pt x="713" y="218"/>
                    </a:lnTo>
                    <a:lnTo>
                      <a:pt x="720" y="219"/>
                    </a:lnTo>
                    <a:lnTo>
                      <a:pt x="733" y="223"/>
                    </a:lnTo>
                    <a:lnTo>
                      <a:pt x="743" y="224"/>
                    </a:lnTo>
                    <a:lnTo>
                      <a:pt x="747" y="223"/>
                    </a:lnTo>
                    <a:lnTo>
                      <a:pt x="749" y="223"/>
                    </a:lnTo>
                    <a:lnTo>
                      <a:pt x="749" y="223"/>
                    </a:lnTo>
                    <a:lnTo>
                      <a:pt x="750" y="221"/>
                    </a:lnTo>
                    <a:lnTo>
                      <a:pt x="750" y="221"/>
                    </a:lnTo>
                    <a:lnTo>
                      <a:pt x="750" y="212"/>
                    </a:lnTo>
                    <a:lnTo>
                      <a:pt x="751" y="211"/>
                    </a:lnTo>
                    <a:lnTo>
                      <a:pt x="753" y="210"/>
                    </a:lnTo>
                    <a:lnTo>
                      <a:pt x="756" y="210"/>
                    </a:lnTo>
                    <a:lnTo>
                      <a:pt x="763" y="212"/>
                    </a:lnTo>
                    <a:lnTo>
                      <a:pt x="770" y="216"/>
                    </a:lnTo>
                    <a:lnTo>
                      <a:pt x="786" y="224"/>
                    </a:lnTo>
                    <a:lnTo>
                      <a:pt x="793" y="227"/>
                    </a:lnTo>
                    <a:lnTo>
                      <a:pt x="796" y="227"/>
                    </a:lnTo>
                    <a:lnTo>
                      <a:pt x="800" y="228"/>
                    </a:lnTo>
                    <a:lnTo>
                      <a:pt x="802" y="229"/>
                    </a:lnTo>
                    <a:lnTo>
                      <a:pt x="803" y="230"/>
                    </a:lnTo>
                    <a:lnTo>
                      <a:pt x="806" y="240"/>
                    </a:lnTo>
                    <a:lnTo>
                      <a:pt x="808" y="242"/>
                    </a:lnTo>
                    <a:lnTo>
                      <a:pt x="808" y="242"/>
                    </a:lnTo>
                    <a:lnTo>
                      <a:pt x="811" y="244"/>
                    </a:lnTo>
                    <a:lnTo>
                      <a:pt x="815" y="248"/>
                    </a:lnTo>
                    <a:lnTo>
                      <a:pt x="818" y="252"/>
                    </a:lnTo>
                    <a:lnTo>
                      <a:pt x="821" y="255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24" y="256"/>
                    </a:lnTo>
                    <a:lnTo>
                      <a:pt x="834" y="258"/>
                    </a:lnTo>
                    <a:lnTo>
                      <a:pt x="846" y="261"/>
                    </a:lnTo>
                    <a:lnTo>
                      <a:pt x="846" y="261"/>
                    </a:lnTo>
                    <a:lnTo>
                      <a:pt x="846" y="261"/>
                    </a:lnTo>
                    <a:lnTo>
                      <a:pt x="848" y="262"/>
                    </a:lnTo>
                    <a:lnTo>
                      <a:pt x="848" y="262"/>
                    </a:lnTo>
                    <a:lnTo>
                      <a:pt x="854" y="262"/>
                    </a:lnTo>
                    <a:lnTo>
                      <a:pt x="861" y="264"/>
                    </a:lnTo>
                    <a:lnTo>
                      <a:pt x="868" y="266"/>
                    </a:lnTo>
                    <a:lnTo>
                      <a:pt x="876" y="268"/>
                    </a:lnTo>
                    <a:lnTo>
                      <a:pt x="882" y="272"/>
                    </a:lnTo>
                    <a:lnTo>
                      <a:pt x="891" y="274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5" y="274"/>
                    </a:lnTo>
                    <a:lnTo>
                      <a:pt x="895" y="27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Freeform 573"/>
              <p:cNvSpPr>
                <a:spLocks/>
              </p:cNvSpPr>
              <p:nvPr/>
            </p:nvSpPr>
            <p:spPr bwMode="auto">
              <a:xfrm>
                <a:off x="6567488" y="4646613"/>
                <a:ext cx="549275" cy="685800"/>
              </a:xfrm>
              <a:custGeom>
                <a:avLst/>
                <a:gdLst>
                  <a:gd name="T0" fmla="*/ 295 w 346"/>
                  <a:gd name="T1" fmla="*/ 196 h 432"/>
                  <a:gd name="T2" fmla="*/ 286 w 346"/>
                  <a:gd name="T3" fmla="*/ 143 h 432"/>
                  <a:gd name="T4" fmla="*/ 283 w 346"/>
                  <a:gd name="T5" fmla="*/ 125 h 432"/>
                  <a:gd name="T6" fmla="*/ 248 w 346"/>
                  <a:gd name="T7" fmla="*/ 135 h 432"/>
                  <a:gd name="T8" fmla="*/ 215 w 346"/>
                  <a:gd name="T9" fmla="*/ 128 h 432"/>
                  <a:gd name="T10" fmla="*/ 211 w 346"/>
                  <a:gd name="T11" fmla="*/ 107 h 432"/>
                  <a:gd name="T12" fmla="*/ 207 w 346"/>
                  <a:gd name="T13" fmla="*/ 88 h 432"/>
                  <a:gd name="T14" fmla="*/ 143 w 346"/>
                  <a:gd name="T15" fmla="*/ 40 h 432"/>
                  <a:gd name="T16" fmla="*/ 55 w 346"/>
                  <a:gd name="T17" fmla="*/ 4 h 432"/>
                  <a:gd name="T18" fmla="*/ 24 w 346"/>
                  <a:gd name="T19" fmla="*/ 25 h 432"/>
                  <a:gd name="T20" fmla="*/ 18 w 346"/>
                  <a:gd name="T21" fmla="*/ 74 h 432"/>
                  <a:gd name="T22" fmla="*/ 45 w 346"/>
                  <a:gd name="T23" fmla="*/ 100 h 432"/>
                  <a:gd name="T24" fmla="*/ 32 w 346"/>
                  <a:gd name="T25" fmla="*/ 133 h 432"/>
                  <a:gd name="T26" fmla="*/ 55 w 346"/>
                  <a:gd name="T27" fmla="*/ 147 h 432"/>
                  <a:gd name="T28" fmla="*/ 81 w 346"/>
                  <a:gd name="T29" fmla="*/ 223 h 432"/>
                  <a:gd name="T30" fmla="*/ 57 w 346"/>
                  <a:gd name="T31" fmla="*/ 233 h 432"/>
                  <a:gd name="T32" fmla="*/ 75 w 346"/>
                  <a:gd name="T33" fmla="*/ 268 h 432"/>
                  <a:gd name="T34" fmla="*/ 78 w 346"/>
                  <a:gd name="T35" fmla="*/ 296 h 432"/>
                  <a:gd name="T36" fmla="*/ 105 w 346"/>
                  <a:gd name="T37" fmla="*/ 320 h 432"/>
                  <a:gd name="T38" fmla="*/ 120 w 346"/>
                  <a:gd name="T39" fmla="*/ 348 h 432"/>
                  <a:gd name="T40" fmla="*/ 120 w 346"/>
                  <a:gd name="T41" fmla="*/ 379 h 432"/>
                  <a:gd name="T42" fmla="*/ 156 w 346"/>
                  <a:gd name="T43" fmla="*/ 390 h 432"/>
                  <a:gd name="T44" fmla="*/ 187 w 346"/>
                  <a:gd name="T45" fmla="*/ 432 h 432"/>
                  <a:gd name="T46" fmla="*/ 216 w 346"/>
                  <a:gd name="T47" fmla="*/ 397 h 432"/>
                  <a:gd name="T48" fmla="*/ 241 w 346"/>
                  <a:gd name="T49" fmla="*/ 392 h 432"/>
                  <a:gd name="T50" fmla="*/ 275 w 346"/>
                  <a:gd name="T51" fmla="*/ 377 h 432"/>
                  <a:gd name="T52" fmla="*/ 324 w 346"/>
                  <a:gd name="T53" fmla="*/ 361 h 432"/>
                  <a:gd name="T54" fmla="*/ 317 w 346"/>
                  <a:gd name="T55" fmla="*/ 308 h 432"/>
                  <a:gd name="T56" fmla="*/ 346 w 346"/>
                  <a:gd name="T57" fmla="*/ 268 h 432"/>
                  <a:gd name="T58" fmla="*/ 343 w 346"/>
                  <a:gd name="T59" fmla="*/ 271 h 432"/>
                  <a:gd name="T60" fmla="*/ 314 w 346"/>
                  <a:gd name="T61" fmla="*/ 311 h 432"/>
                  <a:gd name="T62" fmla="*/ 316 w 346"/>
                  <a:gd name="T63" fmla="*/ 367 h 432"/>
                  <a:gd name="T64" fmla="*/ 279 w 346"/>
                  <a:gd name="T65" fmla="*/ 373 h 432"/>
                  <a:gd name="T66" fmla="*/ 244 w 346"/>
                  <a:gd name="T67" fmla="*/ 384 h 432"/>
                  <a:gd name="T68" fmla="*/ 219 w 346"/>
                  <a:gd name="T69" fmla="*/ 395 h 432"/>
                  <a:gd name="T70" fmla="*/ 188 w 346"/>
                  <a:gd name="T71" fmla="*/ 431 h 432"/>
                  <a:gd name="T72" fmla="*/ 168 w 346"/>
                  <a:gd name="T73" fmla="*/ 391 h 432"/>
                  <a:gd name="T74" fmla="*/ 123 w 346"/>
                  <a:gd name="T75" fmla="*/ 379 h 432"/>
                  <a:gd name="T76" fmla="*/ 122 w 346"/>
                  <a:gd name="T77" fmla="*/ 347 h 432"/>
                  <a:gd name="T78" fmla="*/ 107 w 346"/>
                  <a:gd name="T79" fmla="*/ 321 h 432"/>
                  <a:gd name="T80" fmla="*/ 80 w 346"/>
                  <a:gd name="T81" fmla="*/ 301 h 432"/>
                  <a:gd name="T82" fmla="*/ 70 w 346"/>
                  <a:gd name="T83" fmla="*/ 264 h 432"/>
                  <a:gd name="T84" fmla="*/ 80 w 346"/>
                  <a:gd name="T85" fmla="*/ 254 h 432"/>
                  <a:gd name="T86" fmla="*/ 82 w 346"/>
                  <a:gd name="T87" fmla="*/ 229 h 432"/>
                  <a:gd name="T88" fmla="*/ 43 w 346"/>
                  <a:gd name="T89" fmla="*/ 183 h 432"/>
                  <a:gd name="T90" fmla="*/ 54 w 346"/>
                  <a:gd name="T91" fmla="*/ 135 h 432"/>
                  <a:gd name="T92" fmla="*/ 31 w 346"/>
                  <a:gd name="T93" fmla="*/ 125 h 432"/>
                  <a:gd name="T94" fmla="*/ 50 w 346"/>
                  <a:gd name="T95" fmla="*/ 100 h 432"/>
                  <a:gd name="T96" fmla="*/ 17 w 346"/>
                  <a:gd name="T97" fmla="*/ 73 h 432"/>
                  <a:gd name="T98" fmla="*/ 33 w 346"/>
                  <a:gd name="T99" fmla="*/ 28 h 432"/>
                  <a:gd name="T100" fmla="*/ 107 w 346"/>
                  <a:gd name="T101" fmla="*/ 11 h 432"/>
                  <a:gd name="T102" fmla="*/ 163 w 346"/>
                  <a:gd name="T103" fmla="*/ 71 h 432"/>
                  <a:gd name="T104" fmla="*/ 193 w 346"/>
                  <a:gd name="T105" fmla="*/ 97 h 432"/>
                  <a:gd name="T106" fmla="*/ 199 w 346"/>
                  <a:gd name="T107" fmla="*/ 119 h 432"/>
                  <a:gd name="T108" fmla="*/ 223 w 346"/>
                  <a:gd name="T109" fmla="*/ 134 h 432"/>
                  <a:gd name="T110" fmla="*/ 258 w 346"/>
                  <a:gd name="T111" fmla="*/ 149 h 432"/>
                  <a:gd name="T112" fmla="*/ 304 w 346"/>
                  <a:gd name="T113" fmla="*/ 133 h 432"/>
                  <a:gd name="T114" fmla="*/ 293 w 346"/>
                  <a:gd name="T115" fmla="*/ 156 h 432"/>
                  <a:gd name="T116" fmla="*/ 293 w 346"/>
                  <a:gd name="T117" fmla="*/ 195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6" h="432">
                    <a:moveTo>
                      <a:pt x="334" y="259"/>
                    </a:moveTo>
                    <a:lnTo>
                      <a:pt x="335" y="258"/>
                    </a:lnTo>
                    <a:lnTo>
                      <a:pt x="322" y="251"/>
                    </a:lnTo>
                    <a:lnTo>
                      <a:pt x="314" y="245"/>
                    </a:lnTo>
                    <a:lnTo>
                      <a:pt x="308" y="239"/>
                    </a:lnTo>
                    <a:lnTo>
                      <a:pt x="302" y="234"/>
                    </a:lnTo>
                    <a:lnTo>
                      <a:pt x="298" y="227"/>
                    </a:lnTo>
                    <a:lnTo>
                      <a:pt x="295" y="217"/>
                    </a:lnTo>
                    <a:lnTo>
                      <a:pt x="293" y="212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3" y="206"/>
                    </a:lnTo>
                    <a:lnTo>
                      <a:pt x="295" y="196"/>
                    </a:lnTo>
                    <a:lnTo>
                      <a:pt x="296" y="192"/>
                    </a:lnTo>
                    <a:lnTo>
                      <a:pt x="296" y="192"/>
                    </a:lnTo>
                    <a:lnTo>
                      <a:pt x="298" y="190"/>
                    </a:lnTo>
                    <a:lnTo>
                      <a:pt x="298" y="190"/>
                    </a:lnTo>
                    <a:lnTo>
                      <a:pt x="303" y="184"/>
                    </a:lnTo>
                    <a:lnTo>
                      <a:pt x="303" y="184"/>
                    </a:lnTo>
                    <a:lnTo>
                      <a:pt x="304" y="178"/>
                    </a:lnTo>
                    <a:lnTo>
                      <a:pt x="304" y="178"/>
                    </a:lnTo>
                    <a:lnTo>
                      <a:pt x="305" y="167"/>
                    </a:lnTo>
                    <a:lnTo>
                      <a:pt x="300" y="162"/>
                    </a:lnTo>
                    <a:lnTo>
                      <a:pt x="295" y="156"/>
                    </a:lnTo>
                    <a:lnTo>
                      <a:pt x="289" y="149"/>
                    </a:lnTo>
                    <a:lnTo>
                      <a:pt x="286" y="147"/>
                    </a:lnTo>
                    <a:lnTo>
                      <a:pt x="286" y="143"/>
                    </a:lnTo>
                    <a:lnTo>
                      <a:pt x="289" y="142"/>
                    </a:lnTo>
                    <a:lnTo>
                      <a:pt x="291" y="138"/>
                    </a:lnTo>
                    <a:lnTo>
                      <a:pt x="295" y="137"/>
                    </a:lnTo>
                    <a:lnTo>
                      <a:pt x="297" y="135"/>
                    </a:lnTo>
                    <a:lnTo>
                      <a:pt x="300" y="134"/>
                    </a:lnTo>
                    <a:lnTo>
                      <a:pt x="300" y="134"/>
                    </a:lnTo>
                    <a:lnTo>
                      <a:pt x="304" y="134"/>
                    </a:lnTo>
                    <a:lnTo>
                      <a:pt x="304" y="133"/>
                    </a:lnTo>
                    <a:lnTo>
                      <a:pt x="304" y="131"/>
                    </a:lnTo>
                    <a:lnTo>
                      <a:pt x="304" y="131"/>
                    </a:lnTo>
                    <a:lnTo>
                      <a:pt x="302" y="131"/>
                    </a:lnTo>
                    <a:lnTo>
                      <a:pt x="296" y="129"/>
                    </a:lnTo>
                    <a:lnTo>
                      <a:pt x="290" y="127"/>
                    </a:lnTo>
                    <a:lnTo>
                      <a:pt x="283" y="125"/>
                    </a:lnTo>
                    <a:lnTo>
                      <a:pt x="277" y="125"/>
                    </a:lnTo>
                    <a:lnTo>
                      <a:pt x="277" y="125"/>
                    </a:lnTo>
                    <a:lnTo>
                      <a:pt x="271" y="129"/>
                    </a:lnTo>
                    <a:lnTo>
                      <a:pt x="266" y="135"/>
                    </a:lnTo>
                    <a:lnTo>
                      <a:pt x="262" y="141"/>
                    </a:lnTo>
                    <a:lnTo>
                      <a:pt x="260" y="146"/>
                    </a:lnTo>
                    <a:lnTo>
                      <a:pt x="259" y="148"/>
                    </a:lnTo>
                    <a:lnTo>
                      <a:pt x="259" y="148"/>
                    </a:lnTo>
                    <a:lnTo>
                      <a:pt x="255" y="144"/>
                    </a:lnTo>
                    <a:lnTo>
                      <a:pt x="255" y="146"/>
                    </a:lnTo>
                    <a:lnTo>
                      <a:pt x="255" y="146"/>
                    </a:lnTo>
                    <a:lnTo>
                      <a:pt x="255" y="146"/>
                    </a:lnTo>
                    <a:lnTo>
                      <a:pt x="252" y="138"/>
                    </a:lnTo>
                    <a:lnTo>
                      <a:pt x="248" y="135"/>
                    </a:lnTo>
                    <a:lnTo>
                      <a:pt x="248" y="135"/>
                    </a:lnTo>
                    <a:lnTo>
                      <a:pt x="244" y="133"/>
                    </a:lnTo>
                    <a:lnTo>
                      <a:pt x="240" y="133"/>
                    </a:lnTo>
                    <a:lnTo>
                      <a:pt x="240" y="133"/>
                    </a:lnTo>
                    <a:lnTo>
                      <a:pt x="228" y="133"/>
                    </a:lnTo>
                    <a:lnTo>
                      <a:pt x="228" y="133"/>
                    </a:lnTo>
                    <a:lnTo>
                      <a:pt x="223" y="133"/>
                    </a:lnTo>
                    <a:lnTo>
                      <a:pt x="223" y="134"/>
                    </a:lnTo>
                    <a:lnTo>
                      <a:pt x="224" y="133"/>
                    </a:lnTo>
                    <a:lnTo>
                      <a:pt x="221" y="131"/>
                    </a:lnTo>
                    <a:lnTo>
                      <a:pt x="221" y="131"/>
                    </a:lnTo>
                    <a:lnTo>
                      <a:pt x="215" y="128"/>
                    </a:lnTo>
                    <a:lnTo>
                      <a:pt x="215" y="128"/>
                    </a:lnTo>
                    <a:lnTo>
                      <a:pt x="215" y="128"/>
                    </a:lnTo>
                    <a:lnTo>
                      <a:pt x="203" y="125"/>
                    </a:lnTo>
                    <a:lnTo>
                      <a:pt x="203" y="125"/>
                    </a:lnTo>
                    <a:lnTo>
                      <a:pt x="199" y="125"/>
                    </a:lnTo>
                    <a:lnTo>
                      <a:pt x="199" y="125"/>
                    </a:lnTo>
                    <a:lnTo>
                      <a:pt x="198" y="124"/>
                    </a:lnTo>
                    <a:lnTo>
                      <a:pt x="198" y="124"/>
                    </a:lnTo>
                    <a:lnTo>
                      <a:pt x="200" y="121"/>
                    </a:lnTo>
                    <a:lnTo>
                      <a:pt x="200" y="121"/>
                    </a:lnTo>
                    <a:lnTo>
                      <a:pt x="209" y="113"/>
                    </a:lnTo>
                    <a:lnTo>
                      <a:pt x="209" y="113"/>
                    </a:lnTo>
                    <a:lnTo>
                      <a:pt x="211" y="110"/>
                    </a:lnTo>
                    <a:lnTo>
                      <a:pt x="211" y="110"/>
                    </a:lnTo>
                    <a:lnTo>
                      <a:pt x="211" y="107"/>
                    </a:lnTo>
                    <a:lnTo>
                      <a:pt x="211" y="107"/>
                    </a:lnTo>
                    <a:lnTo>
                      <a:pt x="209" y="106"/>
                    </a:lnTo>
                    <a:lnTo>
                      <a:pt x="209" y="106"/>
                    </a:lnTo>
                    <a:lnTo>
                      <a:pt x="206" y="105"/>
                    </a:lnTo>
                    <a:lnTo>
                      <a:pt x="199" y="103"/>
                    </a:lnTo>
                    <a:lnTo>
                      <a:pt x="196" y="100"/>
                    </a:lnTo>
                    <a:lnTo>
                      <a:pt x="196" y="99"/>
                    </a:lnTo>
                    <a:lnTo>
                      <a:pt x="194" y="97"/>
                    </a:lnTo>
                    <a:lnTo>
                      <a:pt x="196" y="96"/>
                    </a:lnTo>
                    <a:lnTo>
                      <a:pt x="199" y="93"/>
                    </a:lnTo>
                    <a:lnTo>
                      <a:pt x="204" y="92"/>
                    </a:lnTo>
                    <a:lnTo>
                      <a:pt x="206" y="91"/>
                    </a:lnTo>
                    <a:lnTo>
                      <a:pt x="206" y="91"/>
                    </a:lnTo>
                    <a:lnTo>
                      <a:pt x="207" y="88"/>
                    </a:lnTo>
                    <a:lnTo>
                      <a:pt x="207" y="88"/>
                    </a:lnTo>
                    <a:lnTo>
                      <a:pt x="207" y="87"/>
                    </a:lnTo>
                    <a:lnTo>
                      <a:pt x="207" y="87"/>
                    </a:lnTo>
                    <a:lnTo>
                      <a:pt x="206" y="85"/>
                    </a:lnTo>
                    <a:lnTo>
                      <a:pt x="206" y="85"/>
                    </a:lnTo>
                    <a:lnTo>
                      <a:pt x="200" y="81"/>
                    </a:lnTo>
                    <a:lnTo>
                      <a:pt x="191" y="79"/>
                    </a:lnTo>
                    <a:lnTo>
                      <a:pt x="181" y="76"/>
                    </a:lnTo>
                    <a:lnTo>
                      <a:pt x="172" y="74"/>
                    </a:lnTo>
                    <a:lnTo>
                      <a:pt x="165" y="69"/>
                    </a:lnTo>
                    <a:lnTo>
                      <a:pt x="154" y="62"/>
                    </a:lnTo>
                    <a:lnTo>
                      <a:pt x="149" y="57"/>
                    </a:lnTo>
                    <a:lnTo>
                      <a:pt x="145" y="51"/>
                    </a:lnTo>
                    <a:lnTo>
                      <a:pt x="143" y="45"/>
                    </a:lnTo>
                    <a:lnTo>
                      <a:pt x="143" y="40"/>
                    </a:lnTo>
                    <a:lnTo>
                      <a:pt x="141" y="34"/>
                    </a:lnTo>
                    <a:lnTo>
                      <a:pt x="138" y="31"/>
                    </a:lnTo>
                    <a:lnTo>
                      <a:pt x="138" y="31"/>
                    </a:lnTo>
                    <a:lnTo>
                      <a:pt x="130" y="26"/>
                    </a:lnTo>
                    <a:lnTo>
                      <a:pt x="119" y="20"/>
                    </a:lnTo>
                    <a:lnTo>
                      <a:pt x="112" y="16"/>
                    </a:lnTo>
                    <a:lnTo>
                      <a:pt x="110" y="14"/>
                    </a:lnTo>
                    <a:lnTo>
                      <a:pt x="109" y="11"/>
                    </a:lnTo>
                    <a:lnTo>
                      <a:pt x="103" y="0"/>
                    </a:lnTo>
                    <a:lnTo>
                      <a:pt x="100" y="1"/>
                    </a:lnTo>
                    <a:lnTo>
                      <a:pt x="87" y="3"/>
                    </a:lnTo>
                    <a:lnTo>
                      <a:pt x="75" y="3"/>
                    </a:lnTo>
                    <a:lnTo>
                      <a:pt x="64" y="3"/>
                    </a:lnTo>
                    <a:lnTo>
                      <a:pt x="55" y="4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48" y="9"/>
                    </a:lnTo>
                    <a:lnTo>
                      <a:pt x="48" y="9"/>
                    </a:lnTo>
                    <a:lnTo>
                      <a:pt x="43" y="13"/>
                    </a:lnTo>
                    <a:lnTo>
                      <a:pt x="38" y="19"/>
                    </a:lnTo>
                    <a:lnTo>
                      <a:pt x="36" y="24"/>
                    </a:lnTo>
                    <a:lnTo>
                      <a:pt x="33" y="26"/>
                    </a:lnTo>
                    <a:lnTo>
                      <a:pt x="33" y="26"/>
                    </a:lnTo>
                    <a:lnTo>
                      <a:pt x="33" y="26"/>
                    </a:lnTo>
                    <a:lnTo>
                      <a:pt x="30" y="26"/>
                    </a:lnTo>
                    <a:lnTo>
                      <a:pt x="30" y="26"/>
                    </a:lnTo>
                    <a:lnTo>
                      <a:pt x="24" y="25"/>
                    </a:lnTo>
                    <a:lnTo>
                      <a:pt x="24" y="25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10" y="31"/>
                    </a:lnTo>
                    <a:lnTo>
                      <a:pt x="0" y="36"/>
                    </a:lnTo>
                    <a:lnTo>
                      <a:pt x="2" y="47"/>
                    </a:lnTo>
                    <a:lnTo>
                      <a:pt x="6" y="56"/>
                    </a:lnTo>
                    <a:lnTo>
                      <a:pt x="10" y="72"/>
                    </a:lnTo>
                    <a:lnTo>
                      <a:pt x="12" y="75"/>
                    </a:lnTo>
                    <a:lnTo>
                      <a:pt x="12" y="75"/>
                    </a:lnTo>
                    <a:lnTo>
                      <a:pt x="16" y="75"/>
                    </a:lnTo>
                    <a:lnTo>
                      <a:pt x="16" y="75"/>
                    </a:lnTo>
                    <a:lnTo>
                      <a:pt x="18" y="74"/>
                    </a:lnTo>
                    <a:lnTo>
                      <a:pt x="20" y="74"/>
                    </a:lnTo>
                    <a:lnTo>
                      <a:pt x="21" y="76"/>
                    </a:lnTo>
                    <a:lnTo>
                      <a:pt x="21" y="78"/>
                    </a:lnTo>
                    <a:lnTo>
                      <a:pt x="20" y="82"/>
                    </a:lnTo>
                    <a:lnTo>
                      <a:pt x="20" y="82"/>
                    </a:lnTo>
                    <a:lnTo>
                      <a:pt x="20" y="88"/>
                    </a:lnTo>
                    <a:lnTo>
                      <a:pt x="20" y="88"/>
                    </a:lnTo>
                    <a:lnTo>
                      <a:pt x="23" y="91"/>
                    </a:lnTo>
                    <a:lnTo>
                      <a:pt x="23" y="91"/>
                    </a:lnTo>
                    <a:lnTo>
                      <a:pt x="26" y="94"/>
                    </a:lnTo>
                    <a:lnTo>
                      <a:pt x="31" y="97"/>
                    </a:lnTo>
                    <a:lnTo>
                      <a:pt x="31" y="97"/>
                    </a:lnTo>
                    <a:lnTo>
                      <a:pt x="37" y="98"/>
                    </a:lnTo>
                    <a:lnTo>
                      <a:pt x="45" y="100"/>
                    </a:lnTo>
                    <a:lnTo>
                      <a:pt x="50" y="102"/>
                    </a:lnTo>
                    <a:lnTo>
                      <a:pt x="50" y="103"/>
                    </a:lnTo>
                    <a:lnTo>
                      <a:pt x="50" y="105"/>
                    </a:lnTo>
                    <a:lnTo>
                      <a:pt x="50" y="105"/>
                    </a:lnTo>
                    <a:lnTo>
                      <a:pt x="45" y="109"/>
                    </a:lnTo>
                    <a:lnTo>
                      <a:pt x="39" y="111"/>
                    </a:lnTo>
                    <a:lnTo>
                      <a:pt x="32" y="116"/>
                    </a:lnTo>
                    <a:lnTo>
                      <a:pt x="27" y="121"/>
                    </a:lnTo>
                    <a:lnTo>
                      <a:pt x="26" y="122"/>
                    </a:lnTo>
                    <a:lnTo>
                      <a:pt x="26" y="122"/>
                    </a:lnTo>
                    <a:lnTo>
                      <a:pt x="27" y="123"/>
                    </a:lnTo>
                    <a:lnTo>
                      <a:pt x="31" y="125"/>
                    </a:lnTo>
                    <a:lnTo>
                      <a:pt x="31" y="129"/>
                    </a:lnTo>
                    <a:lnTo>
                      <a:pt x="32" y="133"/>
                    </a:lnTo>
                    <a:lnTo>
                      <a:pt x="33" y="140"/>
                    </a:lnTo>
                    <a:lnTo>
                      <a:pt x="36" y="140"/>
                    </a:lnTo>
                    <a:lnTo>
                      <a:pt x="36" y="140"/>
                    </a:lnTo>
                    <a:lnTo>
                      <a:pt x="41" y="136"/>
                    </a:lnTo>
                    <a:lnTo>
                      <a:pt x="43" y="135"/>
                    </a:lnTo>
                    <a:lnTo>
                      <a:pt x="47" y="135"/>
                    </a:lnTo>
                    <a:lnTo>
                      <a:pt x="52" y="136"/>
                    </a:lnTo>
                    <a:lnTo>
                      <a:pt x="54" y="137"/>
                    </a:lnTo>
                    <a:lnTo>
                      <a:pt x="55" y="137"/>
                    </a:lnTo>
                    <a:lnTo>
                      <a:pt x="55" y="141"/>
                    </a:lnTo>
                    <a:lnTo>
                      <a:pt x="55" y="147"/>
                    </a:lnTo>
                    <a:lnTo>
                      <a:pt x="56" y="147"/>
                    </a:lnTo>
                    <a:lnTo>
                      <a:pt x="55" y="147"/>
                    </a:lnTo>
                    <a:lnTo>
                      <a:pt x="55" y="147"/>
                    </a:lnTo>
                    <a:lnTo>
                      <a:pt x="52" y="156"/>
                    </a:lnTo>
                    <a:lnTo>
                      <a:pt x="49" y="165"/>
                    </a:lnTo>
                    <a:lnTo>
                      <a:pt x="45" y="172"/>
                    </a:lnTo>
                    <a:lnTo>
                      <a:pt x="42" y="181"/>
                    </a:lnTo>
                    <a:lnTo>
                      <a:pt x="42" y="183"/>
                    </a:lnTo>
                    <a:lnTo>
                      <a:pt x="42" y="190"/>
                    </a:lnTo>
                    <a:lnTo>
                      <a:pt x="43" y="191"/>
                    </a:lnTo>
                    <a:lnTo>
                      <a:pt x="43" y="191"/>
                    </a:lnTo>
                    <a:lnTo>
                      <a:pt x="45" y="193"/>
                    </a:lnTo>
                    <a:lnTo>
                      <a:pt x="50" y="197"/>
                    </a:lnTo>
                    <a:lnTo>
                      <a:pt x="56" y="200"/>
                    </a:lnTo>
                    <a:lnTo>
                      <a:pt x="63" y="204"/>
                    </a:lnTo>
                    <a:lnTo>
                      <a:pt x="67" y="209"/>
                    </a:lnTo>
                    <a:lnTo>
                      <a:pt x="81" y="223"/>
                    </a:lnTo>
                    <a:lnTo>
                      <a:pt x="82" y="224"/>
                    </a:lnTo>
                    <a:lnTo>
                      <a:pt x="82" y="228"/>
                    </a:lnTo>
                    <a:lnTo>
                      <a:pt x="81" y="228"/>
                    </a:lnTo>
                    <a:lnTo>
                      <a:pt x="76" y="229"/>
                    </a:lnTo>
                    <a:lnTo>
                      <a:pt x="69" y="228"/>
                    </a:lnTo>
                    <a:lnTo>
                      <a:pt x="61" y="229"/>
                    </a:lnTo>
                    <a:lnTo>
                      <a:pt x="58" y="229"/>
                    </a:lnTo>
                    <a:lnTo>
                      <a:pt x="57" y="229"/>
                    </a:lnTo>
                    <a:lnTo>
                      <a:pt x="56" y="231"/>
                    </a:lnTo>
                    <a:lnTo>
                      <a:pt x="56" y="231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57" y="233"/>
                    </a:lnTo>
                    <a:lnTo>
                      <a:pt x="66" y="241"/>
                    </a:lnTo>
                    <a:lnTo>
                      <a:pt x="73" y="247"/>
                    </a:lnTo>
                    <a:lnTo>
                      <a:pt x="73" y="247"/>
                    </a:lnTo>
                    <a:lnTo>
                      <a:pt x="76" y="251"/>
                    </a:lnTo>
                    <a:lnTo>
                      <a:pt x="79" y="254"/>
                    </a:lnTo>
                    <a:lnTo>
                      <a:pt x="80" y="259"/>
                    </a:lnTo>
                    <a:lnTo>
                      <a:pt x="80" y="264"/>
                    </a:lnTo>
                    <a:lnTo>
                      <a:pt x="80" y="264"/>
                    </a:lnTo>
                    <a:lnTo>
                      <a:pt x="80" y="268"/>
                    </a:lnTo>
                    <a:lnTo>
                      <a:pt x="81" y="268"/>
                    </a:lnTo>
                    <a:lnTo>
                      <a:pt x="80" y="268"/>
                    </a:lnTo>
                    <a:lnTo>
                      <a:pt x="79" y="270"/>
                    </a:lnTo>
                    <a:lnTo>
                      <a:pt x="78" y="270"/>
                    </a:lnTo>
                    <a:lnTo>
                      <a:pt x="75" y="268"/>
                    </a:lnTo>
                    <a:lnTo>
                      <a:pt x="73" y="264"/>
                    </a:lnTo>
                    <a:lnTo>
                      <a:pt x="72" y="262"/>
                    </a:lnTo>
                    <a:lnTo>
                      <a:pt x="70" y="262"/>
                    </a:lnTo>
                    <a:lnTo>
                      <a:pt x="68" y="264"/>
                    </a:lnTo>
                    <a:lnTo>
                      <a:pt x="68" y="264"/>
                    </a:lnTo>
                    <a:lnTo>
                      <a:pt x="64" y="268"/>
                    </a:lnTo>
                    <a:lnTo>
                      <a:pt x="60" y="272"/>
                    </a:lnTo>
                    <a:lnTo>
                      <a:pt x="66" y="279"/>
                    </a:lnTo>
                    <a:lnTo>
                      <a:pt x="70" y="284"/>
                    </a:lnTo>
                    <a:lnTo>
                      <a:pt x="70" y="284"/>
                    </a:lnTo>
                    <a:lnTo>
                      <a:pt x="70" y="284"/>
                    </a:lnTo>
                    <a:lnTo>
                      <a:pt x="74" y="287"/>
                    </a:lnTo>
                    <a:lnTo>
                      <a:pt x="76" y="290"/>
                    </a:lnTo>
                    <a:lnTo>
                      <a:pt x="78" y="296"/>
                    </a:lnTo>
                    <a:lnTo>
                      <a:pt x="78" y="296"/>
                    </a:lnTo>
                    <a:lnTo>
                      <a:pt x="78" y="298"/>
                    </a:lnTo>
                    <a:lnTo>
                      <a:pt x="79" y="301"/>
                    </a:lnTo>
                    <a:lnTo>
                      <a:pt x="81" y="304"/>
                    </a:lnTo>
                    <a:lnTo>
                      <a:pt x="85" y="309"/>
                    </a:lnTo>
                    <a:lnTo>
                      <a:pt x="86" y="308"/>
                    </a:lnTo>
                    <a:lnTo>
                      <a:pt x="85" y="309"/>
                    </a:lnTo>
                    <a:lnTo>
                      <a:pt x="92" y="314"/>
                    </a:lnTo>
                    <a:lnTo>
                      <a:pt x="94" y="315"/>
                    </a:lnTo>
                    <a:lnTo>
                      <a:pt x="94" y="315"/>
                    </a:lnTo>
                    <a:lnTo>
                      <a:pt x="98" y="315"/>
                    </a:lnTo>
                    <a:lnTo>
                      <a:pt x="103" y="316"/>
                    </a:lnTo>
                    <a:lnTo>
                      <a:pt x="103" y="317"/>
                    </a:lnTo>
                    <a:lnTo>
                      <a:pt x="105" y="320"/>
                    </a:lnTo>
                    <a:lnTo>
                      <a:pt x="107" y="321"/>
                    </a:lnTo>
                    <a:lnTo>
                      <a:pt x="107" y="321"/>
                    </a:lnTo>
                    <a:lnTo>
                      <a:pt x="111" y="324"/>
                    </a:lnTo>
                    <a:lnTo>
                      <a:pt x="119" y="329"/>
                    </a:lnTo>
                    <a:lnTo>
                      <a:pt x="126" y="333"/>
                    </a:lnTo>
                    <a:lnTo>
                      <a:pt x="129" y="335"/>
                    </a:lnTo>
                    <a:lnTo>
                      <a:pt x="128" y="336"/>
                    </a:lnTo>
                    <a:lnTo>
                      <a:pt x="126" y="339"/>
                    </a:lnTo>
                    <a:lnTo>
                      <a:pt x="120" y="344"/>
                    </a:lnTo>
                    <a:lnTo>
                      <a:pt x="119" y="345"/>
                    </a:lnTo>
                    <a:lnTo>
                      <a:pt x="119" y="345"/>
                    </a:lnTo>
                    <a:lnTo>
                      <a:pt x="119" y="346"/>
                    </a:lnTo>
                    <a:lnTo>
                      <a:pt x="119" y="346"/>
                    </a:lnTo>
                    <a:lnTo>
                      <a:pt x="120" y="348"/>
                    </a:lnTo>
                    <a:lnTo>
                      <a:pt x="122" y="351"/>
                    </a:lnTo>
                    <a:lnTo>
                      <a:pt x="120" y="351"/>
                    </a:lnTo>
                    <a:lnTo>
                      <a:pt x="116" y="355"/>
                    </a:lnTo>
                    <a:lnTo>
                      <a:pt x="113" y="359"/>
                    </a:lnTo>
                    <a:lnTo>
                      <a:pt x="111" y="363"/>
                    </a:lnTo>
                    <a:lnTo>
                      <a:pt x="111" y="363"/>
                    </a:lnTo>
                    <a:lnTo>
                      <a:pt x="113" y="366"/>
                    </a:lnTo>
                    <a:lnTo>
                      <a:pt x="113" y="369"/>
                    </a:lnTo>
                    <a:lnTo>
                      <a:pt x="113" y="369"/>
                    </a:lnTo>
                    <a:lnTo>
                      <a:pt x="116" y="373"/>
                    </a:lnTo>
                    <a:lnTo>
                      <a:pt x="118" y="378"/>
                    </a:lnTo>
                    <a:lnTo>
                      <a:pt x="118" y="378"/>
                    </a:lnTo>
                    <a:lnTo>
                      <a:pt x="120" y="379"/>
                    </a:lnTo>
                    <a:lnTo>
                      <a:pt x="120" y="379"/>
                    </a:lnTo>
                    <a:lnTo>
                      <a:pt x="123" y="380"/>
                    </a:lnTo>
                    <a:lnTo>
                      <a:pt x="123" y="380"/>
                    </a:lnTo>
                    <a:lnTo>
                      <a:pt x="126" y="379"/>
                    </a:lnTo>
                    <a:lnTo>
                      <a:pt x="130" y="378"/>
                    </a:lnTo>
                    <a:lnTo>
                      <a:pt x="130" y="378"/>
                    </a:lnTo>
                    <a:lnTo>
                      <a:pt x="141" y="372"/>
                    </a:lnTo>
                    <a:lnTo>
                      <a:pt x="143" y="372"/>
                    </a:lnTo>
                    <a:lnTo>
                      <a:pt x="144" y="373"/>
                    </a:lnTo>
                    <a:lnTo>
                      <a:pt x="150" y="383"/>
                    </a:lnTo>
                    <a:lnTo>
                      <a:pt x="153" y="386"/>
                    </a:lnTo>
                    <a:lnTo>
                      <a:pt x="153" y="386"/>
                    </a:lnTo>
                    <a:lnTo>
                      <a:pt x="155" y="389"/>
                    </a:lnTo>
                    <a:lnTo>
                      <a:pt x="155" y="389"/>
                    </a:lnTo>
                    <a:lnTo>
                      <a:pt x="156" y="390"/>
                    </a:lnTo>
                    <a:lnTo>
                      <a:pt x="156" y="390"/>
                    </a:lnTo>
                    <a:lnTo>
                      <a:pt x="162" y="391"/>
                    </a:lnTo>
                    <a:lnTo>
                      <a:pt x="168" y="392"/>
                    </a:lnTo>
                    <a:lnTo>
                      <a:pt x="171" y="394"/>
                    </a:lnTo>
                    <a:lnTo>
                      <a:pt x="174" y="397"/>
                    </a:lnTo>
                    <a:lnTo>
                      <a:pt x="179" y="402"/>
                    </a:lnTo>
                    <a:lnTo>
                      <a:pt x="182" y="408"/>
                    </a:lnTo>
                    <a:lnTo>
                      <a:pt x="184" y="410"/>
                    </a:lnTo>
                    <a:lnTo>
                      <a:pt x="184" y="410"/>
                    </a:lnTo>
                    <a:lnTo>
                      <a:pt x="187" y="420"/>
                    </a:lnTo>
                    <a:lnTo>
                      <a:pt x="188" y="423"/>
                    </a:lnTo>
                    <a:lnTo>
                      <a:pt x="188" y="426"/>
                    </a:lnTo>
                    <a:lnTo>
                      <a:pt x="187" y="431"/>
                    </a:lnTo>
                    <a:lnTo>
                      <a:pt x="187" y="432"/>
                    </a:lnTo>
                    <a:lnTo>
                      <a:pt x="197" y="432"/>
                    </a:lnTo>
                    <a:lnTo>
                      <a:pt x="200" y="431"/>
                    </a:lnTo>
                    <a:lnTo>
                      <a:pt x="200" y="431"/>
                    </a:lnTo>
                    <a:lnTo>
                      <a:pt x="202" y="428"/>
                    </a:lnTo>
                    <a:lnTo>
                      <a:pt x="202" y="428"/>
                    </a:lnTo>
                    <a:lnTo>
                      <a:pt x="203" y="425"/>
                    </a:lnTo>
                    <a:lnTo>
                      <a:pt x="203" y="425"/>
                    </a:lnTo>
                    <a:lnTo>
                      <a:pt x="203" y="421"/>
                    </a:lnTo>
                    <a:lnTo>
                      <a:pt x="203" y="421"/>
                    </a:lnTo>
                    <a:lnTo>
                      <a:pt x="203" y="416"/>
                    </a:lnTo>
                    <a:lnTo>
                      <a:pt x="203" y="413"/>
                    </a:lnTo>
                    <a:lnTo>
                      <a:pt x="206" y="407"/>
                    </a:lnTo>
                    <a:lnTo>
                      <a:pt x="212" y="400"/>
                    </a:lnTo>
                    <a:lnTo>
                      <a:pt x="216" y="397"/>
                    </a:lnTo>
                    <a:lnTo>
                      <a:pt x="219" y="396"/>
                    </a:lnTo>
                    <a:lnTo>
                      <a:pt x="223" y="395"/>
                    </a:lnTo>
                    <a:lnTo>
                      <a:pt x="225" y="395"/>
                    </a:lnTo>
                    <a:lnTo>
                      <a:pt x="231" y="397"/>
                    </a:lnTo>
                    <a:lnTo>
                      <a:pt x="235" y="402"/>
                    </a:lnTo>
                    <a:lnTo>
                      <a:pt x="238" y="403"/>
                    </a:lnTo>
                    <a:lnTo>
                      <a:pt x="238" y="403"/>
                    </a:lnTo>
                    <a:lnTo>
                      <a:pt x="240" y="401"/>
                    </a:lnTo>
                    <a:lnTo>
                      <a:pt x="240" y="401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0" y="396"/>
                    </a:lnTo>
                    <a:lnTo>
                      <a:pt x="241" y="392"/>
                    </a:lnTo>
                    <a:lnTo>
                      <a:pt x="242" y="389"/>
                    </a:lnTo>
                    <a:lnTo>
                      <a:pt x="243" y="386"/>
                    </a:lnTo>
                    <a:lnTo>
                      <a:pt x="246" y="385"/>
                    </a:lnTo>
                    <a:lnTo>
                      <a:pt x="246" y="385"/>
                    </a:lnTo>
                    <a:lnTo>
                      <a:pt x="250" y="383"/>
                    </a:lnTo>
                    <a:lnTo>
                      <a:pt x="256" y="383"/>
                    </a:lnTo>
                    <a:lnTo>
                      <a:pt x="256" y="383"/>
                    </a:lnTo>
                    <a:lnTo>
                      <a:pt x="260" y="383"/>
                    </a:lnTo>
                    <a:lnTo>
                      <a:pt x="260" y="383"/>
                    </a:lnTo>
                    <a:lnTo>
                      <a:pt x="265" y="383"/>
                    </a:lnTo>
                    <a:lnTo>
                      <a:pt x="269" y="382"/>
                    </a:lnTo>
                    <a:lnTo>
                      <a:pt x="269" y="382"/>
                    </a:lnTo>
                    <a:lnTo>
                      <a:pt x="272" y="379"/>
                    </a:lnTo>
                    <a:lnTo>
                      <a:pt x="275" y="377"/>
                    </a:lnTo>
                    <a:lnTo>
                      <a:pt x="279" y="375"/>
                    </a:lnTo>
                    <a:lnTo>
                      <a:pt x="283" y="373"/>
                    </a:lnTo>
                    <a:lnTo>
                      <a:pt x="289" y="371"/>
                    </a:lnTo>
                    <a:lnTo>
                      <a:pt x="292" y="371"/>
                    </a:lnTo>
                    <a:lnTo>
                      <a:pt x="292" y="371"/>
                    </a:lnTo>
                    <a:lnTo>
                      <a:pt x="295" y="369"/>
                    </a:lnTo>
                    <a:lnTo>
                      <a:pt x="298" y="366"/>
                    </a:lnTo>
                    <a:lnTo>
                      <a:pt x="300" y="365"/>
                    </a:lnTo>
                    <a:lnTo>
                      <a:pt x="302" y="364"/>
                    </a:lnTo>
                    <a:lnTo>
                      <a:pt x="304" y="364"/>
                    </a:lnTo>
                    <a:lnTo>
                      <a:pt x="309" y="365"/>
                    </a:lnTo>
                    <a:lnTo>
                      <a:pt x="316" y="369"/>
                    </a:lnTo>
                    <a:lnTo>
                      <a:pt x="321" y="365"/>
                    </a:lnTo>
                    <a:lnTo>
                      <a:pt x="324" y="361"/>
                    </a:lnTo>
                    <a:lnTo>
                      <a:pt x="329" y="359"/>
                    </a:lnTo>
                    <a:lnTo>
                      <a:pt x="328" y="348"/>
                    </a:lnTo>
                    <a:lnTo>
                      <a:pt x="326" y="341"/>
                    </a:lnTo>
                    <a:lnTo>
                      <a:pt x="326" y="339"/>
                    </a:lnTo>
                    <a:lnTo>
                      <a:pt x="326" y="339"/>
                    </a:lnTo>
                    <a:lnTo>
                      <a:pt x="323" y="338"/>
                    </a:lnTo>
                    <a:lnTo>
                      <a:pt x="321" y="336"/>
                    </a:lnTo>
                    <a:lnTo>
                      <a:pt x="320" y="334"/>
                    </a:lnTo>
                    <a:lnTo>
                      <a:pt x="320" y="334"/>
                    </a:lnTo>
                    <a:lnTo>
                      <a:pt x="317" y="326"/>
                    </a:lnTo>
                    <a:lnTo>
                      <a:pt x="315" y="317"/>
                    </a:lnTo>
                    <a:lnTo>
                      <a:pt x="315" y="313"/>
                    </a:lnTo>
                    <a:lnTo>
                      <a:pt x="316" y="310"/>
                    </a:lnTo>
                    <a:lnTo>
                      <a:pt x="317" y="308"/>
                    </a:lnTo>
                    <a:lnTo>
                      <a:pt x="321" y="304"/>
                    </a:lnTo>
                    <a:lnTo>
                      <a:pt x="326" y="303"/>
                    </a:lnTo>
                    <a:lnTo>
                      <a:pt x="330" y="301"/>
                    </a:lnTo>
                    <a:lnTo>
                      <a:pt x="331" y="299"/>
                    </a:lnTo>
                    <a:lnTo>
                      <a:pt x="331" y="299"/>
                    </a:lnTo>
                    <a:lnTo>
                      <a:pt x="334" y="296"/>
                    </a:lnTo>
                    <a:lnTo>
                      <a:pt x="334" y="296"/>
                    </a:lnTo>
                    <a:lnTo>
                      <a:pt x="337" y="290"/>
                    </a:lnTo>
                    <a:lnTo>
                      <a:pt x="340" y="283"/>
                    </a:lnTo>
                    <a:lnTo>
                      <a:pt x="343" y="274"/>
                    </a:lnTo>
                    <a:lnTo>
                      <a:pt x="345" y="272"/>
                    </a:lnTo>
                    <a:lnTo>
                      <a:pt x="345" y="272"/>
                    </a:lnTo>
                    <a:lnTo>
                      <a:pt x="346" y="268"/>
                    </a:lnTo>
                    <a:lnTo>
                      <a:pt x="346" y="268"/>
                    </a:lnTo>
                    <a:lnTo>
                      <a:pt x="345" y="266"/>
                    </a:lnTo>
                    <a:lnTo>
                      <a:pt x="343" y="264"/>
                    </a:lnTo>
                    <a:lnTo>
                      <a:pt x="343" y="264"/>
                    </a:lnTo>
                    <a:lnTo>
                      <a:pt x="339" y="260"/>
                    </a:lnTo>
                    <a:lnTo>
                      <a:pt x="335" y="258"/>
                    </a:lnTo>
                    <a:lnTo>
                      <a:pt x="334" y="259"/>
                    </a:lnTo>
                    <a:lnTo>
                      <a:pt x="335" y="258"/>
                    </a:lnTo>
                    <a:lnTo>
                      <a:pt x="334" y="259"/>
                    </a:lnTo>
                    <a:lnTo>
                      <a:pt x="334" y="259"/>
                    </a:lnTo>
                    <a:lnTo>
                      <a:pt x="337" y="261"/>
                    </a:lnTo>
                    <a:lnTo>
                      <a:pt x="343" y="265"/>
                    </a:lnTo>
                    <a:lnTo>
                      <a:pt x="343" y="266"/>
                    </a:lnTo>
                    <a:lnTo>
                      <a:pt x="345" y="268"/>
                    </a:lnTo>
                    <a:lnTo>
                      <a:pt x="343" y="271"/>
                    </a:lnTo>
                    <a:lnTo>
                      <a:pt x="345" y="271"/>
                    </a:lnTo>
                    <a:lnTo>
                      <a:pt x="343" y="271"/>
                    </a:lnTo>
                    <a:lnTo>
                      <a:pt x="342" y="274"/>
                    </a:lnTo>
                    <a:lnTo>
                      <a:pt x="339" y="282"/>
                    </a:lnTo>
                    <a:lnTo>
                      <a:pt x="336" y="290"/>
                    </a:lnTo>
                    <a:lnTo>
                      <a:pt x="333" y="296"/>
                    </a:lnTo>
                    <a:lnTo>
                      <a:pt x="331" y="298"/>
                    </a:lnTo>
                    <a:lnTo>
                      <a:pt x="329" y="299"/>
                    </a:lnTo>
                    <a:lnTo>
                      <a:pt x="326" y="302"/>
                    </a:lnTo>
                    <a:lnTo>
                      <a:pt x="321" y="303"/>
                    </a:lnTo>
                    <a:lnTo>
                      <a:pt x="316" y="308"/>
                    </a:lnTo>
                    <a:lnTo>
                      <a:pt x="315" y="310"/>
                    </a:lnTo>
                    <a:lnTo>
                      <a:pt x="314" y="311"/>
                    </a:lnTo>
                    <a:lnTo>
                      <a:pt x="314" y="311"/>
                    </a:lnTo>
                    <a:lnTo>
                      <a:pt x="314" y="317"/>
                    </a:lnTo>
                    <a:lnTo>
                      <a:pt x="314" y="318"/>
                    </a:lnTo>
                    <a:lnTo>
                      <a:pt x="316" y="326"/>
                    </a:lnTo>
                    <a:lnTo>
                      <a:pt x="320" y="334"/>
                    </a:lnTo>
                    <a:lnTo>
                      <a:pt x="320" y="336"/>
                    </a:lnTo>
                    <a:lnTo>
                      <a:pt x="320" y="338"/>
                    </a:lnTo>
                    <a:lnTo>
                      <a:pt x="322" y="339"/>
                    </a:lnTo>
                    <a:lnTo>
                      <a:pt x="324" y="339"/>
                    </a:lnTo>
                    <a:lnTo>
                      <a:pt x="326" y="342"/>
                    </a:lnTo>
                    <a:lnTo>
                      <a:pt x="327" y="348"/>
                    </a:lnTo>
                    <a:lnTo>
                      <a:pt x="328" y="358"/>
                    </a:lnTo>
                    <a:lnTo>
                      <a:pt x="324" y="361"/>
                    </a:lnTo>
                    <a:lnTo>
                      <a:pt x="321" y="364"/>
                    </a:lnTo>
                    <a:lnTo>
                      <a:pt x="316" y="367"/>
                    </a:lnTo>
                    <a:lnTo>
                      <a:pt x="309" y="364"/>
                    </a:lnTo>
                    <a:lnTo>
                      <a:pt x="305" y="363"/>
                    </a:lnTo>
                    <a:lnTo>
                      <a:pt x="305" y="363"/>
                    </a:lnTo>
                    <a:lnTo>
                      <a:pt x="302" y="363"/>
                    </a:lnTo>
                    <a:lnTo>
                      <a:pt x="302" y="363"/>
                    </a:lnTo>
                    <a:lnTo>
                      <a:pt x="299" y="364"/>
                    </a:lnTo>
                    <a:lnTo>
                      <a:pt x="297" y="365"/>
                    </a:lnTo>
                    <a:lnTo>
                      <a:pt x="297" y="365"/>
                    </a:lnTo>
                    <a:lnTo>
                      <a:pt x="293" y="369"/>
                    </a:lnTo>
                    <a:lnTo>
                      <a:pt x="291" y="370"/>
                    </a:lnTo>
                    <a:lnTo>
                      <a:pt x="289" y="370"/>
                    </a:lnTo>
                    <a:lnTo>
                      <a:pt x="289" y="370"/>
                    </a:lnTo>
                    <a:lnTo>
                      <a:pt x="283" y="372"/>
                    </a:lnTo>
                    <a:lnTo>
                      <a:pt x="279" y="373"/>
                    </a:lnTo>
                    <a:lnTo>
                      <a:pt x="274" y="376"/>
                    </a:lnTo>
                    <a:lnTo>
                      <a:pt x="274" y="376"/>
                    </a:lnTo>
                    <a:lnTo>
                      <a:pt x="271" y="379"/>
                    </a:lnTo>
                    <a:lnTo>
                      <a:pt x="268" y="380"/>
                    </a:lnTo>
                    <a:lnTo>
                      <a:pt x="269" y="382"/>
                    </a:lnTo>
                    <a:lnTo>
                      <a:pt x="268" y="380"/>
                    </a:lnTo>
                    <a:lnTo>
                      <a:pt x="268" y="380"/>
                    </a:lnTo>
                    <a:lnTo>
                      <a:pt x="265" y="382"/>
                    </a:lnTo>
                    <a:lnTo>
                      <a:pt x="260" y="382"/>
                    </a:lnTo>
                    <a:lnTo>
                      <a:pt x="260" y="382"/>
                    </a:lnTo>
                    <a:lnTo>
                      <a:pt x="256" y="382"/>
                    </a:lnTo>
                    <a:lnTo>
                      <a:pt x="256" y="382"/>
                    </a:lnTo>
                    <a:lnTo>
                      <a:pt x="250" y="382"/>
                    </a:lnTo>
                    <a:lnTo>
                      <a:pt x="244" y="384"/>
                    </a:lnTo>
                    <a:lnTo>
                      <a:pt x="244" y="384"/>
                    </a:lnTo>
                    <a:lnTo>
                      <a:pt x="242" y="385"/>
                    </a:lnTo>
                    <a:lnTo>
                      <a:pt x="241" y="389"/>
                    </a:lnTo>
                    <a:lnTo>
                      <a:pt x="240" y="391"/>
                    </a:lnTo>
                    <a:lnTo>
                      <a:pt x="238" y="396"/>
                    </a:lnTo>
                    <a:lnTo>
                      <a:pt x="238" y="396"/>
                    </a:lnTo>
                    <a:lnTo>
                      <a:pt x="238" y="400"/>
                    </a:lnTo>
                    <a:lnTo>
                      <a:pt x="238" y="402"/>
                    </a:lnTo>
                    <a:lnTo>
                      <a:pt x="236" y="401"/>
                    </a:lnTo>
                    <a:lnTo>
                      <a:pt x="231" y="397"/>
                    </a:lnTo>
                    <a:lnTo>
                      <a:pt x="225" y="394"/>
                    </a:lnTo>
                    <a:lnTo>
                      <a:pt x="222" y="394"/>
                    </a:lnTo>
                    <a:lnTo>
                      <a:pt x="222" y="394"/>
                    </a:lnTo>
                    <a:lnTo>
                      <a:pt x="219" y="395"/>
                    </a:lnTo>
                    <a:lnTo>
                      <a:pt x="219" y="395"/>
                    </a:lnTo>
                    <a:lnTo>
                      <a:pt x="215" y="397"/>
                    </a:lnTo>
                    <a:lnTo>
                      <a:pt x="211" y="398"/>
                    </a:lnTo>
                    <a:lnTo>
                      <a:pt x="211" y="398"/>
                    </a:lnTo>
                    <a:lnTo>
                      <a:pt x="205" y="406"/>
                    </a:lnTo>
                    <a:lnTo>
                      <a:pt x="202" y="411"/>
                    </a:lnTo>
                    <a:lnTo>
                      <a:pt x="202" y="416"/>
                    </a:lnTo>
                    <a:lnTo>
                      <a:pt x="202" y="416"/>
                    </a:lnTo>
                    <a:lnTo>
                      <a:pt x="202" y="421"/>
                    </a:lnTo>
                    <a:lnTo>
                      <a:pt x="202" y="425"/>
                    </a:lnTo>
                    <a:lnTo>
                      <a:pt x="202" y="427"/>
                    </a:lnTo>
                    <a:lnTo>
                      <a:pt x="199" y="429"/>
                    </a:lnTo>
                    <a:lnTo>
                      <a:pt x="197" y="431"/>
                    </a:lnTo>
                    <a:lnTo>
                      <a:pt x="188" y="431"/>
                    </a:lnTo>
                    <a:lnTo>
                      <a:pt x="190" y="426"/>
                    </a:lnTo>
                    <a:lnTo>
                      <a:pt x="190" y="426"/>
                    </a:lnTo>
                    <a:lnTo>
                      <a:pt x="190" y="423"/>
                    </a:lnTo>
                    <a:lnTo>
                      <a:pt x="190" y="423"/>
                    </a:lnTo>
                    <a:lnTo>
                      <a:pt x="188" y="420"/>
                    </a:lnTo>
                    <a:lnTo>
                      <a:pt x="188" y="420"/>
                    </a:lnTo>
                    <a:lnTo>
                      <a:pt x="185" y="410"/>
                    </a:lnTo>
                    <a:lnTo>
                      <a:pt x="184" y="407"/>
                    </a:lnTo>
                    <a:lnTo>
                      <a:pt x="184" y="407"/>
                    </a:lnTo>
                    <a:lnTo>
                      <a:pt x="179" y="401"/>
                    </a:lnTo>
                    <a:lnTo>
                      <a:pt x="175" y="396"/>
                    </a:lnTo>
                    <a:lnTo>
                      <a:pt x="172" y="392"/>
                    </a:lnTo>
                    <a:lnTo>
                      <a:pt x="168" y="391"/>
                    </a:lnTo>
                    <a:lnTo>
                      <a:pt x="168" y="391"/>
                    </a:lnTo>
                    <a:lnTo>
                      <a:pt x="162" y="391"/>
                    </a:lnTo>
                    <a:lnTo>
                      <a:pt x="157" y="389"/>
                    </a:lnTo>
                    <a:lnTo>
                      <a:pt x="155" y="388"/>
                    </a:lnTo>
                    <a:lnTo>
                      <a:pt x="154" y="386"/>
                    </a:lnTo>
                    <a:lnTo>
                      <a:pt x="151" y="382"/>
                    </a:lnTo>
                    <a:lnTo>
                      <a:pt x="151" y="382"/>
                    </a:lnTo>
                    <a:lnTo>
                      <a:pt x="145" y="373"/>
                    </a:lnTo>
                    <a:lnTo>
                      <a:pt x="143" y="371"/>
                    </a:lnTo>
                    <a:lnTo>
                      <a:pt x="143" y="371"/>
                    </a:lnTo>
                    <a:lnTo>
                      <a:pt x="140" y="371"/>
                    </a:lnTo>
                    <a:lnTo>
                      <a:pt x="140" y="371"/>
                    </a:lnTo>
                    <a:lnTo>
                      <a:pt x="129" y="377"/>
                    </a:lnTo>
                    <a:lnTo>
                      <a:pt x="126" y="378"/>
                    </a:lnTo>
                    <a:lnTo>
                      <a:pt x="123" y="379"/>
                    </a:lnTo>
                    <a:lnTo>
                      <a:pt x="120" y="378"/>
                    </a:lnTo>
                    <a:lnTo>
                      <a:pt x="119" y="377"/>
                    </a:lnTo>
                    <a:lnTo>
                      <a:pt x="117" y="373"/>
                    </a:lnTo>
                    <a:lnTo>
                      <a:pt x="114" y="369"/>
                    </a:lnTo>
                    <a:lnTo>
                      <a:pt x="114" y="365"/>
                    </a:lnTo>
                    <a:lnTo>
                      <a:pt x="114" y="365"/>
                    </a:lnTo>
                    <a:lnTo>
                      <a:pt x="112" y="363"/>
                    </a:lnTo>
                    <a:lnTo>
                      <a:pt x="114" y="360"/>
                    </a:lnTo>
                    <a:lnTo>
                      <a:pt x="114" y="360"/>
                    </a:lnTo>
                    <a:lnTo>
                      <a:pt x="117" y="355"/>
                    </a:lnTo>
                    <a:lnTo>
                      <a:pt x="122" y="352"/>
                    </a:lnTo>
                    <a:lnTo>
                      <a:pt x="123" y="351"/>
                    </a:lnTo>
                    <a:lnTo>
                      <a:pt x="123" y="351"/>
                    </a:lnTo>
                    <a:lnTo>
                      <a:pt x="122" y="347"/>
                    </a:lnTo>
                    <a:lnTo>
                      <a:pt x="122" y="347"/>
                    </a:lnTo>
                    <a:lnTo>
                      <a:pt x="120" y="346"/>
                    </a:lnTo>
                    <a:lnTo>
                      <a:pt x="120" y="345"/>
                    </a:lnTo>
                    <a:lnTo>
                      <a:pt x="120" y="344"/>
                    </a:lnTo>
                    <a:lnTo>
                      <a:pt x="126" y="340"/>
                    </a:lnTo>
                    <a:lnTo>
                      <a:pt x="129" y="338"/>
                    </a:lnTo>
                    <a:lnTo>
                      <a:pt x="129" y="338"/>
                    </a:lnTo>
                    <a:lnTo>
                      <a:pt x="130" y="335"/>
                    </a:lnTo>
                    <a:lnTo>
                      <a:pt x="130" y="334"/>
                    </a:lnTo>
                    <a:lnTo>
                      <a:pt x="126" y="333"/>
                    </a:lnTo>
                    <a:lnTo>
                      <a:pt x="126" y="333"/>
                    </a:lnTo>
                    <a:lnTo>
                      <a:pt x="119" y="328"/>
                    </a:lnTo>
                    <a:lnTo>
                      <a:pt x="112" y="323"/>
                    </a:lnTo>
                    <a:lnTo>
                      <a:pt x="107" y="321"/>
                    </a:lnTo>
                    <a:lnTo>
                      <a:pt x="106" y="318"/>
                    </a:lnTo>
                    <a:lnTo>
                      <a:pt x="105" y="318"/>
                    </a:lnTo>
                    <a:lnTo>
                      <a:pt x="106" y="318"/>
                    </a:lnTo>
                    <a:lnTo>
                      <a:pt x="104" y="316"/>
                    </a:lnTo>
                    <a:lnTo>
                      <a:pt x="103" y="315"/>
                    </a:lnTo>
                    <a:lnTo>
                      <a:pt x="103" y="315"/>
                    </a:lnTo>
                    <a:lnTo>
                      <a:pt x="99" y="315"/>
                    </a:lnTo>
                    <a:lnTo>
                      <a:pt x="94" y="314"/>
                    </a:lnTo>
                    <a:lnTo>
                      <a:pt x="92" y="313"/>
                    </a:lnTo>
                    <a:lnTo>
                      <a:pt x="86" y="308"/>
                    </a:lnTo>
                    <a:lnTo>
                      <a:pt x="86" y="308"/>
                    </a:lnTo>
                    <a:lnTo>
                      <a:pt x="86" y="308"/>
                    </a:lnTo>
                    <a:lnTo>
                      <a:pt x="82" y="304"/>
                    </a:lnTo>
                    <a:lnTo>
                      <a:pt x="80" y="301"/>
                    </a:lnTo>
                    <a:lnTo>
                      <a:pt x="79" y="298"/>
                    </a:lnTo>
                    <a:lnTo>
                      <a:pt x="79" y="296"/>
                    </a:lnTo>
                    <a:lnTo>
                      <a:pt x="79" y="296"/>
                    </a:lnTo>
                    <a:lnTo>
                      <a:pt x="78" y="293"/>
                    </a:lnTo>
                    <a:lnTo>
                      <a:pt x="78" y="290"/>
                    </a:lnTo>
                    <a:lnTo>
                      <a:pt x="75" y="286"/>
                    </a:lnTo>
                    <a:lnTo>
                      <a:pt x="72" y="283"/>
                    </a:lnTo>
                    <a:lnTo>
                      <a:pt x="70" y="283"/>
                    </a:lnTo>
                    <a:lnTo>
                      <a:pt x="72" y="283"/>
                    </a:lnTo>
                    <a:lnTo>
                      <a:pt x="67" y="278"/>
                    </a:lnTo>
                    <a:lnTo>
                      <a:pt x="62" y="272"/>
                    </a:lnTo>
                    <a:lnTo>
                      <a:pt x="66" y="268"/>
                    </a:lnTo>
                    <a:lnTo>
                      <a:pt x="68" y="265"/>
                    </a:lnTo>
                    <a:lnTo>
                      <a:pt x="70" y="264"/>
                    </a:lnTo>
                    <a:lnTo>
                      <a:pt x="72" y="265"/>
                    </a:lnTo>
                    <a:lnTo>
                      <a:pt x="74" y="268"/>
                    </a:lnTo>
                    <a:lnTo>
                      <a:pt x="78" y="271"/>
                    </a:lnTo>
                    <a:lnTo>
                      <a:pt x="78" y="271"/>
                    </a:lnTo>
                    <a:lnTo>
                      <a:pt x="80" y="271"/>
                    </a:lnTo>
                    <a:lnTo>
                      <a:pt x="80" y="271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8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9"/>
                    </a:lnTo>
                    <a:lnTo>
                      <a:pt x="80" y="254"/>
                    </a:lnTo>
                    <a:lnTo>
                      <a:pt x="78" y="249"/>
                    </a:lnTo>
                    <a:lnTo>
                      <a:pt x="74" y="246"/>
                    </a:lnTo>
                    <a:lnTo>
                      <a:pt x="74" y="246"/>
                    </a:lnTo>
                    <a:lnTo>
                      <a:pt x="67" y="240"/>
                    </a:lnTo>
                    <a:lnTo>
                      <a:pt x="58" y="233"/>
                    </a:lnTo>
                    <a:lnTo>
                      <a:pt x="58" y="233"/>
                    </a:lnTo>
                    <a:lnTo>
                      <a:pt x="57" y="231"/>
                    </a:lnTo>
                    <a:lnTo>
                      <a:pt x="58" y="230"/>
                    </a:lnTo>
                    <a:lnTo>
                      <a:pt x="61" y="230"/>
                    </a:lnTo>
                    <a:lnTo>
                      <a:pt x="61" y="230"/>
                    </a:lnTo>
                    <a:lnTo>
                      <a:pt x="69" y="229"/>
                    </a:lnTo>
                    <a:lnTo>
                      <a:pt x="76" y="230"/>
                    </a:lnTo>
                    <a:lnTo>
                      <a:pt x="82" y="229"/>
                    </a:lnTo>
                    <a:lnTo>
                      <a:pt x="82" y="229"/>
                    </a:lnTo>
                    <a:lnTo>
                      <a:pt x="83" y="228"/>
                    </a:lnTo>
                    <a:lnTo>
                      <a:pt x="83" y="228"/>
                    </a:lnTo>
                    <a:lnTo>
                      <a:pt x="83" y="224"/>
                    </a:lnTo>
                    <a:lnTo>
                      <a:pt x="83" y="224"/>
                    </a:lnTo>
                    <a:lnTo>
                      <a:pt x="82" y="222"/>
                    </a:lnTo>
                    <a:lnTo>
                      <a:pt x="82" y="222"/>
                    </a:lnTo>
                    <a:lnTo>
                      <a:pt x="68" y="209"/>
                    </a:lnTo>
                    <a:lnTo>
                      <a:pt x="64" y="203"/>
                    </a:lnTo>
                    <a:lnTo>
                      <a:pt x="56" y="199"/>
                    </a:lnTo>
                    <a:lnTo>
                      <a:pt x="51" y="197"/>
                    </a:lnTo>
                    <a:lnTo>
                      <a:pt x="47" y="192"/>
                    </a:lnTo>
                    <a:lnTo>
                      <a:pt x="43" y="191"/>
                    </a:lnTo>
                    <a:lnTo>
                      <a:pt x="43" y="190"/>
                    </a:lnTo>
                    <a:lnTo>
                      <a:pt x="43" y="183"/>
                    </a:lnTo>
                    <a:lnTo>
                      <a:pt x="42" y="183"/>
                    </a:lnTo>
                    <a:lnTo>
                      <a:pt x="43" y="183"/>
                    </a:lnTo>
                    <a:lnTo>
                      <a:pt x="43" y="183"/>
                    </a:lnTo>
                    <a:lnTo>
                      <a:pt x="47" y="173"/>
                    </a:lnTo>
                    <a:lnTo>
                      <a:pt x="50" y="165"/>
                    </a:lnTo>
                    <a:lnTo>
                      <a:pt x="54" y="156"/>
                    </a:lnTo>
                    <a:lnTo>
                      <a:pt x="56" y="147"/>
                    </a:lnTo>
                    <a:lnTo>
                      <a:pt x="56" y="147"/>
                    </a:lnTo>
                    <a:lnTo>
                      <a:pt x="56" y="141"/>
                    </a:lnTo>
                    <a:lnTo>
                      <a:pt x="56" y="141"/>
                    </a:lnTo>
                    <a:lnTo>
                      <a:pt x="55" y="137"/>
                    </a:lnTo>
                    <a:lnTo>
                      <a:pt x="55" y="137"/>
                    </a:lnTo>
                    <a:lnTo>
                      <a:pt x="55" y="136"/>
                    </a:lnTo>
                    <a:lnTo>
                      <a:pt x="54" y="135"/>
                    </a:lnTo>
                    <a:lnTo>
                      <a:pt x="54" y="135"/>
                    </a:lnTo>
                    <a:lnTo>
                      <a:pt x="47" y="134"/>
                    </a:lnTo>
                    <a:lnTo>
                      <a:pt x="43" y="134"/>
                    </a:lnTo>
                    <a:lnTo>
                      <a:pt x="43" y="134"/>
                    </a:lnTo>
                    <a:lnTo>
                      <a:pt x="39" y="135"/>
                    </a:lnTo>
                    <a:lnTo>
                      <a:pt x="39" y="135"/>
                    </a:lnTo>
                    <a:lnTo>
                      <a:pt x="36" y="138"/>
                    </a:lnTo>
                    <a:lnTo>
                      <a:pt x="35" y="138"/>
                    </a:lnTo>
                    <a:lnTo>
                      <a:pt x="33" y="133"/>
                    </a:lnTo>
                    <a:lnTo>
                      <a:pt x="33" y="133"/>
                    </a:lnTo>
                    <a:lnTo>
                      <a:pt x="32" y="129"/>
                    </a:lnTo>
                    <a:lnTo>
                      <a:pt x="32" y="129"/>
                    </a:lnTo>
                    <a:lnTo>
                      <a:pt x="32" y="125"/>
                    </a:lnTo>
                    <a:lnTo>
                      <a:pt x="31" y="125"/>
                    </a:lnTo>
                    <a:lnTo>
                      <a:pt x="29" y="122"/>
                    </a:lnTo>
                    <a:lnTo>
                      <a:pt x="27" y="122"/>
                    </a:lnTo>
                    <a:lnTo>
                      <a:pt x="29" y="121"/>
                    </a:lnTo>
                    <a:lnTo>
                      <a:pt x="29" y="121"/>
                    </a:lnTo>
                    <a:lnTo>
                      <a:pt x="32" y="116"/>
                    </a:lnTo>
                    <a:lnTo>
                      <a:pt x="41" y="112"/>
                    </a:lnTo>
                    <a:lnTo>
                      <a:pt x="47" y="110"/>
                    </a:lnTo>
                    <a:lnTo>
                      <a:pt x="50" y="106"/>
                    </a:lnTo>
                    <a:lnTo>
                      <a:pt x="51" y="105"/>
                    </a:lnTo>
                    <a:lnTo>
                      <a:pt x="51" y="105"/>
                    </a:lnTo>
                    <a:lnTo>
                      <a:pt x="51" y="103"/>
                    </a:lnTo>
                    <a:lnTo>
                      <a:pt x="51" y="103"/>
                    </a:lnTo>
                    <a:lnTo>
                      <a:pt x="50" y="100"/>
                    </a:lnTo>
                    <a:lnTo>
                      <a:pt x="50" y="100"/>
                    </a:lnTo>
                    <a:lnTo>
                      <a:pt x="47" y="99"/>
                    </a:lnTo>
                    <a:lnTo>
                      <a:pt x="37" y="97"/>
                    </a:lnTo>
                    <a:lnTo>
                      <a:pt x="31" y="96"/>
                    </a:lnTo>
                    <a:lnTo>
                      <a:pt x="27" y="93"/>
                    </a:lnTo>
                    <a:lnTo>
                      <a:pt x="24" y="91"/>
                    </a:lnTo>
                    <a:lnTo>
                      <a:pt x="21" y="87"/>
                    </a:lnTo>
                    <a:lnTo>
                      <a:pt x="21" y="82"/>
                    </a:lnTo>
                    <a:lnTo>
                      <a:pt x="23" y="78"/>
                    </a:lnTo>
                    <a:lnTo>
                      <a:pt x="23" y="78"/>
                    </a:lnTo>
                    <a:lnTo>
                      <a:pt x="23" y="76"/>
                    </a:lnTo>
                    <a:lnTo>
                      <a:pt x="23" y="75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7" y="73"/>
                    </a:lnTo>
                    <a:lnTo>
                      <a:pt x="17" y="73"/>
                    </a:lnTo>
                    <a:lnTo>
                      <a:pt x="16" y="74"/>
                    </a:lnTo>
                    <a:lnTo>
                      <a:pt x="13" y="74"/>
                    </a:lnTo>
                    <a:lnTo>
                      <a:pt x="11" y="71"/>
                    </a:lnTo>
                    <a:lnTo>
                      <a:pt x="7" y="56"/>
                    </a:lnTo>
                    <a:lnTo>
                      <a:pt x="4" y="47"/>
                    </a:lnTo>
                    <a:lnTo>
                      <a:pt x="1" y="37"/>
                    </a:lnTo>
                    <a:lnTo>
                      <a:pt x="11" y="32"/>
                    </a:lnTo>
                    <a:lnTo>
                      <a:pt x="18" y="28"/>
                    </a:lnTo>
                    <a:lnTo>
                      <a:pt x="21" y="26"/>
                    </a:lnTo>
                    <a:lnTo>
                      <a:pt x="24" y="26"/>
                    </a:lnTo>
                    <a:lnTo>
                      <a:pt x="29" y="28"/>
                    </a:lnTo>
                    <a:lnTo>
                      <a:pt x="33" y="28"/>
                    </a:lnTo>
                    <a:lnTo>
                      <a:pt x="33" y="28"/>
                    </a:lnTo>
                    <a:lnTo>
                      <a:pt x="35" y="26"/>
                    </a:lnTo>
                    <a:lnTo>
                      <a:pt x="37" y="25"/>
                    </a:lnTo>
                    <a:lnTo>
                      <a:pt x="37" y="25"/>
                    </a:lnTo>
                    <a:lnTo>
                      <a:pt x="39" y="20"/>
                    </a:lnTo>
                    <a:lnTo>
                      <a:pt x="43" y="14"/>
                    </a:lnTo>
                    <a:lnTo>
                      <a:pt x="49" y="9"/>
                    </a:lnTo>
                    <a:lnTo>
                      <a:pt x="51" y="7"/>
                    </a:lnTo>
                    <a:lnTo>
                      <a:pt x="55" y="5"/>
                    </a:lnTo>
                    <a:lnTo>
                      <a:pt x="64" y="4"/>
                    </a:lnTo>
                    <a:lnTo>
                      <a:pt x="75" y="4"/>
                    </a:lnTo>
                    <a:lnTo>
                      <a:pt x="87" y="4"/>
                    </a:lnTo>
                    <a:lnTo>
                      <a:pt x="100" y="3"/>
                    </a:lnTo>
                    <a:lnTo>
                      <a:pt x="103" y="1"/>
                    </a:lnTo>
                    <a:lnTo>
                      <a:pt x="107" y="11"/>
                    </a:lnTo>
                    <a:lnTo>
                      <a:pt x="109" y="14"/>
                    </a:lnTo>
                    <a:lnTo>
                      <a:pt x="109" y="14"/>
                    </a:lnTo>
                    <a:lnTo>
                      <a:pt x="111" y="17"/>
                    </a:lnTo>
                    <a:lnTo>
                      <a:pt x="111" y="17"/>
                    </a:lnTo>
                    <a:lnTo>
                      <a:pt x="119" y="22"/>
                    </a:lnTo>
                    <a:lnTo>
                      <a:pt x="129" y="26"/>
                    </a:lnTo>
                    <a:lnTo>
                      <a:pt x="137" y="32"/>
                    </a:lnTo>
                    <a:lnTo>
                      <a:pt x="140" y="35"/>
                    </a:lnTo>
                    <a:lnTo>
                      <a:pt x="142" y="40"/>
                    </a:lnTo>
                    <a:lnTo>
                      <a:pt x="143" y="45"/>
                    </a:lnTo>
                    <a:lnTo>
                      <a:pt x="144" y="51"/>
                    </a:lnTo>
                    <a:lnTo>
                      <a:pt x="148" y="57"/>
                    </a:lnTo>
                    <a:lnTo>
                      <a:pt x="153" y="62"/>
                    </a:lnTo>
                    <a:lnTo>
                      <a:pt x="163" y="71"/>
                    </a:lnTo>
                    <a:lnTo>
                      <a:pt x="172" y="74"/>
                    </a:lnTo>
                    <a:lnTo>
                      <a:pt x="180" y="78"/>
                    </a:lnTo>
                    <a:lnTo>
                      <a:pt x="191" y="80"/>
                    </a:lnTo>
                    <a:lnTo>
                      <a:pt x="199" y="82"/>
                    </a:lnTo>
                    <a:lnTo>
                      <a:pt x="205" y="85"/>
                    </a:lnTo>
                    <a:lnTo>
                      <a:pt x="206" y="87"/>
                    </a:lnTo>
                    <a:lnTo>
                      <a:pt x="206" y="88"/>
                    </a:lnTo>
                    <a:lnTo>
                      <a:pt x="205" y="90"/>
                    </a:lnTo>
                    <a:lnTo>
                      <a:pt x="203" y="91"/>
                    </a:lnTo>
                    <a:lnTo>
                      <a:pt x="198" y="92"/>
                    </a:lnTo>
                    <a:lnTo>
                      <a:pt x="194" y="94"/>
                    </a:lnTo>
                    <a:lnTo>
                      <a:pt x="194" y="94"/>
                    </a:lnTo>
                    <a:lnTo>
                      <a:pt x="193" y="97"/>
                    </a:lnTo>
                    <a:lnTo>
                      <a:pt x="193" y="97"/>
                    </a:lnTo>
                    <a:lnTo>
                      <a:pt x="194" y="99"/>
                    </a:lnTo>
                    <a:lnTo>
                      <a:pt x="196" y="102"/>
                    </a:lnTo>
                    <a:lnTo>
                      <a:pt x="196" y="102"/>
                    </a:lnTo>
                    <a:lnTo>
                      <a:pt x="198" y="104"/>
                    </a:lnTo>
                    <a:lnTo>
                      <a:pt x="198" y="104"/>
                    </a:lnTo>
                    <a:lnTo>
                      <a:pt x="205" y="106"/>
                    </a:lnTo>
                    <a:lnTo>
                      <a:pt x="209" y="107"/>
                    </a:lnTo>
                    <a:lnTo>
                      <a:pt x="210" y="109"/>
                    </a:lnTo>
                    <a:lnTo>
                      <a:pt x="210" y="110"/>
                    </a:lnTo>
                    <a:lnTo>
                      <a:pt x="207" y="112"/>
                    </a:lnTo>
                    <a:lnTo>
                      <a:pt x="209" y="112"/>
                    </a:lnTo>
                    <a:lnTo>
                      <a:pt x="209" y="112"/>
                    </a:lnTo>
                    <a:lnTo>
                      <a:pt x="209" y="112"/>
                    </a:lnTo>
                    <a:lnTo>
                      <a:pt x="199" y="119"/>
                    </a:lnTo>
                    <a:lnTo>
                      <a:pt x="199" y="119"/>
                    </a:lnTo>
                    <a:lnTo>
                      <a:pt x="198" y="122"/>
                    </a:lnTo>
                    <a:lnTo>
                      <a:pt x="197" y="124"/>
                    </a:lnTo>
                    <a:lnTo>
                      <a:pt x="197" y="124"/>
                    </a:lnTo>
                    <a:lnTo>
                      <a:pt x="197" y="125"/>
                    </a:lnTo>
                    <a:lnTo>
                      <a:pt x="198" y="125"/>
                    </a:lnTo>
                    <a:lnTo>
                      <a:pt x="198" y="125"/>
                    </a:lnTo>
                    <a:lnTo>
                      <a:pt x="205" y="127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15" y="129"/>
                    </a:lnTo>
                    <a:lnTo>
                      <a:pt x="221" y="133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3" y="134"/>
                    </a:lnTo>
                    <a:lnTo>
                      <a:pt x="228" y="134"/>
                    </a:lnTo>
                    <a:lnTo>
                      <a:pt x="228" y="134"/>
                    </a:lnTo>
                    <a:lnTo>
                      <a:pt x="240" y="134"/>
                    </a:lnTo>
                    <a:lnTo>
                      <a:pt x="240" y="134"/>
                    </a:lnTo>
                    <a:lnTo>
                      <a:pt x="243" y="134"/>
                    </a:lnTo>
                    <a:lnTo>
                      <a:pt x="248" y="136"/>
                    </a:lnTo>
                    <a:lnTo>
                      <a:pt x="248" y="136"/>
                    </a:lnTo>
                    <a:lnTo>
                      <a:pt x="252" y="140"/>
                    </a:lnTo>
                    <a:lnTo>
                      <a:pt x="254" y="146"/>
                    </a:lnTo>
                    <a:lnTo>
                      <a:pt x="255" y="146"/>
                    </a:lnTo>
                    <a:lnTo>
                      <a:pt x="258" y="149"/>
                    </a:lnTo>
                    <a:lnTo>
                      <a:pt x="258" y="149"/>
                    </a:lnTo>
                    <a:lnTo>
                      <a:pt x="259" y="149"/>
                    </a:lnTo>
                    <a:lnTo>
                      <a:pt x="260" y="149"/>
                    </a:lnTo>
                    <a:lnTo>
                      <a:pt x="261" y="147"/>
                    </a:lnTo>
                    <a:lnTo>
                      <a:pt x="264" y="142"/>
                    </a:lnTo>
                    <a:lnTo>
                      <a:pt x="267" y="136"/>
                    </a:lnTo>
                    <a:lnTo>
                      <a:pt x="272" y="130"/>
                    </a:lnTo>
                    <a:lnTo>
                      <a:pt x="277" y="127"/>
                    </a:lnTo>
                    <a:lnTo>
                      <a:pt x="283" y="127"/>
                    </a:lnTo>
                    <a:lnTo>
                      <a:pt x="290" y="128"/>
                    </a:lnTo>
                    <a:lnTo>
                      <a:pt x="296" y="130"/>
                    </a:lnTo>
                    <a:lnTo>
                      <a:pt x="302" y="133"/>
                    </a:lnTo>
                    <a:lnTo>
                      <a:pt x="303" y="133"/>
                    </a:lnTo>
                    <a:lnTo>
                      <a:pt x="303" y="133"/>
                    </a:lnTo>
                    <a:lnTo>
                      <a:pt x="304" y="133"/>
                    </a:lnTo>
                    <a:lnTo>
                      <a:pt x="304" y="133"/>
                    </a:lnTo>
                    <a:lnTo>
                      <a:pt x="300" y="133"/>
                    </a:lnTo>
                    <a:lnTo>
                      <a:pt x="297" y="134"/>
                    </a:lnTo>
                    <a:lnTo>
                      <a:pt x="297" y="134"/>
                    </a:lnTo>
                    <a:lnTo>
                      <a:pt x="293" y="136"/>
                    </a:lnTo>
                    <a:lnTo>
                      <a:pt x="291" y="138"/>
                    </a:lnTo>
                    <a:lnTo>
                      <a:pt x="291" y="138"/>
                    </a:lnTo>
                    <a:lnTo>
                      <a:pt x="287" y="141"/>
                    </a:lnTo>
                    <a:lnTo>
                      <a:pt x="285" y="143"/>
                    </a:lnTo>
                    <a:lnTo>
                      <a:pt x="285" y="143"/>
                    </a:lnTo>
                    <a:lnTo>
                      <a:pt x="285" y="148"/>
                    </a:lnTo>
                    <a:lnTo>
                      <a:pt x="285" y="148"/>
                    </a:lnTo>
                    <a:lnTo>
                      <a:pt x="287" y="149"/>
                    </a:lnTo>
                    <a:lnTo>
                      <a:pt x="293" y="156"/>
                    </a:lnTo>
                    <a:lnTo>
                      <a:pt x="299" y="164"/>
                    </a:lnTo>
                    <a:lnTo>
                      <a:pt x="304" y="167"/>
                    </a:lnTo>
                    <a:lnTo>
                      <a:pt x="303" y="178"/>
                    </a:lnTo>
                    <a:lnTo>
                      <a:pt x="302" y="183"/>
                    </a:lnTo>
                    <a:lnTo>
                      <a:pt x="303" y="183"/>
                    </a:lnTo>
                    <a:lnTo>
                      <a:pt x="302" y="183"/>
                    </a:lnTo>
                    <a:lnTo>
                      <a:pt x="302" y="183"/>
                    </a:lnTo>
                    <a:lnTo>
                      <a:pt x="297" y="189"/>
                    </a:lnTo>
                    <a:lnTo>
                      <a:pt x="297" y="189"/>
                    </a:lnTo>
                    <a:lnTo>
                      <a:pt x="295" y="191"/>
                    </a:lnTo>
                    <a:lnTo>
                      <a:pt x="295" y="191"/>
                    </a:lnTo>
                    <a:lnTo>
                      <a:pt x="295" y="192"/>
                    </a:lnTo>
                    <a:lnTo>
                      <a:pt x="293" y="195"/>
                    </a:lnTo>
                    <a:lnTo>
                      <a:pt x="293" y="195"/>
                    </a:lnTo>
                    <a:lnTo>
                      <a:pt x="292" y="206"/>
                    </a:lnTo>
                    <a:lnTo>
                      <a:pt x="292" y="206"/>
                    </a:lnTo>
                    <a:lnTo>
                      <a:pt x="292" y="212"/>
                    </a:lnTo>
                    <a:lnTo>
                      <a:pt x="292" y="212"/>
                    </a:lnTo>
                    <a:lnTo>
                      <a:pt x="293" y="218"/>
                    </a:lnTo>
                    <a:lnTo>
                      <a:pt x="297" y="227"/>
                    </a:lnTo>
                    <a:lnTo>
                      <a:pt x="302" y="235"/>
                    </a:lnTo>
                    <a:lnTo>
                      <a:pt x="308" y="240"/>
                    </a:lnTo>
                    <a:lnTo>
                      <a:pt x="314" y="246"/>
                    </a:lnTo>
                    <a:lnTo>
                      <a:pt x="321" y="251"/>
                    </a:lnTo>
                    <a:lnTo>
                      <a:pt x="334" y="259"/>
                    </a:lnTo>
                    <a:lnTo>
                      <a:pt x="334" y="259"/>
                    </a:lnTo>
                    <a:lnTo>
                      <a:pt x="334" y="2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Freeform 578"/>
              <p:cNvSpPr>
                <a:spLocks/>
              </p:cNvSpPr>
              <p:nvPr/>
            </p:nvSpPr>
            <p:spPr bwMode="auto">
              <a:xfrm>
                <a:off x="5110163" y="4475163"/>
                <a:ext cx="512763" cy="300038"/>
              </a:xfrm>
              <a:custGeom>
                <a:avLst/>
                <a:gdLst>
                  <a:gd name="T0" fmla="*/ 282 w 323"/>
                  <a:gd name="T1" fmla="*/ 80 h 189"/>
                  <a:gd name="T2" fmla="*/ 255 w 323"/>
                  <a:gd name="T3" fmla="*/ 57 h 189"/>
                  <a:gd name="T4" fmla="*/ 263 w 323"/>
                  <a:gd name="T5" fmla="*/ 24 h 189"/>
                  <a:gd name="T6" fmla="*/ 204 w 323"/>
                  <a:gd name="T7" fmla="*/ 0 h 189"/>
                  <a:gd name="T8" fmla="*/ 172 w 323"/>
                  <a:gd name="T9" fmla="*/ 14 h 189"/>
                  <a:gd name="T10" fmla="*/ 111 w 323"/>
                  <a:gd name="T11" fmla="*/ 22 h 189"/>
                  <a:gd name="T12" fmla="*/ 80 w 323"/>
                  <a:gd name="T13" fmla="*/ 22 h 189"/>
                  <a:gd name="T14" fmla="*/ 39 w 323"/>
                  <a:gd name="T15" fmla="*/ 74 h 189"/>
                  <a:gd name="T16" fmla="*/ 15 w 323"/>
                  <a:gd name="T17" fmla="*/ 108 h 189"/>
                  <a:gd name="T18" fmla="*/ 13 w 323"/>
                  <a:gd name="T19" fmla="*/ 139 h 189"/>
                  <a:gd name="T20" fmla="*/ 7 w 323"/>
                  <a:gd name="T21" fmla="*/ 153 h 189"/>
                  <a:gd name="T22" fmla="*/ 33 w 323"/>
                  <a:gd name="T23" fmla="*/ 133 h 189"/>
                  <a:gd name="T24" fmla="*/ 60 w 323"/>
                  <a:gd name="T25" fmla="*/ 151 h 189"/>
                  <a:gd name="T26" fmla="*/ 83 w 323"/>
                  <a:gd name="T27" fmla="*/ 184 h 189"/>
                  <a:gd name="T28" fmla="*/ 135 w 323"/>
                  <a:gd name="T29" fmla="*/ 179 h 189"/>
                  <a:gd name="T30" fmla="*/ 154 w 323"/>
                  <a:gd name="T31" fmla="*/ 152 h 189"/>
                  <a:gd name="T32" fmla="*/ 173 w 323"/>
                  <a:gd name="T33" fmla="*/ 131 h 189"/>
                  <a:gd name="T34" fmla="*/ 176 w 323"/>
                  <a:gd name="T35" fmla="*/ 148 h 189"/>
                  <a:gd name="T36" fmla="*/ 200 w 323"/>
                  <a:gd name="T37" fmla="*/ 174 h 189"/>
                  <a:gd name="T38" fmla="*/ 215 w 323"/>
                  <a:gd name="T39" fmla="*/ 189 h 189"/>
                  <a:gd name="T40" fmla="*/ 231 w 323"/>
                  <a:gd name="T41" fmla="*/ 155 h 189"/>
                  <a:gd name="T42" fmla="*/ 241 w 323"/>
                  <a:gd name="T43" fmla="*/ 125 h 189"/>
                  <a:gd name="T44" fmla="*/ 260 w 323"/>
                  <a:gd name="T45" fmla="*/ 148 h 189"/>
                  <a:gd name="T46" fmla="*/ 288 w 323"/>
                  <a:gd name="T47" fmla="*/ 142 h 189"/>
                  <a:gd name="T48" fmla="*/ 299 w 323"/>
                  <a:gd name="T49" fmla="*/ 151 h 189"/>
                  <a:gd name="T50" fmla="*/ 297 w 323"/>
                  <a:gd name="T51" fmla="*/ 113 h 189"/>
                  <a:gd name="T52" fmla="*/ 323 w 323"/>
                  <a:gd name="T53" fmla="*/ 119 h 189"/>
                  <a:gd name="T54" fmla="*/ 318 w 323"/>
                  <a:gd name="T55" fmla="*/ 93 h 189"/>
                  <a:gd name="T56" fmla="*/ 316 w 323"/>
                  <a:gd name="T57" fmla="*/ 75 h 189"/>
                  <a:gd name="T58" fmla="*/ 319 w 323"/>
                  <a:gd name="T59" fmla="*/ 84 h 189"/>
                  <a:gd name="T60" fmla="*/ 313 w 323"/>
                  <a:gd name="T61" fmla="*/ 106 h 189"/>
                  <a:gd name="T62" fmla="*/ 298 w 323"/>
                  <a:gd name="T63" fmla="*/ 112 h 189"/>
                  <a:gd name="T64" fmla="*/ 293 w 323"/>
                  <a:gd name="T65" fmla="*/ 132 h 189"/>
                  <a:gd name="T66" fmla="*/ 291 w 323"/>
                  <a:gd name="T67" fmla="*/ 143 h 189"/>
                  <a:gd name="T68" fmla="*/ 267 w 323"/>
                  <a:gd name="T69" fmla="*/ 145 h 189"/>
                  <a:gd name="T70" fmla="*/ 244 w 323"/>
                  <a:gd name="T71" fmla="*/ 126 h 189"/>
                  <a:gd name="T72" fmla="*/ 237 w 323"/>
                  <a:gd name="T73" fmla="*/ 130 h 189"/>
                  <a:gd name="T74" fmla="*/ 217 w 323"/>
                  <a:gd name="T75" fmla="*/ 173 h 189"/>
                  <a:gd name="T76" fmla="*/ 201 w 323"/>
                  <a:gd name="T77" fmla="*/ 177 h 189"/>
                  <a:gd name="T78" fmla="*/ 182 w 323"/>
                  <a:gd name="T79" fmla="*/ 152 h 189"/>
                  <a:gd name="T80" fmla="*/ 175 w 323"/>
                  <a:gd name="T81" fmla="*/ 130 h 189"/>
                  <a:gd name="T82" fmla="*/ 155 w 323"/>
                  <a:gd name="T83" fmla="*/ 145 h 189"/>
                  <a:gd name="T84" fmla="*/ 141 w 323"/>
                  <a:gd name="T85" fmla="*/ 173 h 189"/>
                  <a:gd name="T86" fmla="*/ 100 w 323"/>
                  <a:gd name="T87" fmla="*/ 180 h 189"/>
                  <a:gd name="T88" fmla="*/ 67 w 323"/>
                  <a:gd name="T89" fmla="*/ 167 h 189"/>
                  <a:gd name="T90" fmla="*/ 52 w 323"/>
                  <a:gd name="T91" fmla="*/ 131 h 189"/>
                  <a:gd name="T92" fmla="*/ 14 w 323"/>
                  <a:gd name="T93" fmla="*/ 150 h 189"/>
                  <a:gd name="T94" fmla="*/ 14 w 323"/>
                  <a:gd name="T95" fmla="*/ 139 h 189"/>
                  <a:gd name="T96" fmla="*/ 17 w 323"/>
                  <a:gd name="T97" fmla="*/ 108 h 189"/>
                  <a:gd name="T98" fmla="*/ 40 w 323"/>
                  <a:gd name="T99" fmla="*/ 75 h 189"/>
                  <a:gd name="T100" fmla="*/ 81 w 323"/>
                  <a:gd name="T101" fmla="*/ 22 h 189"/>
                  <a:gd name="T102" fmla="*/ 111 w 323"/>
                  <a:gd name="T103" fmla="*/ 24 h 189"/>
                  <a:gd name="T104" fmla="*/ 158 w 323"/>
                  <a:gd name="T105" fmla="*/ 14 h 189"/>
                  <a:gd name="T106" fmla="*/ 188 w 323"/>
                  <a:gd name="T107" fmla="*/ 7 h 189"/>
                  <a:gd name="T108" fmla="*/ 255 w 323"/>
                  <a:gd name="T109" fmla="*/ 14 h 189"/>
                  <a:gd name="T110" fmla="*/ 261 w 323"/>
                  <a:gd name="T111" fmla="*/ 32 h 189"/>
                  <a:gd name="T112" fmla="*/ 265 w 323"/>
                  <a:gd name="T113" fmla="*/ 68 h 189"/>
                  <a:gd name="T114" fmla="*/ 290 w 323"/>
                  <a:gd name="T115" fmla="*/ 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23" h="189">
                    <a:moveTo>
                      <a:pt x="298" y="88"/>
                    </a:moveTo>
                    <a:lnTo>
                      <a:pt x="296" y="89"/>
                    </a:lnTo>
                    <a:lnTo>
                      <a:pt x="293" y="89"/>
                    </a:lnTo>
                    <a:lnTo>
                      <a:pt x="291" y="88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91" y="89"/>
                    </a:lnTo>
                    <a:lnTo>
                      <a:pt x="287" y="86"/>
                    </a:lnTo>
                    <a:lnTo>
                      <a:pt x="285" y="84"/>
                    </a:lnTo>
                    <a:lnTo>
                      <a:pt x="282" y="80"/>
                    </a:lnTo>
                    <a:lnTo>
                      <a:pt x="282" y="80"/>
                    </a:lnTo>
                    <a:lnTo>
                      <a:pt x="281" y="77"/>
                    </a:lnTo>
                    <a:lnTo>
                      <a:pt x="279" y="75"/>
                    </a:lnTo>
                    <a:lnTo>
                      <a:pt x="275" y="72"/>
                    </a:lnTo>
                    <a:lnTo>
                      <a:pt x="269" y="69"/>
                    </a:lnTo>
                    <a:lnTo>
                      <a:pt x="269" y="69"/>
                    </a:lnTo>
                    <a:lnTo>
                      <a:pt x="265" y="66"/>
                    </a:lnTo>
                    <a:lnTo>
                      <a:pt x="261" y="65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61" y="66"/>
                    </a:lnTo>
                    <a:lnTo>
                      <a:pt x="255" y="57"/>
                    </a:lnTo>
                    <a:lnTo>
                      <a:pt x="254" y="52"/>
                    </a:lnTo>
                    <a:lnTo>
                      <a:pt x="254" y="49"/>
                    </a:lnTo>
                    <a:lnTo>
                      <a:pt x="254" y="49"/>
                    </a:lnTo>
                    <a:lnTo>
                      <a:pt x="254" y="45"/>
                    </a:lnTo>
                    <a:lnTo>
                      <a:pt x="255" y="41"/>
                    </a:lnTo>
                    <a:lnTo>
                      <a:pt x="262" y="33"/>
                    </a:lnTo>
                    <a:lnTo>
                      <a:pt x="262" y="33"/>
                    </a:lnTo>
                    <a:lnTo>
                      <a:pt x="263" y="31"/>
                    </a:lnTo>
                    <a:lnTo>
                      <a:pt x="265" y="28"/>
                    </a:lnTo>
                    <a:lnTo>
                      <a:pt x="265" y="28"/>
                    </a:lnTo>
                    <a:lnTo>
                      <a:pt x="263" y="24"/>
                    </a:lnTo>
                    <a:lnTo>
                      <a:pt x="263" y="24"/>
                    </a:lnTo>
                    <a:lnTo>
                      <a:pt x="260" y="16"/>
                    </a:lnTo>
                    <a:lnTo>
                      <a:pt x="257" y="15"/>
                    </a:lnTo>
                    <a:lnTo>
                      <a:pt x="255" y="13"/>
                    </a:lnTo>
                    <a:lnTo>
                      <a:pt x="255" y="13"/>
                    </a:lnTo>
                    <a:lnTo>
                      <a:pt x="248" y="12"/>
                    </a:lnTo>
                    <a:lnTo>
                      <a:pt x="234" y="9"/>
                    </a:lnTo>
                    <a:lnTo>
                      <a:pt x="226" y="7"/>
                    </a:lnTo>
                    <a:lnTo>
                      <a:pt x="219" y="4"/>
                    </a:lnTo>
                    <a:lnTo>
                      <a:pt x="212" y="1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197" y="1"/>
                    </a:lnTo>
                    <a:lnTo>
                      <a:pt x="191" y="3"/>
                    </a:lnTo>
                    <a:lnTo>
                      <a:pt x="188" y="6"/>
                    </a:lnTo>
                    <a:lnTo>
                      <a:pt x="185" y="8"/>
                    </a:lnTo>
                    <a:lnTo>
                      <a:pt x="185" y="8"/>
                    </a:lnTo>
                    <a:lnTo>
                      <a:pt x="184" y="10"/>
                    </a:lnTo>
                    <a:lnTo>
                      <a:pt x="180" y="13"/>
                    </a:lnTo>
                    <a:lnTo>
                      <a:pt x="176" y="14"/>
                    </a:lnTo>
                    <a:lnTo>
                      <a:pt x="172" y="14"/>
                    </a:lnTo>
                    <a:lnTo>
                      <a:pt x="172" y="14"/>
                    </a:lnTo>
                    <a:lnTo>
                      <a:pt x="158" y="13"/>
                    </a:lnTo>
                    <a:lnTo>
                      <a:pt x="158" y="13"/>
                    </a:lnTo>
                    <a:lnTo>
                      <a:pt x="148" y="13"/>
                    </a:lnTo>
                    <a:lnTo>
                      <a:pt x="137" y="12"/>
                    </a:lnTo>
                    <a:lnTo>
                      <a:pt x="120" y="12"/>
                    </a:lnTo>
                    <a:lnTo>
                      <a:pt x="123" y="14"/>
                    </a:lnTo>
                    <a:lnTo>
                      <a:pt x="123" y="16"/>
                    </a:lnTo>
                    <a:lnTo>
                      <a:pt x="122" y="19"/>
                    </a:lnTo>
                    <a:lnTo>
                      <a:pt x="118" y="20"/>
                    </a:lnTo>
                    <a:lnTo>
                      <a:pt x="111" y="22"/>
                    </a:lnTo>
                    <a:lnTo>
                      <a:pt x="101" y="24"/>
                    </a:lnTo>
                    <a:lnTo>
                      <a:pt x="93" y="24"/>
                    </a:lnTo>
                    <a:lnTo>
                      <a:pt x="89" y="22"/>
                    </a:lnTo>
                    <a:lnTo>
                      <a:pt x="87" y="21"/>
                    </a:lnTo>
                    <a:lnTo>
                      <a:pt x="85" y="19"/>
                    </a:lnTo>
                    <a:lnTo>
                      <a:pt x="85" y="19"/>
                    </a:lnTo>
                    <a:lnTo>
                      <a:pt x="83" y="19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1" y="20"/>
                    </a:lnTo>
                    <a:lnTo>
                      <a:pt x="80" y="22"/>
                    </a:lnTo>
                    <a:lnTo>
                      <a:pt x="80" y="22"/>
                    </a:lnTo>
                    <a:lnTo>
                      <a:pt x="81" y="31"/>
                    </a:lnTo>
                    <a:lnTo>
                      <a:pt x="80" y="32"/>
                    </a:lnTo>
                    <a:lnTo>
                      <a:pt x="80" y="32"/>
                    </a:lnTo>
                    <a:lnTo>
                      <a:pt x="79" y="34"/>
                    </a:lnTo>
                    <a:lnTo>
                      <a:pt x="73" y="39"/>
                    </a:lnTo>
                    <a:lnTo>
                      <a:pt x="61" y="49"/>
                    </a:lnTo>
                    <a:lnTo>
                      <a:pt x="55" y="56"/>
                    </a:lnTo>
                    <a:lnTo>
                      <a:pt x="50" y="63"/>
                    </a:lnTo>
                    <a:lnTo>
                      <a:pt x="44" y="69"/>
                    </a:lnTo>
                    <a:lnTo>
                      <a:pt x="39" y="74"/>
                    </a:lnTo>
                    <a:lnTo>
                      <a:pt x="37" y="75"/>
                    </a:lnTo>
                    <a:lnTo>
                      <a:pt x="37" y="75"/>
                    </a:lnTo>
                    <a:lnTo>
                      <a:pt x="36" y="77"/>
                    </a:lnTo>
                    <a:lnTo>
                      <a:pt x="34" y="81"/>
                    </a:lnTo>
                    <a:lnTo>
                      <a:pt x="34" y="81"/>
                    </a:lnTo>
                    <a:lnTo>
                      <a:pt x="32" y="91"/>
                    </a:lnTo>
                    <a:lnTo>
                      <a:pt x="30" y="96"/>
                    </a:lnTo>
                    <a:lnTo>
                      <a:pt x="30" y="97"/>
                    </a:lnTo>
                    <a:lnTo>
                      <a:pt x="21" y="101"/>
                    </a:lnTo>
                    <a:lnTo>
                      <a:pt x="17" y="105"/>
                    </a:lnTo>
                    <a:lnTo>
                      <a:pt x="15" y="108"/>
                    </a:lnTo>
                    <a:lnTo>
                      <a:pt x="13" y="111"/>
                    </a:lnTo>
                    <a:lnTo>
                      <a:pt x="9" y="115"/>
                    </a:lnTo>
                    <a:lnTo>
                      <a:pt x="7" y="119"/>
                    </a:lnTo>
                    <a:lnTo>
                      <a:pt x="6" y="119"/>
                    </a:lnTo>
                    <a:lnTo>
                      <a:pt x="6" y="124"/>
                    </a:lnTo>
                    <a:lnTo>
                      <a:pt x="6" y="124"/>
                    </a:lnTo>
                    <a:lnTo>
                      <a:pt x="8" y="126"/>
                    </a:lnTo>
                    <a:lnTo>
                      <a:pt x="12" y="131"/>
                    </a:lnTo>
                    <a:lnTo>
                      <a:pt x="13" y="133"/>
                    </a:lnTo>
                    <a:lnTo>
                      <a:pt x="13" y="138"/>
                    </a:lnTo>
                    <a:lnTo>
                      <a:pt x="13" y="139"/>
                    </a:lnTo>
                    <a:lnTo>
                      <a:pt x="9" y="142"/>
                    </a:lnTo>
                    <a:lnTo>
                      <a:pt x="6" y="144"/>
                    </a:lnTo>
                    <a:lnTo>
                      <a:pt x="6" y="144"/>
                    </a:lnTo>
                    <a:lnTo>
                      <a:pt x="1" y="148"/>
                    </a:lnTo>
                    <a:lnTo>
                      <a:pt x="0" y="149"/>
                    </a:lnTo>
                    <a:lnTo>
                      <a:pt x="0" y="149"/>
                    </a:lnTo>
                    <a:lnTo>
                      <a:pt x="0" y="151"/>
                    </a:lnTo>
                    <a:lnTo>
                      <a:pt x="0" y="152"/>
                    </a:lnTo>
                    <a:lnTo>
                      <a:pt x="1" y="153"/>
                    </a:lnTo>
                    <a:lnTo>
                      <a:pt x="1" y="153"/>
                    </a:lnTo>
                    <a:lnTo>
                      <a:pt x="7" y="153"/>
                    </a:lnTo>
                    <a:lnTo>
                      <a:pt x="7" y="153"/>
                    </a:lnTo>
                    <a:lnTo>
                      <a:pt x="12" y="152"/>
                    </a:lnTo>
                    <a:lnTo>
                      <a:pt x="12" y="152"/>
                    </a:lnTo>
                    <a:lnTo>
                      <a:pt x="15" y="151"/>
                    </a:lnTo>
                    <a:lnTo>
                      <a:pt x="15" y="151"/>
                    </a:lnTo>
                    <a:lnTo>
                      <a:pt x="18" y="149"/>
                    </a:lnTo>
                    <a:lnTo>
                      <a:pt x="18" y="149"/>
                    </a:lnTo>
                    <a:lnTo>
                      <a:pt x="23" y="143"/>
                    </a:lnTo>
                    <a:lnTo>
                      <a:pt x="26" y="138"/>
                    </a:lnTo>
                    <a:lnTo>
                      <a:pt x="29" y="134"/>
                    </a:lnTo>
                    <a:lnTo>
                      <a:pt x="33" y="133"/>
                    </a:lnTo>
                    <a:lnTo>
                      <a:pt x="33" y="133"/>
                    </a:lnTo>
                    <a:lnTo>
                      <a:pt x="39" y="131"/>
                    </a:lnTo>
                    <a:lnTo>
                      <a:pt x="50" y="131"/>
                    </a:lnTo>
                    <a:lnTo>
                      <a:pt x="52" y="131"/>
                    </a:lnTo>
                    <a:lnTo>
                      <a:pt x="54" y="133"/>
                    </a:lnTo>
                    <a:lnTo>
                      <a:pt x="60" y="139"/>
                    </a:lnTo>
                    <a:lnTo>
                      <a:pt x="61" y="140"/>
                    </a:lnTo>
                    <a:lnTo>
                      <a:pt x="62" y="140"/>
                    </a:lnTo>
                    <a:lnTo>
                      <a:pt x="61" y="140"/>
                    </a:lnTo>
                    <a:lnTo>
                      <a:pt x="61" y="140"/>
                    </a:lnTo>
                    <a:lnTo>
                      <a:pt x="60" y="151"/>
                    </a:lnTo>
                    <a:lnTo>
                      <a:pt x="60" y="151"/>
                    </a:lnTo>
                    <a:lnTo>
                      <a:pt x="60" y="155"/>
                    </a:lnTo>
                    <a:lnTo>
                      <a:pt x="61" y="157"/>
                    </a:lnTo>
                    <a:lnTo>
                      <a:pt x="61" y="157"/>
                    </a:lnTo>
                    <a:lnTo>
                      <a:pt x="65" y="168"/>
                    </a:lnTo>
                    <a:lnTo>
                      <a:pt x="65" y="168"/>
                    </a:lnTo>
                    <a:lnTo>
                      <a:pt x="70" y="176"/>
                    </a:lnTo>
                    <a:lnTo>
                      <a:pt x="71" y="181"/>
                    </a:lnTo>
                    <a:lnTo>
                      <a:pt x="71" y="184"/>
                    </a:lnTo>
                    <a:lnTo>
                      <a:pt x="71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83" y="184"/>
                    </a:lnTo>
                    <a:lnTo>
                      <a:pt x="101" y="181"/>
                    </a:lnTo>
                    <a:lnTo>
                      <a:pt x="108" y="180"/>
                    </a:lnTo>
                    <a:lnTo>
                      <a:pt x="116" y="179"/>
                    </a:lnTo>
                    <a:lnTo>
                      <a:pt x="116" y="179"/>
                    </a:lnTo>
                    <a:lnTo>
                      <a:pt x="129" y="180"/>
                    </a:lnTo>
                    <a:lnTo>
                      <a:pt x="129" y="180"/>
                    </a:lnTo>
                    <a:lnTo>
                      <a:pt x="131" y="180"/>
                    </a:lnTo>
                    <a:lnTo>
                      <a:pt x="131" y="180"/>
                    </a:lnTo>
                    <a:lnTo>
                      <a:pt x="135" y="179"/>
                    </a:lnTo>
                    <a:lnTo>
                      <a:pt x="135" y="179"/>
                    </a:lnTo>
                    <a:lnTo>
                      <a:pt x="139" y="176"/>
                    </a:lnTo>
                    <a:lnTo>
                      <a:pt x="142" y="173"/>
                    </a:lnTo>
                    <a:lnTo>
                      <a:pt x="142" y="173"/>
                    </a:lnTo>
                    <a:lnTo>
                      <a:pt x="143" y="169"/>
                    </a:lnTo>
                    <a:lnTo>
                      <a:pt x="147" y="165"/>
                    </a:lnTo>
                    <a:lnTo>
                      <a:pt x="154" y="159"/>
                    </a:lnTo>
                    <a:lnTo>
                      <a:pt x="155" y="158"/>
                    </a:lnTo>
                    <a:lnTo>
                      <a:pt x="155" y="157"/>
                    </a:lnTo>
                    <a:lnTo>
                      <a:pt x="154" y="152"/>
                    </a:lnTo>
                    <a:lnTo>
                      <a:pt x="154" y="152"/>
                    </a:lnTo>
                    <a:lnTo>
                      <a:pt x="154" y="149"/>
                    </a:lnTo>
                    <a:lnTo>
                      <a:pt x="154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55" y="146"/>
                    </a:lnTo>
                    <a:lnTo>
                      <a:pt x="161" y="142"/>
                    </a:lnTo>
                    <a:lnTo>
                      <a:pt x="166" y="136"/>
                    </a:lnTo>
                    <a:lnTo>
                      <a:pt x="166" y="136"/>
                    </a:lnTo>
                    <a:lnTo>
                      <a:pt x="170" y="132"/>
                    </a:lnTo>
                    <a:lnTo>
                      <a:pt x="173" y="131"/>
                    </a:lnTo>
                    <a:lnTo>
                      <a:pt x="175" y="130"/>
                    </a:lnTo>
                    <a:lnTo>
                      <a:pt x="175" y="131"/>
                    </a:lnTo>
                    <a:lnTo>
                      <a:pt x="175" y="131"/>
                    </a:lnTo>
                    <a:lnTo>
                      <a:pt x="178" y="131"/>
                    </a:lnTo>
                    <a:lnTo>
                      <a:pt x="178" y="132"/>
                    </a:lnTo>
                    <a:lnTo>
                      <a:pt x="178" y="134"/>
                    </a:lnTo>
                    <a:lnTo>
                      <a:pt x="176" y="139"/>
                    </a:lnTo>
                    <a:lnTo>
                      <a:pt x="176" y="139"/>
                    </a:lnTo>
                    <a:lnTo>
                      <a:pt x="176" y="145"/>
                    </a:lnTo>
                    <a:lnTo>
                      <a:pt x="176" y="148"/>
                    </a:lnTo>
                    <a:lnTo>
                      <a:pt x="176" y="148"/>
                    </a:lnTo>
                    <a:lnTo>
                      <a:pt x="178" y="150"/>
                    </a:lnTo>
                    <a:lnTo>
                      <a:pt x="178" y="150"/>
                    </a:lnTo>
                    <a:lnTo>
                      <a:pt x="181" y="153"/>
                    </a:lnTo>
                    <a:lnTo>
                      <a:pt x="192" y="164"/>
                    </a:lnTo>
                    <a:lnTo>
                      <a:pt x="195" y="165"/>
                    </a:lnTo>
                    <a:lnTo>
                      <a:pt x="195" y="165"/>
                    </a:lnTo>
                    <a:lnTo>
                      <a:pt x="203" y="167"/>
                    </a:lnTo>
                    <a:lnTo>
                      <a:pt x="205" y="168"/>
                    </a:lnTo>
                    <a:lnTo>
                      <a:pt x="205" y="169"/>
                    </a:lnTo>
                    <a:lnTo>
                      <a:pt x="204" y="171"/>
                    </a:lnTo>
                    <a:lnTo>
                      <a:pt x="200" y="174"/>
                    </a:lnTo>
                    <a:lnTo>
                      <a:pt x="200" y="174"/>
                    </a:lnTo>
                    <a:lnTo>
                      <a:pt x="200" y="177"/>
                    </a:lnTo>
                    <a:lnTo>
                      <a:pt x="199" y="177"/>
                    </a:lnTo>
                    <a:lnTo>
                      <a:pt x="200" y="180"/>
                    </a:lnTo>
                    <a:lnTo>
                      <a:pt x="200" y="180"/>
                    </a:lnTo>
                    <a:lnTo>
                      <a:pt x="203" y="182"/>
                    </a:lnTo>
                    <a:lnTo>
                      <a:pt x="203" y="182"/>
                    </a:lnTo>
                    <a:lnTo>
                      <a:pt x="206" y="184"/>
                    </a:lnTo>
                    <a:lnTo>
                      <a:pt x="212" y="189"/>
                    </a:lnTo>
                    <a:lnTo>
                      <a:pt x="215" y="189"/>
                    </a:lnTo>
                    <a:lnTo>
                      <a:pt x="215" y="189"/>
                    </a:lnTo>
                    <a:lnTo>
                      <a:pt x="220" y="189"/>
                    </a:lnTo>
                    <a:lnTo>
                      <a:pt x="220" y="189"/>
                    </a:lnTo>
                    <a:lnTo>
                      <a:pt x="220" y="183"/>
                    </a:lnTo>
                    <a:lnTo>
                      <a:pt x="218" y="179"/>
                    </a:lnTo>
                    <a:lnTo>
                      <a:pt x="218" y="174"/>
                    </a:lnTo>
                    <a:lnTo>
                      <a:pt x="219" y="169"/>
                    </a:lnTo>
                    <a:lnTo>
                      <a:pt x="223" y="164"/>
                    </a:lnTo>
                    <a:lnTo>
                      <a:pt x="226" y="159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1" y="155"/>
                    </a:lnTo>
                    <a:lnTo>
                      <a:pt x="235" y="151"/>
                    </a:lnTo>
                    <a:lnTo>
                      <a:pt x="237" y="145"/>
                    </a:lnTo>
                    <a:lnTo>
                      <a:pt x="238" y="139"/>
                    </a:lnTo>
                    <a:lnTo>
                      <a:pt x="238" y="133"/>
                    </a:lnTo>
                    <a:lnTo>
                      <a:pt x="238" y="133"/>
                    </a:lnTo>
                    <a:lnTo>
                      <a:pt x="238" y="130"/>
                    </a:lnTo>
                    <a:lnTo>
                      <a:pt x="238" y="126"/>
                    </a:lnTo>
                    <a:lnTo>
                      <a:pt x="240" y="125"/>
                    </a:lnTo>
                    <a:lnTo>
                      <a:pt x="240" y="125"/>
                    </a:lnTo>
                    <a:lnTo>
                      <a:pt x="241" y="125"/>
                    </a:lnTo>
                    <a:lnTo>
                      <a:pt x="241" y="125"/>
                    </a:lnTo>
                    <a:lnTo>
                      <a:pt x="243" y="127"/>
                    </a:lnTo>
                    <a:lnTo>
                      <a:pt x="244" y="128"/>
                    </a:lnTo>
                    <a:lnTo>
                      <a:pt x="244" y="128"/>
                    </a:lnTo>
                    <a:lnTo>
                      <a:pt x="247" y="130"/>
                    </a:lnTo>
                    <a:lnTo>
                      <a:pt x="247" y="130"/>
                    </a:lnTo>
                    <a:lnTo>
                      <a:pt x="248" y="130"/>
                    </a:lnTo>
                    <a:lnTo>
                      <a:pt x="249" y="131"/>
                    </a:lnTo>
                    <a:lnTo>
                      <a:pt x="253" y="136"/>
                    </a:lnTo>
                    <a:lnTo>
                      <a:pt x="255" y="142"/>
                    </a:lnTo>
                    <a:lnTo>
                      <a:pt x="260" y="148"/>
                    </a:lnTo>
                    <a:lnTo>
                      <a:pt x="261" y="148"/>
                    </a:lnTo>
                    <a:lnTo>
                      <a:pt x="261" y="149"/>
                    </a:lnTo>
                    <a:lnTo>
                      <a:pt x="263" y="149"/>
                    </a:lnTo>
                    <a:lnTo>
                      <a:pt x="263" y="149"/>
                    </a:lnTo>
                    <a:lnTo>
                      <a:pt x="268" y="146"/>
                    </a:lnTo>
                    <a:lnTo>
                      <a:pt x="268" y="146"/>
                    </a:lnTo>
                    <a:lnTo>
                      <a:pt x="275" y="142"/>
                    </a:lnTo>
                    <a:lnTo>
                      <a:pt x="279" y="142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88" y="142"/>
                    </a:lnTo>
                    <a:lnTo>
                      <a:pt x="290" y="143"/>
                    </a:lnTo>
                    <a:lnTo>
                      <a:pt x="290" y="143"/>
                    </a:lnTo>
                    <a:lnTo>
                      <a:pt x="291" y="144"/>
                    </a:lnTo>
                    <a:lnTo>
                      <a:pt x="292" y="148"/>
                    </a:lnTo>
                    <a:lnTo>
                      <a:pt x="292" y="148"/>
                    </a:lnTo>
                    <a:lnTo>
                      <a:pt x="293" y="150"/>
                    </a:lnTo>
                    <a:lnTo>
                      <a:pt x="293" y="150"/>
                    </a:lnTo>
                    <a:lnTo>
                      <a:pt x="296" y="151"/>
                    </a:lnTo>
                    <a:lnTo>
                      <a:pt x="297" y="151"/>
                    </a:lnTo>
                    <a:lnTo>
                      <a:pt x="298" y="151"/>
                    </a:lnTo>
                    <a:lnTo>
                      <a:pt x="299" y="151"/>
                    </a:lnTo>
                    <a:lnTo>
                      <a:pt x="300" y="149"/>
                    </a:lnTo>
                    <a:lnTo>
                      <a:pt x="300" y="149"/>
                    </a:lnTo>
                    <a:lnTo>
                      <a:pt x="300" y="146"/>
                    </a:lnTo>
                    <a:lnTo>
                      <a:pt x="300" y="146"/>
                    </a:lnTo>
                    <a:lnTo>
                      <a:pt x="299" y="144"/>
                    </a:lnTo>
                    <a:lnTo>
                      <a:pt x="294" y="132"/>
                    </a:lnTo>
                    <a:lnTo>
                      <a:pt x="294" y="127"/>
                    </a:lnTo>
                    <a:lnTo>
                      <a:pt x="293" y="124"/>
                    </a:lnTo>
                    <a:lnTo>
                      <a:pt x="294" y="120"/>
                    </a:lnTo>
                    <a:lnTo>
                      <a:pt x="296" y="115"/>
                    </a:lnTo>
                    <a:lnTo>
                      <a:pt x="297" y="113"/>
                    </a:lnTo>
                    <a:lnTo>
                      <a:pt x="298" y="113"/>
                    </a:lnTo>
                    <a:lnTo>
                      <a:pt x="300" y="113"/>
                    </a:lnTo>
                    <a:lnTo>
                      <a:pt x="302" y="113"/>
                    </a:lnTo>
                    <a:lnTo>
                      <a:pt x="308" y="117"/>
                    </a:lnTo>
                    <a:lnTo>
                      <a:pt x="315" y="120"/>
                    </a:lnTo>
                    <a:lnTo>
                      <a:pt x="319" y="121"/>
                    </a:lnTo>
                    <a:lnTo>
                      <a:pt x="319" y="121"/>
                    </a:lnTo>
                    <a:lnTo>
                      <a:pt x="322" y="120"/>
                    </a:lnTo>
                    <a:lnTo>
                      <a:pt x="322" y="120"/>
                    </a:lnTo>
                    <a:lnTo>
                      <a:pt x="323" y="119"/>
                    </a:lnTo>
                    <a:lnTo>
                      <a:pt x="323" y="119"/>
                    </a:lnTo>
                    <a:lnTo>
                      <a:pt x="322" y="115"/>
                    </a:lnTo>
                    <a:lnTo>
                      <a:pt x="322" y="115"/>
                    </a:lnTo>
                    <a:lnTo>
                      <a:pt x="319" y="111"/>
                    </a:lnTo>
                    <a:lnTo>
                      <a:pt x="315" y="106"/>
                    </a:lnTo>
                    <a:lnTo>
                      <a:pt x="313" y="105"/>
                    </a:lnTo>
                    <a:lnTo>
                      <a:pt x="316" y="101"/>
                    </a:lnTo>
                    <a:lnTo>
                      <a:pt x="318" y="99"/>
                    </a:lnTo>
                    <a:lnTo>
                      <a:pt x="318" y="99"/>
                    </a:lnTo>
                    <a:lnTo>
                      <a:pt x="318" y="96"/>
                    </a:lnTo>
                    <a:lnTo>
                      <a:pt x="318" y="96"/>
                    </a:lnTo>
                    <a:lnTo>
                      <a:pt x="318" y="93"/>
                    </a:lnTo>
                    <a:lnTo>
                      <a:pt x="319" y="90"/>
                    </a:lnTo>
                    <a:lnTo>
                      <a:pt x="319" y="90"/>
                    </a:lnTo>
                    <a:lnTo>
                      <a:pt x="321" y="84"/>
                    </a:lnTo>
                    <a:lnTo>
                      <a:pt x="322" y="81"/>
                    </a:lnTo>
                    <a:lnTo>
                      <a:pt x="322" y="81"/>
                    </a:lnTo>
                    <a:lnTo>
                      <a:pt x="322" y="74"/>
                    </a:lnTo>
                    <a:lnTo>
                      <a:pt x="322" y="74"/>
                    </a:lnTo>
                    <a:lnTo>
                      <a:pt x="319" y="74"/>
                    </a:lnTo>
                    <a:lnTo>
                      <a:pt x="319" y="74"/>
                    </a:lnTo>
                    <a:lnTo>
                      <a:pt x="316" y="75"/>
                    </a:lnTo>
                    <a:lnTo>
                      <a:pt x="316" y="75"/>
                    </a:lnTo>
                    <a:lnTo>
                      <a:pt x="313" y="77"/>
                    </a:lnTo>
                    <a:lnTo>
                      <a:pt x="305" y="82"/>
                    </a:lnTo>
                    <a:lnTo>
                      <a:pt x="298" y="88"/>
                    </a:lnTo>
                    <a:lnTo>
                      <a:pt x="299" y="89"/>
                    </a:lnTo>
                    <a:lnTo>
                      <a:pt x="305" y="83"/>
                    </a:lnTo>
                    <a:lnTo>
                      <a:pt x="313" y="77"/>
                    </a:lnTo>
                    <a:lnTo>
                      <a:pt x="316" y="76"/>
                    </a:lnTo>
                    <a:lnTo>
                      <a:pt x="319" y="75"/>
                    </a:lnTo>
                    <a:lnTo>
                      <a:pt x="321" y="75"/>
                    </a:lnTo>
                    <a:lnTo>
                      <a:pt x="321" y="80"/>
                    </a:lnTo>
                    <a:lnTo>
                      <a:pt x="319" y="84"/>
                    </a:lnTo>
                    <a:lnTo>
                      <a:pt x="319" y="84"/>
                    </a:lnTo>
                    <a:lnTo>
                      <a:pt x="318" y="90"/>
                    </a:lnTo>
                    <a:lnTo>
                      <a:pt x="317" y="93"/>
                    </a:lnTo>
                    <a:lnTo>
                      <a:pt x="317" y="93"/>
                    </a:lnTo>
                    <a:lnTo>
                      <a:pt x="317" y="96"/>
                    </a:lnTo>
                    <a:lnTo>
                      <a:pt x="317" y="97"/>
                    </a:lnTo>
                    <a:lnTo>
                      <a:pt x="315" y="101"/>
                    </a:lnTo>
                    <a:lnTo>
                      <a:pt x="315" y="101"/>
                    </a:lnTo>
                    <a:lnTo>
                      <a:pt x="312" y="105"/>
                    </a:lnTo>
                    <a:lnTo>
                      <a:pt x="312" y="105"/>
                    </a:lnTo>
                    <a:lnTo>
                      <a:pt x="313" y="106"/>
                    </a:lnTo>
                    <a:lnTo>
                      <a:pt x="318" y="112"/>
                    </a:lnTo>
                    <a:lnTo>
                      <a:pt x="321" y="117"/>
                    </a:lnTo>
                    <a:lnTo>
                      <a:pt x="322" y="119"/>
                    </a:lnTo>
                    <a:lnTo>
                      <a:pt x="321" y="119"/>
                    </a:lnTo>
                    <a:lnTo>
                      <a:pt x="319" y="120"/>
                    </a:lnTo>
                    <a:lnTo>
                      <a:pt x="316" y="119"/>
                    </a:lnTo>
                    <a:lnTo>
                      <a:pt x="309" y="115"/>
                    </a:lnTo>
                    <a:lnTo>
                      <a:pt x="303" y="112"/>
                    </a:lnTo>
                    <a:lnTo>
                      <a:pt x="300" y="112"/>
                    </a:lnTo>
                    <a:lnTo>
                      <a:pt x="300" y="112"/>
                    </a:lnTo>
                    <a:lnTo>
                      <a:pt x="298" y="112"/>
                    </a:lnTo>
                    <a:lnTo>
                      <a:pt x="298" y="112"/>
                    </a:lnTo>
                    <a:lnTo>
                      <a:pt x="296" y="112"/>
                    </a:lnTo>
                    <a:lnTo>
                      <a:pt x="296" y="113"/>
                    </a:lnTo>
                    <a:lnTo>
                      <a:pt x="294" y="114"/>
                    </a:lnTo>
                    <a:lnTo>
                      <a:pt x="294" y="114"/>
                    </a:lnTo>
                    <a:lnTo>
                      <a:pt x="293" y="120"/>
                    </a:lnTo>
                    <a:lnTo>
                      <a:pt x="292" y="124"/>
                    </a:lnTo>
                    <a:lnTo>
                      <a:pt x="292" y="124"/>
                    </a:lnTo>
                    <a:lnTo>
                      <a:pt x="293" y="127"/>
                    </a:lnTo>
                    <a:lnTo>
                      <a:pt x="293" y="132"/>
                    </a:lnTo>
                    <a:lnTo>
                      <a:pt x="293" y="132"/>
                    </a:lnTo>
                    <a:lnTo>
                      <a:pt x="298" y="144"/>
                    </a:lnTo>
                    <a:lnTo>
                      <a:pt x="299" y="146"/>
                    </a:lnTo>
                    <a:lnTo>
                      <a:pt x="299" y="149"/>
                    </a:lnTo>
                    <a:lnTo>
                      <a:pt x="298" y="150"/>
                    </a:lnTo>
                    <a:lnTo>
                      <a:pt x="297" y="150"/>
                    </a:lnTo>
                    <a:lnTo>
                      <a:pt x="294" y="149"/>
                    </a:lnTo>
                    <a:lnTo>
                      <a:pt x="293" y="148"/>
                    </a:lnTo>
                    <a:lnTo>
                      <a:pt x="292" y="144"/>
                    </a:lnTo>
                    <a:lnTo>
                      <a:pt x="292" y="143"/>
                    </a:lnTo>
                    <a:lnTo>
                      <a:pt x="291" y="143"/>
                    </a:lnTo>
                    <a:lnTo>
                      <a:pt x="291" y="143"/>
                    </a:lnTo>
                    <a:lnTo>
                      <a:pt x="291" y="143"/>
                    </a:lnTo>
                    <a:lnTo>
                      <a:pt x="288" y="140"/>
                    </a:lnTo>
                    <a:lnTo>
                      <a:pt x="288" y="140"/>
                    </a:lnTo>
                    <a:lnTo>
                      <a:pt x="287" y="139"/>
                    </a:lnTo>
                    <a:lnTo>
                      <a:pt x="286" y="139"/>
                    </a:lnTo>
                    <a:lnTo>
                      <a:pt x="282" y="139"/>
                    </a:lnTo>
                    <a:lnTo>
                      <a:pt x="282" y="139"/>
                    </a:lnTo>
                    <a:lnTo>
                      <a:pt x="279" y="140"/>
                    </a:lnTo>
                    <a:lnTo>
                      <a:pt x="274" y="142"/>
                    </a:lnTo>
                    <a:lnTo>
                      <a:pt x="274" y="142"/>
                    </a:lnTo>
                    <a:lnTo>
                      <a:pt x="267" y="145"/>
                    </a:lnTo>
                    <a:lnTo>
                      <a:pt x="263" y="148"/>
                    </a:lnTo>
                    <a:lnTo>
                      <a:pt x="262" y="148"/>
                    </a:lnTo>
                    <a:lnTo>
                      <a:pt x="260" y="146"/>
                    </a:lnTo>
                    <a:lnTo>
                      <a:pt x="256" y="142"/>
                    </a:lnTo>
                    <a:lnTo>
                      <a:pt x="254" y="136"/>
                    </a:lnTo>
                    <a:lnTo>
                      <a:pt x="250" y="131"/>
                    </a:lnTo>
                    <a:lnTo>
                      <a:pt x="248" y="128"/>
                    </a:lnTo>
                    <a:lnTo>
                      <a:pt x="248" y="128"/>
                    </a:lnTo>
                    <a:lnTo>
                      <a:pt x="247" y="128"/>
                    </a:lnTo>
                    <a:lnTo>
                      <a:pt x="246" y="127"/>
                    </a:lnTo>
                    <a:lnTo>
                      <a:pt x="244" y="126"/>
                    </a:lnTo>
                    <a:lnTo>
                      <a:pt x="244" y="126"/>
                    </a:lnTo>
                    <a:lnTo>
                      <a:pt x="241" y="124"/>
                    </a:lnTo>
                    <a:lnTo>
                      <a:pt x="241" y="124"/>
                    </a:lnTo>
                    <a:lnTo>
                      <a:pt x="240" y="124"/>
                    </a:lnTo>
                    <a:lnTo>
                      <a:pt x="238" y="124"/>
                    </a:lnTo>
                    <a:lnTo>
                      <a:pt x="238" y="124"/>
                    </a:lnTo>
                    <a:lnTo>
                      <a:pt x="237" y="126"/>
                    </a:lnTo>
                    <a:lnTo>
                      <a:pt x="237" y="126"/>
                    </a:lnTo>
                    <a:lnTo>
                      <a:pt x="237" y="130"/>
                    </a:lnTo>
                    <a:lnTo>
                      <a:pt x="237" y="130"/>
                    </a:lnTo>
                    <a:lnTo>
                      <a:pt x="237" y="130"/>
                    </a:lnTo>
                    <a:lnTo>
                      <a:pt x="237" y="133"/>
                    </a:lnTo>
                    <a:lnTo>
                      <a:pt x="237" y="133"/>
                    </a:lnTo>
                    <a:lnTo>
                      <a:pt x="237" y="139"/>
                    </a:lnTo>
                    <a:lnTo>
                      <a:pt x="236" y="145"/>
                    </a:lnTo>
                    <a:lnTo>
                      <a:pt x="235" y="150"/>
                    </a:lnTo>
                    <a:lnTo>
                      <a:pt x="230" y="153"/>
                    </a:lnTo>
                    <a:lnTo>
                      <a:pt x="230" y="153"/>
                    </a:lnTo>
                    <a:lnTo>
                      <a:pt x="225" y="159"/>
                    </a:lnTo>
                    <a:lnTo>
                      <a:pt x="222" y="164"/>
                    </a:lnTo>
                    <a:lnTo>
                      <a:pt x="218" y="169"/>
                    </a:lnTo>
                    <a:lnTo>
                      <a:pt x="217" y="173"/>
                    </a:lnTo>
                    <a:lnTo>
                      <a:pt x="217" y="174"/>
                    </a:lnTo>
                    <a:lnTo>
                      <a:pt x="217" y="179"/>
                    </a:lnTo>
                    <a:lnTo>
                      <a:pt x="217" y="179"/>
                    </a:lnTo>
                    <a:lnTo>
                      <a:pt x="219" y="183"/>
                    </a:lnTo>
                    <a:lnTo>
                      <a:pt x="219" y="188"/>
                    </a:lnTo>
                    <a:lnTo>
                      <a:pt x="216" y="188"/>
                    </a:lnTo>
                    <a:lnTo>
                      <a:pt x="212" y="188"/>
                    </a:lnTo>
                    <a:lnTo>
                      <a:pt x="206" y="183"/>
                    </a:lnTo>
                    <a:lnTo>
                      <a:pt x="204" y="182"/>
                    </a:lnTo>
                    <a:lnTo>
                      <a:pt x="201" y="179"/>
                    </a:lnTo>
                    <a:lnTo>
                      <a:pt x="201" y="177"/>
                    </a:lnTo>
                    <a:lnTo>
                      <a:pt x="201" y="175"/>
                    </a:lnTo>
                    <a:lnTo>
                      <a:pt x="205" y="171"/>
                    </a:lnTo>
                    <a:lnTo>
                      <a:pt x="206" y="170"/>
                    </a:lnTo>
                    <a:lnTo>
                      <a:pt x="206" y="170"/>
                    </a:lnTo>
                    <a:lnTo>
                      <a:pt x="206" y="168"/>
                    </a:lnTo>
                    <a:lnTo>
                      <a:pt x="206" y="167"/>
                    </a:lnTo>
                    <a:lnTo>
                      <a:pt x="204" y="165"/>
                    </a:lnTo>
                    <a:lnTo>
                      <a:pt x="204" y="165"/>
                    </a:lnTo>
                    <a:lnTo>
                      <a:pt x="195" y="164"/>
                    </a:lnTo>
                    <a:lnTo>
                      <a:pt x="193" y="163"/>
                    </a:lnTo>
                    <a:lnTo>
                      <a:pt x="182" y="152"/>
                    </a:lnTo>
                    <a:lnTo>
                      <a:pt x="179" y="149"/>
                    </a:lnTo>
                    <a:lnTo>
                      <a:pt x="178" y="148"/>
                    </a:lnTo>
                    <a:lnTo>
                      <a:pt x="178" y="145"/>
                    </a:lnTo>
                    <a:lnTo>
                      <a:pt x="178" y="139"/>
                    </a:lnTo>
                    <a:lnTo>
                      <a:pt x="179" y="134"/>
                    </a:lnTo>
                    <a:lnTo>
                      <a:pt x="179" y="134"/>
                    </a:lnTo>
                    <a:lnTo>
                      <a:pt x="179" y="132"/>
                    </a:lnTo>
                    <a:lnTo>
                      <a:pt x="179" y="132"/>
                    </a:lnTo>
                    <a:lnTo>
                      <a:pt x="178" y="130"/>
                    </a:lnTo>
                    <a:lnTo>
                      <a:pt x="178" y="130"/>
                    </a:lnTo>
                    <a:lnTo>
                      <a:pt x="175" y="130"/>
                    </a:lnTo>
                    <a:lnTo>
                      <a:pt x="175" y="130"/>
                    </a:lnTo>
                    <a:lnTo>
                      <a:pt x="175" y="130"/>
                    </a:lnTo>
                    <a:lnTo>
                      <a:pt x="175" y="128"/>
                    </a:lnTo>
                    <a:lnTo>
                      <a:pt x="175" y="128"/>
                    </a:lnTo>
                    <a:lnTo>
                      <a:pt x="172" y="130"/>
                    </a:lnTo>
                    <a:lnTo>
                      <a:pt x="170" y="131"/>
                    </a:lnTo>
                    <a:lnTo>
                      <a:pt x="166" y="136"/>
                    </a:lnTo>
                    <a:lnTo>
                      <a:pt x="166" y="136"/>
                    </a:lnTo>
                    <a:lnTo>
                      <a:pt x="161" y="140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55" y="145"/>
                    </a:lnTo>
                    <a:lnTo>
                      <a:pt x="153" y="146"/>
                    </a:lnTo>
                    <a:lnTo>
                      <a:pt x="153" y="146"/>
                    </a:lnTo>
                    <a:lnTo>
                      <a:pt x="153" y="149"/>
                    </a:lnTo>
                    <a:lnTo>
                      <a:pt x="153" y="149"/>
                    </a:lnTo>
                    <a:lnTo>
                      <a:pt x="153" y="152"/>
                    </a:lnTo>
                    <a:lnTo>
                      <a:pt x="154" y="157"/>
                    </a:lnTo>
                    <a:lnTo>
                      <a:pt x="154" y="159"/>
                    </a:lnTo>
                    <a:lnTo>
                      <a:pt x="147" y="164"/>
                    </a:lnTo>
                    <a:lnTo>
                      <a:pt x="142" y="168"/>
                    </a:lnTo>
                    <a:lnTo>
                      <a:pt x="141" y="173"/>
                    </a:lnTo>
                    <a:lnTo>
                      <a:pt x="138" y="175"/>
                    </a:lnTo>
                    <a:lnTo>
                      <a:pt x="135" y="177"/>
                    </a:lnTo>
                    <a:lnTo>
                      <a:pt x="131" y="179"/>
                    </a:lnTo>
                    <a:lnTo>
                      <a:pt x="129" y="179"/>
                    </a:lnTo>
                    <a:lnTo>
                      <a:pt x="129" y="180"/>
                    </a:lnTo>
                    <a:lnTo>
                      <a:pt x="129" y="179"/>
                    </a:lnTo>
                    <a:lnTo>
                      <a:pt x="129" y="179"/>
                    </a:lnTo>
                    <a:lnTo>
                      <a:pt x="116" y="177"/>
                    </a:lnTo>
                    <a:lnTo>
                      <a:pt x="116" y="177"/>
                    </a:lnTo>
                    <a:lnTo>
                      <a:pt x="108" y="179"/>
                    </a:lnTo>
                    <a:lnTo>
                      <a:pt x="100" y="180"/>
                    </a:lnTo>
                    <a:lnTo>
                      <a:pt x="83" y="183"/>
                    </a:lnTo>
                    <a:lnTo>
                      <a:pt x="83" y="184"/>
                    </a:lnTo>
                    <a:lnTo>
                      <a:pt x="83" y="183"/>
                    </a:lnTo>
                    <a:lnTo>
                      <a:pt x="73" y="183"/>
                    </a:lnTo>
                    <a:lnTo>
                      <a:pt x="73" y="180"/>
                    </a:lnTo>
                    <a:lnTo>
                      <a:pt x="73" y="180"/>
                    </a:lnTo>
                    <a:lnTo>
                      <a:pt x="71" y="176"/>
                    </a:lnTo>
                    <a:lnTo>
                      <a:pt x="71" y="176"/>
                    </a:lnTo>
                    <a:lnTo>
                      <a:pt x="67" y="167"/>
                    </a:lnTo>
                    <a:lnTo>
                      <a:pt x="67" y="168"/>
                    </a:lnTo>
                    <a:lnTo>
                      <a:pt x="67" y="167"/>
                    </a:lnTo>
                    <a:lnTo>
                      <a:pt x="67" y="167"/>
                    </a:lnTo>
                    <a:lnTo>
                      <a:pt x="62" y="157"/>
                    </a:lnTo>
                    <a:lnTo>
                      <a:pt x="62" y="157"/>
                    </a:lnTo>
                    <a:lnTo>
                      <a:pt x="61" y="151"/>
                    </a:lnTo>
                    <a:lnTo>
                      <a:pt x="61" y="151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55" y="132"/>
                    </a:lnTo>
                    <a:lnTo>
                      <a:pt x="52" y="131"/>
                    </a:lnTo>
                    <a:lnTo>
                      <a:pt x="52" y="130"/>
                    </a:lnTo>
                    <a:lnTo>
                      <a:pt x="50" y="130"/>
                    </a:lnTo>
                    <a:lnTo>
                      <a:pt x="50" y="130"/>
                    </a:lnTo>
                    <a:lnTo>
                      <a:pt x="39" y="130"/>
                    </a:lnTo>
                    <a:lnTo>
                      <a:pt x="32" y="132"/>
                    </a:lnTo>
                    <a:lnTo>
                      <a:pt x="29" y="133"/>
                    </a:lnTo>
                    <a:lnTo>
                      <a:pt x="29" y="133"/>
                    </a:lnTo>
                    <a:lnTo>
                      <a:pt x="25" y="137"/>
                    </a:lnTo>
                    <a:lnTo>
                      <a:pt x="21" y="143"/>
                    </a:lnTo>
                    <a:lnTo>
                      <a:pt x="18" y="148"/>
                    </a:lnTo>
                    <a:lnTo>
                      <a:pt x="14" y="150"/>
                    </a:lnTo>
                    <a:lnTo>
                      <a:pt x="12" y="151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1" y="151"/>
                    </a:lnTo>
                    <a:lnTo>
                      <a:pt x="1" y="150"/>
                    </a:lnTo>
                    <a:lnTo>
                      <a:pt x="2" y="148"/>
                    </a:lnTo>
                    <a:lnTo>
                      <a:pt x="6" y="145"/>
                    </a:lnTo>
                    <a:lnTo>
                      <a:pt x="11" y="143"/>
                    </a:lnTo>
                    <a:lnTo>
                      <a:pt x="11" y="143"/>
                    </a:lnTo>
                    <a:lnTo>
                      <a:pt x="13" y="140"/>
                    </a:lnTo>
                    <a:lnTo>
                      <a:pt x="14" y="139"/>
                    </a:lnTo>
                    <a:lnTo>
                      <a:pt x="14" y="139"/>
                    </a:lnTo>
                    <a:lnTo>
                      <a:pt x="14" y="133"/>
                    </a:lnTo>
                    <a:lnTo>
                      <a:pt x="14" y="132"/>
                    </a:lnTo>
                    <a:lnTo>
                      <a:pt x="12" y="131"/>
                    </a:lnTo>
                    <a:lnTo>
                      <a:pt x="9" y="125"/>
                    </a:lnTo>
                    <a:lnTo>
                      <a:pt x="7" y="124"/>
                    </a:lnTo>
                    <a:lnTo>
                      <a:pt x="7" y="119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4" y="112"/>
                    </a:lnTo>
                    <a:lnTo>
                      <a:pt x="17" y="108"/>
                    </a:lnTo>
                    <a:lnTo>
                      <a:pt x="17" y="108"/>
                    </a:lnTo>
                    <a:lnTo>
                      <a:pt x="18" y="106"/>
                    </a:lnTo>
                    <a:lnTo>
                      <a:pt x="23" y="102"/>
                    </a:lnTo>
                    <a:lnTo>
                      <a:pt x="30" y="99"/>
                    </a:lnTo>
                    <a:lnTo>
                      <a:pt x="31" y="96"/>
                    </a:lnTo>
                    <a:lnTo>
                      <a:pt x="33" y="93"/>
                    </a:lnTo>
                    <a:lnTo>
                      <a:pt x="33" y="93"/>
                    </a:lnTo>
                    <a:lnTo>
                      <a:pt x="36" y="81"/>
                    </a:lnTo>
                    <a:lnTo>
                      <a:pt x="37" y="77"/>
                    </a:lnTo>
                    <a:lnTo>
                      <a:pt x="38" y="76"/>
                    </a:lnTo>
                    <a:lnTo>
                      <a:pt x="40" y="75"/>
                    </a:lnTo>
                    <a:lnTo>
                      <a:pt x="40" y="75"/>
                    </a:lnTo>
                    <a:lnTo>
                      <a:pt x="45" y="70"/>
                    </a:lnTo>
                    <a:lnTo>
                      <a:pt x="51" y="64"/>
                    </a:lnTo>
                    <a:lnTo>
                      <a:pt x="56" y="57"/>
                    </a:lnTo>
                    <a:lnTo>
                      <a:pt x="62" y="50"/>
                    </a:lnTo>
                    <a:lnTo>
                      <a:pt x="74" y="40"/>
                    </a:lnTo>
                    <a:lnTo>
                      <a:pt x="80" y="35"/>
                    </a:lnTo>
                    <a:lnTo>
                      <a:pt x="81" y="33"/>
                    </a:lnTo>
                    <a:lnTo>
                      <a:pt x="82" y="31"/>
                    </a:lnTo>
                    <a:lnTo>
                      <a:pt x="82" y="31"/>
                    </a:lnTo>
                    <a:lnTo>
                      <a:pt x="81" y="22"/>
                    </a:lnTo>
                    <a:lnTo>
                      <a:pt x="82" y="21"/>
                    </a:lnTo>
                    <a:lnTo>
                      <a:pt x="83" y="20"/>
                    </a:lnTo>
                    <a:lnTo>
                      <a:pt x="85" y="20"/>
                    </a:lnTo>
                    <a:lnTo>
                      <a:pt x="87" y="22"/>
                    </a:lnTo>
                    <a:lnTo>
                      <a:pt x="87" y="22"/>
                    </a:lnTo>
                    <a:lnTo>
                      <a:pt x="89" y="24"/>
                    </a:lnTo>
                    <a:lnTo>
                      <a:pt x="89" y="24"/>
                    </a:lnTo>
                    <a:lnTo>
                      <a:pt x="93" y="25"/>
                    </a:lnTo>
                    <a:lnTo>
                      <a:pt x="93" y="25"/>
                    </a:lnTo>
                    <a:lnTo>
                      <a:pt x="101" y="25"/>
                    </a:lnTo>
                    <a:lnTo>
                      <a:pt x="111" y="24"/>
                    </a:lnTo>
                    <a:lnTo>
                      <a:pt x="118" y="21"/>
                    </a:lnTo>
                    <a:lnTo>
                      <a:pt x="123" y="19"/>
                    </a:lnTo>
                    <a:lnTo>
                      <a:pt x="123" y="19"/>
                    </a:lnTo>
                    <a:lnTo>
                      <a:pt x="124" y="16"/>
                    </a:lnTo>
                    <a:lnTo>
                      <a:pt x="124" y="16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3" y="13"/>
                    </a:lnTo>
                    <a:lnTo>
                      <a:pt x="137" y="13"/>
                    </a:lnTo>
                    <a:lnTo>
                      <a:pt x="14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58" y="14"/>
                    </a:lnTo>
                    <a:lnTo>
                      <a:pt x="172" y="15"/>
                    </a:lnTo>
                    <a:lnTo>
                      <a:pt x="172" y="15"/>
                    </a:lnTo>
                    <a:lnTo>
                      <a:pt x="178" y="15"/>
                    </a:lnTo>
                    <a:lnTo>
                      <a:pt x="181" y="14"/>
                    </a:lnTo>
                    <a:lnTo>
                      <a:pt x="184" y="12"/>
                    </a:lnTo>
                    <a:lnTo>
                      <a:pt x="186" y="9"/>
                    </a:lnTo>
                    <a:lnTo>
                      <a:pt x="186" y="9"/>
                    </a:lnTo>
                    <a:lnTo>
                      <a:pt x="188" y="7"/>
                    </a:lnTo>
                    <a:lnTo>
                      <a:pt x="192" y="4"/>
                    </a:lnTo>
                    <a:lnTo>
                      <a:pt x="197" y="2"/>
                    </a:lnTo>
                    <a:lnTo>
                      <a:pt x="204" y="1"/>
                    </a:lnTo>
                    <a:lnTo>
                      <a:pt x="204" y="0"/>
                    </a:lnTo>
                    <a:lnTo>
                      <a:pt x="204" y="1"/>
                    </a:lnTo>
                    <a:lnTo>
                      <a:pt x="212" y="2"/>
                    </a:lnTo>
                    <a:lnTo>
                      <a:pt x="219" y="6"/>
                    </a:lnTo>
                    <a:lnTo>
                      <a:pt x="225" y="8"/>
                    </a:lnTo>
                    <a:lnTo>
                      <a:pt x="232" y="10"/>
                    </a:lnTo>
                    <a:lnTo>
                      <a:pt x="248" y="13"/>
                    </a:lnTo>
                    <a:lnTo>
                      <a:pt x="255" y="14"/>
                    </a:lnTo>
                    <a:lnTo>
                      <a:pt x="257" y="16"/>
                    </a:lnTo>
                    <a:lnTo>
                      <a:pt x="257" y="16"/>
                    </a:lnTo>
                    <a:lnTo>
                      <a:pt x="259" y="18"/>
                    </a:lnTo>
                    <a:lnTo>
                      <a:pt x="262" y="24"/>
                    </a:lnTo>
                    <a:lnTo>
                      <a:pt x="263" y="28"/>
                    </a:lnTo>
                    <a:lnTo>
                      <a:pt x="262" y="31"/>
                    </a:lnTo>
                    <a:lnTo>
                      <a:pt x="262" y="31"/>
                    </a:lnTo>
                    <a:lnTo>
                      <a:pt x="262" y="31"/>
                    </a:lnTo>
                    <a:lnTo>
                      <a:pt x="261" y="32"/>
                    </a:lnTo>
                    <a:lnTo>
                      <a:pt x="262" y="33"/>
                    </a:lnTo>
                    <a:lnTo>
                      <a:pt x="261" y="32"/>
                    </a:lnTo>
                    <a:lnTo>
                      <a:pt x="261" y="32"/>
                    </a:lnTo>
                    <a:lnTo>
                      <a:pt x="257" y="37"/>
                    </a:lnTo>
                    <a:lnTo>
                      <a:pt x="255" y="41"/>
                    </a:lnTo>
                    <a:lnTo>
                      <a:pt x="253" y="45"/>
                    </a:lnTo>
                    <a:lnTo>
                      <a:pt x="253" y="49"/>
                    </a:lnTo>
                    <a:lnTo>
                      <a:pt x="253" y="49"/>
                    </a:lnTo>
                    <a:lnTo>
                      <a:pt x="253" y="52"/>
                    </a:lnTo>
                    <a:lnTo>
                      <a:pt x="255" y="57"/>
                    </a:lnTo>
                    <a:lnTo>
                      <a:pt x="260" y="66"/>
                    </a:lnTo>
                    <a:lnTo>
                      <a:pt x="260" y="66"/>
                    </a:lnTo>
                    <a:lnTo>
                      <a:pt x="265" y="68"/>
                    </a:lnTo>
                    <a:lnTo>
                      <a:pt x="269" y="70"/>
                    </a:lnTo>
                    <a:lnTo>
                      <a:pt x="269" y="69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5" y="74"/>
                    </a:lnTo>
                    <a:lnTo>
                      <a:pt x="279" y="76"/>
                    </a:lnTo>
                    <a:lnTo>
                      <a:pt x="281" y="81"/>
                    </a:lnTo>
                    <a:lnTo>
                      <a:pt x="281" y="81"/>
                    </a:lnTo>
                    <a:lnTo>
                      <a:pt x="284" y="84"/>
                    </a:lnTo>
                    <a:lnTo>
                      <a:pt x="286" y="87"/>
                    </a:lnTo>
                    <a:lnTo>
                      <a:pt x="290" y="89"/>
                    </a:lnTo>
                    <a:lnTo>
                      <a:pt x="290" y="89"/>
                    </a:lnTo>
                    <a:lnTo>
                      <a:pt x="293" y="90"/>
                    </a:lnTo>
                    <a:lnTo>
                      <a:pt x="293" y="90"/>
                    </a:lnTo>
                    <a:lnTo>
                      <a:pt x="296" y="90"/>
                    </a:lnTo>
                    <a:lnTo>
                      <a:pt x="296" y="90"/>
                    </a:lnTo>
                    <a:lnTo>
                      <a:pt x="299" y="89"/>
                    </a:lnTo>
                    <a:lnTo>
                      <a:pt x="298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Freeform 582"/>
              <p:cNvSpPr>
                <a:spLocks/>
              </p:cNvSpPr>
              <p:nvPr/>
            </p:nvSpPr>
            <p:spPr bwMode="auto">
              <a:xfrm>
                <a:off x="6772276" y="5106988"/>
                <a:ext cx="103188" cy="73025"/>
              </a:xfrm>
              <a:custGeom>
                <a:avLst/>
                <a:gdLst>
                  <a:gd name="T0" fmla="*/ 0 w 65"/>
                  <a:gd name="T1" fmla="*/ 46 h 46"/>
                  <a:gd name="T2" fmla="*/ 22 w 65"/>
                  <a:gd name="T3" fmla="*/ 39 h 46"/>
                  <a:gd name="T4" fmla="*/ 21 w 65"/>
                  <a:gd name="T5" fmla="*/ 31 h 46"/>
                  <a:gd name="T6" fmla="*/ 46 w 65"/>
                  <a:gd name="T7" fmla="*/ 1 h 46"/>
                  <a:gd name="T8" fmla="*/ 65 w 65"/>
                  <a:gd name="T9" fmla="*/ 1 h 46"/>
                  <a:gd name="T10" fmla="*/ 65 w 65"/>
                  <a:gd name="T11" fmla="*/ 0 h 46"/>
                  <a:gd name="T12" fmla="*/ 45 w 65"/>
                  <a:gd name="T13" fmla="*/ 0 h 46"/>
                  <a:gd name="T14" fmla="*/ 20 w 65"/>
                  <a:gd name="T15" fmla="*/ 31 h 46"/>
                  <a:gd name="T16" fmla="*/ 21 w 65"/>
                  <a:gd name="T17" fmla="*/ 38 h 46"/>
                  <a:gd name="T18" fmla="*/ 0 w 65"/>
                  <a:gd name="T19" fmla="*/ 45 h 46"/>
                  <a:gd name="T20" fmla="*/ 0 w 65"/>
                  <a:gd name="T21" fmla="*/ 46 h 46"/>
                  <a:gd name="T22" fmla="*/ 0 w 65"/>
                  <a:gd name="T23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" h="46">
                    <a:moveTo>
                      <a:pt x="0" y="46"/>
                    </a:moveTo>
                    <a:lnTo>
                      <a:pt x="22" y="39"/>
                    </a:lnTo>
                    <a:lnTo>
                      <a:pt x="21" y="31"/>
                    </a:lnTo>
                    <a:lnTo>
                      <a:pt x="46" y="1"/>
                    </a:lnTo>
                    <a:lnTo>
                      <a:pt x="65" y="1"/>
                    </a:lnTo>
                    <a:lnTo>
                      <a:pt x="65" y="0"/>
                    </a:lnTo>
                    <a:lnTo>
                      <a:pt x="45" y="0"/>
                    </a:lnTo>
                    <a:lnTo>
                      <a:pt x="20" y="31"/>
                    </a:lnTo>
                    <a:lnTo>
                      <a:pt x="21" y="38"/>
                    </a:lnTo>
                    <a:lnTo>
                      <a:pt x="0" y="45"/>
                    </a:lnTo>
                    <a:lnTo>
                      <a:pt x="0" y="46"/>
                    </a:lnTo>
                    <a:lnTo>
                      <a:pt x="0" y="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Freeform 583"/>
              <p:cNvSpPr>
                <a:spLocks/>
              </p:cNvSpPr>
              <p:nvPr/>
            </p:nvSpPr>
            <p:spPr bwMode="auto">
              <a:xfrm>
                <a:off x="6875463" y="5106988"/>
                <a:ext cx="101600" cy="85725"/>
              </a:xfrm>
              <a:custGeom>
                <a:avLst/>
                <a:gdLst>
                  <a:gd name="T0" fmla="*/ 0 w 64"/>
                  <a:gd name="T1" fmla="*/ 1 h 54"/>
                  <a:gd name="T2" fmla="*/ 15 w 64"/>
                  <a:gd name="T3" fmla="*/ 23 h 54"/>
                  <a:gd name="T4" fmla="*/ 35 w 64"/>
                  <a:gd name="T5" fmla="*/ 44 h 54"/>
                  <a:gd name="T6" fmla="*/ 62 w 64"/>
                  <a:gd name="T7" fmla="*/ 54 h 54"/>
                  <a:gd name="T8" fmla="*/ 64 w 64"/>
                  <a:gd name="T9" fmla="*/ 52 h 54"/>
                  <a:gd name="T10" fmla="*/ 36 w 64"/>
                  <a:gd name="T11" fmla="*/ 43 h 54"/>
                  <a:gd name="T12" fmla="*/ 16 w 64"/>
                  <a:gd name="T13" fmla="*/ 21 h 54"/>
                  <a:gd name="T14" fmla="*/ 2 w 64"/>
                  <a:gd name="T15" fmla="*/ 0 h 54"/>
                  <a:gd name="T16" fmla="*/ 0 w 64"/>
                  <a:gd name="T17" fmla="*/ 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54">
                    <a:moveTo>
                      <a:pt x="0" y="1"/>
                    </a:moveTo>
                    <a:lnTo>
                      <a:pt x="15" y="23"/>
                    </a:lnTo>
                    <a:lnTo>
                      <a:pt x="35" y="44"/>
                    </a:lnTo>
                    <a:lnTo>
                      <a:pt x="62" y="54"/>
                    </a:lnTo>
                    <a:lnTo>
                      <a:pt x="64" y="52"/>
                    </a:lnTo>
                    <a:lnTo>
                      <a:pt x="36" y="43"/>
                    </a:lnTo>
                    <a:lnTo>
                      <a:pt x="16" y="21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Freeform 584"/>
              <p:cNvSpPr>
                <a:spLocks/>
              </p:cNvSpPr>
              <p:nvPr/>
            </p:nvSpPr>
            <p:spPr bwMode="auto">
              <a:xfrm>
                <a:off x="6964363" y="5189538"/>
                <a:ext cx="17463" cy="63500"/>
              </a:xfrm>
              <a:custGeom>
                <a:avLst/>
                <a:gdLst>
                  <a:gd name="T0" fmla="*/ 6 w 11"/>
                  <a:gd name="T1" fmla="*/ 0 h 40"/>
                  <a:gd name="T2" fmla="*/ 0 w 11"/>
                  <a:gd name="T3" fmla="*/ 23 h 40"/>
                  <a:gd name="T4" fmla="*/ 10 w 11"/>
                  <a:gd name="T5" fmla="*/ 40 h 40"/>
                  <a:gd name="T6" fmla="*/ 11 w 11"/>
                  <a:gd name="T7" fmla="*/ 40 h 40"/>
                  <a:gd name="T8" fmla="*/ 2 w 11"/>
                  <a:gd name="T9" fmla="*/ 22 h 40"/>
                  <a:gd name="T10" fmla="*/ 8 w 11"/>
                  <a:gd name="T11" fmla="*/ 2 h 40"/>
                  <a:gd name="T12" fmla="*/ 6 w 11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0">
                    <a:moveTo>
                      <a:pt x="6" y="0"/>
                    </a:moveTo>
                    <a:lnTo>
                      <a:pt x="0" y="23"/>
                    </a:lnTo>
                    <a:lnTo>
                      <a:pt x="10" y="40"/>
                    </a:lnTo>
                    <a:lnTo>
                      <a:pt x="11" y="40"/>
                    </a:lnTo>
                    <a:lnTo>
                      <a:pt x="2" y="22"/>
                    </a:lnTo>
                    <a:lnTo>
                      <a:pt x="8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Freeform 585"/>
              <p:cNvSpPr>
                <a:spLocks/>
              </p:cNvSpPr>
              <p:nvPr/>
            </p:nvSpPr>
            <p:spPr bwMode="auto">
              <a:xfrm>
                <a:off x="3097213" y="5072063"/>
                <a:ext cx="735013" cy="1014413"/>
              </a:xfrm>
              <a:custGeom>
                <a:avLst/>
                <a:gdLst>
                  <a:gd name="T0" fmla="*/ 8 w 463"/>
                  <a:gd name="T1" fmla="*/ 374 h 639"/>
                  <a:gd name="T2" fmla="*/ 42 w 463"/>
                  <a:gd name="T3" fmla="*/ 323 h 639"/>
                  <a:gd name="T4" fmla="*/ 76 w 463"/>
                  <a:gd name="T5" fmla="*/ 189 h 639"/>
                  <a:gd name="T6" fmla="*/ 99 w 463"/>
                  <a:gd name="T7" fmla="*/ 121 h 639"/>
                  <a:gd name="T8" fmla="*/ 127 w 463"/>
                  <a:gd name="T9" fmla="*/ 10 h 639"/>
                  <a:gd name="T10" fmla="*/ 407 w 463"/>
                  <a:gd name="T11" fmla="*/ 47 h 639"/>
                  <a:gd name="T12" fmla="*/ 440 w 463"/>
                  <a:gd name="T13" fmla="*/ 122 h 639"/>
                  <a:gd name="T14" fmla="*/ 418 w 463"/>
                  <a:gd name="T15" fmla="*/ 169 h 639"/>
                  <a:gd name="T16" fmla="*/ 419 w 463"/>
                  <a:gd name="T17" fmla="*/ 192 h 639"/>
                  <a:gd name="T18" fmla="*/ 432 w 463"/>
                  <a:gd name="T19" fmla="*/ 204 h 639"/>
                  <a:gd name="T20" fmla="*/ 454 w 463"/>
                  <a:gd name="T21" fmla="*/ 253 h 639"/>
                  <a:gd name="T22" fmla="*/ 454 w 463"/>
                  <a:gd name="T23" fmla="*/ 298 h 639"/>
                  <a:gd name="T24" fmla="*/ 427 w 463"/>
                  <a:gd name="T25" fmla="*/ 400 h 639"/>
                  <a:gd name="T26" fmla="*/ 352 w 463"/>
                  <a:gd name="T27" fmla="*/ 536 h 639"/>
                  <a:gd name="T28" fmla="*/ 208 w 463"/>
                  <a:gd name="T29" fmla="*/ 562 h 639"/>
                  <a:gd name="T30" fmla="*/ 173 w 463"/>
                  <a:gd name="T31" fmla="*/ 636 h 639"/>
                  <a:gd name="T32" fmla="*/ 182 w 463"/>
                  <a:gd name="T33" fmla="*/ 639 h 639"/>
                  <a:gd name="T34" fmla="*/ 215 w 463"/>
                  <a:gd name="T35" fmla="*/ 571 h 639"/>
                  <a:gd name="T36" fmla="*/ 358 w 463"/>
                  <a:gd name="T37" fmla="*/ 544 h 639"/>
                  <a:gd name="T38" fmla="*/ 436 w 463"/>
                  <a:gd name="T39" fmla="*/ 403 h 639"/>
                  <a:gd name="T40" fmla="*/ 463 w 463"/>
                  <a:gd name="T41" fmla="*/ 300 h 639"/>
                  <a:gd name="T42" fmla="*/ 463 w 463"/>
                  <a:gd name="T43" fmla="*/ 251 h 639"/>
                  <a:gd name="T44" fmla="*/ 439 w 463"/>
                  <a:gd name="T45" fmla="*/ 198 h 639"/>
                  <a:gd name="T46" fmla="*/ 429 w 463"/>
                  <a:gd name="T47" fmla="*/ 188 h 639"/>
                  <a:gd name="T48" fmla="*/ 427 w 463"/>
                  <a:gd name="T49" fmla="*/ 171 h 639"/>
                  <a:gd name="T50" fmla="*/ 451 w 463"/>
                  <a:gd name="T51" fmla="*/ 122 h 639"/>
                  <a:gd name="T52" fmla="*/ 413 w 463"/>
                  <a:gd name="T53" fmla="*/ 39 h 639"/>
                  <a:gd name="T54" fmla="*/ 120 w 463"/>
                  <a:gd name="T55" fmla="*/ 0 h 639"/>
                  <a:gd name="T56" fmla="*/ 90 w 463"/>
                  <a:gd name="T57" fmla="*/ 118 h 639"/>
                  <a:gd name="T58" fmla="*/ 66 w 463"/>
                  <a:gd name="T59" fmla="*/ 186 h 639"/>
                  <a:gd name="T60" fmla="*/ 34 w 463"/>
                  <a:gd name="T61" fmla="*/ 320 h 639"/>
                  <a:gd name="T62" fmla="*/ 0 w 463"/>
                  <a:gd name="T63" fmla="*/ 369 h 639"/>
                  <a:gd name="T64" fmla="*/ 8 w 463"/>
                  <a:gd name="T65" fmla="*/ 374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3" h="639">
                    <a:moveTo>
                      <a:pt x="8" y="374"/>
                    </a:moveTo>
                    <a:lnTo>
                      <a:pt x="42" y="323"/>
                    </a:lnTo>
                    <a:lnTo>
                      <a:pt x="76" y="189"/>
                    </a:lnTo>
                    <a:lnTo>
                      <a:pt x="99" y="121"/>
                    </a:lnTo>
                    <a:lnTo>
                      <a:pt x="127" y="10"/>
                    </a:lnTo>
                    <a:lnTo>
                      <a:pt x="407" y="47"/>
                    </a:lnTo>
                    <a:lnTo>
                      <a:pt x="440" y="122"/>
                    </a:lnTo>
                    <a:lnTo>
                      <a:pt x="418" y="169"/>
                    </a:lnTo>
                    <a:lnTo>
                      <a:pt x="419" y="192"/>
                    </a:lnTo>
                    <a:lnTo>
                      <a:pt x="432" y="204"/>
                    </a:lnTo>
                    <a:lnTo>
                      <a:pt x="454" y="253"/>
                    </a:lnTo>
                    <a:lnTo>
                      <a:pt x="454" y="298"/>
                    </a:lnTo>
                    <a:lnTo>
                      <a:pt x="427" y="400"/>
                    </a:lnTo>
                    <a:lnTo>
                      <a:pt x="352" y="536"/>
                    </a:lnTo>
                    <a:lnTo>
                      <a:pt x="208" y="562"/>
                    </a:lnTo>
                    <a:lnTo>
                      <a:pt x="173" y="636"/>
                    </a:lnTo>
                    <a:lnTo>
                      <a:pt x="182" y="639"/>
                    </a:lnTo>
                    <a:lnTo>
                      <a:pt x="215" y="571"/>
                    </a:lnTo>
                    <a:lnTo>
                      <a:pt x="358" y="544"/>
                    </a:lnTo>
                    <a:lnTo>
                      <a:pt x="436" y="403"/>
                    </a:lnTo>
                    <a:lnTo>
                      <a:pt x="463" y="300"/>
                    </a:lnTo>
                    <a:lnTo>
                      <a:pt x="463" y="251"/>
                    </a:lnTo>
                    <a:lnTo>
                      <a:pt x="439" y="198"/>
                    </a:lnTo>
                    <a:lnTo>
                      <a:pt x="429" y="188"/>
                    </a:lnTo>
                    <a:lnTo>
                      <a:pt x="427" y="171"/>
                    </a:lnTo>
                    <a:lnTo>
                      <a:pt x="451" y="122"/>
                    </a:lnTo>
                    <a:lnTo>
                      <a:pt x="413" y="39"/>
                    </a:lnTo>
                    <a:lnTo>
                      <a:pt x="120" y="0"/>
                    </a:lnTo>
                    <a:lnTo>
                      <a:pt x="90" y="118"/>
                    </a:lnTo>
                    <a:lnTo>
                      <a:pt x="66" y="186"/>
                    </a:lnTo>
                    <a:lnTo>
                      <a:pt x="34" y="320"/>
                    </a:lnTo>
                    <a:lnTo>
                      <a:pt x="0" y="369"/>
                    </a:lnTo>
                    <a:lnTo>
                      <a:pt x="8" y="37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Freeform 586"/>
              <p:cNvSpPr>
                <a:spLocks/>
              </p:cNvSpPr>
              <p:nvPr/>
            </p:nvSpPr>
            <p:spPr bwMode="auto">
              <a:xfrm>
                <a:off x="3155951" y="5538788"/>
                <a:ext cx="671513" cy="80963"/>
              </a:xfrm>
              <a:custGeom>
                <a:avLst/>
                <a:gdLst>
                  <a:gd name="T0" fmla="*/ 0 w 423"/>
                  <a:gd name="T1" fmla="*/ 33 h 51"/>
                  <a:gd name="T2" fmla="*/ 111 w 423"/>
                  <a:gd name="T3" fmla="*/ 51 h 51"/>
                  <a:gd name="T4" fmla="*/ 203 w 423"/>
                  <a:gd name="T5" fmla="*/ 33 h 51"/>
                  <a:gd name="T6" fmla="*/ 338 w 423"/>
                  <a:gd name="T7" fmla="*/ 33 h 51"/>
                  <a:gd name="T8" fmla="*/ 423 w 423"/>
                  <a:gd name="T9" fmla="*/ 9 h 51"/>
                  <a:gd name="T10" fmla="*/ 420 w 423"/>
                  <a:gd name="T11" fmla="*/ 0 h 51"/>
                  <a:gd name="T12" fmla="*/ 335 w 423"/>
                  <a:gd name="T13" fmla="*/ 24 h 51"/>
                  <a:gd name="T14" fmla="*/ 202 w 423"/>
                  <a:gd name="T15" fmla="*/ 24 h 51"/>
                  <a:gd name="T16" fmla="*/ 111 w 423"/>
                  <a:gd name="T17" fmla="*/ 41 h 51"/>
                  <a:gd name="T18" fmla="*/ 2 w 423"/>
                  <a:gd name="T19" fmla="*/ 24 h 51"/>
                  <a:gd name="T20" fmla="*/ 0 w 423"/>
                  <a:gd name="T21" fmla="*/ 33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3" h="51">
                    <a:moveTo>
                      <a:pt x="0" y="33"/>
                    </a:moveTo>
                    <a:lnTo>
                      <a:pt x="111" y="51"/>
                    </a:lnTo>
                    <a:lnTo>
                      <a:pt x="203" y="33"/>
                    </a:lnTo>
                    <a:lnTo>
                      <a:pt x="338" y="33"/>
                    </a:lnTo>
                    <a:lnTo>
                      <a:pt x="423" y="9"/>
                    </a:lnTo>
                    <a:lnTo>
                      <a:pt x="420" y="0"/>
                    </a:lnTo>
                    <a:lnTo>
                      <a:pt x="335" y="24"/>
                    </a:lnTo>
                    <a:lnTo>
                      <a:pt x="202" y="24"/>
                    </a:lnTo>
                    <a:lnTo>
                      <a:pt x="111" y="41"/>
                    </a:lnTo>
                    <a:lnTo>
                      <a:pt x="2" y="24"/>
                    </a:ln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Freeform 587"/>
              <p:cNvSpPr>
                <a:spLocks/>
              </p:cNvSpPr>
              <p:nvPr/>
            </p:nvSpPr>
            <p:spPr bwMode="auto">
              <a:xfrm>
                <a:off x="3595688" y="5927725"/>
                <a:ext cx="74613" cy="166688"/>
              </a:xfrm>
              <a:custGeom>
                <a:avLst/>
                <a:gdLst>
                  <a:gd name="T0" fmla="*/ 37 w 47"/>
                  <a:gd name="T1" fmla="*/ 0 h 105"/>
                  <a:gd name="T2" fmla="*/ 37 w 47"/>
                  <a:gd name="T3" fmla="*/ 21 h 105"/>
                  <a:gd name="T4" fmla="*/ 12 w 47"/>
                  <a:gd name="T5" fmla="*/ 48 h 105"/>
                  <a:gd name="T6" fmla="*/ 0 w 47"/>
                  <a:gd name="T7" fmla="*/ 86 h 105"/>
                  <a:gd name="T8" fmla="*/ 16 w 47"/>
                  <a:gd name="T9" fmla="*/ 105 h 105"/>
                  <a:gd name="T10" fmla="*/ 23 w 47"/>
                  <a:gd name="T11" fmla="*/ 99 h 105"/>
                  <a:gd name="T12" fmla="*/ 11 w 47"/>
                  <a:gd name="T13" fmla="*/ 84 h 105"/>
                  <a:gd name="T14" fmla="*/ 20 w 47"/>
                  <a:gd name="T15" fmla="*/ 53 h 105"/>
                  <a:gd name="T16" fmla="*/ 47 w 47"/>
                  <a:gd name="T17" fmla="*/ 25 h 105"/>
                  <a:gd name="T18" fmla="*/ 47 w 47"/>
                  <a:gd name="T19" fmla="*/ 0 h 105"/>
                  <a:gd name="T20" fmla="*/ 37 w 47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105">
                    <a:moveTo>
                      <a:pt x="37" y="0"/>
                    </a:moveTo>
                    <a:lnTo>
                      <a:pt x="37" y="21"/>
                    </a:lnTo>
                    <a:lnTo>
                      <a:pt x="12" y="48"/>
                    </a:lnTo>
                    <a:lnTo>
                      <a:pt x="0" y="86"/>
                    </a:lnTo>
                    <a:lnTo>
                      <a:pt x="16" y="105"/>
                    </a:lnTo>
                    <a:lnTo>
                      <a:pt x="23" y="99"/>
                    </a:lnTo>
                    <a:lnTo>
                      <a:pt x="11" y="84"/>
                    </a:lnTo>
                    <a:lnTo>
                      <a:pt x="20" y="53"/>
                    </a:lnTo>
                    <a:lnTo>
                      <a:pt x="47" y="25"/>
                    </a:lnTo>
                    <a:lnTo>
                      <a:pt x="47" y="0"/>
                    </a:lnTo>
                    <a:lnTo>
                      <a:pt x="3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Freeform 588"/>
              <p:cNvSpPr>
                <a:spLocks/>
              </p:cNvSpPr>
              <p:nvPr/>
            </p:nvSpPr>
            <p:spPr bwMode="auto">
              <a:xfrm>
                <a:off x="3746501" y="5641975"/>
                <a:ext cx="53975" cy="34925"/>
              </a:xfrm>
              <a:custGeom>
                <a:avLst/>
                <a:gdLst>
                  <a:gd name="T0" fmla="*/ 30 w 34"/>
                  <a:gd name="T1" fmla="*/ 0 h 22"/>
                  <a:gd name="T2" fmla="*/ 0 w 34"/>
                  <a:gd name="T3" fmla="*/ 12 h 22"/>
                  <a:gd name="T4" fmla="*/ 4 w 34"/>
                  <a:gd name="T5" fmla="*/ 22 h 22"/>
                  <a:gd name="T6" fmla="*/ 34 w 34"/>
                  <a:gd name="T7" fmla="*/ 10 h 22"/>
                  <a:gd name="T8" fmla="*/ 30 w 34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2">
                    <a:moveTo>
                      <a:pt x="30" y="0"/>
                    </a:moveTo>
                    <a:lnTo>
                      <a:pt x="0" y="12"/>
                    </a:lnTo>
                    <a:lnTo>
                      <a:pt x="4" y="22"/>
                    </a:lnTo>
                    <a:lnTo>
                      <a:pt x="34" y="10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Freeform 589"/>
              <p:cNvSpPr>
                <a:spLocks/>
              </p:cNvSpPr>
              <p:nvPr/>
            </p:nvSpPr>
            <p:spPr bwMode="auto">
              <a:xfrm>
                <a:off x="3746501" y="5641975"/>
                <a:ext cx="53975" cy="34925"/>
              </a:xfrm>
              <a:custGeom>
                <a:avLst/>
                <a:gdLst>
                  <a:gd name="T0" fmla="*/ 30 w 34"/>
                  <a:gd name="T1" fmla="*/ 0 h 22"/>
                  <a:gd name="T2" fmla="*/ 0 w 34"/>
                  <a:gd name="T3" fmla="*/ 12 h 22"/>
                  <a:gd name="T4" fmla="*/ 4 w 34"/>
                  <a:gd name="T5" fmla="*/ 22 h 22"/>
                  <a:gd name="T6" fmla="*/ 34 w 34"/>
                  <a:gd name="T7" fmla="*/ 1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2">
                    <a:moveTo>
                      <a:pt x="30" y="0"/>
                    </a:moveTo>
                    <a:lnTo>
                      <a:pt x="0" y="12"/>
                    </a:lnTo>
                    <a:lnTo>
                      <a:pt x="4" y="22"/>
                    </a:lnTo>
                    <a:lnTo>
                      <a:pt x="34" y="1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Freeform 590"/>
              <p:cNvSpPr>
                <a:spLocks/>
              </p:cNvSpPr>
              <p:nvPr/>
            </p:nvSpPr>
            <p:spPr bwMode="auto">
              <a:xfrm>
                <a:off x="3779838" y="5702300"/>
                <a:ext cx="392113" cy="212725"/>
              </a:xfrm>
              <a:custGeom>
                <a:avLst/>
                <a:gdLst>
                  <a:gd name="T0" fmla="*/ 0 w 247"/>
                  <a:gd name="T1" fmla="*/ 10 h 134"/>
                  <a:gd name="T2" fmla="*/ 51 w 247"/>
                  <a:gd name="T3" fmla="*/ 28 h 134"/>
                  <a:gd name="T4" fmla="*/ 74 w 247"/>
                  <a:gd name="T5" fmla="*/ 52 h 134"/>
                  <a:gd name="T6" fmla="*/ 118 w 247"/>
                  <a:gd name="T7" fmla="*/ 56 h 134"/>
                  <a:gd name="T8" fmla="*/ 162 w 247"/>
                  <a:gd name="T9" fmla="*/ 73 h 134"/>
                  <a:gd name="T10" fmla="*/ 190 w 247"/>
                  <a:gd name="T11" fmla="*/ 77 h 134"/>
                  <a:gd name="T12" fmla="*/ 213 w 247"/>
                  <a:gd name="T13" fmla="*/ 83 h 134"/>
                  <a:gd name="T14" fmla="*/ 238 w 247"/>
                  <a:gd name="T15" fmla="*/ 134 h 134"/>
                  <a:gd name="T16" fmla="*/ 247 w 247"/>
                  <a:gd name="T17" fmla="*/ 130 h 134"/>
                  <a:gd name="T18" fmla="*/ 219 w 247"/>
                  <a:gd name="T19" fmla="*/ 74 h 134"/>
                  <a:gd name="T20" fmla="*/ 193 w 247"/>
                  <a:gd name="T21" fmla="*/ 67 h 134"/>
                  <a:gd name="T22" fmla="*/ 164 w 247"/>
                  <a:gd name="T23" fmla="*/ 64 h 134"/>
                  <a:gd name="T24" fmla="*/ 120 w 247"/>
                  <a:gd name="T25" fmla="*/ 47 h 134"/>
                  <a:gd name="T26" fmla="*/ 78 w 247"/>
                  <a:gd name="T27" fmla="*/ 42 h 134"/>
                  <a:gd name="T28" fmla="*/ 56 w 247"/>
                  <a:gd name="T29" fmla="*/ 21 h 134"/>
                  <a:gd name="T30" fmla="*/ 3 w 247"/>
                  <a:gd name="T31" fmla="*/ 0 h 134"/>
                  <a:gd name="T32" fmla="*/ 0 w 247"/>
                  <a:gd name="T33" fmla="*/ 1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7" h="134">
                    <a:moveTo>
                      <a:pt x="0" y="10"/>
                    </a:moveTo>
                    <a:lnTo>
                      <a:pt x="51" y="28"/>
                    </a:lnTo>
                    <a:lnTo>
                      <a:pt x="74" y="52"/>
                    </a:lnTo>
                    <a:lnTo>
                      <a:pt x="118" y="56"/>
                    </a:lnTo>
                    <a:lnTo>
                      <a:pt x="162" y="73"/>
                    </a:lnTo>
                    <a:lnTo>
                      <a:pt x="190" y="77"/>
                    </a:lnTo>
                    <a:lnTo>
                      <a:pt x="213" y="83"/>
                    </a:lnTo>
                    <a:lnTo>
                      <a:pt x="238" y="134"/>
                    </a:lnTo>
                    <a:lnTo>
                      <a:pt x="247" y="130"/>
                    </a:lnTo>
                    <a:lnTo>
                      <a:pt x="219" y="74"/>
                    </a:lnTo>
                    <a:lnTo>
                      <a:pt x="193" y="67"/>
                    </a:lnTo>
                    <a:lnTo>
                      <a:pt x="164" y="64"/>
                    </a:lnTo>
                    <a:lnTo>
                      <a:pt x="120" y="47"/>
                    </a:lnTo>
                    <a:lnTo>
                      <a:pt x="78" y="42"/>
                    </a:lnTo>
                    <a:lnTo>
                      <a:pt x="56" y="21"/>
                    </a:lnTo>
                    <a:lnTo>
                      <a:pt x="3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Freeform 591"/>
              <p:cNvSpPr>
                <a:spLocks/>
              </p:cNvSpPr>
              <p:nvPr/>
            </p:nvSpPr>
            <p:spPr bwMode="auto">
              <a:xfrm>
                <a:off x="3803651" y="5311775"/>
                <a:ext cx="492125" cy="519113"/>
              </a:xfrm>
              <a:custGeom>
                <a:avLst/>
                <a:gdLst>
                  <a:gd name="T0" fmla="*/ 204 w 310"/>
                  <a:gd name="T1" fmla="*/ 327 h 327"/>
                  <a:gd name="T2" fmla="*/ 264 w 310"/>
                  <a:gd name="T3" fmla="*/ 274 h 327"/>
                  <a:gd name="T4" fmla="*/ 185 w 310"/>
                  <a:gd name="T5" fmla="*/ 201 h 327"/>
                  <a:gd name="T6" fmla="*/ 26 w 310"/>
                  <a:gd name="T7" fmla="*/ 145 h 327"/>
                  <a:gd name="T8" fmla="*/ 246 w 310"/>
                  <a:gd name="T9" fmla="*/ 50 h 327"/>
                  <a:gd name="T10" fmla="*/ 310 w 310"/>
                  <a:gd name="T11" fmla="*/ 7 h 327"/>
                  <a:gd name="T12" fmla="*/ 305 w 310"/>
                  <a:gd name="T13" fmla="*/ 0 h 327"/>
                  <a:gd name="T14" fmla="*/ 241 w 310"/>
                  <a:gd name="T15" fmla="*/ 41 h 327"/>
                  <a:gd name="T16" fmla="*/ 0 w 310"/>
                  <a:gd name="T17" fmla="*/ 146 h 327"/>
                  <a:gd name="T18" fmla="*/ 180 w 310"/>
                  <a:gd name="T19" fmla="*/ 209 h 327"/>
                  <a:gd name="T20" fmla="*/ 249 w 310"/>
                  <a:gd name="T21" fmla="*/ 274 h 327"/>
                  <a:gd name="T22" fmla="*/ 198 w 310"/>
                  <a:gd name="T23" fmla="*/ 320 h 327"/>
                  <a:gd name="T24" fmla="*/ 204 w 310"/>
                  <a:gd name="T25" fmla="*/ 327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0" h="327">
                    <a:moveTo>
                      <a:pt x="204" y="327"/>
                    </a:moveTo>
                    <a:lnTo>
                      <a:pt x="264" y="274"/>
                    </a:lnTo>
                    <a:lnTo>
                      <a:pt x="185" y="201"/>
                    </a:lnTo>
                    <a:lnTo>
                      <a:pt x="26" y="145"/>
                    </a:lnTo>
                    <a:lnTo>
                      <a:pt x="246" y="50"/>
                    </a:lnTo>
                    <a:lnTo>
                      <a:pt x="310" y="7"/>
                    </a:lnTo>
                    <a:lnTo>
                      <a:pt x="305" y="0"/>
                    </a:lnTo>
                    <a:lnTo>
                      <a:pt x="241" y="41"/>
                    </a:lnTo>
                    <a:lnTo>
                      <a:pt x="0" y="146"/>
                    </a:lnTo>
                    <a:lnTo>
                      <a:pt x="180" y="209"/>
                    </a:lnTo>
                    <a:lnTo>
                      <a:pt x="249" y="274"/>
                    </a:lnTo>
                    <a:lnTo>
                      <a:pt x="198" y="320"/>
                    </a:lnTo>
                    <a:lnTo>
                      <a:pt x="204" y="3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Freeform 592"/>
              <p:cNvSpPr>
                <a:spLocks/>
              </p:cNvSpPr>
              <p:nvPr/>
            </p:nvSpPr>
            <p:spPr bwMode="auto">
              <a:xfrm>
                <a:off x="4411663" y="4851400"/>
                <a:ext cx="2033588" cy="696913"/>
              </a:xfrm>
              <a:custGeom>
                <a:avLst/>
                <a:gdLst>
                  <a:gd name="T0" fmla="*/ 2 w 1281"/>
                  <a:gd name="T1" fmla="*/ 408 h 439"/>
                  <a:gd name="T2" fmla="*/ 93 w 1281"/>
                  <a:gd name="T3" fmla="*/ 391 h 439"/>
                  <a:gd name="T4" fmla="*/ 195 w 1281"/>
                  <a:gd name="T5" fmla="*/ 294 h 439"/>
                  <a:gd name="T6" fmla="*/ 180 w 1281"/>
                  <a:gd name="T7" fmla="*/ 262 h 439"/>
                  <a:gd name="T8" fmla="*/ 194 w 1281"/>
                  <a:gd name="T9" fmla="*/ 216 h 439"/>
                  <a:gd name="T10" fmla="*/ 254 w 1281"/>
                  <a:gd name="T11" fmla="*/ 164 h 439"/>
                  <a:gd name="T12" fmla="*/ 345 w 1281"/>
                  <a:gd name="T13" fmla="*/ 112 h 439"/>
                  <a:gd name="T14" fmla="*/ 368 w 1281"/>
                  <a:gd name="T15" fmla="*/ 201 h 439"/>
                  <a:gd name="T16" fmla="*/ 397 w 1281"/>
                  <a:gd name="T17" fmla="*/ 231 h 439"/>
                  <a:gd name="T18" fmla="*/ 460 w 1281"/>
                  <a:gd name="T19" fmla="*/ 204 h 439"/>
                  <a:gd name="T20" fmla="*/ 562 w 1281"/>
                  <a:gd name="T21" fmla="*/ 156 h 439"/>
                  <a:gd name="T22" fmla="*/ 595 w 1281"/>
                  <a:gd name="T23" fmla="*/ 126 h 439"/>
                  <a:gd name="T24" fmla="*/ 631 w 1281"/>
                  <a:gd name="T25" fmla="*/ 101 h 439"/>
                  <a:gd name="T26" fmla="*/ 669 w 1281"/>
                  <a:gd name="T27" fmla="*/ 15 h 439"/>
                  <a:gd name="T28" fmla="*/ 733 w 1281"/>
                  <a:gd name="T29" fmla="*/ 69 h 439"/>
                  <a:gd name="T30" fmla="*/ 836 w 1281"/>
                  <a:gd name="T31" fmla="*/ 122 h 439"/>
                  <a:gd name="T32" fmla="*/ 904 w 1281"/>
                  <a:gd name="T33" fmla="*/ 147 h 439"/>
                  <a:gd name="T34" fmla="*/ 975 w 1281"/>
                  <a:gd name="T35" fmla="*/ 195 h 439"/>
                  <a:gd name="T36" fmla="*/ 1016 w 1281"/>
                  <a:gd name="T37" fmla="*/ 293 h 439"/>
                  <a:gd name="T38" fmla="*/ 1080 w 1281"/>
                  <a:gd name="T39" fmla="*/ 346 h 439"/>
                  <a:gd name="T40" fmla="*/ 1115 w 1281"/>
                  <a:gd name="T41" fmla="*/ 371 h 439"/>
                  <a:gd name="T42" fmla="*/ 1193 w 1281"/>
                  <a:gd name="T43" fmla="*/ 422 h 439"/>
                  <a:gd name="T44" fmla="*/ 1279 w 1281"/>
                  <a:gd name="T45" fmla="*/ 439 h 439"/>
                  <a:gd name="T46" fmla="*/ 1281 w 1281"/>
                  <a:gd name="T47" fmla="*/ 429 h 439"/>
                  <a:gd name="T48" fmla="*/ 1198 w 1281"/>
                  <a:gd name="T49" fmla="*/ 412 h 439"/>
                  <a:gd name="T50" fmla="*/ 1121 w 1281"/>
                  <a:gd name="T51" fmla="*/ 362 h 439"/>
                  <a:gd name="T52" fmla="*/ 1086 w 1281"/>
                  <a:gd name="T53" fmla="*/ 337 h 439"/>
                  <a:gd name="T54" fmla="*/ 1024 w 1281"/>
                  <a:gd name="T55" fmla="*/ 287 h 439"/>
                  <a:gd name="T56" fmla="*/ 984 w 1281"/>
                  <a:gd name="T57" fmla="*/ 189 h 439"/>
                  <a:gd name="T58" fmla="*/ 909 w 1281"/>
                  <a:gd name="T59" fmla="*/ 138 h 439"/>
                  <a:gd name="T60" fmla="*/ 841 w 1281"/>
                  <a:gd name="T61" fmla="*/ 112 h 439"/>
                  <a:gd name="T62" fmla="*/ 738 w 1281"/>
                  <a:gd name="T63" fmla="*/ 61 h 439"/>
                  <a:gd name="T64" fmla="*/ 665 w 1281"/>
                  <a:gd name="T65" fmla="*/ 0 h 439"/>
                  <a:gd name="T66" fmla="*/ 622 w 1281"/>
                  <a:gd name="T67" fmla="*/ 94 h 439"/>
                  <a:gd name="T68" fmla="*/ 589 w 1281"/>
                  <a:gd name="T69" fmla="*/ 119 h 439"/>
                  <a:gd name="T70" fmla="*/ 557 w 1281"/>
                  <a:gd name="T71" fmla="*/ 149 h 439"/>
                  <a:gd name="T72" fmla="*/ 457 w 1281"/>
                  <a:gd name="T73" fmla="*/ 195 h 439"/>
                  <a:gd name="T74" fmla="*/ 399 w 1281"/>
                  <a:gd name="T75" fmla="*/ 219 h 439"/>
                  <a:gd name="T76" fmla="*/ 378 w 1281"/>
                  <a:gd name="T77" fmla="*/ 197 h 439"/>
                  <a:gd name="T78" fmla="*/ 349 w 1281"/>
                  <a:gd name="T79" fmla="*/ 98 h 439"/>
                  <a:gd name="T80" fmla="*/ 249 w 1281"/>
                  <a:gd name="T81" fmla="*/ 156 h 439"/>
                  <a:gd name="T82" fmla="*/ 185 w 1281"/>
                  <a:gd name="T83" fmla="*/ 210 h 439"/>
                  <a:gd name="T84" fmla="*/ 170 w 1281"/>
                  <a:gd name="T85" fmla="*/ 262 h 439"/>
                  <a:gd name="T86" fmla="*/ 184 w 1281"/>
                  <a:gd name="T87" fmla="*/ 292 h 439"/>
                  <a:gd name="T88" fmla="*/ 88 w 1281"/>
                  <a:gd name="T89" fmla="*/ 383 h 439"/>
                  <a:gd name="T90" fmla="*/ 0 w 1281"/>
                  <a:gd name="T91" fmla="*/ 398 h 439"/>
                  <a:gd name="T92" fmla="*/ 2 w 1281"/>
                  <a:gd name="T93" fmla="*/ 40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281" h="439">
                    <a:moveTo>
                      <a:pt x="2" y="408"/>
                    </a:moveTo>
                    <a:lnTo>
                      <a:pt x="93" y="391"/>
                    </a:lnTo>
                    <a:lnTo>
                      <a:pt x="195" y="294"/>
                    </a:lnTo>
                    <a:lnTo>
                      <a:pt x="180" y="262"/>
                    </a:lnTo>
                    <a:lnTo>
                      <a:pt x="194" y="216"/>
                    </a:lnTo>
                    <a:lnTo>
                      <a:pt x="254" y="164"/>
                    </a:lnTo>
                    <a:lnTo>
                      <a:pt x="345" y="112"/>
                    </a:lnTo>
                    <a:lnTo>
                      <a:pt x="368" y="201"/>
                    </a:lnTo>
                    <a:lnTo>
                      <a:pt x="397" y="231"/>
                    </a:lnTo>
                    <a:lnTo>
                      <a:pt x="460" y="204"/>
                    </a:lnTo>
                    <a:lnTo>
                      <a:pt x="562" y="156"/>
                    </a:lnTo>
                    <a:lnTo>
                      <a:pt x="595" y="126"/>
                    </a:lnTo>
                    <a:lnTo>
                      <a:pt x="631" y="101"/>
                    </a:lnTo>
                    <a:lnTo>
                      <a:pt x="669" y="15"/>
                    </a:lnTo>
                    <a:lnTo>
                      <a:pt x="733" y="69"/>
                    </a:lnTo>
                    <a:lnTo>
                      <a:pt x="836" y="122"/>
                    </a:lnTo>
                    <a:lnTo>
                      <a:pt x="904" y="147"/>
                    </a:lnTo>
                    <a:lnTo>
                      <a:pt x="975" y="195"/>
                    </a:lnTo>
                    <a:lnTo>
                      <a:pt x="1016" y="293"/>
                    </a:lnTo>
                    <a:lnTo>
                      <a:pt x="1080" y="346"/>
                    </a:lnTo>
                    <a:lnTo>
                      <a:pt x="1115" y="371"/>
                    </a:lnTo>
                    <a:lnTo>
                      <a:pt x="1193" y="422"/>
                    </a:lnTo>
                    <a:lnTo>
                      <a:pt x="1279" y="439"/>
                    </a:lnTo>
                    <a:lnTo>
                      <a:pt x="1281" y="429"/>
                    </a:lnTo>
                    <a:lnTo>
                      <a:pt x="1198" y="412"/>
                    </a:lnTo>
                    <a:lnTo>
                      <a:pt x="1121" y="362"/>
                    </a:lnTo>
                    <a:lnTo>
                      <a:pt x="1086" y="337"/>
                    </a:lnTo>
                    <a:lnTo>
                      <a:pt x="1024" y="287"/>
                    </a:lnTo>
                    <a:lnTo>
                      <a:pt x="984" y="189"/>
                    </a:lnTo>
                    <a:lnTo>
                      <a:pt x="909" y="138"/>
                    </a:lnTo>
                    <a:lnTo>
                      <a:pt x="841" y="112"/>
                    </a:lnTo>
                    <a:lnTo>
                      <a:pt x="738" y="61"/>
                    </a:lnTo>
                    <a:lnTo>
                      <a:pt x="665" y="0"/>
                    </a:lnTo>
                    <a:lnTo>
                      <a:pt x="622" y="94"/>
                    </a:lnTo>
                    <a:lnTo>
                      <a:pt x="589" y="119"/>
                    </a:lnTo>
                    <a:lnTo>
                      <a:pt x="557" y="149"/>
                    </a:lnTo>
                    <a:lnTo>
                      <a:pt x="457" y="195"/>
                    </a:lnTo>
                    <a:lnTo>
                      <a:pt x="399" y="219"/>
                    </a:lnTo>
                    <a:lnTo>
                      <a:pt x="378" y="197"/>
                    </a:lnTo>
                    <a:lnTo>
                      <a:pt x="349" y="98"/>
                    </a:lnTo>
                    <a:lnTo>
                      <a:pt x="249" y="156"/>
                    </a:lnTo>
                    <a:lnTo>
                      <a:pt x="185" y="210"/>
                    </a:lnTo>
                    <a:lnTo>
                      <a:pt x="170" y="262"/>
                    </a:lnTo>
                    <a:lnTo>
                      <a:pt x="184" y="292"/>
                    </a:lnTo>
                    <a:lnTo>
                      <a:pt x="88" y="383"/>
                    </a:lnTo>
                    <a:lnTo>
                      <a:pt x="0" y="398"/>
                    </a:lnTo>
                    <a:lnTo>
                      <a:pt x="2" y="4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Freeform 593"/>
              <p:cNvSpPr>
                <a:spLocks/>
              </p:cNvSpPr>
              <p:nvPr/>
            </p:nvSpPr>
            <p:spPr bwMode="auto">
              <a:xfrm>
                <a:off x="3800476" y="2984500"/>
                <a:ext cx="1028700" cy="2289175"/>
              </a:xfrm>
              <a:custGeom>
                <a:avLst/>
                <a:gdLst>
                  <a:gd name="T0" fmla="*/ 6 w 648"/>
                  <a:gd name="T1" fmla="*/ 1442 h 1442"/>
                  <a:gd name="T2" fmla="*/ 126 w 648"/>
                  <a:gd name="T3" fmla="*/ 1362 h 1442"/>
                  <a:gd name="T4" fmla="*/ 224 w 648"/>
                  <a:gd name="T5" fmla="*/ 1342 h 1442"/>
                  <a:gd name="T6" fmla="*/ 254 w 648"/>
                  <a:gd name="T7" fmla="*/ 1318 h 1442"/>
                  <a:gd name="T8" fmla="*/ 288 w 648"/>
                  <a:gd name="T9" fmla="*/ 1221 h 1442"/>
                  <a:gd name="T10" fmla="*/ 294 w 648"/>
                  <a:gd name="T11" fmla="*/ 1206 h 1442"/>
                  <a:gd name="T12" fmla="*/ 321 w 648"/>
                  <a:gd name="T13" fmla="*/ 1194 h 1442"/>
                  <a:gd name="T14" fmla="*/ 383 w 648"/>
                  <a:gd name="T15" fmla="*/ 1147 h 1442"/>
                  <a:gd name="T16" fmla="*/ 423 w 648"/>
                  <a:gd name="T17" fmla="*/ 1029 h 1442"/>
                  <a:gd name="T18" fmla="*/ 445 w 648"/>
                  <a:gd name="T19" fmla="*/ 969 h 1442"/>
                  <a:gd name="T20" fmla="*/ 487 w 648"/>
                  <a:gd name="T21" fmla="*/ 912 h 1442"/>
                  <a:gd name="T22" fmla="*/ 601 w 648"/>
                  <a:gd name="T23" fmla="*/ 853 h 1442"/>
                  <a:gd name="T24" fmla="*/ 620 w 648"/>
                  <a:gd name="T25" fmla="*/ 737 h 1442"/>
                  <a:gd name="T26" fmla="*/ 648 w 648"/>
                  <a:gd name="T27" fmla="*/ 625 h 1442"/>
                  <a:gd name="T28" fmla="*/ 566 w 648"/>
                  <a:gd name="T29" fmla="*/ 589 h 1442"/>
                  <a:gd name="T30" fmla="*/ 542 w 648"/>
                  <a:gd name="T31" fmla="*/ 551 h 1442"/>
                  <a:gd name="T32" fmla="*/ 526 w 648"/>
                  <a:gd name="T33" fmla="*/ 551 h 1442"/>
                  <a:gd name="T34" fmla="*/ 472 w 648"/>
                  <a:gd name="T35" fmla="*/ 508 h 1442"/>
                  <a:gd name="T36" fmla="*/ 374 w 648"/>
                  <a:gd name="T37" fmla="*/ 376 h 1442"/>
                  <a:gd name="T38" fmla="*/ 337 w 648"/>
                  <a:gd name="T39" fmla="*/ 287 h 1442"/>
                  <a:gd name="T40" fmla="*/ 381 w 648"/>
                  <a:gd name="T41" fmla="*/ 270 h 1442"/>
                  <a:gd name="T42" fmla="*/ 344 w 648"/>
                  <a:gd name="T43" fmla="*/ 204 h 1442"/>
                  <a:gd name="T44" fmla="*/ 347 w 648"/>
                  <a:gd name="T45" fmla="*/ 119 h 1442"/>
                  <a:gd name="T46" fmla="*/ 297 w 648"/>
                  <a:gd name="T47" fmla="*/ 43 h 1442"/>
                  <a:gd name="T48" fmla="*/ 300 w 648"/>
                  <a:gd name="T49" fmla="*/ 14 h 1442"/>
                  <a:gd name="T50" fmla="*/ 352 w 648"/>
                  <a:gd name="T51" fmla="*/ 31 h 1442"/>
                  <a:gd name="T52" fmla="*/ 398 w 648"/>
                  <a:gd name="T53" fmla="*/ 85 h 1442"/>
                  <a:gd name="T54" fmla="*/ 416 w 648"/>
                  <a:gd name="T55" fmla="*/ 180 h 1442"/>
                  <a:gd name="T56" fmla="*/ 417 w 648"/>
                  <a:gd name="T57" fmla="*/ 245 h 1442"/>
                  <a:gd name="T58" fmla="*/ 422 w 648"/>
                  <a:gd name="T59" fmla="*/ 347 h 1442"/>
                  <a:gd name="T60" fmla="*/ 446 w 648"/>
                  <a:gd name="T61" fmla="*/ 417 h 1442"/>
                  <a:gd name="T62" fmla="*/ 455 w 648"/>
                  <a:gd name="T63" fmla="*/ 413 h 1442"/>
                  <a:gd name="T64" fmla="*/ 431 w 648"/>
                  <a:gd name="T65" fmla="*/ 346 h 1442"/>
                  <a:gd name="T66" fmla="*/ 427 w 648"/>
                  <a:gd name="T67" fmla="*/ 245 h 1442"/>
                  <a:gd name="T68" fmla="*/ 425 w 648"/>
                  <a:gd name="T69" fmla="*/ 180 h 1442"/>
                  <a:gd name="T70" fmla="*/ 406 w 648"/>
                  <a:gd name="T71" fmla="*/ 80 h 1442"/>
                  <a:gd name="T72" fmla="*/ 358 w 648"/>
                  <a:gd name="T73" fmla="*/ 23 h 1442"/>
                  <a:gd name="T74" fmla="*/ 292 w 648"/>
                  <a:gd name="T75" fmla="*/ 0 h 1442"/>
                  <a:gd name="T76" fmla="*/ 287 w 648"/>
                  <a:gd name="T77" fmla="*/ 46 h 1442"/>
                  <a:gd name="T78" fmla="*/ 337 w 648"/>
                  <a:gd name="T79" fmla="*/ 121 h 1442"/>
                  <a:gd name="T80" fmla="*/ 335 w 648"/>
                  <a:gd name="T81" fmla="*/ 207 h 1442"/>
                  <a:gd name="T82" fmla="*/ 368 w 648"/>
                  <a:gd name="T83" fmla="*/ 265 h 1442"/>
                  <a:gd name="T84" fmla="*/ 324 w 648"/>
                  <a:gd name="T85" fmla="*/ 282 h 1442"/>
                  <a:gd name="T86" fmla="*/ 365 w 648"/>
                  <a:gd name="T87" fmla="*/ 381 h 1442"/>
                  <a:gd name="T88" fmla="*/ 465 w 648"/>
                  <a:gd name="T89" fmla="*/ 515 h 1442"/>
                  <a:gd name="T90" fmla="*/ 522 w 648"/>
                  <a:gd name="T91" fmla="*/ 561 h 1442"/>
                  <a:gd name="T92" fmla="*/ 536 w 648"/>
                  <a:gd name="T93" fmla="*/ 561 h 1442"/>
                  <a:gd name="T94" fmla="*/ 559 w 648"/>
                  <a:gd name="T95" fmla="*/ 597 h 1442"/>
                  <a:gd name="T96" fmla="*/ 638 w 648"/>
                  <a:gd name="T97" fmla="*/ 631 h 1442"/>
                  <a:gd name="T98" fmla="*/ 610 w 648"/>
                  <a:gd name="T99" fmla="*/ 735 h 1442"/>
                  <a:gd name="T100" fmla="*/ 591 w 648"/>
                  <a:gd name="T101" fmla="*/ 847 h 1442"/>
                  <a:gd name="T102" fmla="*/ 482 w 648"/>
                  <a:gd name="T103" fmla="*/ 905 h 1442"/>
                  <a:gd name="T104" fmla="*/ 436 w 648"/>
                  <a:gd name="T105" fmla="*/ 964 h 1442"/>
                  <a:gd name="T106" fmla="*/ 415 w 648"/>
                  <a:gd name="T107" fmla="*/ 1026 h 1442"/>
                  <a:gd name="T108" fmla="*/ 375 w 648"/>
                  <a:gd name="T109" fmla="*/ 1141 h 1442"/>
                  <a:gd name="T110" fmla="*/ 316 w 648"/>
                  <a:gd name="T111" fmla="*/ 1185 h 1442"/>
                  <a:gd name="T112" fmla="*/ 286 w 648"/>
                  <a:gd name="T113" fmla="*/ 1199 h 1442"/>
                  <a:gd name="T114" fmla="*/ 280 w 648"/>
                  <a:gd name="T115" fmla="*/ 1218 h 1442"/>
                  <a:gd name="T116" fmla="*/ 245 w 648"/>
                  <a:gd name="T117" fmla="*/ 1312 h 1442"/>
                  <a:gd name="T118" fmla="*/ 220 w 648"/>
                  <a:gd name="T119" fmla="*/ 1333 h 1442"/>
                  <a:gd name="T120" fmla="*/ 121 w 648"/>
                  <a:gd name="T121" fmla="*/ 1354 h 1442"/>
                  <a:gd name="T122" fmla="*/ 0 w 648"/>
                  <a:gd name="T123" fmla="*/ 1433 h 1442"/>
                  <a:gd name="T124" fmla="*/ 6 w 648"/>
                  <a:gd name="T125" fmla="*/ 1442 h 1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48" h="1442">
                    <a:moveTo>
                      <a:pt x="6" y="1442"/>
                    </a:moveTo>
                    <a:lnTo>
                      <a:pt x="126" y="1362"/>
                    </a:lnTo>
                    <a:lnTo>
                      <a:pt x="224" y="1342"/>
                    </a:lnTo>
                    <a:lnTo>
                      <a:pt x="254" y="1318"/>
                    </a:lnTo>
                    <a:lnTo>
                      <a:pt x="288" y="1221"/>
                    </a:lnTo>
                    <a:lnTo>
                      <a:pt x="294" y="1206"/>
                    </a:lnTo>
                    <a:lnTo>
                      <a:pt x="321" y="1194"/>
                    </a:lnTo>
                    <a:lnTo>
                      <a:pt x="383" y="1147"/>
                    </a:lnTo>
                    <a:lnTo>
                      <a:pt x="423" y="1029"/>
                    </a:lnTo>
                    <a:lnTo>
                      <a:pt x="445" y="969"/>
                    </a:lnTo>
                    <a:lnTo>
                      <a:pt x="487" y="912"/>
                    </a:lnTo>
                    <a:lnTo>
                      <a:pt x="601" y="853"/>
                    </a:lnTo>
                    <a:lnTo>
                      <a:pt x="620" y="737"/>
                    </a:lnTo>
                    <a:lnTo>
                      <a:pt x="648" y="625"/>
                    </a:lnTo>
                    <a:lnTo>
                      <a:pt x="566" y="589"/>
                    </a:lnTo>
                    <a:lnTo>
                      <a:pt x="542" y="551"/>
                    </a:lnTo>
                    <a:lnTo>
                      <a:pt x="526" y="551"/>
                    </a:lnTo>
                    <a:lnTo>
                      <a:pt x="472" y="508"/>
                    </a:lnTo>
                    <a:lnTo>
                      <a:pt x="374" y="376"/>
                    </a:lnTo>
                    <a:lnTo>
                      <a:pt x="337" y="287"/>
                    </a:lnTo>
                    <a:lnTo>
                      <a:pt x="381" y="270"/>
                    </a:lnTo>
                    <a:lnTo>
                      <a:pt x="344" y="204"/>
                    </a:lnTo>
                    <a:lnTo>
                      <a:pt x="347" y="119"/>
                    </a:lnTo>
                    <a:lnTo>
                      <a:pt x="297" y="43"/>
                    </a:lnTo>
                    <a:lnTo>
                      <a:pt x="300" y="14"/>
                    </a:lnTo>
                    <a:lnTo>
                      <a:pt x="352" y="31"/>
                    </a:lnTo>
                    <a:lnTo>
                      <a:pt x="398" y="85"/>
                    </a:lnTo>
                    <a:lnTo>
                      <a:pt x="416" y="180"/>
                    </a:lnTo>
                    <a:lnTo>
                      <a:pt x="417" y="245"/>
                    </a:lnTo>
                    <a:lnTo>
                      <a:pt x="422" y="347"/>
                    </a:lnTo>
                    <a:lnTo>
                      <a:pt x="446" y="417"/>
                    </a:lnTo>
                    <a:lnTo>
                      <a:pt x="455" y="413"/>
                    </a:lnTo>
                    <a:lnTo>
                      <a:pt x="431" y="346"/>
                    </a:lnTo>
                    <a:lnTo>
                      <a:pt x="427" y="245"/>
                    </a:lnTo>
                    <a:lnTo>
                      <a:pt x="425" y="180"/>
                    </a:lnTo>
                    <a:lnTo>
                      <a:pt x="406" y="80"/>
                    </a:lnTo>
                    <a:lnTo>
                      <a:pt x="358" y="23"/>
                    </a:lnTo>
                    <a:lnTo>
                      <a:pt x="292" y="0"/>
                    </a:lnTo>
                    <a:lnTo>
                      <a:pt x="287" y="46"/>
                    </a:lnTo>
                    <a:lnTo>
                      <a:pt x="337" y="121"/>
                    </a:lnTo>
                    <a:lnTo>
                      <a:pt x="335" y="207"/>
                    </a:lnTo>
                    <a:lnTo>
                      <a:pt x="368" y="265"/>
                    </a:lnTo>
                    <a:lnTo>
                      <a:pt x="324" y="282"/>
                    </a:lnTo>
                    <a:lnTo>
                      <a:pt x="365" y="381"/>
                    </a:lnTo>
                    <a:lnTo>
                      <a:pt x="465" y="515"/>
                    </a:lnTo>
                    <a:lnTo>
                      <a:pt x="522" y="561"/>
                    </a:lnTo>
                    <a:lnTo>
                      <a:pt x="536" y="561"/>
                    </a:lnTo>
                    <a:lnTo>
                      <a:pt x="559" y="597"/>
                    </a:lnTo>
                    <a:lnTo>
                      <a:pt x="638" y="631"/>
                    </a:lnTo>
                    <a:lnTo>
                      <a:pt x="610" y="735"/>
                    </a:lnTo>
                    <a:lnTo>
                      <a:pt x="591" y="847"/>
                    </a:lnTo>
                    <a:lnTo>
                      <a:pt x="482" y="905"/>
                    </a:lnTo>
                    <a:lnTo>
                      <a:pt x="436" y="964"/>
                    </a:lnTo>
                    <a:lnTo>
                      <a:pt x="415" y="1026"/>
                    </a:lnTo>
                    <a:lnTo>
                      <a:pt x="375" y="1141"/>
                    </a:lnTo>
                    <a:lnTo>
                      <a:pt x="316" y="1185"/>
                    </a:lnTo>
                    <a:lnTo>
                      <a:pt x="286" y="1199"/>
                    </a:lnTo>
                    <a:lnTo>
                      <a:pt x="280" y="1218"/>
                    </a:lnTo>
                    <a:lnTo>
                      <a:pt x="245" y="1312"/>
                    </a:lnTo>
                    <a:lnTo>
                      <a:pt x="220" y="1333"/>
                    </a:lnTo>
                    <a:lnTo>
                      <a:pt x="121" y="1354"/>
                    </a:lnTo>
                    <a:lnTo>
                      <a:pt x="0" y="1433"/>
                    </a:lnTo>
                    <a:lnTo>
                      <a:pt x="6" y="14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Freeform 594"/>
              <p:cNvSpPr>
                <a:spLocks/>
              </p:cNvSpPr>
              <p:nvPr/>
            </p:nvSpPr>
            <p:spPr bwMode="auto">
              <a:xfrm>
                <a:off x="3989388" y="5057775"/>
                <a:ext cx="436563" cy="692150"/>
              </a:xfrm>
              <a:custGeom>
                <a:avLst/>
                <a:gdLst>
                  <a:gd name="T0" fmla="*/ 16 w 275"/>
                  <a:gd name="T1" fmla="*/ 0 h 436"/>
                  <a:gd name="T2" fmla="*/ 0 w 275"/>
                  <a:gd name="T3" fmla="*/ 51 h 436"/>
                  <a:gd name="T4" fmla="*/ 6 w 275"/>
                  <a:gd name="T5" fmla="*/ 82 h 436"/>
                  <a:gd name="T6" fmla="*/ 124 w 275"/>
                  <a:gd name="T7" fmla="*/ 210 h 436"/>
                  <a:gd name="T8" fmla="*/ 223 w 275"/>
                  <a:gd name="T9" fmla="*/ 265 h 436"/>
                  <a:gd name="T10" fmla="*/ 259 w 275"/>
                  <a:gd name="T11" fmla="*/ 275 h 436"/>
                  <a:gd name="T12" fmla="*/ 136 w 275"/>
                  <a:gd name="T13" fmla="*/ 430 h 436"/>
                  <a:gd name="T14" fmla="*/ 143 w 275"/>
                  <a:gd name="T15" fmla="*/ 436 h 436"/>
                  <a:gd name="T16" fmla="*/ 275 w 275"/>
                  <a:gd name="T17" fmla="*/ 270 h 436"/>
                  <a:gd name="T18" fmla="*/ 227 w 275"/>
                  <a:gd name="T19" fmla="*/ 256 h 436"/>
                  <a:gd name="T20" fmla="*/ 129 w 275"/>
                  <a:gd name="T21" fmla="*/ 203 h 436"/>
                  <a:gd name="T22" fmla="*/ 14 w 275"/>
                  <a:gd name="T23" fmla="*/ 79 h 436"/>
                  <a:gd name="T24" fmla="*/ 10 w 275"/>
                  <a:gd name="T25" fmla="*/ 52 h 436"/>
                  <a:gd name="T26" fmla="*/ 25 w 275"/>
                  <a:gd name="T27" fmla="*/ 2 h 436"/>
                  <a:gd name="T28" fmla="*/ 16 w 275"/>
                  <a:gd name="T29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5" h="436">
                    <a:moveTo>
                      <a:pt x="16" y="0"/>
                    </a:moveTo>
                    <a:lnTo>
                      <a:pt x="0" y="51"/>
                    </a:lnTo>
                    <a:lnTo>
                      <a:pt x="6" y="82"/>
                    </a:lnTo>
                    <a:lnTo>
                      <a:pt x="124" y="210"/>
                    </a:lnTo>
                    <a:lnTo>
                      <a:pt x="223" y="265"/>
                    </a:lnTo>
                    <a:lnTo>
                      <a:pt x="259" y="275"/>
                    </a:lnTo>
                    <a:lnTo>
                      <a:pt x="136" y="430"/>
                    </a:lnTo>
                    <a:lnTo>
                      <a:pt x="143" y="436"/>
                    </a:lnTo>
                    <a:lnTo>
                      <a:pt x="275" y="270"/>
                    </a:lnTo>
                    <a:lnTo>
                      <a:pt x="227" y="256"/>
                    </a:lnTo>
                    <a:lnTo>
                      <a:pt x="129" y="203"/>
                    </a:lnTo>
                    <a:lnTo>
                      <a:pt x="14" y="79"/>
                    </a:lnTo>
                    <a:lnTo>
                      <a:pt x="10" y="52"/>
                    </a:lnTo>
                    <a:lnTo>
                      <a:pt x="25" y="2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Freeform 595"/>
              <p:cNvSpPr>
                <a:spLocks/>
              </p:cNvSpPr>
              <p:nvPr/>
            </p:nvSpPr>
            <p:spPr bwMode="auto">
              <a:xfrm>
                <a:off x="4300538" y="4868863"/>
                <a:ext cx="412750" cy="328613"/>
              </a:xfrm>
              <a:custGeom>
                <a:avLst/>
                <a:gdLst>
                  <a:gd name="T0" fmla="*/ 0 w 260"/>
                  <a:gd name="T1" fmla="*/ 4 h 207"/>
                  <a:gd name="T2" fmla="*/ 47 w 260"/>
                  <a:gd name="T3" fmla="*/ 81 h 207"/>
                  <a:gd name="T4" fmla="*/ 136 w 260"/>
                  <a:gd name="T5" fmla="*/ 151 h 207"/>
                  <a:gd name="T6" fmla="*/ 199 w 260"/>
                  <a:gd name="T7" fmla="*/ 199 h 207"/>
                  <a:gd name="T8" fmla="*/ 260 w 260"/>
                  <a:gd name="T9" fmla="*/ 207 h 207"/>
                  <a:gd name="T10" fmla="*/ 260 w 260"/>
                  <a:gd name="T11" fmla="*/ 198 h 207"/>
                  <a:gd name="T12" fmla="*/ 202 w 260"/>
                  <a:gd name="T13" fmla="*/ 190 h 207"/>
                  <a:gd name="T14" fmla="*/ 141 w 260"/>
                  <a:gd name="T15" fmla="*/ 144 h 207"/>
                  <a:gd name="T16" fmla="*/ 54 w 260"/>
                  <a:gd name="T17" fmla="*/ 74 h 207"/>
                  <a:gd name="T18" fmla="*/ 8 w 260"/>
                  <a:gd name="T19" fmla="*/ 0 h 207"/>
                  <a:gd name="T20" fmla="*/ 0 w 260"/>
                  <a:gd name="T21" fmla="*/ 4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0" h="207">
                    <a:moveTo>
                      <a:pt x="0" y="4"/>
                    </a:moveTo>
                    <a:lnTo>
                      <a:pt x="47" y="81"/>
                    </a:lnTo>
                    <a:lnTo>
                      <a:pt x="136" y="151"/>
                    </a:lnTo>
                    <a:lnTo>
                      <a:pt x="199" y="199"/>
                    </a:lnTo>
                    <a:lnTo>
                      <a:pt x="260" y="207"/>
                    </a:lnTo>
                    <a:lnTo>
                      <a:pt x="260" y="198"/>
                    </a:lnTo>
                    <a:lnTo>
                      <a:pt x="202" y="190"/>
                    </a:lnTo>
                    <a:lnTo>
                      <a:pt x="141" y="144"/>
                    </a:lnTo>
                    <a:lnTo>
                      <a:pt x="54" y="74"/>
                    </a:lnTo>
                    <a:lnTo>
                      <a:pt x="8" y="0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Freeform 596"/>
              <p:cNvSpPr>
                <a:spLocks/>
              </p:cNvSpPr>
              <p:nvPr/>
            </p:nvSpPr>
            <p:spPr bwMode="auto">
              <a:xfrm>
                <a:off x="4519613" y="4319588"/>
                <a:ext cx="450850" cy="788988"/>
              </a:xfrm>
              <a:custGeom>
                <a:avLst/>
                <a:gdLst>
                  <a:gd name="T0" fmla="*/ 284 w 284"/>
                  <a:gd name="T1" fmla="*/ 440 h 497"/>
                  <a:gd name="T2" fmla="*/ 284 w 284"/>
                  <a:gd name="T3" fmla="*/ 299 h 497"/>
                  <a:gd name="T4" fmla="*/ 260 w 284"/>
                  <a:gd name="T5" fmla="*/ 172 h 497"/>
                  <a:gd name="T6" fmla="*/ 199 w 284"/>
                  <a:gd name="T7" fmla="*/ 62 h 497"/>
                  <a:gd name="T8" fmla="*/ 141 w 284"/>
                  <a:gd name="T9" fmla="*/ 0 h 497"/>
                  <a:gd name="T10" fmla="*/ 117 w 284"/>
                  <a:gd name="T11" fmla="*/ 75 h 497"/>
                  <a:gd name="T12" fmla="*/ 82 w 284"/>
                  <a:gd name="T13" fmla="*/ 148 h 497"/>
                  <a:gd name="T14" fmla="*/ 67 w 284"/>
                  <a:gd name="T15" fmla="*/ 217 h 497"/>
                  <a:gd name="T16" fmla="*/ 44 w 284"/>
                  <a:gd name="T17" fmla="*/ 257 h 497"/>
                  <a:gd name="T18" fmla="*/ 37 w 284"/>
                  <a:gd name="T19" fmla="*/ 365 h 497"/>
                  <a:gd name="T20" fmla="*/ 0 w 284"/>
                  <a:gd name="T21" fmla="*/ 415 h 497"/>
                  <a:gd name="T22" fmla="*/ 0 w 284"/>
                  <a:gd name="T23" fmla="*/ 497 h 497"/>
                  <a:gd name="T24" fmla="*/ 9 w 284"/>
                  <a:gd name="T25" fmla="*/ 497 h 497"/>
                  <a:gd name="T26" fmla="*/ 9 w 284"/>
                  <a:gd name="T27" fmla="*/ 418 h 497"/>
                  <a:gd name="T28" fmla="*/ 46 w 284"/>
                  <a:gd name="T29" fmla="*/ 368 h 497"/>
                  <a:gd name="T30" fmla="*/ 54 w 284"/>
                  <a:gd name="T31" fmla="*/ 260 h 497"/>
                  <a:gd name="T32" fmla="*/ 75 w 284"/>
                  <a:gd name="T33" fmla="*/ 220 h 497"/>
                  <a:gd name="T34" fmla="*/ 91 w 284"/>
                  <a:gd name="T35" fmla="*/ 150 h 497"/>
                  <a:gd name="T36" fmla="*/ 126 w 284"/>
                  <a:gd name="T37" fmla="*/ 79 h 497"/>
                  <a:gd name="T38" fmla="*/ 145 w 284"/>
                  <a:gd name="T39" fmla="*/ 18 h 497"/>
                  <a:gd name="T40" fmla="*/ 192 w 284"/>
                  <a:gd name="T41" fmla="*/ 68 h 497"/>
                  <a:gd name="T42" fmla="*/ 251 w 284"/>
                  <a:gd name="T43" fmla="*/ 175 h 497"/>
                  <a:gd name="T44" fmla="*/ 274 w 284"/>
                  <a:gd name="T45" fmla="*/ 300 h 497"/>
                  <a:gd name="T46" fmla="*/ 274 w 284"/>
                  <a:gd name="T47" fmla="*/ 440 h 497"/>
                  <a:gd name="T48" fmla="*/ 284 w 284"/>
                  <a:gd name="T49" fmla="*/ 440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84" h="497">
                    <a:moveTo>
                      <a:pt x="284" y="440"/>
                    </a:moveTo>
                    <a:lnTo>
                      <a:pt x="284" y="299"/>
                    </a:lnTo>
                    <a:lnTo>
                      <a:pt x="260" y="172"/>
                    </a:lnTo>
                    <a:lnTo>
                      <a:pt x="199" y="62"/>
                    </a:lnTo>
                    <a:lnTo>
                      <a:pt x="141" y="0"/>
                    </a:lnTo>
                    <a:lnTo>
                      <a:pt x="117" y="75"/>
                    </a:lnTo>
                    <a:lnTo>
                      <a:pt x="82" y="148"/>
                    </a:lnTo>
                    <a:lnTo>
                      <a:pt x="67" y="217"/>
                    </a:lnTo>
                    <a:lnTo>
                      <a:pt x="44" y="257"/>
                    </a:lnTo>
                    <a:lnTo>
                      <a:pt x="37" y="365"/>
                    </a:lnTo>
                    <a:lnTo>
                      <a:pt x="0" y="415"/>
                    </a:lnTo>
                    <a:lnTo>
                      <a:pt x="0" y="497"/>
                    </a:lnTo>
                    <a:lnTo>
                      <a:pt x="9" y="497"/>
                    </a:lnTo>
                    <a:lnTo>
                      <a:pt x="9" y="418"/>
                    </a:lnTo>
                    <a:lnTo>
                      <a:pt x="46" y="368"/>
                    </a:lnTo>
                    <a:lnTo>
                      <a:pt x="54" y="260"/>
                    </a:lnTo>
                    <a:lnTo>
                      <a:pt x="75" y="220"/>
                    </a:lnTo>
                    <a:lnTo>
                      <a:pt x="91" y="150"/>
                    </a:lnTo>
                    <a:lnTo>
                      <a:pt x="126" y="79"/>
                    </a:lnTo>
                    <a:lnTo>
                      <a:pt x="145" y="18"/>
                    </a:lnTo>
                    <a:lnTo>
                      <a:pt x="192" y="68"/>
                    </a:lnTo>
                    <a:lnTo>
                      <a:pt x="251" y="175"/>
                    </a:lnTo>
                    <a:lnTo>
                      <a:pt x="274" y="300"/>
                    </a:lnTo>
                    <a:lnTo>
                      <a:pt x="274" y="440"/>
                    </a:lnTo>
                    <a:lnTo>
                      <a:pt x="284" y="4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Freeform 597"/>
              <p:cNvSpPr>
                <a:spLocks/>
              </p:cNvSpPr>
              <p:nvPr/>
            </p:nvSpPr>
            <p:spPr bwMode="auto">
              <a:xfrm>
                <a:off x="4705351" y="4438650"/>
                <a:ext cx="327025" cy="419100"/>
              </a:xfrm>
              <a:custGeom>
                <a:avLst/>
                <a:gdLst>
                  <a:gd name="T0" fmla="*/ 0 w 206"/>
                  <a:gd name="T1" fmla="*/ 2 h 264"/>
                  <a:gd name="T2" fmla="*/ 14 w 206"/>
                  <a:gd name="T3" fmla="*/ 69 h 264"/>
                  <a:gd name="T4" fmla="*/ 37 w 206"/>
                  <a:gd name="T5" fmla="*/ 94 h 264"/>
                  <a:gd name="T6" fmla="*/ 30 w 206"/>
                  <a:gd name="T7" fmla="*/ 225 h 264"/>
                  <a:gd name="T8" fmla="*/ 118 w 206"/>
                  <a:gd name="T9" fmla="*/ 264 h 264"/>
                  <a:gd name="T10" fmla="*/ 164 w 206"/>
                  <a:gd name="T11" fmla="*/ 229 h 264"/>
                  <a:gd name="T12" fmla="*/ 206 w 206"/>
                  <a:gd name="T13" fmla="*/ 202 h 264"/>
                  <a:gd name="T14" fmla="*/ 201 w 206"/>
                  <a:gd name="T15" fmla="*/ 194 h 264"/>
                  <a:gd name="T16" fmla="*/ 160 w 206"/>
                  <a:gd name="T17" fmla="*/ 221 h 264"/>
                  <a:gd name="T18" fmla="*/ 117 w 206"/>
                  <a:gd name="T19" fmla="*/ 253 h 264"/>
                  <a:gd name="T20" fmla="*/ 39 w 206"/>
                  <a:gd name="T21" fmla="*/ 219 h 264"/>
                  <a:gd name="T22" fmla="*/ 46 w 206"/>
                  <a:gd name="T23" fmla="*/ 91 h 264"/>
                  <a:gd name="T24" fmla="*/ 24 w 206"/>
                  <a:gd name="T25" fmla="*/ 66 h 264"/>
                  <a:gd name="T26" fmla="*/ 9 w 206"/>
                  <a:gd name="T27" fmla="*/ 0 h 264"/>
                  <a:gd name="T28" fmla="*/ 0 w 206"/>
                  <a:gd name="T29" fmla="*/ 2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06" h="264">
                    <a:moveTo>
                      <a:pt x="0" y="2"/>
                    </a:moveTo>
                    <a:lnTo>
                      <a:pt x="14" y="69"/>
                    </a:lnTo>
                    <a:lnTo>
                      <a:pt x="37" y="94"/>
                    </a:lnTo>
                    <a:lnTo>
                      <a:pt x="30" y="225"/>
                    </a:lnTo>
                    <a:lnTo>
                      <a:pt x="118" y="264"/>
                    </a:lnTo>
                    <a:lnTo>
                      <a:pt x="164" y="229"/>
                    </a:lnTo>
                    <a:lnTo>
                      <a:pt x="206" y="202"/>
                    </a:lnTo>
                    <a:lnTo>
                      <a:pt x="201" y="194"/>
                    </a:lnTo>
                    <a:lnTo>
                      <a:pt x="160" y="221"/>
                    </a:lnTo>
                    <a:lnTo>
                      <a:pt x="117" y="253"/>
                    </a:lnTo>
                    <a:lnTo>
                      <a:pt x="39" y="219"/>
                    </a:lnTo>
                    <a:lnTo>
                      <a:pt x="46" y="91"/>
                    </a:lnTo>
                    <a:lnTo>
                      <a:pt x="24" y="66"/>
                    </a:lnTo>
                    <a:lnTo>
                      <a:pt x="9" y="0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1" name="Freeform 598"/>
              <p:cNvSpPr>
                <a:spLocks/>
              </p:cNvSpPr>
              <p:nvPr/>
            </p:nvSpPr>
            <p:spPr bwMode="auto">
              <a:xfrm>
                <a:off x="4595813" y="4722813"/>
                <a:ext cx="166688" cy="38100"/>
              </a:xfrm>
              <a:custGeom>
                <a:avLst/>
                <a:gdLst>
                  <a:gd name="T0" fmla="*/ 0 w 105"/>
                  <a:gd name="T1" fmla="*/ 9 h 24"/>
                  <a:gd name="T2" fmla="*/ 103 w 105"/>
                  <a:gd name="T3" fmla="*/ 24 h 24"/>
                  <a:gd name="T4" fmla="*/ 105 w 105"/>
                  <a:gd name="T5" fmla="*/ 14 h 24"/>
                  <a:gd name="T6" fmla="*/ 1 w 105"/>
                  <a:gd name="T7" fmla="*/ 0 h 24"/>
                  <a:gd name="T8" fmla="*/ 0 w 105"/>
                  <a:gd name="T9" fmla="*/ 9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" h="24">
                    <a:moveTo>
                      <a:pt x="0" y="9"/>
                    </a:moveTo>
                    <a:lnTo>
                      <a:pt x="103" y="24"/>
                    </a:lnTo>
                    <a:lnTo>
                      <a:pt x="105" y="14"/>
                    </a:lnTo>
                    <a:lnTo>
                      <a:pt x="1" y="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2" name="Freeform 599"/>
              <p:cNvSpPr>
                <a:spLocks/>
              </p:cNvSpPr>
              <p:nvPr/>
            </p:nvSpPr>
            <p:spPr bwMode="auto">
              <a:xfrm>
                <a:off x="4595813" y="4722813"/>
                <a:ext cx="166688" cy="38100"/>
              </a:xfrm>
              <a:custGeom>
                <a:avLst/>
                <a:gdLst>
                  <a:gd name="T0" fmla="*/ 0 w 105"/>
                  <a:gd name="T1" fmla="*/ 9 h 24"/>
                  <a:gd name="T2" fmla="*/ 103 w 105"/>
                  <a:gd name="T3" fmla="*/ 24 h 24"/>
                  <a:gd name="T4" fmla="*/ 105 w 105"/>
                  <a:gd name="T5" fmla="*/ 14 h 24"/>
                  <a:gd name="T6" fmla="*/ 1 w 105"/>
                  <a:gd name="T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24">
                    <a:moveTo>
                      <a:pt x="0" y="9"/>
                    </a:moveTo>
                    <a:lnTo>
                      <a:pt x="103" y="24"/>
                    </a:lnTo>
                    <a:lnTo>
                      <a:pt x="105" y="14"/>
                    </a:lnTo>
                    <a:lnTo>
                      <a:pt x="1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3" name="Freeform 600"/>
              <p:cNvSpPr>
                <a:spLocks/>
              </p:cNvSpPr>
              <p:nvPr/>
            </p:nvSpPr>
            <p:spPr bwMode="auto">
              <a:xfrm>
                <a:off x="4244976" y="4405313"/>
                <a:ext cx="325438" cy="60325"/>
              </a:xfrm>
              <a:custGeom>
                <a:avLst/>
                <a:gdLst>
                  <a:gd name="T0" fmla="*/ 2 w 205"/>
                  <a:gd name="T1" fmla="*/ 38 h 38"/>
                  <a:gd name="T2" fmla="*/ 141 w 205"/>
                  <a:gd name="T3" fmla="*/ 9 h 38"/>
                  <a:gd name="T4" fmla="*/ 204 w 205"/>
                  <a:gd name="T5" fmla="*/ 19 h 38"/>
                  <a:gd name="T6" fmla="*/ 205 w 205"/>
                  <a:gd name="T7" fmla="*/ 9 h 38"/>
                  <a:gd name="T8" fmla="*/ 141 w 205"/>
                  <a:gd name="T9" fmla="*/ 0 h 38"/>
                  <a:gd name="T10" fmla="*/ 0 w 205"/>
                  <a:gd name="T11" fmla="*/ 28 h 38"/>
                  <a:gd name="T12" fmla="*/ 2 w 205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5" h="38">
                    <a:moveTo>
                      <a:pt x="2" y="38"/>
                    </a:moveTo>
                    <a:lnTo>
                      <a:pt x="141" y="9"/>
                    </a:lnTo>
                    <a:lnTo>
                      <a:pt x="204" y="19"/>
                    </a:lnTo>
                    <a:lnTo>
                      <a:pt x="205" y="9"/>
                    </a:lnTo>
                    <a:lnTo>
                      <a:pt x="141" y="0"/>
                    </a:lnTo>
                    <a:lnTo>
                      <a:pt x="0" y="28"/>
                    </a:lnTo>
                    <a:lnTo>
                      <a:pt x="2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4" name="Freeform 601"/>
              <p:cNvSpPr>
                <a:spLocks/>
              </p:cNvSpPr>
              <p:nvPr/>
            </p:nvSpPr>
            <p:spPr bwMode="auto">
              <a:xfrm>
                <a:off x="3989388" y="4208463"/>
                <a:ext cx="482600" cy="211138"/>
              </a:xfrm>
              <a:custGeom>
                <a:avLst/>
                <a:gdLst>
                  <a:gd name="T0" fmla="*/ 304 w 304"/>
                  <a:gd name="T1" fmla="*/ 124 h 133"/>
                  <a:gd name="T2" fmla="*/ 186 w 304"/>
                  <a:gd name="T3" fmla="*/ 75 h 133"/>
                  <a:gd name="T4" fmla="*/ 128 w 304"/>
                  <a:gd name="T5" fmla="*/ 29 h 133"/>
                  <a:gd name="T6" fmla="*/ 61 w 304"/>
                  <a:gd name="T7" fmla="*/ 0 h 133"/>
                  <a:gd name="T8" fmla="*/ 0 w 304"/>
                  <a:gd name="T9" fmla="*/ 1 h 133"/>
                  <a:gd name="T10" fmla="*/ 0 w 304"/>
                  <a:gd name="T11" fmla="*/ 10 h 133"/>
                  <a:gd name="T12" fmla="*/ 60 w 304"/>
                  <a:gd name="T13" fmla="*/ 9 h 133"/>
                  <a:gd name="T14" fmla="*/ 123 w 304"/>
                  <a:gd name="T15" fmla="*/ 37 h 133"/>
                  <a:gd name="T16" fmla="*/ 181 w 304"/>
                  <a:gd name="T17" fmla="*/ 83 h 133"/>
                  <a:gd name="T18" fmla="*/ 301 w 304"/>
                  <a:gd name="T19" fmla="*/ 133 h 133"/>
                  <a:gd name="T20" fmla="*/ 304 w 304"/>
                  <a:gd name="T21" fmla="*/ 124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4" h="133">
                    <a:moveTo>
                      <a:pt x="304" y="124"/>
                    </a:moveTo>
                    <a:lnTo>
                      <a:pt x="186" y="75"/>
                    </a:lnTo>
                    <a:lnTo>
                      <a:pt x="128" y="29"/>
                    </a:lnTo>
                    <a:lnTo>
                      <a:pt x="61" y="0"/>
                    </a:lnTo>
                    <a:lnTo>
                      <a:pt x="0" y="1"/>
                    </a:lnTo>
                    <a:lnTo>
                      <a:pt x="0" y="10"/>
                    </a:lnTo>
                    <a:lnTo>
                      <a:pt x="60" y="9"/>
                    </a:lnTo>
                    <a:lnTo>
                      <a:pt x="123" y="37"/>
                    </a:lnTo>
                    <a:lnTo>
                      <a:pt x="181" y="83"/>
                    </a:lnTo>
                    <a:lnTo>
                      <a:pt x="301" y="133"/>
                    </a:lnTo>
                    <a:lnTo>
                      <a:pt x="304" y="1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Freeform 602"/>
              <p:cNvSpPr>
                <a:spLocks/>
              </p:cNvSpPr>
              <p:nvPr/>
            </p:nvSpPr>
            <p:spPr bwMode="auto">
              <a:xfrm>
                <a:off x="4516438" y="3952875"/>
                <a:ext cx="919163" cy="407988"/>
              </a:xfrm>
              <a:custGeom>
                <a:avLst/>
                <a:gdLst>
                  <a:gd name="T0" fmla="*/ 0 w 579"/>
                  <a:gd name="T1" fmla="*/ 117 h 257"/>
                  <a:gd name="T2" fmla="*/ 58 w 579"/>
                  <a:gd name="T3" fmla="*/ 139 h 257"/>
                  <a:gd name="T4" fmla="*/ 69 w 579"/>
                  <a:gd name="T5" fmla="*/ 186 h 257"/>
                  <a:gd name="T6" fmla="*/ 144 w 579"/>
                  <a:gd name="T7" fmla="*/ 245 h 257"/>
                  <a:gd name="T8" fmla="*/ 214 w 579"/>
                  <a:gd name="T9" fmla="*/ 220 h 257"/>
                  <a:gd name="T10" fmla="*/ 326 w 579"/>
                  <a:gd name="T11" fmla="*/ 202 h 257"/>
                  <a:gd name="T12" fmla="*/ 419 w 579"/>
                  <a:gd name="T13" fmla="*/ 214 h 257"/>
                  <a:gd name="T14" fmla="*/ 479 w 579"/>
                  <a:gd name="T15" fmla="*/ 257 h 257"/>
                  <a:gd name="T16" fmla="*/ 511 w 579"/>
                  <a:gd name="T17" fmla="*/ 257 h 257"/>
                  <a:gd name="T18" fmla="*/ 548 w 579"/>
                  <a:gd name="T19" fmla="*/ 208 h 257"/>
                  <a:gd name="T20" fmla="*/ 559 w 579"/>
                  <a:gd name="T21" fmla="*/ 183 h 257"/>
                  <a:gd name="T22" fmla="*/ 579 w 579"/>
                  <a:gd name="T23" fmla="*/ 111 h 257"/>
                  <a:gd name="T24" fmla="*/ 478 w 579"/>
                  <a:gd name="T25" fmla="*/ 3 h 257"/>
                  <a:gd name="T26" fmla="*/ 368 w 579"/>
                  <a:gd name="T27" fmla="*/ 25 h 257"/>
                  <a:gd name="T28" fmla="*/ 273 w 579"/>
                  <a:gd name="T29" fmla="*/ 0 h 257"/>
                  <a:gd name="T30" fmla="*/ 191 w 579"/>
                  <a:gd name="T31" fmla="*/ 14 h 257"/>
                  <a:gd name="T32" fmla="*/ 193 w 579"/>
                  <a:gd name="T33" fmla="*/ 24 h 257"/>
                  <a:gd name="T34" fmla="*/ 271 w 579"/>
                  <a:gd name="T35" fmla="*/ 9 h 257"/>
                  <a:gd name="T36" fmla="*/ 368 w 579"/>
                  <a:gd name="T37" fmla="*/ 34 h 257"/>
                  <a:gd name="T38" fmla="*/ 474 w 579"/>
                  <a:gd name="T39" fmla="*/ 14 h 257"/>
                  <a:gd name="T40" fmla="*/ 568 w 579"/>
                  <a:gd name="T41" fmla="*/ 113 h 257"/>
                  <a:gd name="T42" fmla="*/ 550 w 579"/>
                  <a:gd name="T43" fmla="*/ 181 h 257"/>
                  <a:gd name="T44" fmla="*/ 540 w 579"/>
                  <a:gd name="T45" fmla="*/ 204 h 257"/>
                  <a:gd name="T46" fmla="*/ 506 w 579"/>
                  <a:gd name="T47" fmla="*/ 248 h 257"/>
                  <a:gd name="T48" fmla="*/ 482 w 579"/>
                  <a:gd name="T49" fmla="*/ 248 h 257"/>
                  <a:gd name="T50" fmla="*/ 423 w 579"/>
                  <a:gd name="T51" fmla="*/ 205 h 257"/>
                  <a:gd name="T52" fmla="*/ 326 w 579"/>
                  <a:gd name="T53" fmla="*/ 193 h 257"/>
                  <a:gd name="T54" fmla="*/ 212 w 579"/>
                  <a:gd name="T55" fmla="*/ 211 h 257"/>
                  <a:gd name="T56" fmla="*/ 146 w 579"/>
                  <a:gd name="T57" fmla="*/ 235 h 257"/>
                  <a:gd name="T58" fmla="*/ 77 w 579"/>
                  <a:gd name="T59" fmla="*/ 180 h 257"/>
                  <a:gd name="T60" fmla="*/ 65 w 579"/>
                  <a:gd name="T61" fmla="*/ 132 h 257"/>
                  <a:gd name="T62" fmla="*/ 3 w 579"/>
                  <a:gd name="T63" fmla="*/ 108 h 257"/>
                  <a:gd name="T64" fmla="*/ 0 w 579"/>
                  <a:gd name="T65" fmla="*/ 117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79" h="257">
                    <a:moveTo>
                      <a:pt x="0" y="117"/>
                    </a:moveTo>
                    <a:lnTo>
                      <a:pt x="58" y="139"/>
                    </a:lnTo>
                    <a:lnTo>
                      <a:pt x="69" y="186"/>
                    </a:lnTo>
                    <a:lnTo>
                      <a:pt x="144" y="245"/>
                    </a:lnTo>
                    <a:lnTo>
                      <a:pt x="214" y="220"/>
                    </a:lnTo>
                    <a:lnTo>
                      <a:pt x="326" y="202"/>
                    </a:lnTo>
                    <a:lnTo>
                      <a:pt x="419" y="214"/>
                    </a:lnTo>
                    <a:lnTo>
                      <a:pt x="479" y="257"/>
                    </a:lnTo>
                    <a:lnTo>
                      <a:pt x="511" y="257"/>
                    </a:lnTo>
                    <a:lnTo>
                      <a:pt x="548" y="208"/>
                    </a:lnTo>
                    <a:lnTo>
                      <a:pt x="559" y="183"/>
                    </a:lnTo>
                    <a:lnTo>
                      <a:pt x="579" y="111"/>
                    </a:lnTo>
                    <a:lnTo>
                      <a:pt x="478" y="3"/>
                    </a:lnTo>
                    <a:lnTo>
                      <a:pt x="368" y="25"/>
                    </a:lnTo>
                    <a:lnTo>
                      <a:pt x="273" y="0"/>
                    </a:lnTo>
                    <a:lnTo>
                      <a:pt x="191" y="14"/>
                    </a:lnTo>
                    <a:lnTo>
                      <a:pt x="193" y="24"/>
                    </a:lnTo>
                    <a:lnTo>
                      <a:pt x="271" y="9"/>
                    </a:lnTo>
                    <a:lnTo>
                      <a:pt x="368" y="34"/>
                    </a:lnTo>
                    <a:lnTo>
                      <a:pt x="474" y="14"/>
                    </a:lnTo>
                    <a:lnTo>
                      <a:pt x="568" y="113"/>
                    </a:lnTo>
                    <a:lnTo>
                      <a:pt x="550" y="181"/>
                    </a:lnTo>
                    <a:lnTo>
                      <a:pt x="540" y="204"/>
                    </a:lnTo>
                    <a:lnTo>
                      <a:pt x="506" y="248"/>
                    </a:lnTo>
                    <a:lnTo>
                      <a:pt x="482" y="248"/>
                    </a:lnTo>
                    <a:lnTo>
                      <a:pt x="423" y="205"/>
                    </a:lnTo>
                    <a:lnTo>
                      <a:pt x="326" y="193"/>
                    </a:lnTo>
                    <a:lnTo>
                      <a:pt x="212" y="211"/>
                    </a:lnTo>
                    <a:lnTo>
                      <a:pt x="146" y="235"/>
                    </a:lnTo>
                    <a:lnTo>
                      <a:pt x="77" y="180"/>
                    </a:lnTo>
                    <a:lnTo>
                      <a:pt x="65" y="132"/>
                    </a:lnTo>
                    <a:lnTo>
                      <a:pt x="3" y="108"/>
                    </a:lnTo>
                    <a:lnTo>
                      <a:pt x="0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Freeform 603"/>
              <p:cNvSpPr>
                <a:spLocks/>
              </p:cNvSpPr>
              <p:nvPr/>
            </p:nvSpPr>
            <p:spPr bwMode="auto">
              <a:xfrm>
                <a:off x="5183188" y="4214813"/>
                <a:ext cx="214313" cy="79375"/>
              </a:xfrm>
              <a:custGeom>
                <a:avLst/>
                <a:gdLst>
                  <a:gd name="T0" fmla="*/ 8 w 135"/>
                  <a:gd name="T1" fmla="*/ 50 h 50"/>
                  <a:gd name="T2" fmla="*/ 34 w 135"/>
                  <a:gd name="T3" fmla="*/ 22 h 50"/>
                  <a:gd name="T4" fmla="*/ 45 w 135"/>
                  <a:gd name="T5" fmla="*/ 11 h 50"/>
                  <a:gd name="T6" fmla="*/ 101 w 135"/>
                  <a:gd name="T7" fmla="*/ 25 h 50"/>
                  <a:gd name="T8" fmla="*/ 135 w 135"/>
                  <a:gd name="T9" fmla="*/ 22 h 50"/>
                  <a:gd name="T10" fmla="*/ 134 w 135"/>
                  <a:gd name="T11" fmla="*/ 12 h 50"/>
                  <a:gd name="T12" fmla="*/ 101 w 135"/>
                  <a:gd name="T13" fmla="*/ 16 h 50"/>
                  <a:gd name="T14" fmla="*/ 42 w 135"/>
                  <a:gd name="T15" fmla="*/ 0 h 50"/>
                  <a:gd name="T16" fmla="*/ 27 w 135"/>
                  <a:gd name="T17" fmla="*/ 15 h 50"/>
                  <a:gd name="T18" fmla="*/ 0 w 135"/>
                  <a:gd name="T19" fmla="*/ 44 h 50"/>
                  <a:gd name="T20" fmla="*/ 8 w 135"/>
                  <a:gd name="T21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5" h="50">
                    <a:moveTo>
                      <a:pt x="8" y="50"/>
                    </a:moveTo>
                    <a:lnTo>
                      <a:pt x="34" y="22"/>
                    </a:lnTo>
                    <a:lnTo>
                      <a:pt x="45" y="11"/>
                    </a:lnTo>
                    <a:lnTo>
                      <a:pt x="101" y="25"/>
                    </a:lnTo>
                    <a:lnTo>
                      <a:pt x="135" y="22"/>
                    </a:lnTo>
                    <a:lnTo>
                      <a:pt x="134" y="12"/>
                    </a:lnTo>
                    <a:lnTo>
                      <a:pt x="101" y="16"/>
                    </a:lnTo>
                    <a:lnTo>
                      <a:pt x="42" y="0"/>
                    </a:lnTo>
                    <a:lnTo>
                      <a:pt x="27" y="15"/>
                    </a:lnTo>
                    <a:lnTo>
                      <a:pt x="0" y="44"/>
                    </a:lnTo>
                    <a:lnTo>
                      <a:pt x="8" y="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Freeform 604"/>
              <p:cNvSpPr>
                <a:spLocks/>
              </p:cNvSpPr>
              <p:nvPr/>
            </p:nvSpPr>
            <p:spPr bwMode="auto">
              <a:xfrm>
                <a:off x="4862513" y="4476750"/>
                <a:ext cx="203200" cy="149225"/>
              </a:xfrm>
              <a:custGeom>
                <a:avLst/>
                <a:gdLst>
                  <a:gd name="T0" fmla="*/ 0 w 128"/>
                  <a:gd name="T1" fmla="*/ 8 h 94"/>
                  <a:gd name="T2" fmla="*/ 39 w 128"/>
                  <a:gd name="T3" fmla="*/ 20 h 94"/>
                  <a:gd name="T4" fmla="*/ 107 w 128"/>
                  <a:gd name="T5" fmla="*/ 29 h 94"/>
                  <a:gd name="T6" fmla="*/ 40 w 128"/>
                  <a:gd name="T7" fmla="*/ 87 h 94"/>
                  <a:gd name="T8" fmla="*/ 46 w 128"/>
                  <a:gd name="T9" fmla="*/ 94 h 94"/>
                  <a:gd name="T10" fmla="*/ 128 w 128"/>
                  <a:gd name="T11" fmla="*/ 21 h 94"/>
                  <a:gd name="T12" fmla="*/ 40 w 128"/>
                  <a:gd name="T13" fmla="*/ 11 h 94"/>
                  <a:gd name="T14" fmla="*/ 2 w 128"/>
                  <a:gd name="T15" fmla="*/ 0 h 94"/>
                  <a:gd name="T16" fmla="*/ 0 w 128"/>
                  <a:gd name="T17" fmla="*/ 8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" h="94">
                    <a:moveTo>
                      <a:pt x="0" y="8"/>
                    </a:moveTo>
                    <a:lnTo>
                      <a:pt x="39" y="20"/>
                    </a:lnTo>
                    <a:lnTo>
                      <a:pt x="107" y="29"/>
                    </a:lnTo>
                    <a:lnTo>
                      <a:pt x="40" y="87"/>
                    </a:lnTo>
                    <a:lnTo>
                      <a:pt x="46" y="94"/>
                    </a:lnTo>
                    <a:lnTo>
                      <a:pt x="128" y="21"/>
                    </a:lnTo>
                    <a:lnTo>
                      <a:pt x="40" y="11"/>
                    </a:lnTo>
                    <a:lnTo>
                      <a:pt x="2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Freeform 605"/>
              <p:cNvSpPr>
                <a:spLocks/>
              </p:cNvSpPr>
              <p:nvPr/>
            </p:nvSpPr>
            <p:spPr bwMode="auto">
              <a:xfrm>
                <a:off x="5048251" y="4351338"/>
                <a:ext cx="238125" cy="173038"/>
              </a:xfrm>
              <a:custGeom>
                <a:avLst/>
                <a:gdLst>
                  <a:gd name="T0" fmla="*/ 2 w 150"/>
                  <a:gd name="T1" fmla="*/ 109 h 109"/>
                  <a:gd name="T2" fmla="*/ 102 w 150"/>
                  <a:gd name="T3" fmla="*/ 96 h 109"/>
                  <a:gd name="T4" fmla="*/ 137 w 150"/>
                  <a:gd name="T5" fmla="*/ 87 h 109"/>
                  <a:gd name="T6" fmla="*/ 150 w 150"/>
                  <a:gd name="T7" fmla="*/ 1 h 109"/>
                  <a:gd name="T8" fmla="*/ 140 w 150"/>
                  <a:gd name="T9" fmla="*/ 0 h 109"/>
                  <a:gd name="T10" fmla="*/ 128 w 150"/>
                  <a:gd name="T11" fmla="*/ 79 h 109"/>
                  <a:gd name="T12" fmla="*/ 101 w 150"/>
                  <a:gd name="T13" fmla="*/ 86 h 109"/>
                  <a:gd name="T14" fmla="*/ 0 w 150"/>
                  <a:gd name="T15" fmla="*/ 99 h 109"/>
                  <a:gd name="T16" fmla="*/ 2 w 150"/>
                  <a:gd name="T1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0" h="109">
                    <a:moveTo>
                      <a:pt x="2" y="109"/>
                    </a:moveTo>
                    <a:lnTo>
                      <a:pt x="102" y="96"/>
                    </a:lnTo>
                    <a:lnTo>
                      <a:pt x="137" y="87"/>
                    </a:lnTo>
                    <a:lnTo>
                      <a:pt x="150" y="1"/>
                    </a:lnTo>
                    <a:lnTo>
                      <a:pt x="140" y="0"/>
                    </a:lnTo>
                    <a:lnTo>
                      <a:pt x="128" y="79"/>
                    </a:lnTo>
                    <a:lnTo>
                      <a:pt x="101" y="86"/>
                    </a:lnTo>
                    <a:lnTo>
                      <a:pt x="0" y="99"/>
                    </a:lnTo>
                    <a:lnTo>
                      <a:pt x="2" y="1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Freeform 606"/>
              <p:cNvSpPr>
                <a:spLocks/>
              </p:cNvSpPr>
              <p:nvPr/>
            </p:nvSpPr>
            <p:spPr bwMode="auto">
              <a:xfrm>
                <a:off x="4960938" y="4789488"/>
                <a:ext cx="511175" cy="95250"/>
              </a:xfrm>
              <a:custGeom>
                <a:avLst/>
                <a:gdLst>
                  <a:gd name="T0" fmla="*/ 0 w 322"/>
                  <a:gd name="T1" fmla="*/ 9 h 60"/>
                  <a:gd name="T2" fmla="*/ 77 w 322"/>
                  <a:gd name="T3" fmla="*/ 27 h 60"/>
                  <a:gd name="T4" fmla="*/ 112 w 322"/>
                  <a:gd name="T5" fmla="*/ 57 h 60"/>
                  <a:gd name="T6" fmla="*/ 201 w 322"/>
                  <a:gd name="T7" fmla="*/ 60 h 60"/>
                  <a:gd name="T8" fmla="*/ 279 w 322"/>
                  <a:gd name="T9" fmla="*/ 47 h 60"/>
                  <a:gd name="T10" fmla="*/ 320 w 322"/>
                  <a:gd name="T11" fmla="*/ 52 h 60"/>
                  <a:gd name="T12" fmla="*/ 322 w 322"/>
                  <a:gd name="T13" fmla="*/ 43 h 60"/>
                  <a:gd name="T14" fmla="*/ 279 w 322"/>
                  <a:gd name="T15" fmla="*/ 38 h 60"/>
                  <a:gd name="T16" fmla="*/ 200 w 322"/>
                  <a:gd name="T17" fmla="*/ 51 h 60"/>
                  <a:gd name="T18" fmla="*/ 115 w 322"/>
                  <a:gd name="T19" fmla="*/ 47 h 60"/>
                  <a:gd name="T20" fmla="*/ 82 w 322"/>
                  <a:gd name="T21" fmla="*/ 19 h 60"/>
                  <a:gd name="T22" fmla="*/ 2 w 322"/>
                  <a:gd name="T23" fmla="*/ 0 h 60"/>
                  <a:gd name="T24" fmla="*/ 0 w 322"/>
                  <a:gd name="T25" fmla="*/ 9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2" h="60">
                    <a:moveTo>
                      <a:pt x="0" y="9"/>
                    </a:moveTo>
                    <a:lnTo>
                      <a:pt x="77" y="27"/>
                    </a:lnTo>
                    <a:lnTo>
                      <a:pt x="112" y="57"/>
                    </a:lnTo>
                    <a:lnTo>
                      <a:pt x="201" y="60"/>
                    </a:lnTo>
                    <a:lnTo>
                      <a:pt x="279" y="47"/>
                    </a:lnTo>
                    <a:lnTo>
                      <a:pt x="320" y="52"/>
                    </a:lnTo>
                    <a:lnTo>
                      <a:pt x="322" y="43"/>
                    </a:lnTo>
                    <a:lnTo>
                      <a:pt x="279" y="38"/>
                    </a:lnTo>
                    <a:lnTo>
                      <a:pt x="200" y="51"/>
                    </a:lnTo>
                    <a:lnTo>
                      <a:pt x="115" y="47"/>
                    </a:lnTo>
                    <a:lnTo>
                      <a:pt x="82" y="19"/>
                    </a:lnTo>
                    <a:lnTo>
                      <a:pt x="2" y="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Freeform 608"/>
              <p:cNvSpPr>
                <a:spLocks/>
              </p:cNvSpPr>
              <p:nvPr/>
            </p:nvSpPr>
            <p:spPr bwMode="auto">
              <a:xfrm>
                <a:off x="5178425" y="4549775"/>
                <a:ext cx="295275" cy="320675"/>
              </a:xfrm>
              <a:custGeom>
                <a:avLst/>
                <a:gdLst>
                  <a:gd name="T0" fmla="*/ 0 w 186"/>
                  <a:gd name="T1" fmla="*/ 84 h 202"/>
                  <a:gd name="T2" fmla="*/ 25 w 186"/>
                  <a:gd name="T3" fmla="*/ 126 h 202"/>
                  <a:gd name="T4" fmla="*/ 77 w 186"/>
                  <a:gd name="T5" fmla="*/ 126 h 202"/>
                  <a:gd name="T6" fmla="*/ 179 w 186"/>
                  <a:gd name="T7" fmla="*/ 202 h 202"/>
                  <a:gd name="T8" fmla="*/ 186 w 186"/>
                  <a:gd name="T9" fmla="*/ 196 h 202"/>
                  <a:gd name="T10" fmla="*/ 162 w 186"/>
                  <a:gd name="T11" fmla="*/ 146 h 202"/>
                  <a:gd name="T12" fmla="*/ 156 w 186"/>
                  <a:gd name="T13" fmla="*/ 80 h 202"/>
                  <a:gd name="T14" fmla="*/ 133 w 186"/>
                  <a:gd name="T15" fmla="*/ 40 h 202"/>
                  <a:gd name="T16" fmla="*/ 145 w 186"/>
                  <a:gd name="T17" fmla="*/ 3 h 202"/>
                  <a:gd name="T18" fmla="*/ 137 w 186"/>
                  <a:gd name="T19" fmla="*/ 0 h 202"/>
                  <a:gd name="T20" fmla="*/ 124 w 186"/>
                  <a:gd name="T21" fmla="*/ 40 h 202"/>
                  <a:gd name="T22" fmla="*/ 146 w 186"/>
                  <a:gd name="T23" fmla="*/ 83 h 202"/>
                  <a:gd name="T24" fmla="*/ 152 w 186"/>
                  <a:gd name="T25" fmla="*/ 148 h 202"/>
                  <a:gd name="T26" fmla="*/ 169 w 186"/>
                  <a:gd name="T27" fmla="*/ 183 h 202"/>
                  <a:gd name="T28" fmla="*/ 80 w 186"/>
                  <a:gd name="T29" fmla="*/ 116 h 202"/>
                  <a:gd name="T30" fmla="*/ 30 w 186"/>
                  <a:gd name="T31" fmla="*/ 116 h 202"/>
                  <a:gd name="T32" fmla="*/ 7 w 186"/>
                  <a:gd name="T33" fmla="*/ 79 h 202"/>
                  <a:gd name="T34" fmla="*/ 0 w 186"/>
                  <a:gd name="T35" fmla="*/ 84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6" h="202">
                    <a:moveTo>
                      <a:pt x="0" y="84"/>
                    </a:moveTo>
                    <a:lnTo>
                      <a:pt x="25" y="126"/>
                    </a:lnTo>
                    <a:lnTo>
                      <a:pt x="77" y="126"/>
                    </a:lnTo>
                    <a:lnTo>
                      <a:pt x="179" y="202"/>
                    </a:lnTo>
                    <a:lnTo>
                      <a:pt x="186" y="196"/>
                    </a:lnTo>
                    <a:lnTo>
                      <a:pt x="162" y="146"/>
                    </a:lnTo>
                    <a:lnTo>
                      <a:pt x="156" y="80"/>
                    </a:lnTo>
                    <a:lnTo>
                      <a:pt x="133" y="40"/>
                    </a:lnTo>
                    <a:lnTo>
                      <a:pt x="145" y="3"/>
                    </a:lnTo>
                    <a:lnTo>
                      <a:pt x="137" y="0"/>
                    </a:lnTo>
                    <a:lnTo>
                      <a:pt x="124" y="40"/>
                    </a:lnTo>
                    <a:lnTo>
                      <a:pt x="146" y="83"/>
                    </a:lnTo>
                    <a:lnTo>
                      <a:pt x="152" y="148"/>
                    </a:lnTo>
                    <a:lnTo>
                      <a:pt x="169" y="183"/>
                    </a:lnTo>
                    <a:lnTo>
                      <a:pt x="80" y="116"/>
                    </a:lnTo>
                    <a:lnTo>
                      <a:pt x="30" y="116"/>
                    </a:lnTo>
                    <a:lnTo>
                      <a:pt x="7" y="79"/>
                    </a:lnTo>
                    <a:lnTo>
                      <a:pt x="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Freeform 609"/>
              <p:cNvSpPr>
                <a:spLocks/>
              </p:cNvSpPr>
              <p:nvPr/>
            </p:nvSpPr>
            <p:spPr bwMode="auto">
              <a:xfrm>
                <a:off x="5289550" y="4595813"/>
                <a:ext cx="20638" cy="146050"/>
              </a:xfrm>
              <a:custGeom>
                <a:avLst/>
                <a:gdLst>
                  <a:gd name="T0" fmla="*/ 13 w 13"/>
                  <a:gd name="T1" fmla="*/ 92 h 92"/>
                  <a:gd name="T2" fmla="*/ 10 w 13"/>
                  <a:gd name="T3" fmla="*/ 58 h 92"/>
                  <a:gd name="T4" fmla="*/ 10 w 13"/>
                  <a:gd name="T5" fmla="*/ 0 h 92"/>
                  <a:gd name="T6" fmla="*/ 0 w 13"/>
                  <a:gd name="T7" fmla="*/ 0 h 92"/>
                  <a:gd name="T8" fmla="*/ 0 w 13"/>
                  <a:gd name="T9" fmla="*/ 58 h 92"/>
                  <a:gd name="T10" fmla="*/ 4 w 13"/>
                  <a:gd name="T11" fmla="*/ 92 h 92"/>
                  <a:gd name="T12" fmla="*/ 13 w 13"/>
                  <a:gd name="T13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92">
                    <a:moveTo>
                      <a:pt x="13" y="92"/>
                    </a:moveTo>
                    <a:lnTo>
                      <a:pt x="10" y="58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58"/>
                    </a:lnTo>
                    <a:lnTo>
                      <a:pt x="4" y="92"/>
                    </a:lnTo>
                    <a:lnTo>
                      <a:pt x="13" y="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Freeform 610"/>
              <p:cNvSpPr>
                <a:spLocks/>
              </p:cNvSpPr>
              <p:nvPr/>
            </p:nvSpPr>
            <p:spPr bwMode="auto">
              <a:xfrm>
                <a:off x="5408613" y="4376738"/>
                <a:ext cx="863600" cy="493713"/>
              </a:xfrm>
              <a:custGeom>
                <a:avLst/>
                <a:gdLst>
                  <a:gd name="T0" fmla="*/ 0 w 544"/>
                  <a:gd name="T1" fmla="*/ 114 h 311"/>
                  <a:gd name="T2" fmla="*/ 74 w 544"/>
                  <a:gd name="T3" fmla="*/ 131 h 311"/>
                  <a:gd name="T4" fmla="*/ 207 w 544"/>
                  <a:gd name="T5" fmla="*/ 125 h 311"/>
                  <a:gd name="T6" fmla="*/ 247 w 544"/>
                  <a:gd name="T7" fmla="*/ 109 h 311"/>
                  <a:gd name="T8" fmla="*/ 255 w 544"/>
                  <a:gd name="T9" fmla="*/ 72 h 311"/>
                  <a:gd name="T10" fmla="*/ 326 w 544"/>
                  <a:gd name="T11" fmla="*/ 66 h 311"/>
                  <a:gd name="T12" fmla="*/ 376 w 544"/>
                  <a:gd name="T13" fmla="*/ 20 h 311"/>
                  <a:gd name="T14" fmla="*/ 426 w 544"/>
                  <a:gd name="T15" fmla="*/ 20 h 311"/>
                  <a:gd name="T16" fmla="*/ 470 w 544"/>
                  <a:gd name="T17" fmla="*/ 9 h 311"/>
                  <a:gd name="T18" fmla="*/ 531 w 544"/>
                  <a:gd name="T19" fmla="*/ 14 h 311"/>
                  <a:gd name="T20" fmla="*/ 524 w 544"/>
                  <a:gd name="T21" fmla="*/ 34 h 311"/>
                  <a:gd name="T22" fmla="*/ 465 w 544"/>
                  <a:gd name="T23" fmla="*/ 89 h 311"/>
                  <a:gd name="T24" fmla="*/ 418 w 544"/>
                  <a:gd name="T25" fmla="*/ 120 h 311"/>
                  <a:gd name="T26" fmla="*/ 409 w 544"/>
                  <a:gd name="T27" fmla="*/ 164 h 311"/>
                  <a:gd name="T28" fmla="*/ 366 w 544"/>
                  <a:gd name="T29" fmla="*/ 168 h 311"/>
                  <a:gd name="T30" fmla="*/ 319 w 544"/>
                  <a:gd name="T31" fmla="*/ 201 h 311"/>
                  <a:gd name="T32" fmla="*/ 303 w 544"/>
                  <a:gd name="T33" fmla="*/ 252 h 311"/>
                  <a:gd name="T34" fmla="*/ 244 w 544"/>
                  <a:gd name="T35" fmla="*/ 285 h 311"/>
                  <a:gd name="T36" fmla="*/ 177 w 544"/>
                  <a:gd name="T37" fmla="*/ 288 h 311"/>
                  <a:gd name="T38" fmla="*/ 84 w 544"/>
                  <a:gd name="T39" fmla="*/ 293 h 311"/>
                  <a:gd name="T40" fmla="*/ 36 w 544"/>
                  <a:gd name="T41" fmla="*/ 301 h 311"/>
                  <a:gd name="T42" fmla="*/ 37 w 544"/>
                  <a:gd name="T43" fmla="*/ 311 h 311"/>
                  <a:gd name="T44" fmla="*/ 84 w 544"/>
                  <a:gd name="T45" fmla="*/ 303 h 311"/>
                  <a:gd name="T46" fmla="*/ 177 w 544"/>
                  <a:gd name="T47" fmla="*/ 298 h 311"/>
                  <a:gd name="T48" fmla="*/ 246 w 544"/>
                  <a:gd name="T49" fmla="*/ 294 h 311"/>
                  <a:gd name="T50" fmla="*/ 312 w 544"/>
                  <a:gd name="T51" fmla="*/ 260 h 311"/>
                  <a:gd name="T52" fmla="*/ 327 w 544"/>
                  <a:gd name="T53" fmla="*/ 207 h 311"/>
                  <a:gd name="T54" fmla="*/ 369 w 544"/>
                  <a:gd name="T55" fmla="*/ 177 h 311"/>
                  <a:gd name="T56" fmla="*/ 418 w 544"/>
                  <a:gd name="T57" fmla="*/ 174 h 311"/>
                  <a:gd name="T58" fmla="*/ 426 w 544"/>
                  <a:gd name="T59" fmla="*/ 126 h 311"/>
                  <a:gd name="T60" fmla="*/ 471 w 544"/>
                  <a:gd name="T61" fmla="*/ 96 h 311"/>
                  <a:gd name="T62" fmla="*/ 532 w 544"/>
                  <a:gd name="T63" fmla="*/ 39 h 311"/>
                  <a:gd name="T64" fmla="*/ 544 w 544"/>
                  <a:gd name="T65" fmla="*/ 6 h 311"/>
                  <a:gd name="T66" fmla="*/ 469 w 544"/>
                  <a:gd name="T67" fmla="*/ 0 h 311"/>
                  <a:gd name="T68" fmla="*/ 425 w 544"/>
                  <a:gd name="T69" fmla="*/ 10 h 311"/>
                  <a:gd name="T70" fmla="*/ 372 w 544"/>
                  <a:gd name="T71" fmla="*/ 10 h 311"/>
                  <a:gd name="T72" fmla="*/ 322 w 544"/>
                  <a:gd name="T73" fmla="*/ 57 h 311"/>
                  <a:gd name="T74" fmla="*/ 247 w 544"/>
                  <a:gd name="T75" fmla="*/ 64 h 311"/>
                  <a:gd name="T76" fmla="*/ 240 w 544"/>
                  <a:gd name="T77" fmla="*/ 102 h 311"/>
                  <a:gd name="T78" fmla="*/ 204 w 544"/>
                  <a:gd name="T79" fmla="*/ 115 h 311"/>
                  <a:gd name="T80" fmla="*/ 75 w 544"/>
                  <a:gd name="T81" fmla="*/ 121 h 311"/>
                  <a:gd name="T82" fmla="*/ 3 w 544"/>
                  <a:gd name="T83" fmla="*/ 105 h 311"/>
                  <a:gd name="T84" fmla="*/ 0 w 544"/>
                  <a:gd name="T85" fmla="*/ 114 h 311"/>
                  <a:gd name="T86" fmla="*/ 0 w 544"/>
                  <a:gd name="T87" fmla="*/ 11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44" h="311">
                    <a:moveTo>
                      <a:pt x="0" y="114"/>
                    </a:moveTo>
                    <a:lnTo>
                      <a:pt x="74" y="131"/>
                    </a:lnTo>
                    <a:lnTo>
                      <a:pt x="207" y="125"/>
                    </a:lnTo>
                    <a:lnTo>
                      <a:pt x="247" y="109"/>
                    </a:lnTo>
                    <a:lnTo>
                      <a:pt x="255" y="72"/>
                    </a:lnTo>
                    <a:lnTo>
                      <a:pt x="326" y="66"/>
                    </a:lnTo>
                    <a:lnTo>
                      <a:pt x="376" y="20"/>
                    </a:lnTo>
                    <a:lnTo>
                      <a:pt x="426" y="20"/>
                    </a:lnTo>
                    <a:lnTo>
                      <a:pt x="470" y="9"/>
                    </a:lnTo>
                    <a:lnTo>
                      <a:pt x="531" y="14"/>
                    </a:lnTo>
                    <a:lnTo>
                      <a:pt x="524" y="34"/>
                    </a:lnTo>
                    <a:lnTo>
                      <a:pt x="465" y="89"/>
                    </a:lnTo>
                    <a:lnTo>
                      <a:pt x="418" y="120"/>
                    </a:lnTo>
                    <a:lnTo>
                      <a:pt x="409" y="164"/>
                    </a:lnTo>
                    <a:lnTo>
                      <a:pt x="366" y="168"/>
                    </a:lnTo>
                    <a:lnTo>
                      <a:pt x="319" y="201"/>
                    </a:lnTo>
                    <a:lnTo>
                      <a:pt x="303" y="252"/>
                    </a:lnTo>
                    <a:lnTo>
                      <a:pt x="244" y="285"/>
                    </a:lnTo>
                    <a:lnTo>
                      <a:pt x="177" y="288"/>
                    </a:lnTo>
                    <a:lnTo>
                      <a:pt x="84" y="293"/>
                    </a:lnTo>
                    <a:lnTo>
                      <a:pt x="36" y="301"/>
                    </a:lnTo>
                    <a:lnTo>
                      <a:pt x="37" y="311"/>
                    </a:lnTo>
                    <a:lnTo>
                      <a:pt x="84" y="303"/>
                    </a:lnTo>
                    <a:lnTo>
                      <a:pt x="177" y="298"/>
                    </a:lnTo>
                    <a:lnTo>
                      <a:pt x="246" y="294"/>
                    </a:lnTo>
                    <a:lnTo>
                      <a:pt x="312" y="260"/>
                    </a:lnTo>
                    <a:lnTo>
                      <a:pt x="327" y="207"/>
                    </a:lnTo>
                    <a:lnTo>
                      <a:pt x="369" y="177"/>
                    </a:lnTo>
                    <a:lnTo>
                      <a:pt x="418" y="174"/>
                    </a:lnTo>
                    <a:lnTo>
                      <a:pt x="426" y="126"/>
                    </a:lnTo>
                    <a:lnTo>
                      <a:pt x="471" y="96"/>
                    </a:lnTo>
                    <a:lnTo>
                      <a:pt x="532" y="39"/>
                    </a:lnTo>
                    <a:lnTo>
                      <a:pt x="544" y="6"/>
                    </a:lnTo>
                    <a:lnTo>
                      <a:pt x="469" y="0"/>
                    </a:lnTo>
                    <a:lnTo>
                      <a:pt x="425" y="10"/>
                    </a:lnTo>
                    <a:lnTo>
                      <a:pt x="372" y="10"/>
                    </a:lnTo>
                    <a:lnTo>
                      <a:pt x="322" y="57"/>
                    </a:lnTo>
                    <a:lnTo>
                      <a:pt x="247" y="64"/>
                    </a:lnTo>
                    <a:lnTo>
                      <a:pt x="240" y="102"/>
                    </a:lnTo>
                    <a:lnTo>
                      <a:pt x="204" y="115"/>
                    </a:lnTo>
                    <a:lnTo>
                      <a:pt x="75" y="121"/>
                    </a:lnTo>
                    <a:lnTo>
                      <a:pt x="3" y="105"/>
                    </a:lnTo>
                    <a:lnTo>
                      <a:pt x="0" y="114"/>
                    </a:lnTo>
                    <a:lnTo>
                      <a:pt x="0" y="1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Freeform 611"/>
              <p:cNvSpPr>
                <a:spLocks/>
              </p:cNvSpPr>
              <p:nvPr/>
            </p:nvSpPr>
            <p:spPr bwMode="auto">
              <a:xfrm>
                <a:off x="5895975" y="4475163"/>
                <a:ext cx="176213" cy="280988"/>
              </a:xfrm>
              <a:custGeom>
                <a:avLst/>
                <a:gdLst>
                  <a:gd name="T0" fmla="*/ 0 w 111"/>
                  <a:gd name="T1" fmla="*/ 0 h 177"/>
                  <a:gd name="T2" fmla="*/ 0 w 111"/>
                  <a:gd name="T3" fmla="*/ 45 h 177"/>
                  <a:gd name="T4" fmla="*/ 25 w 111"/>
                  <a:gd name="T5" fmla="*/ 96 h 177"/>
                  <a:gd name="T6" fmla="*/ 57 w 111"/>
                  <a:gd name="T7" fmla="*/ 114 h 177"/>
                  <a:gd name="T8" fmla="*/ 102 w 111"/>
                  <a:gd name="T9" fmla="*/ 177 h 177"/>
                  <a:gd name="T10" fmla="*/ 111 w 111"/>
                  <a:gd name="T11" fmla="*/ 173 h 177"/>
                  <a:gd name="T12" fmla="*/ 64 w 111"/>
                  <a:gd name="T13" fmla="*/ 107 h 177"/>
                  <a:gd name="T14" fmla="*/ 32 w 111"/>
                  <a:gd name="T15" fmla="*/ 90 h 177"/>
                  <a:gd name="T16" fmla="*/ 9 w 111"/>
                  <a:gd name="T17" fmla="*/ 43 h 177"/>
                  <a:gd name="T18" fmla="*/ 9 w 111"/>
                  <a:gd name="T19" fmla="*/ 0 h 177"/>
                  <a:gd name="T20" fmla="*/ 0 w 111"/>
                  <a:gd name="T2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1" h="177">
                    <a:moveTo>
                      <a:pt x="0" y="0"/>
                    </a:moveTo>
                    <a:lnTo>
                      <a:pt x="0" y="45"/>
                    </a:lnTo>
                    <a:lnTo>
                      <a:pt x="25" y="96"/>
                    </a:lnTo>
                    <a:lnTo>
                      <a:pt x="57" y="114"/>
                    </a:lnTo>
                    <a:lnTo>
                      <a:pt x="102" y="177"/>
                    </a:lnTo>
                    <a:lnTo>
                      <a:pt x="111" y="173"/>
                    </a:lnTo>
                    <a:lnTo>
                      <a:pt x="64" y="107"/>
                    </a:lnTo>
                    <a:lnTo>
                      <a:pt x="32" y="90"/>
                    </a:lnTo>
                    <a:lnTo>
                      <a:pt x="9" y="43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Freeform 612"/>
              <p:cNvSpPr>
                <a:spLocks/>
              </p:cNvSpPr>
              <p:nvPr/>
            </p:nvSpPr>
            <p:spPr bwMode="auto">
              <a:xfrm>
                <a:off x="5656263" y="4562475"/>
                <a:ext cx="93663" cy="436563"/>
              </a:xfrm>
              <a:custGeom>
                <a:avLst/>
                <a:gdLst>
                  <a:gd name="T0" fmla="*/ 49 w 59"/>
                  <a:gd name="T1" fmla="*/ 0 h 275"/>
                  <a:gd name="T2" fmla="*/ 30 w 59"/>
                  <a:gd name="T3" fmla="*/ 44 h 275"/>
                  <a:gd name="T4" fmla="*/ 40 w 59"/>
                  <a:gd name="T5" fmla="*/ 84 h 275"/>
                  <a:gd name="T6" fmla="*/ 15 w 59"/>
                  <a:gd name="T7" fmla="*/ 133 h 275"/>
                  <a:gd name="T8" fmla="*/ 11 w 59"/>
                  <a:gd name="T9" fmla="*/ 175 h 275"/>
                  <a:gd name="T10" fmla="*/ 0 w 59"/>
                  <a:gd name="T11" fmla="*/ 274 h 275"/>
                  <a:gd name="T12" fmla="*/ 10 w 59"/>
                  <a:gd name="T13" fmla="*/ 275 h 275"/>
                  <a:gd name="T14" fmla="*/ 21 w 59"/>
                  <a:gd name="T15" fmla="*/ 176 h 275"/>
                  <a:gd name="T16" fmla="*/ 24 w 59"/>
                  <a:gd name="T17" fmla="*/ 135 h 275"/>
                  <a:gd name="T18" fmla="*/ 51 w 59"/>
                  <a:gd name="T19" fmla="*/ 85 h 275"/>
                  <a:gd name="T20" fmla="*/ 41 w 59"/>
                  <a:gd name="T21" fmla="*/ 45 h 275"/>
                  <a:gd name="T22" fmla="*/ 59 w 59"/>
                  <a:gd name="T23" fmla="*/ 3 h 275"/>
                  <a:gd name="T24" fmla="*/ 49 w 59"/>
                  <a:gd name="T25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9" h="275">
                    <a:moveTo>
                      <a:pt x="49" y="0"/>
                    </a:moveTo>
                    <a:lnTo>
                      <a:pt x="30" y="44"/>
                    </a:lnTo>
                    <a:lnTo>
                      <a:pt x="40" y="84"/>
                    </a:lnTo>
                    <a:lnTo>
                      <a:pt x="15" y="133"/>
                    </a:lnTo>
                    <a:lnTo>
                      <a:pt x="11" y="175"/>
                    </a:lnTo>
                    <a:lnTo>
                      <a:pt x="0" y="274"/>
                    </a:lnTo>
                    <a:lnTo>
                      <a:pt x="10" y="275"/>
                    </a:lnTo>
                    <a:lnTo>
                      <a:pt x="21" y="176"/>
                    </a:lnTo>
                    <a:lnTo>
                      <a:pt x="24" y="135"/>
                    </a:lnTo>
                    <a:lnTo>
                      <a:pt x="51" y="85"/>
                    </a:lnTo>
                    <a:lnTo>
                      <a:pt x="41" y="45"/>
                    </a:lnTo>
                    <a:lnTo>
                      <a:pt x="59" y="3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Freeform 613"/>
              <p:cNvSpPr>
                <a:spLocks/>
              </p:cNvSpPr>
              <p:nvPr/>
            </p:nvSpPr>
            <p:spPr bwMode="auto">
              <a:xfrm>
                <a:off x="5992813" y="4775200"/>
                <a:ext cx="320675" cy="341313"/>
              </a:xfrm>
              <a:custGeom>
                <a:avLst/>
                <a:gdLst>
                  <a:gd name="T0" fmla="*/ 0 w 202"/>
                  <a:gd name="T1" fmla="*/ 7 h 215"/>
                  <a:gd name="T2" fmla="*/ 37 w 202"/>
                  <a:gd name="T3" fmla="*/ 46 h 215"/>
                  <a:gd name="T4" fmla="*/ 91 w 202"/>
                  <a:gd name="T5" fmla="*/ 65 h 215"/>
                  <a:gd name="T6" fmla="*/ 112 w 202"/>
                  <a:gd name="T7" fmla="*/ 106 h 215"/>
                  <a:gd name="T8" fmla="*/ 161 w 202"/>
                  <a:gd name="T9" fmla="*/ 137 h 215"/>
                  <a:gd name="T10" fmla="*/ 194 w 202"/>
                  <a:gd name="T11" fmla="*/ 215 h 215"/>
                  <a:gd name="T12" fmla="*/ 202 w 202"/>
                  <a:gd name="T13" fmla="*/ 210 h 215"/>
                  <a:gd name="T14" fmla="*/ 169 w 202"/>
                  <a:gd name="T15" fmla="*/ 131 h 215"/>
                  <a:gd name="T16" fmla="*/ 119 w 202"/>
                  <a:gd name="T17" fmla="*/ 100 h 215"/>
                  <a:gd name="T18" fmla="*/ 99 w 202"/>
                  <a:gd name="T19" fmla="*/ 56 h 215"/>
                  <a:gd name="T20" fmla="*/ 41 w 202"/>
                  <a:gd name="T21" fmla="*/ 37 h 215"/>
                  <a:gd name="T22" fmla="*/ 7 w 202"/>
                  <a:gd name="T23" fmla="*/ 0 h 215"/>
                  <a:gd name="T24" fmla="*/ 0 w 202"/>
                  <a:gd name="T25" fmla="*/ 7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2" h="215">
                    <a:moveTo>
                      <a:pt x="0" y="7"/>
                    </a:moveTo>
                    <a:lnTo>
                      <a:pt x="37" y="46"/>
                    </a:lnTo>
                    <a:lnTo>
                      <a:pt x="91" y="65"/>
                    </a:lnTo>
                    <a:lnTo>
                      <a:pt x="112" y="106"/>
                    </a:lnTo>
                    <a:lnTo>
                      <a:pt x="161" y="137"/>
                    </a:lnTo>
                    <a:lnTo>
                      <a:pt x="194" y="215"/>
                    </a:lnTo>
                    <a:lnTo>
                      <a:pt x="202" y="210"/>
                    </a:lnTo>
                    <a:lnTo>
                      <a:pt x="169" y="131"/>
                    </a:lnTo>
                    <a:lnTo>
                      <a:pt x="119" y="100"/>
                    </a:lnTo>
                    <a:lnTo>
                      <a:pt x="99" y="56"/>
                    </a:lnTo>
                    <a:lnTo>
                      <a:pt x="41" y="37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Freeform 614"/>
              <p:cNvSpPr>
                <a:spLocks/>
              </p:cNvSpPr>
              <p:nvPr/>
            </p:nvSpPr>
            <p:spPr bwMode="auto">
              <a:xfrm>
                <a:off x="6303963" y="4838700"/>
                <a:ext cx="276225" cy="287338"/>
              </a:xfrm>
              <a:custGeom>
                <a:avLst/>
                <a:gdLst>
                  <a:gd name="T0" fmla="*/ 0 w 174"/>
                  <a:gd name="T1" fmla="*/ 172 h 181"/>
                  <a:gd name="T2" fmla="*/ 81 w 174"/>
                  <a:gd name="T3" fmla="*/ 181 h 181"/>
                  <a:gd name="T4" fmla="*/ 105 w 174"/>
                  <a:gd name="T5" fmla="*/ 168 h 181"/>
                  <a:gd name="T6" fmla="*/ 122 w 174"/>
                  <a:gd name="T7" fmla="*/ 175 h 181"/>
                  <a:gd name="T8" fmla="*/ 174 w 174"/>
                  <a:gd name="T9" fmla="*/ 134 h 181"/>
                  <a:gd name="T10" fmla="*/ 136 w 174"/>
                  <a:gd name="T11" fmla="*/ 105 h 181"/>
                  <a:gd name="T12" fmla="*/ 130 w 174"/>
                  <a:gd name="T13" fmla="*/ 59 h 181"/>
                  <a:gd name="T14" fmla="*/ 156 w 174"/>
                  <a:gd name="T15" fmla="*/ 3 h 181"/>
                  <a:gd name="T16" fmla="*/ 148 w 174"/>
                  <a:gd name="T17" fmla="*/ 0 h 181"/>
                  <a:gd name="T18" fmla="*/ 121 w 174"/>
                  <a:gd name="T19" fmla="*/ 57 h 181"/>
                  <a:gd name="T20" fmla="*/ 128 w 174"/>
                  <a:gd name="T21" fmla="*/ 109 h 181"/>
                  <a:gd name="T22" fmla="*/ 159 w 174"/>
                  <a:gd name="T23" fmla="*/ 134 h 181"/>
                  <a:gd name="T24" fmla="*/ 121 w 174"/>
                  <a:gd name="T25" fmla="*/ 163 h 181"/>
                  <a:gd name="T26" fmla="*/ 105 w 174"/>
                  <a:gd name="T27" fmla="*/ 157 h 181"/>
                  <a:gd name="T28" fmla="*/ 79 w 174"/>
                  <a:gd name="T29" fmla="*/ 171 h 181"/>
                  <a:gd name="T30" fmla="*/ 0 w 174"/>
                  <a:gd name="T31" fmla="*/ 163 h 181"/>
                  <a:gd name="T32" fmla="*/ 0 w 174"/>
                  <a:gd name="T33" fmla="*/ 172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4" h="181">
                    <a:moveTo>
                      <a:pt x="0" y="172"/>
                    </a:moveTo>
                    <a:lnTo>
                      <a:pt x="81" y="181"/>
                    </a:lnTo>
                    <a:lnTo>
                      <a:pt x="105" y="168"/>
                    </a:lnTo>
                    <a:lnTo>
                      <a:pt x="122" y="175"/>
                    </a:lnTo>
                    <a:lnTo>
                      <a:pt x="174" y="134"/>
                    </a:lnTo>
                    <a:lnTo>
                      <a:pt x="136" y="105"/>
                    </a:lnTo>
                    <a:lnTo>
                      <a:pt x="130" y="59"/>
                    </a:lnTo>
                    <a:lnTo>
                      <a:pt x="156" y="3"/>
                    </a:lnTo>
                    <a:lnTo>
                      <a:pt x="148" y="0"/>
                    </a:lnTo>
                    <a:lnTo>
                      <a:pt x="121" y="57"/>
                    </a:lnTo>
                    <a:lnTo>
                      <a:pt x="128" y="109"/>
                    </a:lnTo>
                    <a:lnTo>
                      <a:pt x="159" y="134"/>
                    </a:lnTo>
                    <a:lnTo>
                      <a:pt x="121" y="163"/>
                    </a:lnTo>
                    <a:lnTo>
                      <a:pt x="105" y="157"/>
                    </a:lnTo>
                    <a:lnTo>
                      <a:pt x="79" y="171"/>
                    </a:lnTo>
                    <a:lnTo>
                      <a:pt x="0" y="163"/>
                    </a:lnTo>
                    <a:lnTo>
                      <a:pt x="0" y="1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Freeform 615"/>
              <p:cNvSpPr>
                <a:spLocks/>
              </p:cNvSpPr>
              <p:nvPr/>
            </p:nvSpPr>
            <p:spPr bwMode="auto">
              <a:xfrm>
                <a:off x="6005513" y="4397375"/>
                <a:ext cx="176213" cy="198438"/>
              </a:xfrm>
              <a:custGeom>
                <a:avLst/>
                <a:gdLst>
                  <a:gd name="T0" fmla="*/ 0 w 111"/>
                  <a:gd name="T1" fmla="*/ 5 h 125"/>
                  <a:gd name="T2" fmla="*/ 17 w 111"/>
                  <a:gd name="T3" fmla="*/ 36 h 125"/>
                  <a:gd name="T4" fmla="*/ 67 w 111"/>
                  <a:gd name="T5" fmla="*/ 49 h 125"/>
                  <a:gd name="T6" fmla="*/ 73 w 111"/>
                  <a:gd name="T7" fmla="*/ 69 h 125"/>
                  <a:gd name="T8" fmla="*/ 88 w 111"/>
                  <a:gd name="T9" fmla="*/ 83 h 125"/>
                  <a:gd name="T10" fmla="*/ 102 w 111"/>
                  <a:gd name="T11" fmla="*/ 125 h 125"/>
                  <a:gd name="T12" fmla="*/ 111 w 111"/>
                  <a:gd name="T13" fmla="*/ 123 h 125"/>
                  <a:gd name="T14" fmla="*/ 96 w 111"/>
                  <a:gd name="T15" fmla="*/ 77 h 125"/>
                  <a:gd name="T16" fmla="*/ 81 w 111"/>
                  <a:gd name="T17" fmla="*/ 64 h 125"/>
                  <a:gd name="T18" fmla="*/ 74 w 111"/>
                  <a:gd name="T19" fmla="*/ 42 h 125"/>
                  <a:gd name="T20" fmla="*/ 23 w 111"/>
                  <a:gd name="T21" fmla="*/ 27 h 125"/>
                  <a:gd name="T22" fmla="*/ 8 w 111"/>
                  <a:gd name="T23" fmla="*/ 0 h 125"/>
                  <a:gd name="T24" fmla="*/ 0 w 111"/>
                  <a:gd name="T25" fmla="*/ 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1" h="125">
                    <a:moveTo>
                      <a:pt x="0" y="5"/>
                    </a:moveTo>
                    <a:lnTo>
                      <a:pt x="17" y="36"/>
                    </a:lnTo>
                    <a:lnTo>
                      <a:pt x="67" y="49"/>
                    </a:lnTo>
                    <a:lnTo>
                      <a:pt x="73" y="69"/>
                    </a:lnTo>
                    <a:lnTo>
                      <a:pt x="88" y="83"/>
                    </a:lnTo>
                    <a:lnTo>
                      <a:pt x="102" y="125"/>
                    </a:lnTo>
                    <a:lnTo>
                      <a:pt x="111" y="123"/>
                    </a:lnTo>
                    <a:lnTo>
                      <a:pt x="96" y="77"/>
                    </a:lnTo>
                    <a:lnTo>
                      <a:pt x="81" y="64"/>
                    </a:lnTo>
                    <a:lnTo>
                      <a:pt x="74" y="42"/>
                    </a:lnTo>
                    <a:lnTo>
                      <a:pt x="23" y="27"/>
                    </a:lnTo>
                    <a:lnTo>
                      <a:pt x="8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Freeform 616"/>
              <p:cNvSpPr>
                <a:spLocks/>
              </p:cNvSpPr>
              <p:nvPr/>
            </p:nvSpPr>
            <p:spPr bwMode="auto">
              <a:xfrm>
                <a:off x="6137275" y="4094163"/>
                <a:ext cx="438150" cy="784225"/>
              </a:xfrm>
              <a:custGeom>
                <a:avLst/>
                <a:gdLst>
                  <a:gd name="T0" fmla="*/ 8 w 276"/>
                  <a:gd name="T1" fmla="*/ 494 h 494"/>
                  <a:gd name="T2" fmla="*/ 81 w 276"/>
                  <a:gd name="T3" fmla="*/ 427 h 494"/>
                  <a:gd name="T4" fmla="*/ 128 w 276"/>
                  <a:gd name="T5" fmla="*/ 367 h 494"/>
                  <a:gd name="T6" fmla="*/ 137 w 276"/>
                  <a:gd name="T7" fmla="*/ 336 h 494"/>
                  <a:gd name="T8" fmla="*/ 226 w 276"/>
                  <a:gd name="T9" fmla="*/ 280 h 494"/>
                  <a:gd name="T10" fmla="*/ 276 w 276"/>
                  <a:gd name="T11" fmla="*/ 230 h 494"/>
                  <a:gd name="T12" fmla="*/ 247 w 276"/>
                  <a:gd name="T13" fmla="*/ 218 h 494"/>
                  <a:gd name="T14" fmla="*/ 164 w 276"/>
                  <a:gd name="T15" fmla="*/ 218 h 494"/>
                  <a:gd name="T16" fmla="*/ 127 w 276"/>
                  <a:gd name="T17" fmla="*/ 184 h 494"/>
                  <a:gd name="T18" fmla="*/ 84 w 276"/>
                  <a:gd name="T19" fmla="*/ 184 h 494"/>
                  <a:gd name="T20" fmla="*/ 95 w 276"/>
                  <a:gd name="T21" fmla="*/ 132 h 494"/>
                  <a:gd name="T22" fmla="*/ 103 w 276"/>
                  <a:gd name="T23" fmla="*/ 82 h 494"/>
                  <a:gd name="T24" fmla="*/ 81 w 276"/>
                  <a:gd name="T25" fmla="*/ 0 h 494"/>
                  <a:gd name="T26" fmla="*/ 72 w 276"/>
                  <a:gd name="T27" fmla="*/ 2 h 494"/>
                  <a:gd name="T28" fmla="*/ 93 w 276"/>
                  <a:gd name="T29" fmla="*/ 82 h 494"/>
                  <a:gd name="T30" fmla="*/ 85 w 276"/>
                  <a:gd name="T31" fmla="*/ 130 h 494"/>
                  <a:gd name="T32" fmla="*/ 73 w 276"/>
                  <a:gd name="T33" fmla="*/ 193 h 494"/>
                  <a:gd name="T34" fmla="*/ 123 w 276"/>
                  <a:gd name="T35" fmla="*/ 193 h 494"/>
                  <a:gd name="T36" fmla="*/ 160 w 276"/>
                  <a:gd name="T37" fmla="*/ 228 h 494"/>
                  <a:gd name="T38" fmla="*/ 245 w 276"/>
                  <a:gd name="T39" fmla="*/ 228 h 494"/>
                  <a:gd name="T40" fmla="*/ 259 w 276"/>
                  <a:gd name="T41" fmla="*/ 234 h 494"/>
                  <a:gd name="T42" fmla="*/ 220 w 276"/>
                  <a:gd name="T43" fmla="*/ 273 h 494"/>
                  <a:gd name="T44" fmla="*/ 129 w 276"/>
                  <a:gd name="T45" fmla="*/ 330 h 494"/>
                  <a:gd name="T46" fmla="*/ 120 w 276"/>
                  <a:gd name="T47" fmla="*/ 364 h 494"/>
                  <a:gd name="T48" fmla="*/ 75 w 276"/>
                  <a:gd name="T49" fmla="*/ 421 h 494"/>
                  <a:gd name="T50" fmla="*/ 0 w 276"/>
                  <a:gd name="T51" fmla="*/ 486 h 494"/>
                  <a:gd name="T52" fmla="*/ 8 w 276"/>
                  <a:gd name="T53" fmla="*/ 494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6" h="494">
                    <a:moveTo>
                      <a:pt x="8" y="494"/>
                    </a:moveTo>
                    <a:lnTo>
                      <a:pt x="81" y="427"/>
                    </a:lnTo>
                    <a:lnTo>
                      <a:pt x="128" y="367"/>
                    </a:lnTo>
                    <a:lnTo>
                      <a:pt x="137" y="336"/>
                    </a:lnTo>
                    <a:lnTo>
                      <a:pt x="226" y="280"/>
                    </a:lnTo>
                    <a:lnTo>
                      <a:pt x="276" y="230"/>
                    </a:lnTo>
                    <a:lnTo>
                      <a:pt x="247" y="218"/>
                    </a:lnTo>
                    <a:lnTo>
                      <a:pt x="164" y="218"/>
                    </a:lnTo>
                    <a:lnTo>
                      <a:pt x="127" y="184"/>
                    </a:lnTo>
                    <a:lnTo>
                      <a:pt x="84" y="184"/>
                    </a:lnTo>
                    <a:lnTo>
                      <a:pt x="95" y="132"/>
                    </a:lnTo>
                    <a:lnTo>
                      <a:pt x="103" y="82"/>
                    </a:lnTo>
                    <a:lnTo>
                      <a:pt x="81" y="0"/>
                    </a:lnTo>
                    <a:lnTo>
                      <a:pt x="72" y="2"/>
                    </a:lnTo>
                    <a:lnTo>
                      <a:pt x="93" y="82"/>
                    </a:lnTo>
                    <a:lnTo>
                      <a:pt x="85" y="130"/>
                    </a:lnTo>
                    <a:lnTo>
                      <a:pt x="73" y="193"/>
                    </a:lnTo>
                    <a:lnTo>
                      <a:pt x="123" y="193"/>
                    </a:lnTo>
                    <a:lnTo>
                      <a:pt x="160" y="228"/>
                    </a:lnTo>
                    <a:lnTo>
                      <a:pt x="245" y="228"/>
                    </a:lnTo>
                    <a:lnTo>
                      <a:pt x="259" y="234"/>
                    </a:lnTo>
                    <a:lnTo>
                      <a:pt x="220" y="273"/>
                    </a:lnTo>
                    <a:lnTo>
                      <a:pt x="129" y="330"/>
                    </a:lnTo>
                    <a:lnTo>
                      <a:pt x="120" y="364"/>
                    </a:lnTo>
                    <a:lnTo>
                      <a:pt x="75" y="421"/>
                    </a:lnTo>
                    <a:lnTo>
                      <a:pt x="0" y="486"/>
                    </a:lnTo>
                    <a:lnTo>
                      <a:pt x="8" y="4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Freeform 617"/>
              <p:cNvSpPr>
                <a:spLocks/>
              </p:cNvSpPr>
              <p:nvPr/>
            </p:nvSpPr>
            <p:spPr bwMode="auto">
              <a:xfrm>
                <a:off x="6546850" y="4248149"/>
                <a:ext cx="342900" cy="868992"/>
              </a:xfrm>
              <a:custGeom>
                <a:avLst/>
                <a:gdLst>
                  <a:gd name="T0" fmla="*/ 150 w 216"/>
                  <a:gd name="T1" fmla="*/ 770 h 773"/>
                  <a:gd name="T2" fmla="*/ 91 w 216"/>
                  <a:gd name="T3" fmla="*/ 636 h 773"/>
                  <a:gd name="T4" fmla="*/ 119 w 216"/>
                  <a:gd name="T5" fmla="*/ 602 h 773"/>
                  <a:gd name="T6" fmla="*/ 126 w 216"/>
                  <a:gd name="T7" fmla="*/ 540 h 773"/>
                  <a:gd name="T8" fmla="*/ 126 w 216"/>
                  <a:gd name="T9" fmla="*/ 473 h 773"/>
                  <a:gd name="T10" fmla="*/ 156 w 216"/>
                  <a:gd name="T11" fmla="*/ 417 h 773"/>
                  <a:gd name="T12" fmla="*/ 126 w 216"/>
                  <a:gd name="T13" fmla="*/ 355 h 773"/>
                  <a:gd name="T14" fmla="*/ 75 w 216"/>
                  <a:gd name="T15" fmla="*/ 279 h 773"/>
                  <a:gd name="T16" fmla="*/ 75 w 216"/>
                  <a:gd name="T17" fmla="*/ 244 h 773"/>
                  <a:gd name="T18" fmla="*/ 18 w 216"/>
                  <a:gd name="T19" fmla="*/ 142 h 773"/>
                  <a:gd name="T20" fmla="*/ 117 w 216"/>
                  <a:gd name="T21" fmla="*/ 155 h 773"/>
                  <a:gd name="T22" fmla="*/ 143 w 216"/>
                  <a:gd name="T23" fmla="*/ 143 h 773"/>
                  <a:gd name="T24" fmla="*/ 203 w 216"/>
                  <a:gd name="T25" fmla="*/ 81 h 773"/>
                  <a:gd name="T26" fmla="*/ 197 w 216"/>
                  <a:gd name="T27" fmla="*/ 53 h 773"/>
                  <a:gd name="T28" fmla="*/ 216 w 216"/>
                  <a:gd name="T29" fmla="*/ 3 h 773"/>
                  <a:gd name="T30" fmla="*/ 207 w 216"/>
                  <a:gd name="T31" fmla="*/ 0 h 773"/>
                  <a:gd name="T32" fmla="*/ 187 w 216"/>
                  <a:gd name="T33" fmla="*/ 53 h 773"/>
                  <a:gd name="T34" fmla="*/ 192 w 216"/>
                  <a:gd name="T35" fmla="*/ 78 h 773"/>
                  <a:gd name="T36" fmla="*/ 137 w 216"/>
                  <a:gd name="T37" fmla="*/ 136 h 773"/>
                  <a:gd name="T38" fmla="*/ 116 w 216"/>
                  <a:gd name="T39" fmla="*/ 145 h 773"/>
                  <a:gd name="T40" fmla="*/ 0 w 216"/>
                  <a:gd name="T41" fmla="*/ 130 h 773"/>
                  <a:gd name="T42" fmla="*/ 65 w 216"/>
                  <a:gd name="T43" fmla="*/ 246 h 773"/>
                  <a:gd name="T44" fmla="*/ 65 w 216"/>
                  <a:gd name="T45" fmla="*/ 281 h 773"/>
                  <a:gd name="T46" fmla="*/ 119 w 216"/>
                  <a:gd name="T47" fmla="*/ 360 h 773"/>
                  <a:gd name="T48" fmla="*/ 145 w 216"/>
                  <a:gd name="T49" fmla="*/ 416 h 773"/>
                  <a:gd name="T50" fmla="*/ 117 w 216"/>
                  <a:gd name="T51" fmla="*/ 471 h 773"/>
                  <a:gd name="T52" fmla="*/ 117 w 216"/>
                  <a:gd name="T53" fmla="*/ 538 h 773"/>
                  <a:gd name="T54" fmla="*/ 110 w 216"/>
                  <a:gd name="T55" fmla="*/ 598 h 773"/>
                  <a:gd name="T56" fmla="*/ 80 w 216"/>
                  <a:gd name="T57" fmla="*/ 635 h 773"/>
                  <a:gd name="T58" fmla="*/ 142 w 216"/>
                  <a:gd name="T59" fmla="*/ 773 h 773"/>
                  <a:gd name="T60" fmla="*/ 150 w 216"/>
                  <a:gd name="T61" fmla="*/ 770 h 773"/>
                  <a:gd name="connsiteX0" fmla="*/ 6574 w 10000"/>
                  <a:gd name="connsiteY0" fmla="*/ 10000 h 10000"/>
                  <a:gd name="connsiteX1" fmla="*/ 4213 w 10000"/>
                  <a:gd name="connsiteY1" fmla="*/ 8228 h 10000"/>
                  <a:gd name="connsiteX2" fmla="*/ 5509 w 10000"/>
                  <a:gd name="connsiteY2" fmla="*/ 7788 h 10000"/>
                  <a:gd name="connsiteX3" fmla="*/ 5833 w 10000"/>
                  <a:gd name="connsiteY3" fmla="*/ 6986 h 10000"/>
                  <a:gd name="connsiteX4" fmla="*/ 5833 w 10000"/>
                  <a:gd name="connsiteY4" fmla="*/ 6119 h 10000"/>
                  <a:gd name="connsiteX5" fmla="*/ 7222 w 10000"/>
                  <a:gd name="connsiteY5" fmla="*/ 5395 h 10000"/>
                  <a:gd name="connsiteX6" fmla="*/ 5833 w 10000"/>
                  <a:gd name="connsiteY6" fmla="*/ 4592 h 10000"/>
                  <a:gd name="connsiteX7" fmla="*/ 3472 w 10000"/>
                  <a:gd name="connsiteY7" fmla="*/ 3609 h 10000"/>
                  <a:gd name="connsiteX8" fmla="*/ 3472 w 10000"/>
                  <a:gd name="connsiteY8" fmla="*/ 3157 h 10000"/>
                  <a:gd name="connsiteX9" fmla="*/ 833 w 10000"/>
                  <a:gd name="connsiteY9" fmla="*/ 1837 h 10000"/>
                  <a:gd name="connsiteX10" fmla="*/ 5417 w 10000"/>
                  <a:gd name="connsiteY10" fmla="*/ 2005 h 10000"/>
                  <a:gd name="connsiteX11" fmla="*/ 6620 w 10000"/>
                  <a:gd name="connsiteY11" fmla="*/ 1850 h 10000"/>
                  <a:gd name="connsiteX12" fmla="*/ 9398 w 10000"/>
                  <a:gd name="connsiteY12" fmla="*/ 1048 h 10000"/>
                  <a:gd name="connsiteX13" fmla="*/ 9120 w 10000"/>
                  <a:gd name="connsiteY13" fmla="*/ 686 h 10000"/>
                  <a:gd name="connsiteX14" fmla="*/ 10000 w 10000"/>
                  <a:gd name="connsiteY14" fmla="*/ 39 h 10000"/>
                  <a:gd name="connsiteX15" fmla="*/ 9583 w 10000"/>
                  <a:gd name="connsiteY15" fmla="*/ 0 h 10000"/>
                  <a:gd name="connsiteX16" fmla="*/ 8657 w 10000"/>
                  <a:gd name="connsiteY16" fmla="*/ 686 h 10000"/>
                  <a:gd name="connsiteX17" fmla="*/ 8889 w 10000"/>
                  <a:gd name="connsiteY17" fmla="*/ 1009 h 10000"/>
                  <a:gd name="connsiteX18" fmla="*/ 6343 w 10000"/>
                  <a:gd name="connsiteY18" fmla="*/ 1759 h 10000"/>
                  <a:gd name="connsiteX19" fmla="*/ 5370 w 10000"/>
                  <a:gd name="connsiteY19" fmla="*/ 1876 h 10000"/>
                  <a:gd name="connsiteX20" fmla="*/ 0 w 10000"/>
                  <a:gd name="connsiteY20" fmla="*/ 1682 h 10000"/>
                  <a:gd name="connsiteX21" fmla="*/ 3009 w 10000"/>
                  <a:gd name="connsiteY21" fmla="*/ 3182 h 10000"/>
                  <a:gd name="connsiteX22" fmla="*/ 3009 w 10000"/>
                  <a:gd name="connsiteY22" fmla="*/ 3635 h 10000"/>
                  <a:gd name="connsiteX23" fmla="*/ 5509 w 10000"/>
                  <a:gd name="connsiteY23" fmla="*/ 4657 h 10000"/>
                  <a:gd name="connsiteX24" fmla="*/ 6713 w 10000"/>
                  <a:gd name="connsiteY24" fmla="*/ 5382 h 10000"/>
                  <a:gd name="connsiteX25" fmla="*/ 5417 w 10000"/>
                  <a:gd name="connsiteY25" fmla="*/ 6093 h 10000"/>
                  <a:gd name="connsiteX26" fmla="*/ 5417 w 10000"/>
                  <a:gd name="connsiteY26" fmla="*/ 6960 h 10000"/>
                  <a:gd name="connsiteX27" fmla="*/ 5093 w 10000"/>
                  <a:gd name="connsiteY27" fmla="*/ 7736 h 10000"/>
                  <a:gd name="connsiteX28" fmla="*/ 3704 w 10000"/>
                  <a:gd name="connsiteY28" fmla="*/ 8215 h 10000"/>
                  <a:gd name="connsiteX29" fmla="*/ 6574 w 10000"/>
                  <a:gd name="connsiteY29" fmla="*/ 10000 h 10000"/>
                  <a:gd name="connsiteX0" fmla="*/ 3704 w 10000"/>
                  <a:gd name="connsiteY0" fmla="*/ 8215 h 8228"/>
                  <a:gd name="connsiteX1" fmla="*/ 4213 w 10000"/>
                  <a:gd name="connsiteY1" fmla="*/ 8228 h 8228"/>
                  <a:gd name="connsiteX2" fmla="*/ 5509 w 10000"/>
                  <a:gd name="connsiteY2" fmla="*/ 7788 h 8228"/>
                  <a:gd name="connsiteX3" fmla="*/ 5833 w 10000"/>
                  <a:gd name="connsiteY3" fmla="*/ 6986 h 8228"/>
                  <a:gd name="connsiteX4" fmla="*/ 5833 w 10000"/>
                  <a:gd name="connsiteY4" fmla="*/ 6119 h 8228"/>
                  <a:gd name="connsiteX5" fmla="*/ 7222 w 10000"/>
                  <a:gd name="connsiteY5" fmla="*/ 5395 h 8228"/>
                  <a:gd name="connsiteX6" fmla="*/ 5833 w 10000"/>
                  <a:gd name="connsiteY6" fmla="*/ 4592 h 8228"/>
                  <a:gd name="connsiteX7" fmla="*/ 3472 w 10000"/>
                  <a:gd name="connsiteY7" fmla="*/ 3609 h 8228"/>
                  <a:gd name="connsiteX8" fmla="*/ 3472 w 10000"/>
                  <a:gd name="connsiteY8" fmla="*/ 3157 h 8228"/>
                  <a:gd name="connsiteX9" fmla="*/ 833 w 10000"/>
                  <a:gd name="connsiteY9" fmla="*/ 1837 h 8228"/>
                  <a:gd name="connsiteX10" fmla="*/ 5417 w 10000"/>
                  <a:gd name="connsiteY10" fmla="*/ 2005 h 8228"/>
                  <a:gd name="connsiteX11" fmla="*/ 6620 w 10000"/>
                  <a:gd name="connsiteY11" fmla="*/ 1850 h 8228"/>
                  <a:gd name="connsiteX12" fmla="*/ 9398 w 10000"/>
                  <a:gd name="connsiteY12" fmla="*/ 1048 h 8228"/>
                  <a:gd name="connsiteX13" fmla="*/ 9120 w 10000"/>
                  <a:gd name="connsiteY13" fmla="*/ 686 h 8228"/>
                  <a:gd name="connsiteX14" fmla="*/ 10000 w 10000"/>
                  <a:gd name="connsiteY14" fmla="*/ 39 h 8228"/>
                  <a:gd name="connsiteX15" fmla="*/ 9583 w 10000"/>
                  <a:gd name="connsiteY15" fmla="*/ 0 h 8228"/>
                  <a:gd name="connsiteX16" fmla="*/ 8657 w 10000"/>
                  <a:gd name="connsiteY16" fmla="*/ 686 h 8228"/>
                  <a:gd name="connsiteX17" fmla="*/ 8889 w 10000"/>
                  <a:gd name="connsiteY17" fmla="*/ 1009 h 8228"/>
                  <a:gd name="connsiteX18" fmla="*/ 6343 w 10000"/>
                  <a:gd name="connsiteY18" fmla="*/ 1759 h 8228"/>
                  <a:gd name="connsiteX19" fmla="*/ 5370 w 10000"/>
                  <a:gd name="connsiteY19" fmla="*/ 1876 h 8228"/>
                  <a:gd name="connsiteX20" fmla="*/ 0 w 10000"/>
                  <a:gd name="connsiteY20" fmla="*/ 1682 h 8228"/>
                  <a:gd name="connsiteX21" fmla="*/ 3009 w 10000"/>
                  <a:gd name="connsiteY21" fmla="*/ 3182 h 8228"/>
                  <a:gd name="connsiteX22" fmla="*/ 3009 w 10000"/>
                  <a:gd name="connsiteY22" fmla="*/ 3635 h 8228"/>
                  <a:gd name="connsiteX23" fmla="*/ 5509 w 10000"/>
                  <a:gd name="connsiteY23" fmla="*/ 4657 h 8228"/>
                  <a:gd name="connsiteX24" fmla="*/ 6713 w 10000"/>
                  <a:gd name="connsiteY24" fmla="*/ 5382 h 8228"/>
                  <a:gd name="connsiteX25" fmla="*/ 5417 w 10000"/>
                  <a:gd name="connsiteY25" fmla="*/ 6093 h 8228"/>
                  <a:gd name="connsiteX26" fmla="*/ 5417 w 10000"/>
                  <a:gd name="connsiteY26" fmla="*/ 6960 h 8228"/>
                  <a:gd name="connsiteX27" fmla="*/ 5093 w 10000"/>
                  <a:gd name="connsiteY27" fmla="*/ 7736 h 8228"/>
                  <a:gd name="connsiteX28" fmla="*/ 3704 w 10000"/>
                  <a:gd name="connsiteY28" fmla="*/ 8215 h 8228"/>
                  <a:gd name="connsiteX0" fmla="*/ 5093 w 10000"/>
                  <a:gd name="connsiteY0" fmla="*/ 9402 h 10000"/>
                  <a:gd name="connsiteX1" fmla="*/ 4213 w 10000"/>
                  <a:gd name="connsiteY1" fmla="*/ 10000 h 10000"/>
                  <a:gd name="connsiteX2" fmla="*/ 5509 w 10000"/>
                  <a:gd name="connsiteY2" fmla="*/ 9465 h 10000"/>
                  <a:gd name="connsiteX3" fmla="*/ 5833 w 10000"/>
                  <a:gd name="connsiteY3" fmla="*/ 8491 h 10000"/>
                  <a:gd name="connsiteX4" fmla="*/ 5833 w 10000"/>
                  <a:gd name="connsiteY4" fmla="*/ 7437 h 10000"/>
                  <a:gd name="connsiteX5" fmla="*/ 7222 w 10000"/>
                  <a:gd name="connsiteY5" fmla="*/ 6557 h 10000"/>
                  <a:gd name="connsiteX6" fmla="*/ 5833 w 10000"/>
                  <a:gd name="connsiteY6" fmla="*/ 5581 h 10000"/>
                  <a:gd name="connsiteX7" fmla="*/ 3472 w 10000"/>
                  <a:gd name="connsiteY7" fmla="*/ 4386 h 10000"/>
                  <a:gd name="connsiteX8" fmla="*/ 3472 w 10000"/>
                  <a:gd name="connsiteY8" fmla="*/ 3837 h 10000"/>
                  <a:gd name="connsiteX9" fmla="*/ 833 w 10000"/>
                  <a:gd name="connsiteY9" fmla="*/ 2233 h 10000"/>
                  <a:gd name="connsiteX10" fmla="*/ 5417 w 10000"/>
                  <a:gd name="connsiteY10" fmla="*/ 2437 h 10000"/>
                  <a:gd name="connsiteX11" fmla="*/ 6620 w 10000"/>
                  <a:gd name="connsiteY11" fmla="*/ 2248 h 10000"/>
                  <a:gd name="connsiteX12" fmla="*/ 9398 w 10000"/>
                  <a:gd name="connsiteY12" fmla="*/ 1274 h 10000"/>
                  <a:gd name="connsiteX13" fmla="*/ 9120 w 10000"/>
                  <a:gd name="connsiteY13" fmla="*/ 834 h 10000"/>
                  <a:gd name="connsiteX14" fmla="*/ 10000 w 10000"/>
                  <a:gd name="connsiteY14" fmla="*/ 47 h 10000"/>
                  <a:gd name="connsiteX15" fmla="*/ 9583 w 10000"/>
                  <a:gd name="connsiteY15" fmla="*/ 0 h 10000"/>
                  <a:gd name="connsiteX16" fmla="*/ 8657 w 10000"/>
                  <a:gd name="connsiteY16" fmla="*/ 834 h 10000"/>
                  <a:gd name="connsiteX17" fmla="*/ 8889 w 10000"/>
                  <a:gd name="connsiteY17" fmla="*/ 1226 h 10000"/>
                  <a:gd name="connsiteX18" fmla="*/ 6343 w 10000"/>
                  <a:gd name="connsiteY18" fmla="*/ 2138 h 10000"/>
                  <a:gd name="connsiteX19" fmla="*/ 5370 w 10000"/>
                  <a:gd name="connsiteY19" fmla="*/ 2280 h 10000"/>
                  <a:gd name="connsiteX20" fmla="*/ 0 w 10000"/>
                  <a:gd name="connsiteY20" fmla="*/ 2044 h 10000"/>
                  <a:gd name="connsiteX21" fmla="*/ 3009 w 10000"/>
                  <a:gd name="connsiteY21" fmla="*/ 3867 h 10000"/>
                  <a:gd name="connsiteX22" fmla="*/ 3009 w 10000"/>
                  <a:gd name="connsiteY22" fmla="*/ 4418 h 10000"/>
                  <a:gd name="connsiteX23" fmla="*/ 5509 w 10000"/>
                  <a:gd name="connsiteY23" fmla="*/ 5660 h 10000"/>
                  <a:gd name="connsiteX24" fmla="*/ 6713 w 10000"/>
                  <a:gd name="connsiteY24" fmla="*/ 6541 h 10000"/>
                  <a:gd name="connsiteX25" fmla="*/ 5417 w 10000"/>
                  <a:gd name="connsiteY25" fmla="*/ 7405 h 10000"/>
                  <a:gd name="connsiteX26" fmla="*/ 5417 w 10000"/>
                  <a:gd name="connsiteY26" fmla="*/ 8459 h 10000"/>
                  <a:gd name="connsiteX27" fmla="*/ 5093 w 10000"/>
                  <a:gd name="connsiteY27" fmla="*/ 9402 h 10000"/>
                  <a:gd name="connsiteX0" fmla="*/ 5093 w 10000"/>
                  <a:gd name="connsiteY0" fmla="*/ 9402 h 9465"/>
                  <a:gd name="connsiteX1" fmla="*/ 5509 w 10000"/>
                  <a:gd name="connsiteY1" fmla="*/ 9465 h 9465"/>
                  <a:gd name="connsiteX2" fmla="*/ 5833 w 10000"/>
                  <a:gd name="connsiteY2" fmla="*/ 8491 h 9465"/>
                  <a:gd name="connsiteX3" fmla="*/ 5833 w 10000"/>
                  <a:gd name="connsiteY3" fmla="*/ 7437 h 9465"/>
                  <a:gd name="connsiteX4" fmla="*/ 7222 w 10000"/>
                  <a:gd name="connsiteY4" fmla="*/ 6557 h 9465"/>
                  <a:gd name="connsiteX5" fmla="*/ 5833 w 10000"/>
                  <a:gd name="connsiteY5" fmla="*/ 5581 h 9465"/>
                  <a:gd name="connsiteX6" fmla="*/ 3472 w 10000"/>
                  <a:gd name="connsiteY6" fmla="*/ 4386 h 9465"/>
                  <a:gd name="connsiteX7" fmla="*/ 3472 w 10000"/>
                  <a:gd name="connsiteY7" fmla="*/ 3837 h 9465"/>
                  <a:gd name="connsiteX8" fmla="*/ 833 w 10000"/>
                  <a:gd name="connsiteY8" fmla="*/ 2233 h 9465"/>
                  <a:gd name="connsiteX9" fmla="*/ 5417 w 10000"/>
                  <a:gd name="connsiteY9" fmla="*/ 2437 h 9465"/>
                  <a:gd name="connsiteX10" fmla="*/ 6620 w 10000"/>
                  <a:gd name="connsiteY10" fmla="*/ 2248 h 9465"/>
                  <a:gd name="connsiteX11" fmla="*/ 9398 w 10000"/>
                  <a:gd name="connsiteY11" fmla="*/ 1274 h 9465"/>
                  <a:gd name="connsiteX12" fmla="*/ 9120 w 10000"/>
                  <a:gd name="connsiteY12" fmla="*/ 834 h 9465"/>
                  <a:gd name="connsiteX13" fmla="*/ 10000 w 10000"/>
                  <a:gd name="connsiteY13" fmla="*/ 47 h 9465"/>
                  <a:gd name="connsiteX14" fmla="*/ 9583 w 10000"/>
                  <a:gd name="connsiteY14" fmla="*/ 0 h 9465"/>
                  <a:gd name="connsiteX15" fmla="*/ 8657 w 10000"/>
                  <a:gd name="connsiteY15" fmla="*/ 834 h 9465"/>
                  <a:gd name="connsiteX16" fmla="*/ 8889 w 10000"/>
                  <a:gd name="connsiteY16" fmla="*/ 1226 h 9465"/>
                  <a:gd name="connsiteX17" fmla="*/ 6343 w 10000"/>
                  <a:gd name="connsiteY17" fmla="*/ 2138 h 9465"/>
                  <a:gd name="connsiteX18" fmla="*/ 5370 w 10000"/>
                  <a:gd name="connsiteY18" fmla="*/ 2280 h 9465"/>
                  <a:gd name="connsiteX19" fmla="*/ 0 w 10000"/>
                  <a:gd name="connsiteY19" fmla="*/ 2044 h 9465"/>
                  <a:gd name="connsiteX20" fmla="*/ 3009 w 10000"/>
                  <a:gd name="connsiteY20" fmla="*/ 3867 h 9465"/>
                  <a:gd name="connsiteX21" fmla="*/ 3009 w 10000"/>
                  <a:gd name="connsiteY21" fmla="*/ 4418 h 9465"/>
                  <a:gd name="connsiteX22" fmla="*/ 5509 w 10000"/>
                  <a:gd name="connsiteY22" fmla="*/ 5660 h 9465"/>
                  <a:gd name="connsiteX23" fmla="*/ 6713 w 10000"/>
                  <a:gd name="connsiteY23" fmla="*/ 6541 h 9465"/>
                  <a:gd name="connsiteX24" fmla="*/ 5417 w 10000"/>
                  <a:gd name="connsiteY24" fmla="*/ 7405 h 9465"/>
                  <a:gd name="connsiteX25" fmla="*/ 5417 w 10000"/>
                  <a:gd name="connsiteY25" fmla="*/ 8459 h 9465"/>
                  <a:gd name="connsiteX26" fmla="*/ 5093 w 10000"/>
                  <a:gd name="connsiteY26" fmla="*/ 9402 h 9465"/>
                  <a:gd name="connsiteX0" fmla="*/ 5417 w 10000"/>
                  <a:gd name="connsiteY0" fmla="*/ 8937 h 10000"/>
                  <a:gd name="connsiteX1" fmla="*/ 5509 w 10000"/>
                  <a:gd name="connsiteY1" fmla="*/ 10000 h 10000"/>
                  <a:gd name="connsiteX2" fmla="*/ 5833 w 10000"/>
                  <a:gd name="connsiteY2" fmla="*/ 8971 h 10000"/>
                  <a:gd name="connsiteX3" fmla="*/ 5833 w 10000"/>
                  <a:gd name="connsiteY3" fmla="*/ 7857 h 10000"/>
                  <a:gd name="connsiteX4" fmla="*/ 7222 w 10000"/>
                  <a:gd name="connsiteY4" fmla="*/ 6928 h 10000"/>
                  <a:gd name="connsiteX5" fmla="*/ 5833 w 10000"/>
                  <a:gd name="connsiteY5" fmla="*/ 5896 h 10000"/>
                  <a:gd name="connsiteX6" fmla="*/ 3472 w 10000"/>
                  <a:gd name="connsiteY6" fmla="*/ 4634 h 10000"/>
                  <a:gd name="connsiteX7" fmla="*/ 3472 w 10000"/>
                  <a:gd name="connsiteY7" fmla="*/ 4054 h 10000"/>
                  <a:gd name="connsiteX8" fmla="*/ 833 w 10000"/>
                  <a:gd name="connsiteY8" fmla="*/ 2359 h 10000"/>
                  <a:gd name="connsiteX9" fmla="*/ 5417 w 10000"/>
                  <a:gd name="connsiteY9" fmla="*/ 2575 h 10000"/>
                  <a:gd name="connsiteX10" fmla="*/ 6620 w 10000"/>
                  <a:gd name="connsiteY10" fmla="*/ 2375 h 10000"/>
                  <a:gd name="connsiteX11" fmla="*/ 9398 w 10000"/>
                  <a:gd name="connsiteY11" fmla="*/ 1346 h 10000"/>
                  <a:gd name="connsiteX12" fmla="*/ 9120 w 10000"/>
                  <a:gd name="connsiteY12" fmla="*/ 881 h 10000"/>
                  <a:gd name="connsiteX13" fmla="*/ 10000 w 10000"/>
                  <a:gd name="connsiteY13" fmla="*/ 50 h 10000"/>
                  <a:gd name="connsiteX14" fmla="*/ 9583 w 10000"/>
                  <a:gd name="connsiteY14" fmla="*/ 0 h 10000"/>
                  <a:gd name="connsiteX15" fmla="*/ 8657 w 10000"/>
                  <a:gd name="connsiteY15" fmla="*/ 881 h 10000"/>
                  <a:gd name="connsiteX16" fmla="*/ 8889 w 10000"/>
                  <a:gd name="connsiteY16" fmla="*/ 1295 h 10000"/>
                  <a:gd name="connsiteX17" fmla="*/ 6343 w 10000"/>
                  <a:gd name="connsiteY17" fmla="*/ 2259 h 10000"/>
                  <a:gd name="connsiteX18" fmla="*/ 5370 w 10000"/>
                  <a:gd name="connsiteY18" fmla="*/ 2409 h 10000"/>
                  <a:gd name="connsiteX19" fmla="*/ 0 w 10000"/>
                  <a:gd name="connsiteY19" fmla="*/ 2160 h 10000"/>
                  <a:gd name="connsiteX20" fmla="*/ 3009 w 10000"/>
                  <a:gd name="connsiteY20" fmla="*/ 4086 h 10000"/>
                  <a:gd name="connsiteX21" fmla="*/ 3009 w 10000"/>
                  <a:gd name="connsiteY21" fmla="*/ 4668 h 10000"/>
                  <a:gd name="connsiteX22" fmla="*/ 5509 w 10000"/>
                  <a:gd name="connsiteY22" fmla="*/ 5980 h 10000"/>
                  <a:gd name="connsiteX23" fmla="*/ 6713 w 10000"/>
                  <a:gd name="connsiteY23" fmla="*/ 6911 h 10000"/>
                  <a:gd name="connsiteX24" fmla="*/ 5417 w 10000"/>
                  <a:gd name="connsiteY24" fmla="*/ 7824 h 10000"/>
                  <a:gd name="connsiteX25" fmla="*/ 5417 w 10000"/>
                  <a:gd name="connsiteY25" fmla="*/ 8937 h 10000"/>
                  <a:gd name="connsiteX0" fmla="*/ 5417 w 10000"/>
                  <a:gd name="connsiteY0" fmla="*/ 8937 h 9093"/>
                  <a:gd name="connsiteX1" fmla="*/ 5833 w 10000"/>
                  <a:gd name="connsiteY1" fmla="*/ 8971 h 9093"/>
                  <a:gd name="connsiteX2" fmla="*/ 5833 w 10000"/>
                  <a:gd name="connsiteY2" fmla="*/ 7857 h 9093"/>
                  <a:gd name="connsiteX3" fmla="*/ 7222 w 10000"/>
                  <a:gd name="connsiteY3" fmla="*/ 6928 h 9093"/>
                  <a:gd name="connsiteX4" fmla="*/ 5833 w 10000"/>
                  <a:gd name="connsiteY4" fmla="*/ 5896 h 9093"/>
                  <a:gd name="connsiteX5" fmla="*/ 3472 w 10000"/>
                  <a:gd name="connsiteY5" fmla="*/ 4634 h 9093"/>
                  <a:gd name="connsiteX6" fmla="*/ 3472 w 10000"/>
                  <a:gd name="connsiteY6" fmla="*/ 4054 h 9093"/>
                  <a:gd name="connsiteX7" fmla="*/ 833 w 10000"/>
                  <a:gd name="connsiteY7" fmla="*/ 2359 h 9093"/>
                  <a:gd name="connsiteX8" fmla="*/ 5417 w 10000"/>
                  <a:gd name="connsiteY8" fmla="*/ 2575 h 9093"/>
                  <a:gd name="connsiteX9" fmla="*/ 6620 w 10000"/>
                  <a:gd name="connsiteY9" fmla="*/ 2375 h 9093"/>
                  <a:gd name="connsiteX10" fmla="*/ 9398 w 10000"/>
                  <a:gd name="connsiteY10" fmla="*/ 1346 h 9093"/>
                  <a:gd name="connsiteX11" fmla="*/ 9120 w 10000"/>
                  <a:gd name="connsiteY11" fmla="*/ 881 h 9093"/>
                  <a:gd name="connsiteX12" fmla="*/ 10000 w 10000"/>
                  <a:gd name="connsiteY12" fmla="*/ 50 h 9093"/>
                  <a:gd name="connsiteX13" fmla="*/ 9583 w 10000"/>
                  <a:gd name="connsiteY13" fmla="*/ 0 h 9093"/>
                  <a:gd name="connsiteX14" fmla="*/ 8657 w 10000"/>
                  <a:gd name="connsiteY14" fmla="*/ 881 h 9093"/>
                  <a:gd name="connsiteX15" fmla="*/ 8889 w 10000"/>
                  <a:gd name="connsiteY15" fmla="*/ 1295 h 9093"/>
                  <a:gd name="connsiteX16" fmla="*/ 6343 w 10000"/>
                  <a:gd name="connsiteY16" fmla="*/ 2259 h 9093"/>
                  <a:gd name="connsiteX17" fmla="*/ 5370 w 10000"/>
                  <a:gd name="connsiteY17" fmla="*/ 2409 h 9093"/>
                  <a:gd name="connsiteX18" fmla="*/ 0 w 10000"/>
                  <a:gd name="connsiteY18" fmla="*/ 2160 h 9093"/>
                  <a:gd name="connsiteX19" fmla="*/ 3009 w 10000"/>
                  <a:gd name="connsiteY19" fmla="*/ 4086 h 9093"/>
                  <a:gd name="connsiteX20" fmla="*/ 3009 w 10000"/>
                  <a:gd name="connsiteY20" fmla="*/ 4668 h 9093"/>
                  <a:gd name="connsiteX21" fmla="*/ 5509 w 10000"/>
                  <a:gd name="connsiteY21" fmla="*/ 5980 h 9093"/>
                  <a:gd name="connsiteX22" fmla="*/ 6713 w 10000"/>
                  <a:gd name="connsiteY22" fmla="*/ 6911 h 9093"/>
                  <a:gd name="connsiteX23" fmla="*/ 5417 w 10000"/>
                  <a:gd name="connsiteY23" fmla="*/ 7824 h 9093"/>
                  <a:gd name="connsiteX24" fmla="*/ 5417 w 10000"/>
                  <a:gd name="connsiteY24" fmla="*/ 8937 h 9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0000" h="9093">
                    <a:moveTo>
                      <a:pt x="5417" y="8937"/>
                    </a:moveTo>
                    <a:cubicBezTo>
                      <a:pt x="5486" y="9128"/>
                      <a:pt x="5764" y="9151"/>
                      <a:pt x="5833" y="8971"/>
                    </a:cubicBezTo>
                    <a:lnTo>
                      <a:pt x="5833" y="7857"/>
                    </a:lnTo>
                    <a:lnTo>
                      <a:pt x="7222" y="6928"/>
                    </a:lnTo>
                    <a:lnTo>
                      <a:pt x="5833" y="5896"/>
                    </a:lnTo>
                    <a:lnTo>
                      <a:pt x="3472" y="4634"/>
                    </a:lnTo>
                    <a:lnTo>
                      <a:pt x="3472" y="4054"/>
                    </a:lnTo>
                    <a:lnTo>
                      <a:pt x="833" y="2359"/>
                    </a:lnTo>
                    <a:lnTo>
                      <a:pt x="5417" y="2575"/>
                    </a:lnTo>
                    <a:lnTo>
                      <a:pt x="6620" y="2375"/>
                    </a:lnTo>
                    <a:lnTo>
                      <a:pt x="9398" y="1346"/>
                    </a:lnTo>
                    <a:lnTo>
                      <a:pt x="9120" y="881"/>
                    </a:lnTo>
                    <a:lnTo>
                      <a:pt x="10000" y="50"/>
                    </a:lnTo>
                    <a:lnTo>
                      <a:pt x="9583" y="0"/>
                    </a:lnTo>
                    <a:lnTo>
                      <a:pt x="8657" y="881"/>
                    </a:lnTo>
                    <a:cubicBezTo>
                      <a:pt x="8734" y="1020"/>
                      <a:pt x="8812" y="1157"/>
                      <a:pt x="8889" y="1295"/>
                    </a:cubicBezTo>
                    <a:lnTo>
                      <a:pt x="6343" y="2259"/>
                    </a:lnTo>
                    <a:lnTo>
                      <a:pt x="5370" y="2409"/>
                    </a:lnTo>
                    <a:lnTo>
                      <a:pt x="0" y="2160"/>
                    </a:lnTo>
                    <a:lnTo>
                      <a:pt x="3009" y="4086"/>
                    </a:lnTo>
                    <a:lnTo>
                      <a:pt x="3009" y="4668"/>
                    </a:lnTo>
                    <a:lnTo>
                      <a:pt x="5509" y="5980"/>
                    </a:lnTo>
                    <a:lnTo>
                      <a:pt x="6713" y="6911"/>
                    </a:lnTo>
                    <a:lnTo>
                      <a:pt x="5417" y="7824"/>
                    </a:lnTo>
                    <a:lnTo>
                      <a:pt x="5417" y="89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Freeform 618"/>
              <p:cNvSpPr>
                <a:spLocks/>
              </p:cNvSpPr>
              <p:nvPr/>
            </p:nvSpPr>
            <p:spPr bwMode="auto">
              <a:xfrm>
                <a:off x="6878638" y="4978400"/>
                <a:ext cx="280988" cy="492125"/>
              </a:xfrm>
              <a:custGeom>
                <a:avLst/>
                <a:gdLst>
                  <a:gd name="T0" fmla="*/ 27 w 177"/>
                  <a:gd name="T1" fmla="*/ 0 h 310"/>
                  <a:gd name="T2" fmla="*/ 13 w 177"/>
                  <a:gd name="T3" fmla="*/ 26 h 310"/>
                  <a:gd name="T4" fmla="*/ 0 w 177"/>
                  <a:gd name="T5" fmla="*/ 135 h 310"/>
                  <a:gd name="T6" fmla="*/ 68 w 177"/>
                  <a:gd name="T7" fmla="*/ 212 h 310"/>
                  <a:gd name="T8" fmla="*/ 113 w 177"/>
                  <a:gd name="T9" fmla="*/ 272 h 310"/>
                  <a:gd name="T10" fmla="*/ 137 w 177"/>
                  <a:gd name="T11" fmla="*/ 272 h 310"/>
                  <a:gd name="T12" fmla="*/ 170 w 177"/>
                  <a:gd name="T13" fmla="*/ 310 h 310"/>
                  <a:gd name="T14" fmla="*/ 177 w 177"/>
                  <a:gd name="T15" fmla="*/ 303 h 310"/>
                  <a:gd name="T16" fmla="*/ 141 w 177"/>
                  <a:gd name="T17" fmla="*/ 262 h 310"/>
                  <a:gd name="T18" fmla="*/ 118 w 177"/>
                  <a:gd name="T19" fmla="*/ 262 h 310"/>
                  <a:gd name="T20" fmla="*/ 75 w 177"/>
                  <a:gd name="T21" fmla="*/ 206 h 310"/>
                  <a:gd name="T22" fmla="*/ 10 w 177"/>
                  <a:gd name="T23" fmla="*/ 132 h 310"/>
                  <a:gd name="T24" fmla="*/ 22 w 177"/>
                  <a:gd name="T25" fmla="*/ 30 h 310"/>
                  <a:gd name="T26" fmla="*/ 35 w 177"/>
                  <a:gd name="T27" fmla="*/ 5 h 310"/>
                  <a:gd name="T28" fmla="*/ 27 w 177"/>
                  <a:gd name="T29" fmla="*/ 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7" h="310">
                    <a:moveTo>
                      <a:pt x="27" y="0"/>
                    </a:moveTo>
                    <a:lnTo>
                      <a:pt x="13" y="26"/>
                    </a:lnTo>
                    <a:lnTo>
                      <a:pt x="0" y="135"/>
                    </a:lnTo>
                    <a:lnTo>
                      <a:pt x="68" y="212"/>
                    </a:lnTo>
                    <a:lnTo>
                      <a:pt x="113" y="272"/>
                    </a:lnTo>
                    <a:lnTo>
                      <a:pt x="137" y="272"/>
                    </a:lnTo>
                    <a:lnTo>
                      <a:pt x="170" y="310"/>
                    </a:lnTo>
                    <a:lnTo>
                      <a:pt x="177" y="303"/>
                    </a:lnTo>
                    <a:lnTo>
                      <a:pt x="141" y="262"/>
                    </a:lnTo>
                    <a:lnTo>
                      <a:pt x="118" y="262"/>
                    </a:lnTo>
                    <a:lnTo>
                      <a:pt x="75" y="206"/>
                    </a:lnTo>
                    <a:lnTo>
                      <a:pt x="10" y="132"/>
                    </a:lnTo>
                    <a:lnTo>
                      <a:pt x="22" y="30"/>
                    </a:lnTo>
                    <a:lnTo>
                      <a:pt x="35" y="5"/>
                    </a:lnTo>
                    <a:lnTo>
                      <a:pt x="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Freeform 619"/>
              <p:cNvSpPr>
                <a:spLocks/>
              </p:cNvSpPr>
              <p:nvPr/>
            </p:nvSpPr>
            <p:spPr bwMode="auto">
              <a:xfrm>
                <a:off x="7112000" y="4951413"/>
                <a:ext cx="560388" cy="508000"/>
              </a:xfrm>
              <a:custGeom>
                <a:avLst/>
                <a:gdLst>
                  <a:gd name="T0" fmla="*/ 352 w 353"/>
                  <a:gd name="T1" fmla="*/ 0 h 320"/>
                  <a:gd name="T2" fmla="*/ 164 w 353"/>
                  <a:gd name="T3" fmla="*/ 31 h 320"/>
                  <a:gd name="T4" fmla="*/ 101 w 353"/>
                  <a:gd name="T5" fmla="*/ 38 h 320"/>
                  <a:gd name="T6" fmla="*/ 31 w 353"/>
                  <a:gd name="T7" fmla="*/ 78 h 320"/>
                  <a:gd name="T8" fmla="*/ 19 w 353"/>
                  <a:gd name="T9" fmla="*/ 117 h 320"/>
                  <a:gd name="T10" fmla="*/ 0 w 353"/>
                  <a:gd name="T11" fmla="*/ 140 h 320"/>
                  <a:gd name="T12" fmla="*/ 39 w 353"/>
                  <a:gd name="T13" fmla="*/ 265 h 320"/>
                  <a:gd name="T14" fmla="*/ 22 w 353"/>
                  <a:gd name="T15" fmla="*/ 295 h 320"/>
                  <a:gd name="T16" fmla="*/ 18 w 353"/>
                  <a:gd name="T17" fmla="*/ 318 h 320"/>
                  <a:gd name="T18" fmla="*/ 28 w 353"/>
                  <a:gd name="T19" fmla="*/ 320 h 320"/>
                  <a:gd name="T20" fmla="*/ 31 w 353"/>
                  <a:gd name="T21" fmla="*/ 298 h 320"/>
                  <a:gd name="T22" fmla="*/ 49 w 353"/>
                  <a:gd name="T23" fmla="*/ 266 h 320"/>
                  <a:gd name="T24" fmla="*/ 10 w 353"/>
                  <a:gd name="T25" fmla="*/ 142 h 320"/>
                  <a:gd name="T26" fmla="*/ 29 w 353"/>
                  <a:gd name="T27" fmla="*/ 122 h 320"/>
                  <a:gd name="T28" fmla="*/ 40 w 353"/>
                  <a:gd name="T29" fmla="*/ 84 h 320"/>
                  <a:gd name="T30" fmla="*/ 104 w 353"/>
                  <a:gd name="T31" fmla="*/ 48 h 320"/>
                  <a:gd name="T32" fmla="*/ 165 w 353"/>
                  <a:gd name="T33" fmla="*/ 41 h 320"/>
                  <a:gd name="T34" fmla="*/ 353 w 353"/>
                  <a:gd name="T35" fmla="*/ 10 h 320"/>
                  <a:gd name="T36" fmla="*/ 352 w 353"/>
                  <a:gd name="T37" fmla="*/ 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3" h="320">
                    <a:moveTo>
                      <a:pt x="352" y="0"/>
                    </a:moveTo>
                    <a:lnTo>
                      <a:pt x="164" y="31"/>
                    </a:lnTo>
                    <a:lnTo>
                      <a:pt x="101" y="38"/>
                    </a:lnTo>
                    <a:lnTo>
                      <a:pt x="31" y="78"/>
                    </a:lnTo>
                    <a:lnTo>
                      <a:pt x="19" y="117"/>
                    </a:lnTo>
                    <a:lnTo>
                      <a:pt x="0" y="140"/>
                    </a:lnTo>
                    <a:lnTo>
                      <a:pt x="39" y="265"/>
                    </a:lnTo>
                    <a:lnTo>
                      <a:pt x="22" y="295"/>
                    </a:lnTo>
                    <a:lnTo>
                      <a:pt x="18" y="318"/>
                    </a:lnTo>
                    <a:lnTo>
                      <a:pt x="28" y="320"/>
                    </a:lnTo>
                    <a:lnTo>
                      <a:pt x="31" y="298"/>
                    </a:lnTo>
                    <a:lnTo>
                      <a:pt x="49" y="266"/>
                    </a:lnTo>
                    <a:lnTo>
                      <a:pt x="10" y="142"/>
                    </a:lnTo>
                    <a:lnTo>
                      <a:pt x="29" y="122"/>
                    </a:lnTo>
                    <a:lnTo>
                      <a:pt x="40" y="84"/>
                    </a:lnTo>
                    <a:lnTo>
                      <a:pt x="104" y="48"/>
                    </a:lnTo>
                    <a:lnTo>
                      <a:pt x="165" y="41"/>
                    </a:lnTo>
                    <a:lnTo>
                      <a:pt x="353" y="10"/>
                    </a:lnTo>
                    <a:lnTo>
                      <a:pt x="35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Freeform 621"/>
              <p:cNvSpPr>
                <a:spLocks/>
              </p:cNvSpPr>
              <p:nvPr/>
            </p:nvSpPr>
            <p:spPr bwMode="auto">
              <a:xfrm>
                <a:off x="5251450" y="4478338"/>
                <a:ext cx="77788" cy="95250"/>
              </a:xfrm>
              <a:custGeom>
                <a:avLst/>
                <a:gdLst>
                  <a:gd name="T0" fmla="*/ 49 w 49"/>
                  <a:gd name="T1" fmla="*/ 53 h 60"/>
                  <a:gd name="T2" fmla="*/ 27 w 49"/>
                  <a:gd name="T3" fmla="*/ 26 h 60"/>
                  <a:gd name="T4" fmla="*/ 9 w 49"/>
                  <a:gd name="T5" fmla="*/ 0 h 60"/>
                  <a:gd name="T6" fmla="*/ 0 w 49"/>
                  <a:gd name="T7" fmla="*/ 6 h 60"/>
                  <a:gd name="T8" fmla="*/ 19 w 49"/>
                  <a:gd name="T9" fmla="*/ 32 h 60"/>
                  <a:gd name="T10" fmla="*/ 42 w 49"/>
                  <a:gd name="T11" fmla="*/ 60 h 60"/>
                  <a:gd name="T12" fmla="*/ 49 w 49"/>
                  <a:gd name="T13" fmla="*/ 53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60">
                    <a:moveTo>
                      <a:pt x="49" y="53"/>
                    </a:moveTo>
                    <a:lnTo>
                      <a:pt x="27" y="26"/>
                    </a:lnTo>
                    <a:lnTo>
                      <a:pt x="9" y="0"/>
                    </a:lnTo>
                    <a:lnTo>
                      <a:pt x="0" y="6"/>
                    </a:lnTo>
                    <a:lnTo>
                      <a:pt x="19" y="32"/>
                    </a:lnTo>
                    <a:lnTo>
                      <a:pt x="42" y="60"/>
                    </a:lnTo>
                    <a:lnTo>
                      <a:pt x="49" y="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Freeform 622"/>
              <p:cNvSpPr>
                <a:spLocks/>
              </p:cNvSpPr>
              <p:nvPr/>
            </p:nvSpPr>
            <p:spPr bwMode="auto">
              <a:xfrm>
                <a:off x="5280025" y="4351338"/>
                <a:ext cx="47625" cy="174625"/>
              </a:xfrm>
              <a:custGeom>
                <a:avLst/>
                <a:gdLst>
                  <a:gd name="T0" fmla="*/ 20 w 30"/>
                  <a:gd name="T1" fmla="*/ 0 h 110"/>
                  <a:gd name="T2" fmla="*/ 6 w 30"/>
                  <a:gd name="T3" fmla="*/ 56 h 110"/>
                  <a:gd name="T4" fmla="*/ 0 w 30"/>
                  <a:gd name="T5" fmla="*/ 110 h 110"/>
                  <a:gd name="T6" fmla="*/ 10 w 30"/>
                  <a:gd name="T7" fmla="*/ 110 h 110"/>
                  <a:gd name="T8" fmla="*/ 16 w 30"/>
                  <a:gd name="T9" fmla="*/ 57 h 110"/>
                  <a:gd name="T10" fmla="*/ 30 w 30"/>
                  <a:gd name="T11" fmla="*/ 3 h 110"/>
                  <a:gd name="T12" fmla="*/ 20 w 30"/>
                  <a:gd name="T1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10">
                    <a:moveTo>
                      <a:pt x="20" y="0"/>
                    </a:moveTo>
                    <a:lnTo>
                      <a:pt x="6" y="56"/>
                    </a:lnTo>
                    <a:lnTo>
                      <a:pt x="0" y="110"/>
                    </a:lnTo>
                    <a:lnTo>
                      <a:pt x="10" y="110"/>
                    </a:lnTo>
                    <a:lnTo>
                      <a:pt x="16" y="57"/>
                    </a:lnTo>
                    <a:lnTo>
                      <a:pt x="30" y="3"/>
                    </a:lnTo>
                    <a:lnTo>
                      <a:pt x="2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Freeform 623"/>
              <p:cNvSpPr>
                <a:spLocks/>
              </p:cNvSpPr>
              <p:nvPr/>
            </p:nvSpPr>
            <p:spPr bwMode="auto">
              <a:xfrm>
                <a:off x="5375275" y="4273550"/>
                <a:ext cx="76200" cy="271463"/>
              </a:xfrm>
              <a:custGeom>
                <a:avLst/>
                <a:gdLst>
                  <a:gd name="T0" fmla="*/ 21 w 48"/>
                  <a:gd name="T1" fmla="*/ 171 h 171"/>
                  <a:gd name="T2" fmla="*/ 21 w 48"/>
                  <a:gd name="T3" fmla="*/ 140 h 171"/>
                  <a:gd name="T4" fmla="*/ 38 w 48"/>
                  <a:gd name="T5" fmla="*/ 129 h 171"/>
                  <a:gd name="T6" fmla="*/ 27 w 48"/>
                  <a:gd name="T7" fmla="*/ 103 h 171"/>
                  <a:gd name="T8" fmla="*/ 27 w 48"/>
                  <a:gd name="T9" fmla="*/ 66 h 171"/>
                  <a:gd name="T10" fmla="*/ 36 w 48"/>
                  <a:gd name="T11" fmla="*/ 48 h 171"/>
                  <a:gd name="T12" fmla="*/ 48 w 48"/>
                  <a:gd name="T13" fmla="*/ 38 h 171"/>
                  <a:gd name="T14" fmla="*/ 6 w 48"/>
                  <a:gd name="T15" fmla="*/ 0 h 171"/>
                  <a:gd name="T16" fmla="*/ 0 w 48"/>
                  <a:gd name="T17" fmla="*/ 7 h 171"/>
                  <a:gd name="T18" fmla="*/ 33 w 48"/>
                  <a:gd name="T19" fmla="*/ 37 h 171"/>
                  <a:gd name="T20" fmla="*/ 28 w 48"/>
                  <a:gd name="T21" fmla="*/ 41 h 171"/>
                  <a:gd name="T22" fmla="*/ 18 w 48"/>
                  <a:gd name="T23" fmla="*/ 64 h 171"/>
                  <a:gd name="T24" fmla="*/ 18 w 48"/>
                  <a:gd name="T25" fmla="*/ 105 h 171"/>
                  <a:gd name="T26" fmla="*/ 26 w 48"/>
                  <a:gd name="T27" fmla="*/ 126 h 171"/>
                  <a:gd name="T28" fmla="*/ 12 w 48"/>
                  <a:gd name="T29" fmla="*/ 134 h 171"/>
                  <a:gd name="T30" fmla="*/ 12 w 48"/>
                  <a:gd name="T31" fmla="*/ 171 h 171"/>
                  <a:gd name="T32" fmla="*/ 21 w 48"/>
                  <a:gd name="T33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71">
                    <a:moveTo>
                      <a:pt x="21" y="171"/>
                    </a:moveTo>
                    <a:lnTo>
                      <a:pt x="21" y="140"/>
                    </a:lnTo>
                    <a:lnTo>
                      <a:pt x="38" y="129"/>
                    </a:lnTo>
                    <a:lnTo>
                      <a:pt x="27" y="103"/>
                    </a:lnTo>
                    <a:lnTo>
                      <a:pt x="27" y="66"/>
                    </a:lnTo>
                    <a:lnTo>
                      <a:pt x="36" y="48"/>
                    </a:lnTo>
                    <a:lnTo>
                      <a:pt x="48" y="38"/>
                    </a:lnTo>
                    <a:lnTo>
                      <a:pt x="6" y="0"/>
                    </a:lnTo>
                    <a:lnTo>
                      <a:pt x="0" y="7"/>
                    </a:lnTo>
                    <a:lnTo>
                      <a:pt x="33" y="37"/>
                    </a:lnTo>
                    <a:lnTo>
                      <a:pt x="28" y="41"/>
                    </a:lnTo>
                    <a:lnTo>
                      <a:pt x="18" y="64"/>
                    </a:lnTo>
                    <a:lnTo>
                      <a:pt x="18" y="105"/>
                    </a:lnTo>
                    <a:lnTo>
                      <a:pt x="26" y="126"/>
                    </a:lnTo>
                    <a:lnTo>
                      <a:pt x="12" y="134"/>
                    </a:lnTo>
                    <a:lnTo>
                      <a:pt x="12" y="171"/>
                    </a:lnTo>
                    <a:lnTo>
                      <a:pt x="21" y="1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Freeform 624"/>
              <p:cNvSpPr>
                <a:spLocks/>
              </p:cNvSpPr>
              <p:nvPr/>
            </p:nvSpPr>
            <p:spPr bwMode="auto">
              <a:xfrm>
                <a:off x="5435600" y="4327525"/>
                <a:ext cx="315913" cy="82550"/>
              </a:xfrm>
              <a:custGeom>
                <a:avLst/>
                <a:gdLst>
                  <a:gd name="T0" fmla="*/ 0 w 199"/>
                  <a:gd name="T1" fmla="*/ 8 h 52"/>
                  <a:gd name="T2" fmla="*/ 45 w 199"/>
                  <a:gd name="T3" fmla="*/ 26 h 52"/>
                  <a:gd name="T4" fmla="*/ 64 w 199"/>
                  <a:gd name="T5" fmla="*/ 40 h 52"/>
                  <a:gd name="T6" fmla="*/ 95 w 199"/>
                  <a:gd name="T7" fmla="*/ 35 h 52"/>
                  <a:gd name="T8" fmla="*/ 120 w 199"/>
                  <a:gd name="T9" fmla="*/ 40 h 52"/>
                  <a:gd name="T10" fmla="*/ 197 w 199"/>
                  <a:gd name="T11" fmla="*/ 52 h 52"/>
                  <a:gd name="T12" fmla="*/ 199 w 199"/>
                  <a:gd name="T13" fmla="*/ 43 h 52"/>
                  <a:gd name="T14" fmla="*/ 122 w 199"/>
                  <a:gd name="T15" fmla="*/ 31 h 52"/>
                  <a:gd name="T16" fmla="*/ 95 w 199"/>
                  <a:gd name="T17" fmla="*/ 26 h 52"/>
                  <a:gd name="T18" fmla="*/ 67 w 199"/>
                  <a:gd name="T19" fmla="*/ 30 h 52"/>
                  <a:gd name="T20" fmla="*/ 49 w 199"/>
                  <a:gd name="T21" fmla="*/ 18 h 52"/>
                  <a:gd name="T22" fmla="*/ 5 w 199"/>
                  <a:gd name="T23" fmla="*/ 0 h 52"/>
                  <a:gd name="T24" fmla="*/ 0 w 199"/>
                  <a:gd name="T25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9" h="52">
                    <a:moveTo>
                      <a:pt x="0" y="8"/>
                    </a:moveTo>
                    <a:lnTo>
                      <a:pt x="45" y="26"/>
                    </a:lnTo>
                    <a:lnTo>
                      <a:pt x="64" y="40"/>
                    </a:lnTo>
                    <a:lnTo>
                      <a:pt x="95" y="35"/>
                    </a:lnTo>
                    <a:lnTo>
                      <a:pt x="120" y="40"/>
                    </a:lnTo>
                    <a:lnTo>
                      <a:pt x="197" y="52"/>
                    </a:lnTo>
                    <a:lnTo>
                      <a:pt x="199" y="43"/>
                    </a:lnTo>
                    <a:lnTo>
                      <a:pt x="122" y="31"/>
                    </a:lnTo>
                    <a:lnTo>
                      <a:pt x="95" y="26"/>
                    </a:lnTo>
                    <a:lnTo>
                      <a:pt x="67" y="30"/>
                    </a:lnTo>
                    <a:lnTo>
                      <a:pt x="49" y="18"/>
                    </a:lnTo>
                    <a:lnTo>
                      <a:pt x="5" y="0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Freeform 625"/>
              <p:cNvSpPr>
                <a:spLocks/>
              </p:cNvSpPr>
              <p:nvPr/>
            </p:nvSpPr>
            <p:spPr bwMode="auto">
              <a:xfrm>
                <a:off x="5424488" y="4110038"/>
                <a:ext cx="290513" cy="273050"/>
              </a:xfrm>
              <a:custGeom>
                <a:avLst/>
                <a:gdLst>
                  <a:gd name="T0" fmla="*/ 132 w 183"/>
                  <a:gd name="T1" fmla="*/ 172 h 172"/>
                  <a:gd name="T2" fmla="*/ 142 w 183"/>
                  <a:gd name="T3" fmla="*/ 131 h 172"/>
                  <a:gd name="T4" fmla="*/ 183 w 183"/>
                  <a:gd name="T5" fmla="*/ 31 h 172"/>
                  <a:gd name="T6" fmla="*/ 108 w 183"/>
                  <a:gd name="T7" fmla="*/ 12 h 172"/>
                  <a:gd name="T8" fmla="*/ 40 w 183"/>
                  <a:gd name="T9" fmla="*/ 0 h 172"/>
                  <a:gd name="T10" fmla="*/ 0 w 183"/>
                  <a:gd name="T11" fmla="*/ 8 h 172"/>
                  <a:gd name="T12" fmla="*/ 2 w 183"/>
                  <a:gd name="T13" fmla="*/ 18 h 172"/>
                  <a:gd name="T14" fmla="*/ 40 w 183"/>
                  <a:gd name="T15" fmla="*/ 9 h 172"/>
                  <a:gd name="T16" fmla="*/ 106 w 183"/>
                  <a:gd name="T17" fmla="*/ 21 h 172"/>
                  <a:gd name="T18" fmla="*/ 170 w 183"/>
                  <a:gd name="T19" fmla="*/ 37 h 172"/>
                  <a:gd name="T20" fmla="*/ 132 w 183"/>
                  <a:gd name="T21" fmla="*/ 128 h 172"/>
                  <a:gd name="T22" fmla="*/ 123 w 183"/>
                  <a:gd name="T23" fmla="*/ 171 h 172"/>
                  <a:gd name="T24" fmla="*/ 132 w 183"/>
                  <a:gd name="T25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3" h="172">
                    <a:moveTo>
                      <a:pt x="132" y="172"/>
                    </a:moveTo>
                    <a:lnTo>
                      <a:pt x="142" y="131"/>
                    </a:lnTo>
                    <a:lnTo>
                      <a:pt x="183" y="31"/>
                    </a:lnTo>
                    <a:lnTo>
                      <a:pt x="108" y="12"/>
                    </a:lnTo>
                    <a:lnTo>
                      <a:pt x="40" y="0"/>
                    </a:lnTo>
                    <a:lnTo>
                      <a:pt x="0" y="8"/>
                    </a:lnTo>
                    <a:lnTo>
                      <a:pt x="2" y="18"/>
                    </a:lnTo>
                    <a:lnTo>
                      <a:pt x="40" y="9"/>
                    </a:lnTo>
                    <a:lnTo>
                      <a:pt x="106" y="21"/>
                    </a:lnTo>
                    <a:lnTo>
                      <a:pt x="170" y="37"/>
                    </a:lnTo>
                    <a:lnTo>
                      <a:pt x="132" y="128"/>
                    </a:lnTo>
                    <a:lnTo>
                      <a:pt x="123" y="171"/>
                    </a:lnTo>
                    <a:lnTo>
                      <a:pt x="132" y="1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Freeform 626"/>
              <p:cNvSpPr>
                <a:spLocks/>
              </p:cNvSpPr>
              <p:nvPr/>
            </p:nvSpPr>
            <p:spPr bwMode="auto">
              <a:xfrm>
                <a:off x="5492750" y="4056063"/>
                <a:ext cx="114300" cy="85725"/>
              </a:xfrm>
              <a:custGeom>
                <a:avLst/>
                <a:gdLst>
                  <a:gd name="T0" fmla="*/ 6 w 72"/>
                  <a:gd name="T1" fmla="*/ 43 h 54"/>
                  <a:gd name="T2" fmla="*/ 45 w 72"/>
                  <a:gd name="T3" fmla="*/ 15 h 54"/>
                  <a:gd name="T4" fmla="*/ 64 w 72"/>
                  <a:gd name="T5" fmla="*/ 54 h 54"/>
                  <a:gd name="T6" fmla="*/ 72 w 72"/>
                  <a:gd name="T7" fmla="*/ 49 h 54"/>
                  <a:gd name="T8" fmla="*/ 47 w 72"/>
                  <a:gd name="T9" fmla="*/ 0 h 54"/>
                  <a:gd name="T10" fmla="*/ 0 w 72"/>
                  <a:gd name="T11" fmla="*/ 36 h 54"/>
                  <a:gd name="T12" fmla="*/ 6 w 72"/>
                  <a:gd name="T13" fmla="*/ 4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54">
                    <a:moveTo>
                      <a:pt x="6" y="43"/>
                    </a:moveTo>
                    <a:lnTo>
                      <a:pt x="45" y="15"/>
                    </a:lnTo>
                    <a:lnTo>
                      <a:pt x="64" y="54"/>
                    </a:lnTo>
                    <a:lnTo>
                      <a:pt x="72" y="49"/>
                    </a:lnTo>
                    <a:lnTo>
                      <a:pt x="47" y="0"/>
                    </a:lnTo>
                    <a:lnTo>
                      <a:pt x="0" y="36"/>
                    </a:lnTo>
                    <a:lnTo>
                      <a:pt x="6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Freeform 627"/>
              <p:cNvSpPr>
                <a:spLocks/>
              </p:cNvSpPr>
              <p:nvPr/>
            </p:nvSpPr>
            <p:spPr bwMode="auto">
              <a:xfrm>
                <a:off x="5262563" y="3859213"/>
                <a:ext cx="327025" cy="207963"/>
              </a:xfrm>
              <a:custGeom>
                <a:avLst/>
                <a:gdLst>
                  <a:gd name="T0" fmla="*/ 196 w 206"/>
                  <a:gd name="T1" fmla="*/ 131 h 131"/>
                  <a:gd name="T2" fmla="*/ 206 w 206"/>
                  <a:gd name="T3" fmla="*/ 62 h 131"/>
                  <a:gd name="T4" fmla="*/ 183 w 206"/>
                  <a:gd name="T5" fmla="*/ 40 h 131"/>
                  <a:gd name="T6" fmla="*/ 117 w 206"/>
                  <a:gd name="T7" fmla="*/ 6 h 131"/>
                  <a:gd name="T8" fmla="*/ 80 w 206"/>
                  <a:gd name="T9" fmla="*/ 0 h 131"/>
                  <a:gd name="T10" fmla="*/ 23 w 206"/>
                  <a:gd name="T11" fmla="*/ 15 h 131"/>
                  <a:gd name="T12" fmla="*/ 0 w 206"/>
                  <a:gd name="T13" fmla="*/ 37 h 131"/>
                  <a:gd name="T14" fmla="*/ 0 w 206"/>
                  <a:gd name="T15" fmla="*/ 68 h 131"/>
                  <a:gd name="T16" fmla="*/ 10 w 206"/>
                  <a:gd name="T17" fmla="*/ 68 h 131"/>
                  <a:gd name="T18" fmla="*/ 10 w 206"/>
                  <a:gd name="T19" fmla="*/ 41 h 131"/>
                  <a:gd name="T20" fmla="*/ 28 w 206"/>
                  <a:gd name="T21" fmla="*/ 23 h 131"/>
                  <a:gd name="T22" fmla="*/ 80 w 206"/>
                  <a:gd name="T23" fmla="*/ 10 h 131"/>
                  <a:gd name="T24" fmla="*/ 114 w 206"/>
                  <a:gd name="T25" fmla="*/ 15 h 131"/>
                  <a:gd name="T26" fmla="*/ 178 w 206"/>
                  <a:gd name="T27" fmla="*/ 47 h 131"/>
                  <a:gd name="T28" fmla="*/ 195 w 206"/>
                  <a:gd name="T29" fmla="*/ 66 h 131"/>
                  <a:gd name="T30" fmla="*/ 186 w 206"/>
                  <a:gd name="T31" fmla="*/ 130 h 131"/>
                  <a:gd name="T32" fmla="*/ 196 w 206"/>
                  <a:gd name="T33" fmla="*/ 131 h 131"/>
                  <a:gd name="T34" fmla="*/ 196 w 206"/>
                  <a:gd name="T35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6" h="131">
                    <a:moveTo>
                      <a:pt x="196" y="131"/>
                    </a:moveTo>
                    <a:lnTo>
                      <a:pt x="206" y="62"/>
                    </a:lnTo>
                    <a:lnTo>
                      <a:pt x="183" y="40"/>
                    </a:lnTo>
                    <a:lnTo>
                      <a:pt x="117" y="6"/>
                    </a:lnTo>
                    <a:lnTo>
                      <a:pt x="80" y="0"/>
                    </a:lnTo>
                    <a:lnTo>
                      <a:pt x="23" y="15"/>
                    </a:lnTo>
                    <a:lnTo>
                      <a:pt x="0" y="37"/>
                    </a:lnTo>
                    <a:lnTo>
                      <a:pt x="0" y="68"/>
                    </a:lnTo>
                    <a:lnTo>
                      <a:pt x="10" y="68"/>
                    </a:lnTo>
                    <a:lnTo>
                      <a:pt x="10" y="41"/>
                    </a:lnTo>
                    <a:lnTo>
                      <a:pt x="28" y="23"/>
                    </a:lnTo>
                    <a:lnTo>
                      <a:pt x="80" y="10"/>
                    </a:lnTo>
                    <a:lnTo>
                      <a:pt x="114" y="15"/>
                    </a:lnTo>
                    <a:lnTo>
                      <a:pt x="178" y="47"/>
                    </a:lnTo>
                    <a:lnTo>
                      <a:pt x="195" y="66"/>
                    </a:lnTo>
                    <a:lnTo>
                      <a:pt x="186" y="130"/>
                    </a:lnTo>
                    <a:lnTo>
                      <a:pt x="196" y="131"/>
                    </a:lnTo>
                    <a:lnTo>
                      <a:pt x="196" y="1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Freeform 628"/>
              <p:cNvSpPr>
                <a:spLocks/>
              </p:cNvSpPr>
              <p:nvPr/>
            </p:nvSpPr>
            <p:spPr bwMode="auto">
              <a:xfrm>
                <a:off x="4940300" y="3573463"/>
                <a:ext cx="654050" cy="704850"/>
              </a:xfrm>
              <a:custGeom>
                <a:avLst/>
                <a:gdLst>
                  <a:gd name="T0" fmla="*/ 144 w 412"/>
                  <a:gd name="T1" fmla="*/ 443 h 444"/>
                  <a:gd name="T2" fmla="*/ 138 w 412"/>
                  <a:gd name="T3" fmla="*/ 364 h 444"/>
                  <a:gd name="T4" fmla="*/ 99 w 412"/>
                  <a:gd name="T5" fmla="*/ 351 h 444"/>
                  <a:gd name="T6" fmla="*/ 66 w 412"/>
                  <a:gd name="T7" fmla="*/ 334 h 444"/>
                  <a:gd name="T8" fmla="*/ 54 w 412"/>
                  <a:gd name="T9" fmla="*/ 278 h 444"/>
                  <a:gd name="T10" fmla="*/ 10 w 412"/>
                  <a:gd name="T11" fmla="*/ 242 h 444"/>
                  <a:gd name="T12" fmla="*/ 19 w 412"/>
                  <a:gd name="T13" fmla="*/ 218 h 444"/>
                  <a:gd name="T14" fmla="*/ 22 w 412"/>
                  <a:gd name="T15" fmla="*/ 185 h 444"/>
                  <a:gd name="T16" fmla="*/ 19 w 412"/>
                  <a:gd name="T17" fmla="*/ 143 h 444"/>
                  <a:gd name="T18" fmla="*/ 57 w 412"/>
                  <a:gd name="T19" fmla="*/ 94 h 444"/>
                  <a:gd name="T20" fmla="*/ 121 w 412"/>
                  <a:gd name="T21" fmla="*/ 118 h 444"/>
                  <a:gd name="T22" fmla="*/ 140 w 412"/>
                  <a:gd name="T23" fmla="*/ 150 h 444"/>
                  <a:gd name="T24" fmla="*/ 226 w 412"/>
                  <a:gd name="T25" fmla="*/ 210 h 444"/>
                  <a:gd name="T26" fmla="*/ 263 w 412"/>
                  <a:gd name="T27" fmla="*/ 143 h 444"/>
                  <a:gd name="T28" fmla="*/ 308 w 412"/>
                  <a:gd name="T29" fmla="*/ 17 h 444"/>
                  <a:gd name="T30" fmla="*/ 394 w 412"/>
                  <a:gd name="T31" fmla="*/ 84 h 444"/>
                  <a:gd name="T32" fmla="*/ 348 w 412"/>
                  <a:gd name="T33" fmla="*/ 103 h 444"/>
                  <a:gd name="T34" fmla="*/ 280 w 412"/>
                  <a:gd name="T35" fmla="*/ 181 h 444"/>
                  <a:gd name="T36" fmla="*/ 287 w 412"/>
                  <a:gd name="T37" fmla="*/ 189 h 444"/>
                  <a:gd name="T38" fmla="*/ 354 w 412"/>
                  <a:gd name="T39" fmla="*/ 111 h 444"/>
                  <a:gd name="T40" fmla="*/ 412 w 412"/>
                  <a:gd name="T41" fmla="*/ 86 h 444"/>
                  <a:gd name="T42" fmla="*/ 304 w 412"/>
                  <a:gd name="T43" fmla="*/ 0 h 444"/>
                  <a:gd name="T44" fmla="*/ 255 w 412"/>
                  <a:gd name="T45" fmla="*/ 140 h 444"/>
                  <a:gd name="T46" fmla="*/ 223 w 412"/>
                  <a:gd name="T47" fmla="*/ 196 h 444"/>
                  <a:gd name="T48" fmla="*/ 147 w 412"/>
                  <a:gd name="T49" fmla="*/ 143 h 444"/>
                  <a:gd name="T50" fmla="*/ 127 w 412"/>
                  <a:gd name="T51" fmla="*/ 111 h 444"/>
                  <a:gd name="T52" fmla="*/ 53 w 412"/>
                  <a:gd name="T53" fmla="*/ 82 h 444"/>
                  <a:gd name="T54" fmla="*/ 9 w 412"/>
                  <a:gd name="T55" fmla="*/ 141 h 444"/>
                  <a:gd name="T56" fmla="*/ 13 w 412"/>
                  <a:gd name="T57" fmla="*/ 185 h 444"/>
                  <a:gd name="T58" fmla="*/ 9 w 412"/>
                  <a:gd name="T59" fmla="*/ 217 h 444"/>
                  <a:gd name="T60" fmla="*/ 0 w 412"/>
                  <a:gd name="T61" fmla="*/ 246 h 444"/>
                  <a:gd name="T62" fmla="*/ 46 w 412"/>
                  <a:gd name="T63" fmla="*/ 283 h 444"/>
                  <a:gd name="T64" fmla="*/ 58 w 412"/>
                  <a:gd name="T65" fmla="*/ 340 h 444"/>
                  <a:gd name="T66" fmla="*/ 95 w 412"/>
                  <a:gd name="T67" fmla="*/ 359 h 444"/>
                  <a:gd name="T68" fmla="*/ 130 w 412"/>
                  <a:gd name="T69" fmla="*/ 371 h 444"/>
                  <a:gd name="T70" fmla="*/ 134 w 412"/>
                  <a:gd name="T71" fmla="*/ 444 h 444"/>
                  <a:gd name="T72" fmla="*/ 144 w 412"/>
                  <a:gd name="T73" fmla="*/ 443 h 444"/>
                  <a:gd name="T74" fmla="*/ 144 w 412"/>
                  <a:gd name="T75" fmla="*/ 443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12" h="444">
                    <a:moveTo>
                      <a:pt x="144" y="443"/>
                    </a:moveTo>
                    <a:lnTo>
                      <a:pt x="138" y="364"/>
                    </a:lnTo>
                    <a:lnTo>
                      <a:pt x="99" y="351"/>
                    </a:lnTo>
                    <a:lnTo>
                      <a:pt x="66" y="334"/>
                    </a:lnTo>
                    <a:lnTo>
                      <a:pt x="54" y="278"/>
                    </a:lnTo>
                    <a:lnTo>
                      <a:pt x="10" y="242"/>
                    </a:lnTo>
                    <a:lnTo>
                      <a:pt x="19" y="218"/>
                    </a:lnTo>
                    <a:lnTo>
                      <a:pt x="22" y="185"/>
                    </a:lnTo>
                    <a:lnTo>
                      <a:pt x="19" y="143"/>
                    </a:lnTo>
                    <a:lnTo>
                      <a:pt x="57" y="94"/>
                    </a:lnTo>
                    <a:lnTo>
                      <a:pt x="121" y="118"/>
                    </a:lnTo>
                    <a:lnTo>
                      <a:pt x="140" y="150"/>
                    </a:lnTo>
                    <a:lnTo>
                      <a:pt x="226" y="210"/>
                    </a:lnTo>
                    <a:lnTo>
                      <a:pt x="263" y="143"/>
                    </a:lnTo>
                    <a:lnTo>
                      <a:pt x="308" y="17"/>
                    </a:lnTo>
                    <a:lnTo>
                      <a:pt x="394" y="84"/>
                    </a:lnTo>
                    <a:lnTo>
                      <a:pt x="348" y="103"/>
                    </a:lnTo>
                    <a:lnTo>
                      <a:pt x="280" y="181"/>
                    </a:lnTo>
                    <a:lnTo>
                      <a:pt x="287" y="189"/>
                    </a:lnTo>
                    <a:lnTo>
                      <a:pt x="354" y="111"/>
                    </a:lnTo>
                    <a:lnTo>
                      <a:pt x="412" y="86"/>
                    </a:lnTo>
                    <a:lnTo>
                      <a:pt x="304" y="0"/>
                    </a:lnTo>
                    <a:lnTo>
                      <a:pt x="255" y="140"/>
                    </a:lnTo>
                    <a:lnTo>
                      <a:pt x="223" y="196"/>
                    </a:lnTo>
                    <a:lnTo>
                      <a:pt x="147" y="143"/>
                    </a:lnTo>
                    <a:lnTo>
                      <a:pt x="127" y="111"/>
                    </a:lnTo>
                    <a:lnTo>
                      <a:pt x="53" y="82"/>
                    </a:lnTo>
                    <a:lnTo>
                      <a:pt x="9" y="141"/>
                    </a:lnTo>
                    <a:lnTo>
                      <a:pt x="13" y="185"/>
                    </a:lnTo>
                    <a:lnTo>
                      <a:pt x="9" y="217"/>
                    </a:lnTo>
                    <a:lnTo>
                      <a:pt x="0" y="246"/>
                    </a:lnTo>
                    <a:lnTo>
                      <a:pt x="46" y="283"/>
                    </a:lnTo>
                    <a:lnTo>
                      <a:pt x="58" y="340"/>
                    </a:lnTo>
                    <a:lnTo>
                      <a:pt x="95" y="359"/>
                    </a:lnTo>
                    <a:lnTo>
                      <a:pt x="130" y="371"/>
                    </a:lnTo>
                    <a:lnTo>
                      <a:pt x="134" y="444"/>
                    </a:lnTo>
                    <a:lnTo>
                      <a:pt x="144" y="443"/>
                    </a:lnTo>
                    <a:lnTo>
                      <a:pt x="144" y="4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Freeform 629"/>
              <p:cNvSpPr>
                <a:spLocks/>
              </p:cNvSpPr>
              <p:nvPr/>
            </p:nvSpPr>
            <p:spPr bwMode="auto">
              <a:xfrm>
                <a:off x="5426075" y="3108325"/>
                <a:ext cx="155575" cy="485775"/>
              </a:xfrm>
              <a:custGeom>
                <a:avLst/>
                <a:gdLst>
                  <a:gd name="T0" fmla="*/ 0 w 98"/>
                  <a:gd name="T1" fmla="*/ 306 h 306"/>
                  <a:gd name="T2" fmla="*/ 42 w 98"/>
                  <a:gd name="T3" fmla="*/ 306 h 306"/>
                  <a:gd name="T4" fmla="*/ 86 w 98"/>
                  <a:gd name="T5" fmla="*/ 261 h 306"/>
                  <a:gd name="T6" fmla="*/ 98 w 98"/>
                  <a:gd name="T7" fmla="*/ 211 h 306"/>
                  <a:gd name="T8" fmla="*/ 39 w 98"/>
                  <a:gd name="T9" fmla="*/ 130 h 306"/>
                  <a:gd name="T10" fmla="*/ 51 w 98"/>
                  <a:gd name="T11" fmla="*/ 38 h 306"/>
                  <a:gd name="T12" fmla="*/ 88 w 98"/>
                  <a:gd name="T13" fmla="*/ 7 h 306"/>
                  <a:gd name="T14" fmla="*/ 81 w 98"/>
                  <a:gd name="T15" fmla="*/ 0 h 306"/>
                  <a:gd name="T16" fmla="*/ 42 w 98"/>
                  <a:gd name="T17" fmla="*/ 33 h 306"/>
                  <a:gd name="T18" fmla="*/ 29 w 98"/>
                  <a:gd name="T19" fmla="*/ 132 h 306"/>
                  <a:gd name="T20" fmla="*/ 87 w 98"/>
                  <a:gd name="T21" fmla="*/ 212 h 306"/>
                  <a:gd name="T22" fmla="*/ 78 w 98"/>
                  <a:gd name="T23" fmla="*/ 256 h 306"/>
                  <a:gd name="T24" fmla="*/ 38 w 98"/>
                  <a:gd name="T25" fmla="*/ 297 h 306"/>
                  <a:gd name="T26" fmla="*/ 0 w 98"/>
                  <a:gd name="T27" fmla="*/ 297 h 306"/>
                  <a:gd name="T28" fmla="*/ 0 w 98"/>
                  <a:gd name="T29" fmla="*/ 306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306">
                    <a:moveTo>
                      <a:pt x="0" y="306"/>
                    </a:moveTo>
                    <a:lnTo>
                      <a:pt x="42" y="306"/>
                    </a:lnTo>
                    <a:lnTo>
                      <a:pt x="86" y="261"/>
                    </a:lnTo>
                    <a:lnTo>
                      <a:pt x="98" y="211"/>
                    </a:lnTo>
                    <a:lnTo>
                      <a:pt x="39" y="130"/>
                    </a:lnTo>
                    <a:lnTo>
                      <a:pt x="51" y="38"/>
                    </a:lnTo>
                    <a:lnTo>
                      <a:pt x="88" y="7"/>
                    </a:lnTo>
                    <a:lnTo>
                      <a:pt x="81" y="0"/>
                    </a:lnTo>
                    <a:lnTo>
                      <a:pt x="42" y="33"/>
                    </a:lnTo>
                    <a:lnTo>
                      <a:pt x="29" y="132"/>
                    </a:lnTo>
                    <a:lnTo>
                      <a:pt x="87" y="212"/>
                    </a:lnTo>
                    <a:lnTo>
                      <a:pt x="78" y="256"/>
                    </a:lnTo>
                    <a:lnTo>
                      <a:pt x="38" y="297"/>
                    </a:lnTo>
                    <a:lnTo>
                      <a:pt x="0" y="297"/>
                    </a:lnTo>
                    <a:lnTo>
                      <a:pt x="0" y="3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Freeform 630"/>
              <p:cNvSpPr>
                <a:spLocks/>
              </p:cNvSpPr>
              <p:nvPr/>
            </p:nvSpPr>
            <p:spPr bwMode="auto">
              <a:xfrm>
                <a:off x="5691188" y="3159125"/>
                <a:ext cx="95250" cy="177800"/>
              </a:xfrm>
              <a:custGeom>
                <a:avLst/>
                <a:gdLst>
                  <a:gd name="T0" fmla="*/ 51 w 60"/>
                  <a:gd name="T1" fmla="*/ 0 h 112"/>
                  <a:gd name="T2" fmla="*/ 25 w 60"/>
                  <a:gd name="T3" fmla="*/ 47 h 112"/>
                  <a:gd name="T4" fmla="*/ 25 w 60"/>
                  <a:gd name="T5" fmla="*/ 73 h 112"/>
                  <a:gd name="T6" fmla="*/ 0 w 60"/>
                  <a:gd name="T7" fmla="*/ 106 h 112"/>
                  <a:gd name="T8" fmla="*/ 8 w 60"/>
                  <a:gd name="T9" fmla="*/ 112 h 112"/>
                  <a:gd name="T10" fmla="*/ 35 w 60"/>
                  <a:gd name="T11" fmla="*/ 76 h 112"/>
                  <a:gd name="T12" fmla="*/ 35 w 60"/>
                  <a:gd name="T13" fmla="*/ 49 h 112"/>
                  <a:gd name="T14" fmla="*/ 60 w 60"/>
                  <a:gd name="T15" fmla="*/ 5 h 112"/>
                  <a:gd name="T16" fmla="*/ 51 w 60"/>
                  <a:gd name="T17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112">
                    <a:moveTo>
                      <a:pt x="51" y="0"/>
                    </a:moveTo>
                    <a:lnTo>
                      <a:pt x="25" y="47"/>
                    </a:lnTo>
                    <a:lnTo>
                      <a:pt x="25" y="73"/>
                    </a:lnTo>
                    <a:lnTo>
                      <a:pt x="0" y="106"/>
                    </a:lnTo>
                    <a:lnTo>
                      <a:pt x="8" y="112"/>
                    </a:lnTo>
                    <a:lnTo>
                      <a:pt x="35" y="76"/>
                    </a:lnTo>
                    <a:lnTo>
                      <a:pt x="35" y="49"/>
                    </a:lnTo>
                    <a:lnTo>
                      <a:pt x="60" y="5"/>
                    </a:lnTo>
                    <a:lnTo>
                      <a:pt x="5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Freeform 631"/>
              <p:cNvSpPr>
                <a:spLocks/>
              </p:cNvSpPr>
              <p:nvPr/>
            </p:nvSpPr>
            <p:spPr bwMode="auto">
              <a:xfrm>
                <a:off x="5570538" y="3397250"/>
                <a:ext cx="69850" cy="53975"/>
              </a:xfrm>
              <a:custGeom>
                <a:avLst/>
                <a:gdLst>
                  <a:gd name="T0" fmla="*/ 4 w 44"/>
                  <a:gd name="T1" fmla="*/ 34 h 34"/>
                  <a:gd name="T2" fmla="*/ 44 w 44"/>
                  <a:gd name="T3" fmla="*/ 9 h 34"/>
                  <a:gd name="T4" fmla="*/ 38 w 44"/>
                  <a:gd name="T5" fmla="*/ 0 h 34"/>
                  <a:gd name="T6" fmla="*/ 0 w 44"/>
                  <a:gd name="T7" fmla="*/ 25 h 34"/>
                  <a:gd name="T8" fmla="*/ 4 w 44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4" y="34"/>
                    </a:moveTo>
                    <a:lnTo>
                      <a:pt x="44" y="9"/>
                    </a:lnTo>
                    <a:lnTo>
                      <a:pt x="38" y="0"/>
                    </a:lnTo>
                    <a:lnTo>
                      <a:pt x="0" y="25"/>
                    </a:lnTo>
                    <a:lnTo>
                      <a:pt x="4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Freeform 632"/>
              <p:cNvSpPr>
                <a:spLocks/>
              </p:cNvSpPr>
              <p:nvPr/>
            </p:nvSpPr>
            <p:spPr bwMode="auto">
              <a:xfrm>
                <a:off x="5570538" y="3397250"/>
                <a:ext cx="69850" cy="53975"/>
              </a:xfrm>
              <a:custGeom>
                <a:avLst/>
                <a:gdLst>
                  <a:gd name="T0" fmla="*/ 4 w 44"/>
                  <a:gd name="T1" fmla="*/ 34 h 34"/>
                  <a:gd name="T2" fmla="*/ 44 w 44"/>
                  <a:gd name="T3" fmla="*/ 9 h 34"/>
                  <a:gd name="T4" fmla="*/ 38 w 44"/>
                  <a:gd name="T5" fmla="*/ 0 h 34"/>
                  <a:gd name="T6" fmla="*/ 0 w 44"/>
                  <a:gd name="T7" fmla="*/ 2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34">
                    <a:moveTo>
                      <a:pt x="4" y="34"/>
                    </a:moveTo>
                    <a:lnTo>
                      <a:pt x="44" y="9"/>
                    </a:lnTo>
                    <a:lnTo>
                      <a:pt x="38" y="0"/>
                    </a:lnTo>
                    <a:lnTo>
                      <a:pt x="0" y="2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Freeform 633"/>
              <p:cNvSpPr>
                <a:spLocks/>
              </p:cNvSpPr>
              <p:nvPr/>
            </p:nvSpPr>
            <p:spPr bwMode="auto">
              <a:xfrm>
                <a:off x="5580063" y="3687763"/>
                <a:ext cx="315913" cy="225425"/>
              </a:xfrm>
              <a:custGeom>
                <a:avLst/>
                <a:gdLst>
                  <a:gd name="T0" fmla="*/ 2 w 199"/>
                  <a:gd name="T1" fmla="*/ 18 h 142"/>
                  <a:gd name="T2" fmla="*/ 35 w 199"/>
                  <a:gd name="T3" fmla="*/ 9 h 142"/>
                  <a:gd name="T4" fmla="*/ 182 w 199"/>
                  <a:gd name="T5" fmla="*/ 21 h 142"/>
                  <a:gd name="T6" fmla="*/ 131 w 199"/>
                  <a:gd name="T7" fmla="*/ 106 h 142"/>
                  <a:gd name="T8" fmla="*/ 145 w 199"/>
                  <a:gd name="T9" fmla="*/ 142 h 142"/>
                  <a:gd name="T10" fmla="*/ 155 w 199"/>
                  <a:gd name="T11" fmla="*/ 138 h 142"/>
                  <a:gd name="T12" fmla="*/ 141 w 199"/>
                  <a:gd name="T13" fmla="*/ 106 h 142"/>
                  <a:gd name="T14" fmla="*/ 199 w 199"/>
                  <a:gd name="T15" fmla="*/ 13 h 142"/>
                  <a:gd name="T16" fmla="*/ 34 w 199"/>
                  <a:gd name="T17" fmla="*/ 0 h 142"/>
                  <a:gd name="T18" fmla="*/ 0 w 199"/>
                  <a:gd name="T19" fmla="*/ 8 h 142"/>
                  <a:gd name="T20" fmla="*/ 2 w 199"/>
                  <a:gd name="T21" fmla="*/ 18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9" h="142">
                    <a:moveTo>
                      <a:pt x="2" y="18"/>
                    </a:moveTo>
                    <a:lnTo>
                      <a:pt x="35" y="9"/>
                    </a:lnTo>
                    <a:lnTo>
                      <a:pt x="182" y="21"/>
                    </a:lnTo>
                    <a:lnTo>
                      <a:pt x="131" y="106"/>
                    </a:lnTo>
                    <a:lnTo>
                      <a:pt x="145" y="142"/>
                    </a:lnTo>
                    <a:lnTo>
                      <a:pt x="155" y="138"/>
                    </a:lnTo>
                    <a:lnTo>
                      <a:pt x="141" y="106"/>
                    </a:lnTo>
                    <a:lnTo>
                      <a:pt x="199" y="13"/>
                    </a:lnTo>
                    <a:lnTo>
                      <a:pt x="34" y="0"/>
                    </a:lnTo>
                    <a:lnTo>
                      <a:pt x="0" y="8"/>
                    </a:lnTo>
                    <a:lnTo>
                      <a:pt x="2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Freeform 634"/>
              <p:cNvSpPr>
                <a:spLocks/>
              </p:cNvSpPr>
              <p:nvPr/>
            </p:nvSpPr>
            <p:spPr bwMode="auto">
              <a:xfrm>
                <a:off x="5572125" y="3917950"/>
                <a:ext cx="187325" cy="41275"/>
              </a:xfrm>
              <a:custGeom>
                <a:avLst/>
                <a:gdLst>
                  <a:gd name="T0" fmla="*/ 1 w 118"/>
                  <a:gd name="T1" fmla="*/ 26 h 26"/>
                  <a:gd name="T2" fmla="*/ 118 w 118"/>
                  <a:gd name="T3" fmla="*/ 10 h 26"/>
                  <a:gd name="T4" fmla="*/ 117 w 118"/>
                  <a:gd name="T5" fmla="*/ 0 h 26"/>
                  <a:gd name="T6" fmla="*/ 0 w 118"/>
                  <a:gd name="T7" fmla="*/ 17 h 26"/>
                  <a:gd name="T8" fmla="*/ 1 w 118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26">
                    <a:moveTo>
                      <a:pt x="1" y="26"/>
                    </a:moveTo>
                    <a:lnTo>
                      <a:pt x="118" y="10"/>
                    </a:lnTo>
                    <a:lnTo>
                      <a:pt x="117" y="0"/>
                    </a:lnTo>
                    <a:lnTo>
                      <a:pt x="0" y="17"/>
                    </a:lnTo>
                    <a:lnTo>
                      <a:pt x="1" y="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Freeform 635"/>
              <p:cNvSpPr>
                <a:spLocks/>
              </p:cNvSpPr>
              <p:nvPr/>
            </p:nvSpPr>
            <p:spPr bwMode="auto">
              <a:xfrm>
                <a:off x="5572125" y="3917950"/>
                <a:ext cx="187325" cy="41275"/>
              </a:xfrm>
              <a:custGeom>
                <a:avLst/>
                <a:gdLst>
                  <a:gd name="T0" fmla="*/ 1 w 118"/>
                  <a:gd name="T1" fmla="*/ 26 h 26"/>
                  <a:gd name="T2" fmla="*/ 118 w 118"/>
                  <a:gd name="T3" fmla="*/ 10 h 26"/>
                  <a:gd name="T4" fmla="*/ 117 w 118"/>
                  <a:gd name="T5" fmla="*/ 0 h 26"/>
                  <a:gd name="T6" fmla="*/ 0 w 118"/>
                  <a:gd name="T7" fmla="*/ 1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8" h="26">
                    <a:moveTo>
                      <a:pt x="1" y="26"/>
                    </a:moveTo>
                    <a:lnTo>
                      <a:pt x="118" y="10"/>
                    </a:lnTo>
                    <a:lnTo>
                      <a:pt x="117" y="0"/>
                    </a:lnTo>
                    <a:lnTo>
                      <a:pt x="0" y="1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Freeform 636"/>
              <p:cNvSpPr>
                <a:spLocks/>
              </p:cNvSpPr>
              <p:nvPr/>
            </p:nvSpPr>
            <p:spPr bwMode="auto">
              <a:xfrm>
                <a:off x="4937125" y="3709988"/>
                <a:ext cx="1022350" cy="1050925"/>
              </a:xfrm>
              <a:custGeom>
                <a:avLst/>
                <a:gdLst>
                  <a:gd name="T0" fmla="*/ 591 w 644"/>
                  <a:gd name="T1" fmla="*/ 5 h 662"/>
                  <a:gd name="T2" fmla="*/ 626 w 644"/>
                  <a:gd name="T3" fmla="*/ 80 h 662"/>
                  <a:gd name="T4" fmla="*/ 620 w 644"/>
                  <a:gd name="T5" fmla="*/ 99 h 662"/>
                  <a:gd name="T6" fmla="*/ 630 w 644"/>
                  <a:gd name="T7" fmla="*/ 131 h 662"/>
                  <a:gd name="T8" fmla="*/ 594 w 644"/>
                  <a:gd name="T9" fmla="*/ 122 h 662"/>
                  <a:gd name="T10" fmla="*/ 549 w 644"/>
                  <a:gd name="T11" fmla="*/ 122 h 662"/>
                  <a:gd name="T12" fmla="*/ 514 w 644"/>
                  <a:gd name="T13" fmla="*/ 132 h 662"/>
                  <a:gd name="T14" fmla="*/ 470 w 644"/>
                  <a:gd name="T15" fmla="*/ 230 h 662"/>
                  <a:gd name="T16" fmla="*/ 480 w 644"/>
                  <a:gd name="T17" fmla="*/ 292 h 662"/>
                  <a:gd name="T18" fmla="*/ 502 w 644"/>
                  <a:gd name="T19" fmla="*/ 366 h 662"/>
                  <a:gd name="T20" fmla="*/ 507 w 644"/>
                  <a:gd name="T21" fmla="*/ 435 h 662"/>
                  <a:gd name="T22" fmla="*/ 483 w 644"/>
                  <a:gd name="T23" fmla="*/ 472 h 662"/>
                  <a:gd name="T24" fmla="*/ 439 w 644"/>
                  <a:gd name="T25" fmla="*/ 477 h 662"/>
                  <a:gd name="T26" fmla="*/ 368 w 644"/>
                  <a:gd name="T27" fmla="*/ 491 h 662"/>
                  <a:gd name="T28" fmla="*/ 351 w 644"/>
                  <a:gd name="T29" fmla="*/ 513 h 662"/>
                  <a:gd name="T30" fmla="*/ 293 w 644"/>
                  <a:gd name="T31" fmla="*/ 526 h 662"/>
                  <a:gd name="T32" fmla="*/ 241 w 644"/>
                  <a:gd name="T33" fmla="*/ 535 h 662"/>
                  <a:gd name="T34" fmla="*/ 220 w 644"/>
                  <a:gd name="T35" fmla="*/ 558 h 662"/>
                  <a:gd name="T36" fmla="*/ 148 w 644"/>
                  <a:gd name="T37" fmla="*/ 610 h 662"/>
                  <a:gd name="T38" fmla="*/ 121 w 644"/>
                  <a:gd name="T39" fmla="*/ 609 h 662"/>
                  <a:gd name="T40" fmla="*/ 108 w 644"/>
                  <a:gd name="T41" fmla="*/ 634 h 662"/>
                  <a:gd name="T42" fmla="*/ 59 w 644"/>
                  <a:gd name="T43" fmla="*/ 652 h 662"/>
                  <a:gd name="T44" fmla="*/ 25 w 644"/>
                  <a:gd name="T45" fmla="*/ 633 h 662"/>
                  <a:gd name="T46" fmla="*/ 8 w 644"/>
                  <a:gd name="T47" fmla="*/ 615 h 662"/>
                  <a:gd name="T48" fmla="*/ 0 w 644"/>
                  <a:gd name="T49" fmla="*/ 622 h 662"/>
                  <a:gd name="T50" fmla="*/ 19 w 644"/>
                  <a:gd name="T51" fmla="*/ 641 h 662"/>
                  <a:gd name="T52" fmla="*/ 58 w 644"/>
                  <a:gd name="T53" fmla="*/ 662 h 662"/>
                  <a:gd name="T54" fmla="*/ 114 w 644"/>
                  <a:gd name="T55" fmla="*/ 641 h 662"/>
                  <a:gd name="T56" fmla="*/ 127 w 644"/>
                  <a:gd name="T57" fmla="*/ 619 h 662"/>
                  <a:gd name="T58" fmla="*/ 151 w 644"/>
                  <a:gd name="T59" fmla="*/ 620 h 662"/>
                  <a:gd name="T60" fmla="*/ 227 w 644"/>
                  <a:gd name="T61" fmla="*/ 565 h 662"/>
                  <a:gd name="T62" fmla="*/ 246 w 644"/>
                  <a:gd name="T63" fmla="*/ 545 h 662"/>
                  <a:gd name="T64" fmla="*/ 294 w 644"/>
                  <a:gd name="T65" fmla="*/ 535 h 662"/>
                  <a:gd name="T66" fmla="*/ 357 w 644"/>
                  <a:gd name="T67" fmla="*/ 522 h 662"/>
                  <a:gd name="T68" fmla="*/ 374 w 644"/>
                  <a:gd name="T69" fmla="*/ 500 h 662"/>
                  <a:gd name="T70" fmla="*/ 442 w 644"/>
                  <a:gd name="T71" fmla="*/ 486 h 662"/>
                  <a:gd name="T72" fmla="*/ 488 w 644"/>
                  <a:gd name="T73" fmla="*/ 482 h 662"/>
                  <a:gd name="T74" fmla="*/ 517 w 644"/>
                  <a:gd name="T75" fmla="*/ 438 h 662"/>
                  <a:gd name="T76" fmla="*/ 512 w 644"/>
                  <a:gd name="T77" fmla="*/ 365 h 662"/>
                  <a:gd name="T78" fmla="*/ 489 w 644"/>
                  <a:gd name="T79" fmla="*/ 290 h 662"/>
                  <a:gd name="T80" fmla="*/ 480 w 644"/>
                  <a:gd name="T81" fmla="*/ 231 h 662"/>
                  <a:gd name="T82" fmla="*/ 520 w 644"/>
                  <a:gd name="T83" fmla="*/ 141 h 662"/>
                  <a:gd name="T84" fmla="*/ 551 w 644"/>
                  <a:gd name="T85" fmla="*/ 131 h 662"/>
                  <a:gd name="T86" fmla="*/ 593 w 644"/>
                  <a:gd name="T87" fmla="*/ 131 h 662"/>
                  <a:gd name="T88" fmla="*/ 644 w 644"/>
                  <a:gd name="T89" fmla="*/ 144 h 662"/>
                  <a:gd name="T90" fmla="*/ 631 w 644"/>
                  <a:gd name="T91" fmla="*/ 99 h 662"/>
                  <a:gd name="T92" fmla="*/ 636 w 644"/>
                  <a:gd name="T93" fmla="*/ 79 h 662"/>
                  <a:gd name="T94" fmla="*/ 600 w 644"/>
                  <a:gd name="T95" fmla="*/ 0 h 662"/>
                  <a:gd name="T96" fmla="*/ 591 w 644"/>
                  <a:gd name="T97" fmla="*/ 5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44" h="662">
                    <a:moveTo>
                      <a:pt x="591" y="5"/>
                    </a:moveTo>
                    <a:lnTo>
                      <a:pt x="626" y="80"/>
                    </a:lnTo>
                    <a:lnTo>
                      <a:pt x="620" y="99"/>
                    </a:lnTo>
                    <a:lnTo>
                      <a:pt x="630" y="131"/>
                    </a:lnTo>
                    <a:lnTo>
                      <a:pt x="594" y="122"/>
                    </a:lnTo>
                    <a:lnTo>
                      <a:pt x="549" y="122"/>
                    </a:lnTo>
                    <a:lnTo>
                      <a:pt x="514" y="132"/>
                    </a:lnTo>
                    <a:lnTo>
                      <a:pt x="470" y="230"/>
                    </a:lnTo>
                    <a:lnTo>
                      <a:pt x="480" y="292"/>
                    </a:lnTo>
                    <a:lnTo>
                      <a:pt x="502" y="366"/>
                    </a:lnTo>
                    <a:lnTo>
                      <a:pt x="507" y="435"/>
                    </a:lnTo>
                    <a:lnTo>
                      <a:pt x="483" y="472"/>
                    </a:lnTo>
                    <a:lnTo>
                      <a:pt x="439" y="477"/>
                    </a:lnTo>
                    <a:lnTo>
                      <a:pt x="368" y="491"/>
                    </a:lnTo>
                    <a:lnTo>
                      <a:pt x="351" y="513"/>
                    </a:lnTo>
                    <a:lnTo>
                      <a:pt x="293" y="526"/>
                    </a:lnTo>
                    <a:lnTo>
                      <a:pt x="241" y="535"/>
                    </a:lnTo>
                    <a:lnTo>
                      <a:pt x="220" y="558"/>
                    </a:lnTo>
                    <a:lnTo>
                      <a:pt x="148" y="610"/>
                    </a:lnTo>
                    <a:lnTo>
                      <a:pt x="121" y="609"/>
                    </a:lnTo>
                    <a:lnTo>
                      <a:pt x="108" y="634"/>
                    </a:lnTo>
                    <a:lnTo>
                      <a:pt x="59" y="652"/>
                    </a:lnTo>
                    <a:lnTo>
                      <a:pt x="25" y="633"/>
                    </a:lnTo>
                    <a:lnTo>
                      <a:pt x="8" y="615"/>
                    </a:lnTo>
                    <a:lnTo>
                      <a:pt x="0" y="622"/>
                    </a:lnTo>
                    <a:lnTo>
                      <a:pt x="19" y="641"/>
                    </a:lnTo>
                    <a:lnTo>
                      <a:pt x="58" y="662"/>
                    </a:lnTo>
                    <a:lnTo>
                      <a:pt x="114" y="641"/>
                    </a:lnTo>
                    <a:lnTo>
                      <a:pt x="127" y="619"/>
                    </a:lnTo>
                    <a:lnTo>
                      <a:pt x="151" y="620"/>
                    </a:lnTo>
                    <a:lnTo>
                      <a:pt x="227" y="565"/>
                    </a:lnTo>
                    <a:lnTo>
                      <a:pt x="246" y="545"/>
                    </a:lnTo>
                    <a:lnTo>
                      <a:pt x="294" y="535"/>
                    </a:lnTo>
                    <a:lnTo>
                      <a:pt x="357" y="522"/>
                    </a:lnTo>
                    <a:lnTo>
                      <a:pt x="374" y="500"/>
                    </a:lnTo>
                    <a:lnTo>
                      <a:pt x="442" y="486"/>
                    </a:lnTo>
                    <a:lnTo>
                      <a:pt x="488" y="482"/>
                    </a:lnTo>
                    <a:lnTo>
                      <a:pt x="517" y="438"/>
                    </a:lnTo>
                    <a:lnTo>
                      <a:pt x="512" y="365"/>
                    </a:lnTo>
                    <a:lnTo>
                      <a:pt x="489" y="290"/>
                    </a:lnTo>
                    <a:lnTo>
                      <a:pt x="480" y="231"/>
                    </a:lnTo>
                    <a:lnTo>
                      <a:pt x="520" y="141"/>
                    </a:lnTo>
                    <a:lnTo>
                      <a:pt x="551" y="131"/>
                    </a:lnTo>
                    <a:lnTo>
                      <a:pt x="593" y="131"/>
                    </a:lnTo>
                    <a:lnTo>
                      <a:pt x="644" y="144"/>
                    </a:lnTo>
                    <a:lnTo>
                      <a:pt x="631" y="99"/>
                    </a:lnTo>
                    <a:lnTo>
                      <a:pt x="636" y="79"/>
                    </a:lnTo>
                    <a:lnTo>
                      <a:pt x="600" y="0"/>
                    </a:lnTo>
                    <a:lnTo>
                      <a:pt x="591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Freeform 638"/>
              <p:cNvSpPr>
                <a:spLocks/>
              </p:cNvSpPr>
              <p:nvPr/>
            </p:nvSpPr>
            <p:spPr bwMode="auto">
              <a:xfrm>
                <a:off x="5702300" y="4164013"/>
                <a:ext cx="320675" cy="242888"/>
              </a:xfrm>
              <a:custGeom>
                <a:avLst/>
                <a:gdLst>
                  <a:gd name="T0" fmla="*/ 0 w 202"/>
                  <a:gd name="T1" fmla="*/ 9 h 153"/>
                  <a:gd name="T2" fmla="*/ 135 w 202"/>
                  <a:gd name="T3" fmla="*/ 111 h 153"/>
                  <a:gd name="T4" fmla="*/ 196 w 202"/>
                  <a:gd name="T5" fmla="*/ 153 h 153"/>
                  <a:gd name="T6" fmla="*/ 202 w 202"/>
                  <a:gd name="T7" fmla="*/ 146 h 153"/>
                  <a:gd name="T8" fmla="*/ 140 w 202"/>
                  <a:gd name="T9" fmla="*/ 103 h 153"/>
                  <a:gd name="T10" fmla="*/ 6 w 202"/>
                  <a:gd name="T11" fmla="*/ 0 h 153"/>
                  <a:gd name="T12" fmla="*/ 0 w 202"/>
                  <a:gd name="T13" fmla="*/ 9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2" h="153">
                    <a:moveTo>
                      <a:pt x="0" y="9"/>
                    </a:moveTo>
                    <a:lnTo>
                      <a:pt x="135" y="111"/>
                    </a:lnTo>
                    <a:lnTo>
                      <a:pt x="196" y="153"/>
                    </a:lnTo>
                    <a:lnTo>
                      <a:pt x="202" y="146"/>
                    </a:lnTo>
                    <a:lnTo>
                      <a:pt x="140" y="103"/>
                    </a:lnTo>
                    <a:lnTo>
                      <a:pt x="6" y="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Freeform 639"/>
              <p:cNvSpPr>
                <a:spLocks/>
              </p:cNvSpPr>
              <p:nvPr/>
            </p:nvSpPr>
            <p:spPr bwMode="auto">
              <a:xfrm>
                <a:off x="5743575" y="4398963"/>
                <a:ext cx="69850" cy="90488"/>
              </a:xfrm>
              <a:custGeom>
                <a:avLst/>
                <a:gdLst>
                  <a:gd name="T0" fmla="*/ 44 w 44"/>
                  <a:gd name="T1" fmla="*/ 51 h 57"/>
                  <a:gd name="T2" fmla="*/ 7 w 44"/>
                  <a:gd name="T3" fmla="*/ 0 h 57"/>
                  <a:gd name="T4" fmla="*/ 0 w 44"/>
                  <a:gd name="T5" fmla="*/ 6 h 57"/>
                  <a:gd name="T6" fmla="*/ 36 w 44"/>
                  <a:gd name="T7" fmla="*/ 57 h 57"/>
                  <a:gd name="T8" fmla="*/ 44 w 44"/>
                  <a:gd name="T9" fmla="*/ 5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57">
                    <a:moveTo>
                      <a:pt x="44" y="5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36" y="57"/>
                    </a:lnTo>
                    <a:lnTo>
                      <a:pt x="44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Freeform 640"/>
              <p:cNvSpPr>
                <a:spLocks/>
              </p:cNvSpPr>
              <p:nvPr/>
            </p:nvSpPr>
            <p:spPr bwMode="auto">
              <a:xfrm>
                <a:off x="5743575" y="4398963"/>
                <a:ext cx="69850" cy="90488"/>
              </a:xfrm>
              <a:custGeom>
                <a:avLst/>
                <a:gdLst>
                  <a:gd name="T0" fmla="*/ 44 w 44"/>
                  <a:gd name="T1" fmla="*/ 51 h 57"/>
                  <a:gd name="T2" fmla="*/ 7 w 44"/>
                  <a:gd name="T3" fmla="*/ 0 h 57"/>
                  <a:gd name="T4" fmla="*/ 0 w 44"/>
                  <a:gd name="T5" fmla="*/ 6 h 57"/>
                  <a:gd name="T6" fmla="*/ 36 w 44"/>
                  <a:gd name="T7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" h="57">
                    <a:moveTo>
                      <a:pt x="44" y="5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36" y="5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Freeform 641"/>
              <p:cNvSpPr>
                <a:spLocks/>
              </p:cNvSpPr>
              <p:nvPr/>
            </p:nvSpPr>
            <p:spPr bwMode="auto">
              <a:xfrm>
                <a:off x="6283325" y="4132263"/>
                <a:ext cx="93663" cy="225425"/>
              </a:xfrm>
              <a:custGeom>
                <a:avLst/>
                <a:gdLst>
                  <a:gd name="T0" fmla="*/ 48 w 59"/>
                  <a:gd name="T1" fmla="*/ 0 h 142"/>
                  <a:gd name="T2" fmla="*/ 0 w 59"/>
                  <a:gd name="T3" fmla="*/ 58 h 142"/>
                  <a:gd name="T4" fmla="*/ 50 w 59"/>
                  <a:gd name="T5" fmla="*/ 142 h 142"/>
                  <a:gd name="T6" fmla="*/ 59 w 59"/>
                  <a:gd name="T7" fmla="*/ 137 h 142"/>
                  <a:gd name="T8" fmla="*/ 12 w 59"/>
                  <a:gd name="T9" fmla="*/ 60 h 142"/>
                  <a:gd name="T10" fmla="*/ 55 w 59"/>
                  <a:gd name="T11" fmla="*/ 6 h 142"/>
                  <a:gd name="T12" fmla="*/ 48 w 59"/>
                  <a:gd name="T13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" h="142">
                    <a:moveTo>
                      <a:pt x="48" y="0"/>
                    </a:moveTo>
                    <a:lnTo>
                      <a:pt x="0" y="58"/>
                    </a:lnTo>
                    <a:lnTo>
                      <a:pt x="50" y="142"/>
                    </a:lnTo>
                    <a:lnTo>
                      <a:pt x="59" y="137"/>
                    </a:lnTo>
                    <a:lnTo>
                      <a:pt x="12" y="60"/>
                    </a:lnTo>
                    <a:lnTo>
                      <a:pt x="55" y="6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Freeform 642"/>
              <p:cNvSpPr>
                <a:spLocks/>
              </p:cNvSpPr>
              <p:nvPr/>
            </p:nvSpPr>
            <p:spPr bwMode="auto">
              <a:xfrm>
                <a:off x="6330950" y="4083050"/>
                <a:ext cx="168275" cy="315913"/>
              </a:xfrm>
              <a:custGeom>
                <a:avLst/>
                <a:gdLst>
                  <a:gd name="T0" fmla="*/ 64 w 106"/>
                  <a:gd name="T1" fmla="*/ 5 h 199"/>
                  <a:gd name="T2" fmla="*/ 94 w 106"/>
                  <a:gd name="T3" fmla="*/ 58 h 199"/>
                  <a:gd name="T4" fmla="*/ 49 w 106"/>
                  <a:gd name="T5" fmla="*/ 112 h 199"/>
                  <a:gd name="T6" fmla="*/ 24 w 106"/>
                  <a:gd name="T7" fmla="*/ 167 h 199"/>
                  <a:gd name="T8" fmla="*/ 0 w 106"/>
                  <a:gd name="T9" fmla="*/ 192 h 199"/>
                  <a:gd name="T10" fmla="*/ 6 w 106"/>
                  <a:gd name="T11" fmla="*/ 199 h 199"/>
                  <a:gd name="T12" fmla="*/ 32 w 106"/>
                  <a:gd name="T13" fmla="*/ 173 h 199"/>
                  <a:gd name="T14" fmla="*/ 57 w 106"/>
                  <a:gd name="T15" fmla="*/ 118 h 199"/>
                  <a:gd name="T16" fmla="*/ 106 w 106"/>
                  <a:gd name="T17" fmla="*/ 60 h 199"/>
                  <a:gd name="T18" fmla="*/ 73 w 106"/>
                  <a:gd name="T19" fmla="*/ 0 h 199"/>
                  <a:gd name="T20" fmla="*/ 64 w 106"/>
                  <a:gd name="T21" fmla="*/ 5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6" h="199">
                    <a:moveTo>
                      <a:pt x="64" y="5"/>
                    </a:moveTo>
                    <a:lnTo>
                      <a:pt x="94" y="58"/>
                    </a:lnTo>
                    <a:lnTo>
                      <a:pt x="49" y="112"/>
                    </a:lnTo>
                    <a:lnTo>
                      <a:pt x="24" y="167"/>
                    </a:lnTo>
                    <a:lnTo>
                      <a:pt x="0" y="192"/>
                    </a:lnTo>
                    <a:lnTo>
                      <a:pt x="6" y="199"/>
                    </a:lnTo>
                    <a:lnTo>
                      <a:pt x="32" y="173"/>
                    </a:lnTo>
                    <a:lnTo>
                      <a:pt x="57" y="118"/>
                    </a:lnTo>
                    <a:lnTo>
                      <a:pt x="106" y="60"/>
                    </a:lnTo>
                    <a:lnTo>
                      <a:pt x="73" y="0"/>
                    </a:lnTo>
                    <a:lnTo>
                      <a:pt x="64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Freeform 643"/>
              <p:cNvSpPr>
                <a:spLocks/>
              </p:cNvSpPr>
              <p:nvPr/>
            </p:nvSpPr>
            <p:spPr bwMode="auto">
              <a:xfrm>
                <a:off x="6726238" y="4479925"/>
                <a:ext cx="168275" cy="428625"/>
              </a:xfrm>
              <a:custGeom>
                <a:avLst/>
                <a:gdLst>
                  <a:gd name="T0" fmla="*/ 0 w 106"/>
                  <a:gd name="T1" fmla="*/ 6 h 270"/>
                  <a:gd name="T2" fmla="*/ 65 w 106"/>
                  <a:gd name="T3" fmla="*/ 88 h 270"/>
                  <a:gd name="T4" fmla="*/ 96 w 106"/>
                  <a:gd name="T5" fmla="*/ 187 h 270"/>
                  <a:gd name="T6" fmla="*/ 57 w 106"/>
                  <a:gd name="T7" fmla="*/ 209 h 270"/>
                  <a:gd name="T8" fmla="*/ 32 w 106"/>
                  <a:gd name="T9" fmla="*/ 265 h 270"/>
                  <a:gd name="T10" fmla="*/ 41 w 106"/>
                  <a:gd name="T11" fmla="*/ 270 h 270"/>
                  <a:gd name="T12" fmla="*/ 65 w 106"/>
                  <a:gd name="T13" fmla="*/ 216 h 270"/>
                  <a:gd name="T14" fmla="*/ 106 w 106"/>
                  <a:gd name="T15" fmla="*/ 192 h 270"/>
                  <a:gd name="T16" fmla="*/ 73 w 106"/>
                  <a:gd name="T17" fmla="*/ 84 h 270"/>
                  <a:gd name="T18" fmla="*/ 7 w 106"/>
                  <a:gd name="T19" fmla="*/ 0 h 270"/>
                  <a:gd name="T20" fmla="*/ 0 w 106"/>
                  <a:gd name="T21" fmla="*/ 6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6" h="270">
                    <a:moveTo>
                      <a:pt x="0" y="6"/>
                    </a:moveTo>
                    <a:lnTo>
                      <a:pt x="65" y="88"/>
                    </a:lnTo>
                    <a:lnTo>
                      <a:pt x="96" y="187"/>
                    </a:lnTo>
                    <a:lnTo>
                      <a:pt x="57" y="209"/>
                    </a:lnTo>
                    <a:lnTo>
                      <a:pt x="32" y="265"/>
                    </a:lnTo>
                    <a:lnTo>
                      <a:pt x="41" y="270"/>
                    </a:lnTo>
                    <a:lnTo>
                      <a:pt x="65" y="216"/>
                    </a:lnTo>
                    <a:lnTo>
                      <a:pt x="106" y="192"/>
                    </a:lnTo>
                    <a:lnTo>
                      <a:pt x="73" y="84"/>
                    </a:lnTo>
                    <a:lnTo>
                      <a:pt x="7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Freeform 644"/>
              <p:cNvSpPr>
                <a:spLocks/>
              </p:cNvSpPr>
              <p:nvPr/>
            </p:nvSpPr>
            <p:spPr bwMode="auto">
              <a:xfrm>
                <a:off x="6850063" y="4367213"/>
                <a:ext cx="531813" cy="503238"/>
              </a:xfrm>
              <a:custGeom>
                <a:avLst/>
                <a:gdLst>
                  <a:gd name="T0" fmla="*/ 0 w 335"/>
                  <a:gd name="T1" fmla="*/ 195 h 317"/>
                  <a:gd name="T2" fmla="*/ 39 w 335"/>
                  <a:gd name="T3" fmla="*/ 214 h 317"/>
                  <a:gd name="T4" fmla="*/ 113 w 335"/>
                  <a:gd name="T5" fmla="*/ 303 h 317"/>
                  <a:gd name="T6" fmla="*/ 202 w 335"/>
                  <a:gd name="T7" fmla="*/ 317 h 317"/>
                  <a:gd name="T8" fmla="*/ 335 w 335"/>
                  <a:gd name="T9" fmla="*/ 287 h 317"/>
                  <a:gd name="T10" fmla="*/ 331 w 335"/>
                  <a:gd name="T11" fmla="*/ 214 h 317"/>
                  <a:gd name="T12" fmla="*/ 299 w 335"/>
                  <a:gd name="T13" fmla="*/ 144 h 317"/>
                  <a:gd name="T14" fmla="*/ 263 w 335"/>
                  <a:gd name="T15" fmla="*/ 112 h 317"/>
                  <a:gd name="T16" fmla="*/ 151 w 335"/>
                  <a:gd name="T17" fmla="*/ 84 h 317"/>
                  <a:gd name="T18" fmla="*/ 146 w 335"/>
                  <a:gd name="T19" fmla="*/ 47 h 317"/>
                  <a:gd name="T20" fmla="*/ 8 w 335"/>
                  <a:gd name="T21" fmla="*/ 0 h 317"/>
                  <a:gd name="T22" fmla="*/ 4 w 335"/>
                  <a:gd name="T23" fmla="*/ 9 h 317"/>
                  <a:gd name="T24" fmla="*/ 138 w 335"/>
                  <a:gd name="T25" fmla="*/ 55 h 317"/>
                  <a:gd name="T26" fmla="*/ 143 w 335"/>
                  <a:gd name="T27" fmla="*/ 92 h 317"/>
                  <a:gd name="T28" fmla="*/ 258 w 335"/>
                  <a:gd name="T29" fmla="*/ 120 h 317"/>
                  <a:gd name="T30" fmla="*/ 291 w 335"/>
                  <a:gd name="T31" fmla="*/ 150 h 317"/>
                  <a:gd name="T32" fmla="*/ 322 w 335"/>
                  <a:gd name="T33" fmla="*/ 217 h 317"/>
                  <a:gd name="T34" fmla="*/ 324 w 335"/>
                  <a:gd name="T35" fmla="*/ 280 h 317"/>
                  <a:gd name="T36" fmla="*/ 201 w 335"/>
                  <a:gd name="T37" fmla="*/ 307 h 317"/>
                  <a:gd name="T38" fmla="*/ 118 w 335"/>
                  <a:gd name="T39" fmla="*/ 294 h 317"/>
                  <a:gd name="T40" fmla="*/ 45 w 335"/>
                  <a:gd name="T41" fmla="*/ 206 h 317"/>
                  <a:gd name="T42" fmla="*/ 3 w 335"/>
                  <a:gd name="T43" fmla="*/ 187 h 317"/>
                  <a:gd name="T44" fmla="*/ 0 w 335"/>
                  <a:gd name="T45" fmla="*/ 195 h 317"/>
                  <a:gd name="T46" fmla="*/ 0 w 335"/>
                  <a:gd name="T47" fmla="*/ 195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35" h="317">
                    <a:moveTo>
                      <a:pt x="0" y="195"/>
                    </a:moveTo>
                    <a:lnTo>
                      <a:pt x="39" y="214"/>
                    </a:lnTo>
                    <a:lnTo>
                      <a:pt x="113" y="303"/>
                    </a:lnTo>
                    <a:lnTo>
                      <a:pt x="202" y="317"/>
                    </a:lnTo>
                    <a:lnTo>
                      <a:pt x="335" y="287"/>
                    </a:lnTo>
                    <a:lnTo>
                      <a:pt x="331" y="214"/>
                    </a:lnTo>
                    <a:lnTo>
                      <a:pt x="299" y="144"/>
                    </a:lnTo>
                    <a:lnTo>
                      <a:pt x="263" y="112"/>
                    </a:lnTo>
                    <a:lnTo>
                      <a:pt x="151" y="84"/>
                    </a:lnTo>
                    <a:lnTo>
                      <a:pt x="146" y="47"/>
                    </a:lnTo>
                    <a:lnTo>
                      <a:pt x="8" y="0"/>
                    </a:lnTo>
                    <a:lnTo>
                      <a:pt x="4" y="9"/>
                    </a:lnTo>
                    <a:lnTo>
                      <a:pt x="138" y="55"/>
                    </a:lnTo>
                    <a:lnTo>
                      <a:pt x="143" y="92"/>
                    </a:lnTo>
                    <a:lnTo>
                      <a:pt x="258" y="120"/>
                    </a:lnTo>
                    <a:lnTo>
                      <a:pt x="291" y="150"/>
                    </a:lnTo>
                    <a:lnTo>
                      <a:pt x="322" y="217"/>
                    </a:lnTo>
                    <a:lnTo>
                      <a:pt x="324" y="280"/>
                    </a:lnTo>
                    <a:lnTo>
                      <a:pt x="201" y="307"/>
                    </a:lnTo>
                    <a:lnTo>
                      <a:pt x="118" y="294"/>
                    </a:lnTo>
                    <a:lnTo>
                      <a:pt x="45" y="206"/>
                    </a:lnTo>
                    <a:lnTo>
                      <a:pt x="3" y="187"/>
                    </a:lnTo>
                    <a:lnTo>
                      <a:pt x="0" y="195"/>
                    </a:lnTo>
                    <a:lnTo>
                      <a:pt x="0" y="1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Freeform 645"/>
              <p:cNvSpPr>
                <a:spLocks/>
              </p:cNvSpPr>
              <p:nvPr/>
            </p:nvSpPr>
            <p:spPr bwMode="auto">
              <a:xfrm>
                <a:off x="7364413" y="4765675"/>
                <a:ext cx="355600" cy="242888"/>
              </a:xfrm>
              <a:custGeom>
                <a:avLst/>
                <a:gdLst>
                  <a:gd name="T0" fmla="*/ 10 w 224"/>
                  <a:gd name="T1" fmla="*/ 153 h 153"/>
                  <a:gd name="T2" fmla="*/ 10 w 224"/>
                  <a:gd name="T3" fmla="*/ 36 h 153"/>
                  <a:gd name="T4" fmla="*/ 159 w 224"/>
                  <a:gd name="T5" fmla="*/ 10 h 153"/>
                  <a:gd name="T6" fmla="*/ 223 w 224"/>
                  <a:gd name="T7" fmla="*/ 18 h 153"/>
                  <a:gd name="T8" fmla="*/ 224 w 224"/>
                  <a:gd name="T9" fmla="*/ 9 h 153"/>
                  <a:gd name="T10" fmla="*/ 159 w 224"/>
                  <a:gd name="T11" fmla="*/ 0 h 153"/>
                  <a:gd name="T12" fmla="*/ 0 w 224"/>
                  <a:gd name="T13" fmla="*/ 29 h 153"/>
                  <a:gd name="T14" fmla="*/ 0 w 224"/>
                  <a:gd name="T15" fmla="*/ 153 h 153"/>
                  <a:gd name="T16" fmla="*/ 10 w 224"/>
                  <a:gd name="T17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4" h="153">
                    <a:moveTo>
                      <a:pt x="10" y="153"/>
                    </a:moveTo>
                    <a:lnTo>
                      <a:pt x="10" y="36"/>
                    </a:lnTo>
                    <a:lnTo>
                      <a:pt x="159" y="10"/>
                    </a:lnTo>
                    <a:lnTo>
                      <a:pt x="223" y="18"/>
                    </a:lnTo>
                    <a:lnTo>
                      <a:pt x="224" y="9"/>
                    </a:lnTo>
                    <a:lnTo>
                      <a:pt x="159" y="0"/>
                    </a:lnTo>
                    <a:lnTo>
                      <a:pt x="0" y="29"/>
                    </a:lnTo>
                    <a:lnTo>
                      <a:pt x="0" y="153"/>
                    </a:lnTo>
                    <a:lnTo>
                      <a:pt x="10" y="1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Freeform 647"/>
              <p:cNvSpPr>
                <a:spLocks/>
              </p:cNvSpPr>
              <p:nvPr/>
            </p:nvSpPr>
            <p:spPr bwMode="auto">
              <a:xfrm>
                <a:off x="5702300" y="3603625"/>
                <a:ext cx="1035050" cy="566738"/>
              </a:xfrm>
              <a:custGeom>
                <a:avLst/>
                <a:gdLst>
                  <a:gd name="T0" fmla="*/ 360 w 652"/>
                  <a:gd name="T1" fmla="*/ 198 h 357"/>
                  <a:gd name="T2" fmla="*/ 334 w 652"/>
                  <a:gd name="T3" fmla="*/ 69 h 357"/>
                  <a:gd name="T4" fmla="*/ 359 w 652"/>
                  <a:gd name="T5" fmla="*/ 10 h 357"/>
                  <a:gd name="T6" fmla="*/ 538 w 652"/>
                  <a:gd name="T7" fmla="*/ 30 h 357"/>
                  <a:gd name="T8" fmla="*/ 631 w 652"/>
                  <a:gd name="T9" fmla="*/ 30 h 357"/>
                  <a:gd name="T10" fmla="*/ 494 w 652"/>
                  <a:gd name="T11" fmla="*/ 184 h 357"/>
                  <a:gd name="T12" fmla="*/ 481 w 652"/>
                  <a:gd name="T13" fmla="*/ 241 h 357"/>
                  <a:gd name="T14" fmla="*/ 468 w 652"/>
                  <a:gd name="T15" fmla="*/ 297 h 357"/>
                  <a:gd name="T16" fmla="*/ 416 w 652"/>
                  <a:gd name="T17" fmla="*/ 331 h 357"/>
                  <a:gd name="T18" fmla="*/ 355 w 652"/>
                  <a:gd name="T19" fmla="*/ 307 h 357"/>
                  <a:gd name="T20" fmla="*/ 310 w 652"/>
                  <a:gd name="T21" fmla="*/ 295 h 357"/>
                  <a:gd name="T22" fmla="*/ 186 w 652"/>
                  <a:gd name="T23" fmla="*/ 307 h 357"/>
                  <a:gd name="T24" fmla="*/ 113 w 652"/>
                  <a:gd name="T25" fmla="*/ 319 h 357"/>
                  <a:gd name="T26" fmla="*/ 59 w 652"/>
                  <a:gd name="T27" fmla="*/ 310 h 357"/>
                  <a:gd name="T28" fmla="*/ 0 w 652"/>
                  <a:gd name="T29" fmla="*/ 348 h 357"/>
                  <a:gd name="T30" fmla="*/ 5 w 652"/>
                  <a:gd name="T31" fmla="*/ 357 h 357"/>
                  <a:gd name="T32" fmla="*/ 61 w 652"/>
                  <a:gd name="T33" fmla="*/ 320 h 357"/>
                  <a:gd name="T34" fmla="*/ 113 w 652"/>
                  <a:gd name="T35" fmla="*/ 328 h 357"/>
                  <a:gd name="T36" fmla="*/ 187 w 652"/>
                  <a:gd name="T37" fmla="*/ 316 h 357"/>
                  <a:gd name="T38" fmla="*/ 309 w 652"/>
                  <a:gd name="T39" fmla="*/ 304 h 357"/>
                  <a:gd name="T40" fmla="*/ 353 w 652"/>
                  <a:gd name="T41" fmla="*/ 316 h 357"/>
                  <a:gd name="T42" fmla="*/ 417 w 652"/>
                  <a:gd name="T43" fmla="*/ 341 h 357"/>
                  <a:gd name="T44" fmla="*/ 476 w 652"/>
                  <a:gd name="T45" fmla="*/ 303 h 357"/>
                  <a:gd name="T46" fmla="*/ 490 w 652"/>
                  <a:gd name="T47" fmla="*/ 244 h 357"/>
                  <a:gd name="T48" fmla="*/ 502 w 652"/>
                  <a:gd name="T49" fmla="*/ 189 h 357"/>
                  <a:gd name="T50" fmla="*/ 652 w 652"/>
                  <a:gd name="T51" fmla="*/ 21 h 357"/>
                  <a:gd name="T52" fmla="*/ 538 w 652"/>
                  <a:gd name="T53" fmla="*/ 21 h 357"/>
                  <a:gd name="T54" fmla="*/ 353 w 652"/>
                  <a:gd name="T55" fmla="*/ 0 h 357"/>
                  <a:gd name="T56" fmla="*/ 323 w 652"/>
                  <a:gd name="T57" fmla="*/ 69 h 357"/>
                  <a:gd name="T58" fmla="*/ 351 w 652"/>
                  <a:gd name="T59" fmla="*/ 199 h 357"/>
                  <a:gd name="T60" fmla="*/ 360 w 652"/>
                  <a:gd name="T61" fmla="*/ 198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52" h="357">
                    <a:moveTo>
                      <a:pt x="360" y="198"/>
                    </a:moveTo>
                    <a:lnTo>
                      <a:pt x="334" y="69"/>
                    </a:lnTo>
                    <a:lnTo>
                      <a:pt x="359" y="10"/>
                    </a:lnTo>
                    <a:lnTo>
                      <a:pt x="538" y="30"/>
                    </a:lnTo>
                    <a:lnTo>
                      <a:pt x="631" y="30"/>
                    </a:lnTo>
                    <a:lnTo>
                      <a:pt x="494" y="184"/>
                    </a:lnTo>
                    <a:lnTo>
                      <a:pt x="481" y="241"/>
                    </a:lnTo>
                    <a:lnTo>
                      <a:pt x="468" y="297"/>
                    </a:lnTo>
                    <a:lnTo>
                      <a:pt x="416" y="331"/>
                    </a:lnTo>
                    <a:lnTo>
                      <a:pt x="355" y="307"/>
                    </a:lnTo>
                    <a:lnTo>
                      <a:pt x="310" y="295"/>
                    </a:lnTo>
                    <a:lnTo>
                      <a:pt x="186" y="307"/>
                    </a:lnTo>
                    <a:lnTo>
                      <a:pt x="113" y="319"/>
                    </a:lnTo>
                    <a:lnTo>
                      <a:pt x="59" y="310"/>
                    </a:lnTo>
                    <a:lnTo>
                      <a:pt x="0" y="348"/>
                    </a:lnTo>
                    <a:lnTo>
                      <a:pt x="5" y="357"/>
                    </a:lnTo>
                    <a:lnTo>
                      <a:pt x="61" y="320"/>
                    </a:lnTo>
                    <a:lnTo>
                      <a:pt x="113" y="328"/>
                    </a:lnTo>
                    <a:lnTo>
                      <a:pt x="187" y="316"/>
                    </a:lnTo>
                    <a:lnTo>
                      <a:pt x="309" y="304"/>
                    </a:lnTo>
                    <a:lnTo>
                      <a:pt x="353" y="316"/>
                    </a:lnTo>
                    <a:lnTo>
                      <a:pt x="417" y="341"/>
                    </a:lnTo>
                    <a:lnTo>
                      <a:pt x="476" y="303"/>
                    </a:lnTo>
                    <a:lnTo>
                      <a:pt x="490" y="244"/>
                    </a:lnTo>
                    <a:lnTo>
                      <a:pt x="502" y="189"/>
                    </a:lnTo>
                    <a:lnTo>
                      <a:pt x="652" y="21"/>
                    </a:lnTo>
                    <a:lnTo>
                      <a:pt x="538" y="21"/>
                    </a:lnTo>
                    <a:lnTo>
                      <a:pt x="353" y="0"/>
                    </a:lnTo>
                    <a:lnTo>
                      <a:pt x="323" y="69"/>
                    </a:lnTo>
                    <a:lnTo>
                      <a:pt x="351" y="199"/>
                    </a:lnTo>
                    <a:lnTo>
                      <a:pt x="360" y="1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Freeform 648"/>
              <p:cNvSpPr>
                <a:spLocks/>
              </p:cNvSpPr>
              <p:nvPr/>
            </p:nvSpPr>
            <p:spPr bwMode="auto">
              <a:xfrm>
                <a:off x="6715125" y="3638550"/>
                <a:ext cx="165100" cy="334963"/>
              </a:xfrm>
              <a:custGeom>
                <a:avLst/>
                <a:gdLst>
                  <a:gd name="T0" fmla="*/ 0 w 104"/>
                  <a:gd name="T1" fmla="*/ 7 h 211"/>
                  <a:gd name="T2" fmla="*/ 91 w 104"/>
                  <a:gd name="T3" fmla="*/ 111 h 211"/>
                  <a:gd name="T4" fmla="*/ 69 w 104"/>
                  <a:gd name="T5" fmla="*/ 171 h 211"/>
                  <a:gd name="T6" fmla="*/ 97 w 104"/>
                  <a:gd name="T7" fmla="*/ 211 h 211"/>
                  <a:gd name="T8" fmla="*/ 104 w 104"/>
                  <a:gd name="T9" fmla="*/ 206 h 211"/>
                  <a:gd name="T10" fmla="*/ 80 w 104"/>
                  <a:gd name="T11" fmla="*/ 170 h 211"/>
                  <a:gd name="T12" fmla="*/ 101 w 104"/>
                  <a:gd name="T13" fmla="*/ 108 h 211"/>
                  <a:gd name="T14" fmla="*/ 7 w 104"/>
                  <a:gd name="T15" fmla="*/ 0 h 211"/>
                  <a:gd name="T16" fmla="*/ 0 w 104"/>
                  <a:gd name="T17" fmla="*/ 7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" h="211">
                    <a:moveTo>
                      <a:pt x="0" y="7"/>
                    </a:moveTo>
                    <a:lnTo>
                      <a:pt x="91" y="111"/>
                    </a:lnTo>
                    <a:lnTo>
                      <a:pt x="69" y="171"/>
                    </a:lnTo>
                    <a:lnTo>
                      <a:pt x="97" y="211"/>
                    </a:lnTo>
                    <a:lnTo>
                      <a:pt x="104" y="206"/>
                    </a:lnTo>
                    <a:lnTo>
                      <a:pt x="80" y="170"/>
                    </a:lnTo>
                    <a:lnTo>
                      <a:pt x="101" y="108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Freeform 659"/>
              <p:cNvSpPr>
                <a:spLocks/>
              </p:cNvSpPr>
              <p:nvPr/>
            </p:nvSpPr>
            <p:spPr bwMode="auto">
              <a:xfrm>
                <a:off x="5897561" y="4745035"/>
                <a:ext cx="1725985" cy="528771"/>
              </a:xfrm>
              <a:custGeom>
                <a:avLst/>
                <a:gdLst>
                  <a:gd name="T0" fmla="*/ 1395 w 1759"/>
                  <a:gd name="T1" fmla="*/ 557 h 671"/>
                  <a:gd name="T2" fmla="*/ 1443 w 1759"/>
                  <a:gd name="T3" fmla="*/ 589 h 671"/>
                  <a:gd name="T4" fmla="*/ 1530 w 1759"/>
                  <a:gd name="T5" fmla="*/ 611 h 671"/>
                  <a:gd name="T6" fmla="*/ 1583 w 1759"/>
                  <a:gd name="T7" fmla="*/ 615 h 671"/>
                  <a:gd name="T8" fmla="*/ 1662 w 1759"/>
                  <a:gd name="T9" fmla="*/ 671 h 671"/>
                  <a:gd name="T10" fmla="*/ 1704 w 1759"/>
                  <a:gd name="T11" fmla="*/ 590 h 671"/>
                  <a:gd name="T12" fmla="*/ 1734 w 1759"/>
                  <a:gd name="T13" fmla="*/ 563 h 671"/>
                  <a:gd name="T14" fmla="*/ 1759 w 1759"/>
                  <a:gd name="T15" fmla="*/ 482 h 671"/>
                  <a:gd name="T16" fmla="*/ 1651 w 1759"/>
                  <a:gd name="T17" fmla="*/ 414 h 671"/>
                  <a:gd name="T18" fmla="*/ 1565 w 1759"/>
                  <a:gd name="T19" fmla="*/ 409 h 671"/>
                  <a:gd name="T20" fmla="*/ 1450 w 1759"/>
                  <a:gd name="T21" fmla="*/ 419 h 671"/>
                  <a:gd name="T22" fmla="*/ 1410 w 1759"/>
                  <a:gd name="T23" fmla="*/ 442 h 671"/>
                  <a:gd name="T24" fmla="*/ 1363 w 1759"/>
                  <a:gd name="T25" fmla="*/ 391 h 671"/>
                  <a:gd name="T26" fmla="*/ 1368 w 1759"/>
                  <a:gd name="T27" fmla="*/ 359 h 671"/>
                  <a:gd name="T28" fmla="*/ 1353 w 1759"/>
                  <a:gd name="T29" fmla="*/ 324 h 671"/>
                  <a:gd name="T30" fmla="*/ 1248 w 1759"/>
                  <a:gd name="T31" fmla="*/ 315 h 671"/>
                  <a:gd name="T32" fmla="*/ 1087 w 1759"/>
                  <a:gd name="T33" fmla="*/ 323 h 671"/>
                  <a:gd name="T34" fmla="*/ 1022 w 1759"/>
                  <a:gd name="T35" fmla="*/ 287 h 671"/>
                  <a:gd name="T36" fmla="*/ 870 w 1759"/>
                  <a:gd name="T37" fmla="*/ 276 h 671"/>
                  <a:gd name="T38" fmla="*/ 790 w 1759"/>
                  <a:gd name="T39" fmla="*/ 245 h 671"/>
                  <a:gd name="T40" fmla="*/ 720 w 1759"/>
                  <a:gd name="T41" fmla="*/ 217 h 671"/>
                  <a:gd name="T42" fmla="*/ 652 w 1759"/>
                  <a:gd name="T43" fmla="*/ 144 h 671"/>
                  <a:gd name="T44" fmla="*/ 562 w 1759"/>
                  <a:gd name="T45" fmla="*/ 99 h 671"/>
                  <a:gd name="T46" fmla="*/ 423 w 1759"/>
                  <a:gd name="T47" fmla="*/ 56 h 671"/>
                  <a:gd name="T48" fmla="*/ 337 w 1759"/>
                  <a:gd name="T49" fmla="*/ 56 h 671"/>
                  <a:gd name="T50" fmla="*/ 231 w 1759"/>
                  <a:gd name="T51" fmla="*/ 10 h 671"/>
                  <a:gd name="T52" fmla="*/ 173 w 1759"/>
                  <a:gd name="T53" fmla="*/ 0 h 671"/>
                  <a:gd name="T54" fmla="*/ 105 w 1759"/>
                  <a:gd name="T55" fmla="*/ 0 h 671"/>
                  <a:gd name="T56" fmla="*/ 58 w 1759"/>
                  <a:gd name="T57" fmla="*/ 18 h 671"/>
                  <a:gd name="T58" fmla="*/ 1 w 1759"/>
                  <a:gd name="T59" fmla="*/ 14 h 671"/>
                  <a:gd name="T60" fmla="*/ 0 w 1759"/>
                  <a:gd name="T61" fmla="*/ 24 h 671"/>
                  <a:gd name="T62" fmla="*/ 61 w 1759"/>
                  <a:gd name="T63" fmla="*/ 28 h 671"/>
                  <a:gd name="T64" fmla="*/ 106 w 1759"/>
                  <a:gd name="T65" fmla="*/ 10 h 671"/>
                  <a:gd name="T66" fmla="*/ 172 w 1759"/>
                  <a:gd name="T67" fmla="*/ 10 h 671"/>
                  <a:gd name="T68" fmla="*/ 228 w 1759"/>
                  <a:gd name="T69" fmla="*/ 18 h 671"/>
                  <a:gd name="T70" fmla="*/ 335 w 1759"/>
                  <a:gd name="T71" fmla="*/ 66 h 671"/>
                  <a:gd name="T72" fmla="*/ 422 w 1759"/>
                  <a:gd name="T73" fmla="*/ 66 h 671"/>
                  <a:gd name="T74" fmla="*/ 558 w 1759"/>
                  <a:gd name="T75" fmla="*/ 107 h 671"/>
                  <a:gd name="T76" fmla="*/ 646 w 1759"/>
                  <a:gd name="T77" fmla="*/ 153 h 671"/>
                  <a:gd name="T78" fmla="*/ 715 w 1759"/>
                  <a:gd name="T79" fmla="*/ 225 h 671"/>
                  <a:gd name="T80" fmla="*/ 788 w 1759"/>
                  <a:gd name="T81" fmla="*/ 253 h 671"/>
                  <a:gd name="T82" fmla="*/ 868 w 1759"/>
                  <a:gd name="T83" fmla="*/ 285 h 671"/>
                  <a:gd name="T84" fmla="*/ 1019 w 1759"/>
                  <a:gd name="T85" fmla="*/ 297 h 671"/>
                  <a:gd name="T86" fmla="*/ 1085 w 1759"/>
                  <a:gd name="T87" fmla="*/ 333 h 671"/>
                  <a:gd name="T88" fmla="*/ 1248 w 1759"/>
                  <a:gd name="T89" fmla="*/ 324 h 671"/>
                  <a:gd name="T90" fmla="*/ 1347 w 1759"/>
                  <a:gd name="T91" fmla="*/ 333 h 671"/>
                  <a:gd name="T92" fmla="*/ 1358 w 1759"/>
                  <a:gd name="T93" fmla="*/ 360 h 671"/>
                  <a:gd name="T94" fmla="*/ 1352 w 1759"/>
                  <a:gd name="T95" fmla="*/ 394 h 671"/>
                  <a:gd name="T96" fmla="*/ 1408 w 1759"/>
                  <a:gd name="T97" fmla="*/ 456 h 671"/>
                  <a:gd name="T98" fmla="*/ 1453 w 1759"/>
                  <a:gd name="T99" fmla="*/ 428 h 671"/>
                  <a:gd name="T100" fmla="*/ 1565 w 1759"/>
                  <a:gd name="T101" fmla="*/ 419 h 671"/>
                  <a:gd name="T102" fmla="*/ 1648 w 1759"/>
                  <a:gd name="T103" fmla="*/ 423 h 671"/>
                  <a:gd name="T104" fmla="*/ 1748 w 1759"/>
                  <a:gd name="T105" fmla="*/ 485 h 671"/>
                  <a:gd name="T106" fmla="*/ 1725 w 1759"/>
                  <a:gd name="T107" fmla="*/ 558 h 671"/>
                  <a:gd name="T108" fmla="*/ 1697 w 1759"/>
                  <a:gd name="T109" fmla="*/ 584 h 671"/>
                  <a:gd name="T110" fmla="*/ 1658 w 1759"/>
                  <a:gd name="T111" fmla="*/ 657 h 671"/>
                  <a:gd name="T112" fmla="*/ 1587 w 1759"/>
                  <a:gd name="T113" fmla="*/ 606 h 671"/>
                  <a:gd name="T114" fmla="*/ 1531 w 1759"/>
                  <a:gd name="T115" fmla="*/ 601 h 671"/>
                  <a:gd name="T116" fmla="*/ 1447 w 1759"/>
                  <a:gd name="T117" fmla="*/ 581 h 671"/>
                  <a:gd name="T118" fmla="*/ 1400 w 1759"/>
                  <a:gd name="T119" fmla="*/ 549 h 671"/>
                  <a:gd name="T120" fmla="*/ 1395 w 1759"/>
                  <a:gd name="T121" fmla="*/ 557 h 671"/>
                  <a:gd name="connsiteX0" fmla="*/ 7931 w 10000"/>
                  <a:gd name="connsiteY0" fmla="*/ 8301 h 10000"/>
                  <a:gd name="connsiteX1" fmla="*/ 8204 w 10000"/>
                  <a:gd name="connsiteY1" fmla="*/ 8778 h 10000"/>
                  <a:gd name="connsiteX2" fmla="*/ 8698 w 10000"/>
                  <a:gd name="connsiteY2" fmla="*/ 9106 h 10000"/>
                  <a:gd name="connsiteX3" fmla="*/ 8999 w 10000"/>
                  <a:gd name="connsiteY3" fmla="*/ 9165 h 10000"/>
                  <a:gd name="connsiteX4" fmla="*/ 9449 w 10000"/>
                  <a:gd name="connsiteY4" fmla="*/ 10000 h 10000"/>
                  <a:gd name="connsiteX5" fmla="*/ 9687 w 10000"/>
                  <a:gd name="connsiteY5" fmla="*/ 8793 h 10000"/>
                  <a:gd name="connsiteX6" fmla="*/ 9858 w 10000"/>
                  <a:gd name="connsiteY6" fmla="*/ 8390 h 10000"/>
                  <a:gd name="connsiteX7" fmla="*/ 10000 w 10000"/>
                  <a:gd name="connsiteY7" fmla="*/ 7183 h 10000"/>
                  <a:gd name="connsiteX8" fmla="*/ 9386 w 10000"/>
                  <a:gd name="connsiteY8" fmla="*/ 6170 h 10000"/>
                  <a:gd name="connsiteX9" fmla="*/ 8897 w 10000"/>
                  <a:gd name="connsiteY9" fmla="*/ 6095 h 10000"/>
                  <a:gd name="connsiteX10" fmla="*/ 8243 w 10000"/>
                  <a:gd name="connsiteY10" fmla="*/ 6244 h 10000"/>
                  <a:gd name="connsiteX11" fmla="*/ 8016 w 10000"/>
                  <a:gd name="connsiteY11" fmla="*/ 6587 h 10000"/>
                  <a:gd name="connsiteX12" fmla="*/ 7749 w 10000"/>
                  <a:gd name="connsiteY12" fmla="*/ 5827 h 10000"/>
                  <a:gd name="connsiteX13" fmla="*/ 7777 w 10000"/>
                  <a:gd name="connsiteY13" fmla="*/ 5350 h 10000"/>
                  <a:gd name="connsiteX14" fmla="*/ 7692 w 10000"/>
                  <a:gd name="connsiteY14" fmla="*/ 4829 h 10000"/>
                  <a:gd name="connsiteX15" fmla="*/ 7095 w 10000"/>
                  <a:gd name="connsiteY15" fmla="*/ 4694 h 10000"/>
                  <a:gd name="connsiteX16" fmla="*/ 6180 w 10000"/>
                  <a:gd name="connsiteY16" fmla="*/ 4814 h 10000"/>
                  <a:gd name="connsiteX17" fmla="*/ 5810 w 10000"/>
                  <a:gd name="connsiteY17" fmla="*/ 4277 h 10000"/>
                  <a:gd name="connsiteX18" fmla="*/ 4946 w 10000"/>
                  <a:gd name="connsiteY18" fmla="*/ 4113 h 10000"/>
                  <a:gd name="connsiteX19" fmla="*/ 4491 w 10000"/>
                  <a:gd name="connsiteY19" fmla="*/ 3651 h 10000"/>
                  <a:gd name="connsiteX20" fmla="*/ 4093 w 10000"/>
                  <a:gd name="connsiteY20" fmla="*/ 3234 h 10000"/>
                  <a:gd name="connsiteX21" fmla="*/ 3707 w 10000"/>
                  <a:gd name="connsiteY21" fmla="*/ 2146 h 10000"/>
                  <a:gd name="connsiteX22" fmla="*/ 3195 w 10000"/>
                  <a:gd name="connsiteY22" fmla="*/ 1475 h 10000"/>
                  <a:gd name="connsiteX23" fmla="*/ 2405 w 10000"/>
                  <a:gd name="connsiteY23" fmla="*/ 835 h 10000"/>
                  <a:gd name="connsiteX24" fmla="*/ 1916 w 10000"/>
                  <a:gd name="connsiteY24" fmla="*/ 835 h 10000"/>
                  <a:gd name="connsiteX25" fmla="*/ 1313 w 10000"/>
                  <a:gd name="connsiteY25" fmla="*/ 149 h 10000"/>
                  <a:gd name="connsiteX26" fmla="*/ 984 w 10000"/>
                  <a:gd name="connsiteY26" fmla="*/ 0 h 10000"/>
                  <a:gd name="connsiteX27" fmla="*/ 597 w 10000"/>
                  <a:gd name="connsiteY27" fmla="*/ 0 h 10000"/>
                  <a:gd name="connsiteX28" fmla="*/ 330 w 10000"/>
                  <a:gd name="connsiteY28" fmla="*/ 268 h 10000"/>
                  <a:gd name="connsiteX29" fmla="*/ 6 w 10000"/>
                  <a:gd name="connsiteY29" fmla="*/ 209 h 10000"/>
                  <a:gd name="connsiteX30" fmla="*/ 0 w 10000"/>
                  <a:gd name="connsiteY30" fmla="*/ 358 h 10000"/>
                  <a:gd name="connsiteX31" fmla="*/ 347 w 10000"/>
                  <a:gd name="connsiteY31" fmla="*/ 417 h 10000"/>
                  <a:gd name="connsiteX32" fmla="*/ 603 w 10000"/>
                  <a:gd name="connsiteY32" fmla="*/ 149 h 10000"/>
                  <a:gd name="connsiteX33" fmla="*/ 978 w 10000"/>
                  <a:gd name="connsiteY33" fmla="*/ 149 h 10000"/>
                  <a:gd name="connsiteX34" fmla="*/ 1296 w 10000"/>
                  <a:gd name="connsiteY34" fmla="*/ 268 h 10000"/>
                  <a:gd name="connsiteX35" fmla="*/ 1904 w 10000"/>
                  <a:gd name="connsiteY35" fmla="*/ 984 h 10000"/>
                  <a:gd name="connsiteX36" fmla="*/ 2399 w 10000"/>
                  <a:gd name="connsiteY36" fmla="*/ 984 h 10000"/>
                  <a:gd name="connsiteX37" fmla="*/ 3172 w 10000"/>
                  <a:gd name="connsiteY37" fmla="*/ 1595 h 10000"/>
                  <a:gd name="connsiteX38" fmla="*/ 3673 w 10000"/>
                  <a:gd name="connsiteY38" fmla="*/ 2280 h 10000"/>
                  <a:gd name="connsiteX39" fmla="*/ 4065 w 10000"/>
                  <a:gd name="connsiteY39" fmla="*/ 3353 h 10000"/>
                  <a:gd name="connsiteX40" fmla="*/ 4480 w 10000"/>
                  <a:gd name="connsiteY40" fmla="*/ 3770 h 10000"/>
                  <a:gd name="connsiteX41" fmla="*/ 4935 w 10000"/>
                  <a:gd name="connsiteY41" fmla="*/ 4247 h 10000"/>
                  <a:gd name="connsiteX42" fmla="*/ 5793 w 10000"/>
                  <a:gd name="connsiteY42" fmla="*/ 4426 h 10000"/>
                  <a:gd name="connsiteX43" fmla="*/ 6168 w 10000"/>
                  <a:gd name="connsiteY43" fmla="*/ 4963 h 10000"/>
                  <a:gd name="connsiteX44" fmla="*/ 7095 w 10000"/>
                  <a:gd name="connsiteY44" fmla="*/ 4829 h 10000"/>
                  <a:gd name="connsiteX45" fmla="*/ 7658 w 10000"/>
                  <a:gd name="connsiteY45" fmla="*/ 4963 h 10000"/>
                  <a:gd name="connsiteX46" fmla="*/ 7720 w 10000"/>
                  <a:gd name="connsiteY46" fmla="*/ 5365 h 10000"/>
                  <a:gd name="connsiteX47" fmla="*/ 7686 w 10000"/>
                  <a:gd name="connsiteY47" fmla="*/ 5872 h 10000"/>
                  <a:gd name="connsiteX48" fmla="*/ 8005 w 10000"/>
                  <a:gd name="connsiteY48" fmla="*/ 6796 h 10000"/>
                  <a:gd name="connsiteX49" fmla="*/ 8260 w 10000"/>
                  <a:gd name="connsiteY49" fmla="*/ 6379 h 10000"/>
                  <a:gd name="connsiteX50" fmla="*/ 8897 w 10000"/>
                  <a:gd name="connsiteY50" fmla="*/ 6244 h 10000"/>
                  <a:gd name="connsiteX51" fmla="*/ 9369 w 10000"/>
                  <a:gd name="connsiteY51" fmla="*/ 6304 h 10000"/>
                  <a:gd name="connsiteX52" fmla="*/ 9937 w 10000"/>
                  <a:gd name="connsiteY52" fmla="*/ 7228 h 10000"/>
                  <a:gd name="connsiteX53" fmla="*/ 9807 w 10000"/>
                  <a:gd name="connsiteY53" fmla="*/ 8316 h 10000"/>
                  <a:gd name="connsiteX54" fmla="*/ 9648 w 10000"/>
                  <a:gd name="connsiteY54" fmla="*/ 8703 h 10000"/>
                  <a:gd name="connsiteX55" fmla="*/ 9426 w 10000"/>
                  <a:gd name="connsiteY55" fmla="*/ 9791 h 10000"/>
                  <a:gd name="connsiteX56" fmla="*/ 9022 w 10000"/>
                  <a:gd name="connsiteY56" fmla="*/ 9031 h 10000"/>
                  <a:gd name="connsiteX57" fmla="*/ 8704 w 10000"/>
                  <a:gd name="connsiteY57" fmla="*/ 8957 h 10000"/>
                  <a:gd name="connsiteX58" fmla="*/ 8226 w 10000"/>
                  <a:gd name="connsiteY58" fmla="*/ 8659 h 10000"/>
                  <a:gd name="connsiteX59" fmla="*/ 7959 w 10000"/>
                  <a:gd name="connsiteY59" fmla="*/ 8182 h 10000"/>
                  <a:gd name="connsiteX60" fmla="*/ 7931 w 10000"/>
                  <a:gd name="connsiteY60" fmla="*/ 8301 h 10000"/>
                  <a:gd name="connsiteX0" fmla="*/ 7931 w 10000"/>
                  <a:gd name="connsiteY0" fmla="*/ 8301 h 10000"/>
                  <a:gd name="connsiteX1" fmla="*/ 8204 w 10000"/>
                  <a:gd name="connsiteY1" fmla="*/ 8778 h 10000"/>
                  <a:gd name="connsiteX2" fmla="*/ 8698 w 10000"/>
                  <a:gd name="connsiteY2" fmla="*/ 9106 h 10000"/>
                  <a:gd name="connsiteX3" fmla="*/ 8999 w 10000"/>
                  <a:gd name="connsiteY3" fmla="*/ 9165 h 10000"/>
                  <a:gd name="connsiteX4" fmla="*/ 9449 w 10000"/>
                  <a:gd name="connsiteY4" fmla="*/ 10000 h 10000"/>
                  <a:gd name="connsiteX5" fmla="*/ 9687 w 10000"/>
                  <a:gd name="connsiteY5" fmla="*/ 8793 h 10000"/>
                  <a:gd name="connsiteX6" fmla="*/ 9858 w 10000"/>
                  <a:gd name="connsiteY6" fmla="*/ 8390 h 10000"/>
                  <a:gd name="connsiteX7" fmla="*/ 10000 w 10000"/>
                  <a:gd name="connsiteY7" fmla="*/ 7183 h 10000"/>
                  <a:gd name="connsiteX8" fmla="*/ 9386 w 10000"/>
                  <a:gd name="connsiteY8" fmla="*/ 6170 h 10000"/>
                  <a:gd name="connsiteX9" fmla="*/ 8897 w 10000"/>
                  <a:gd name="connsiteY9" fmla="*/ 6095 h 10000"/>
                  <a:gd name="connsiteX10" fmla="*/ 8243 w 10000"/>
                  <a:gd name="connsiteY10" fmla="*/ 6244 h 10000"/>
                  <a:gd name="connsiteX11" fmla="*/ 8016 w 10000"/>
                  <a:gd name="connsiteY11" fmla="*/ 6587 h 10000"/>
                  <a:gd name="connsiteX12" fmla="*/ 7749 w 10000"/>
                  <a:gd name="connsiteY12" fmla="*/ 5827 h 10000"/>
                  <a:gd name="connsiteX13" fmla="*/ 7777 w 10000"/>
                  <a:gd name="connsiteY13" fmla="*/ 5350 h 10000"/>
                  <a:gd name="connsiteX14" fmla="*/ 7692 w 10000"/>
                  <a:gd name="connsiteY14" fmla="*/ 4829 h 10000"/>
                  <a:gd name="connsiteX15" fmla="*/ 7095 w 10000"/>
                  <a:gd name="connsiteY15" fmla="*/ 4694 h 10000"/>
                  <a:gd name="connsiteX16" fmla="*/ 6180 w 10000"/>
                  <a:gd name="connsiteY16" fmla="*/ 4814 h 10000"/>
                  <a:gd name="connsiteX17" fmla="*/ 5810 w 10000"/>
                  <a:gd name="connsiteY17" fmla="*/ 4277 h 10000"/>
                  <a:gd name="connsiteX18" fmla="*/ 4946 w 10000"/>
                  <a:gd name="connsiteY18" fmla="*/ 4113 h 10000"/>
                  <a:gd name="connsiteX19" fmla="*/ 4491 w 10000"/>
                  <a:gd name="connsiteY19" fmla="*/ 3651 h 10000"/>
                  <a:gd name="connsiteX20" fmla="*/ 4093 w 10000"/>
                  <a:gd name="connsiteY20" fmla="*/ 3234 h 10000"/>
                  <a:gd name="connsiteX21" fmla="*/ 3707 w 10000"/>
                  <a:gd name="connsiteY21" fmla="*/ 2146 h 10000"/>
                  <a:gd name="connsiteX22" fmla="*/ 3195 w 10000"/>
                  <a:gd name="connsiteY22" fmla="*/ 1475 h 10000"/>
                  <a:gd name="connsiteX23" fmla="*/ 2405 w 10000"/>
                  <a:gd name="connsiteY23" fmla="*/ 835 h 10000"/>
                  <a:gd name="connsiteX24" fmla="*/ 1916 w 10000"/>
                  <a:gd name="connsiteY24" fmla="*/ 835 h 10000"/>
                  <a:gd name="connsiteX25" fmla="*/ 1313 w 10000"/>
                  <a:gd name="connsiteY25" fmla="*/ 149 h 10000"/>
                  <a:gd name="connsiteX26" fmla="*/ 984 w 10000"/>
                  <a:gd name="connsiteY26" fmla="*/ 0 h 10000"/>
                  <a:gd name="connsiteX27" fmla="*/ 597 w 10000"/>
                  <a:gd name="connsiteY27" fmla="*/ 0 h 10000"/>
                  <a:gd name="connsiteX28" fmla="*/ 330 w 10000"/>
                  <a:gd name="connsiteY28" fmla="*/ 268 h 10000"/>
                  <a:gd name="connsiteX29" fmla="*/ 6 w 10000"/>
                  <a:gd name="connsiteY29" fmla="*/ 209 h 10000"/>
                  <a:gd name="connsiteX30" fmla="*/ 0 w 10000"/>
                  <a:gd name="connsiteY30" fmla="*/ 358 h 10000"/>
                  <a:gd name="connsiteX31" fmla="*/ 347 w 10000"/>
                  <a:gd name="connsiteY31" fmla="*/ 417 h 10000"/>
                  <a:gd name="connsiteX32" fmla="*/ 603 w 10000"/>
                  <a:gd name="connsiteY32" fmla="*/ 149 h 10000"/>
                  <a:gd name="connsiteX33" fmla="*/ 978 w 10000"/>
                  <a:gd name="connsiteY33" fmla="*/ 149 h 10000"/>
                  <a:gd name="connsiteX34" fmla="*/ 1296 w 10000"/>
                  <a:gd name="connsiteY34" fmla="*/ 268 h 10000"/>
                  <a:gd name="connsiteX35" fmla="*/ 1904 w 10000"/>
                  <a:gd name="connsiteY35" fmla="*/ 984 h 10000"/>
                  <a:gd name="connsiteX36" fmla="*/ 2399 w 10000"/>
                  <a:gd name="connsiteY36" fmla="*/ 984 h 10000"/>
                  <a:gd name="connsiteX37" fmla="*/ 3172 w 10000"/>
                  <a:gd name="connsiteY37" fmla="*/ 1595 h 10000"/>
                  <a:gd name="connsiteX38" fmla="*/ 3673 w 10000"/>
                  <a:gd name="connsiteY38" fmla="*/ 2280 h 10000"/>
                  <a:gd name="connsiteX39" fmla="*/ 4065 w 10000"/>
                  <a:gd name="connsiteY39" fmla="*/ 3353 h 10000"/>
                  <a:gd name="connsiteX40" fmla="*/ 4480 w 10000"/>
                  <a:gd name="connsiteY40" fmla="*/ 3770 h 10000"/>
                  <a:gd name="connsiteX41" fmla="*/ 4935 w 10000"/>
                  <a:gd name="connsiteY41" fmla="*/ 4247 h 10000"/>
                  <a:gd name="connsiteX42" fmla="*/ 5793 w 10000"/>
                  <a:gd name="connsiteY42" fmla="*/ 4426 h 10000"/>
                  <a:gd name="connsiteX43" fmla="*/ 6168 w 10000"/>
                  <a:gd name="connsiteY43" fmla="*/ 4963 h 10000"/>
                  <a:gd name="connsiteX44" fmla="*/ 7095 w 10000"/>
                  <a:gd name="connsiteY44" fmla="*/ 4829 h 10000"/>
                  <a:gd name="connsiteX45" fmla="*/ 7658 w 10000"/>
                  <a:gd name="connsiteY45" fmla="*/ 4963 h 10000"/>
                  <a:gd name="connsiteX46" fmla="*/ 7720 w 10000"/>
                  <a:gd name="connsiteY46" fmla="*/ 5365 h 10000"/>
                  <a:gd name="connsiteX47" fmla="*/ 7686 w 10000"/>
                  <a:gd name="connsiteY47" fmla="*/ 5872 h 10000"/>
                  <a:gd name="connsiteX48" fmla="*/ 8005 w 10000"/>
                  <a:gd name="connsiteY48" fmla="*/ 6796 h 10000"/>
                  <a:gd name="connsiteX49" fmla="*/ 8260 w 10000"/>
                  <a:gd name="connsiteY49" fmla="*/ 6379 h 10000"/>
                  <a:gd name="connsiteX50" fmla="*/ 8897 w 10000"/>
                  <a:gd name="connsiteY50" fmla="*/ 6244 h 10000"/>
                  <a:gd name="connsiteX51" fmla="*/ 9369 w 10000"/>
                  <a:gd name="connsiteY51" fmla="*/ 6304 h 10000"/>
                  <a:gd name="connsiteX52" fmla="*/ 9937 w 10000"/>
                  <a:gd name="connsiteY52" fmla="*/ 7228 h 10000"/>
                  <a:gd name="connsiteX53" fmla="*/ 9807 w 10000"/>
                  <a:gd name="connsiteY53" fmla="*/ 8316 h 10000"/>
                  <a:gd name="connsiteX54" fmla="*/ 9648 w 10000"/>
                  <a:gd name="connsiteY54" fmla="*/ 8703 h 10000"/>
                  <a:gd name="connsiteX55" fmla="*/ 9022 w 10000"/>
                  <a:gd name="connsiteY55" fmla="*/ 9031 h 10000"/>
                  <a:gd name="connsiteX56" fmla="*/ 8704 w 10000"/>
                  <a:gd name="connsiteY56" fmla="*/ 8957 h 10000"/>
                  <a:gd name="connsiteX57" fmla="*/ 8226 w 10000"/>
                  <a:gd name="connsiteY57" fmla="*/ 8659 h 10000"/>
                  <a:gd name="connsiteX58" fmla="*/ 7959 w 10000"/>
                  <a:gd name="connsiteY58" fmla="*/ 8182 h 10000"/>
                  <a:gd name="connsiteX59" fmla="*/ 7931 w 10000"/>
                  <a:gd name="connsiteY59" fmla="*/ 8301 h 10000"/>
                  <a:gd name="connsiteX0" fmla="*/ 7931 w 10000"/>
                  <a:gd name="connsiteY0" fmla="*/ 8301 h 9165"/>
                  <a:gd name="connsiteX1" fmla="*/ 8204 w 10000"/>
                  <a:gd name="connsiteY1" fmla="*/ 8778 h 9165"/>
                  <a:gd name="connsiteX2" fmla="*/ 8698 w 10000"/>
                  <a:gd name="connsiteY2" fmla="*/ 9106 h 9165"/>
                  <a:gd name="connsiteX3" fmla="*/ 8999 w 10000"/>
                  <a:gd name="connsiteY3" fmla="*/ 9165 h 9165"/>
                  <a:gd name="connsiteX4" fmla="*/ 9687 w 10000"/>
                  <a:gd name="connsiteY4" fmla="*/ 8793 h 9165"/>
                  <a:gd name="connsiteX5" fmla="*/ 9858 w 10000"/>
                  <a:gd name="connsiteY5" fmla="*/ 8390 h 9165"/>
                  <a:gd name="connsiteX6" fmla="*/ 10000 w 10000"/>
                  <a:gd name="connsiteY6" fmla="*/ 7183 h 9165"/>
                  <a:gd name="connsiteX7" fmla="*/ 9386 w 10000"/>
                  <a:gd name="connsiteY7" fmla="*/ 6170 h 9165"/>
                  <a:gd name="connsiteX8" fmla="*/ 8897 w 10000"/>
                  <a:gd name="connsiteY8" fmla="*/ 6095 h 9165"/>
                  <a:gd name="connsiteX9" fmla="*/ 8243 w 10000"/>
                  <a:gd name="connsiteY9" fmla="*/ 6244 h 9165"/>
                  <a:gd name="connsiteX10" fmla="*/ 8016 w 10000"/>
                  <a:gd name="connsiteY10" fmla="*/ 6587 h 9165"/>
                  <a:gd name="connsiteX11" fmla="*/ 7749 w 10000"/>
                  <a:gd name="connsiteY11" fmla="*/ 5827 h 9165"/>
                  <a:gd name="connsiteX12" fmla="*/ 7777 w 10000"/>
                  <a:gd name="connsiteY12" fmla="*/ 5350 h 9165"/>
                  <a:gd name="connsiteX13" fmla="*/ 7692 w 10000"/>
                  <a:gd name="connsiteY13" fmla="*/ 4829 h 9165"/>
                  <a:gd name="connsiteX14" fmla="*/ 7095 w 10000"/>
                  <a:gd name="connsiteY14" fmla="*/ 4694 h 9165"/>
                  <a:gd name="connsiteX15" fmla="*/ 6180 w 10000"/>
                  <a:gd name="connsiteY15" fmla="*/ 4814 h 9165"/>
                  <a:gd name="connsiteX16" fmla="*/ 5810 w 10000"/>
                  <a:gd name="connsiteY16" fmla="*/ 4277 h 9165"/>
                  <a:gd name="connsiteX17" fmla="*/ 4946 w 10000"/>
                  <a:gd name="connsiteY17" fmla="*/ 4113 h 9165"/>
                  <a:gd name="connsiteX18" fmla="*/ 4491 w 10000"/>
                  <a:gd name="connsiteY18" fmla="*/ 3651 h 9165"/>
                  <a:gd name="connsiteX19" fmla="*/ 4093 w 10000"/>
                  <a:gd name="connsiteY19" fmla="*/ 3234 h 9165"/>
                  <a:gd name="connsiteX20" fmla="*/ 3707 w 10000"/>
                  <a:gd name="connsiteY20" fmla="*/ 2146 h 9165"/>
                  <a:gd name="connsiteX21" fmla="*/ 3195 w 10000"/>
                  <a:gd name="connsiteY21" fmla="*/ 1475 h 9165"/>
                  <a:gd name="connsiteX22" fmla="*/ 2405 w 10000"/>
                  <a:gd name="connsiteY22" fmla="*/ 835 h 9165"/>
                  <a:gd name="connsiteX23" fmla="*/ 1916 w 10000"/>
                  <a:gd name="connsiteY23" fmla="*/ 835 h 9165"/>
                  <a:gd name="connsiteX24" fmla="*/ 1313 w 10000"/>
                  <a:gd name="connsiteY24" fmla="*/ 149 h 9165"/>
                  <a:gd name="connsiteX25" fmla="*/ 984 w 10000"/>
                  <a:gd name="connsiteY25" fmla="*/ 0 h 9165"/>
                  <a:gd name="connsiteX26" fmla="*/ 597 w 10000"/>
                  <a:gd name="connsiteY26" fmla="*/ 0 h 9165"/>
                  <a:gd name="connsiteX27" fmla="*/ 330 w 10000"/>
                  <a:gd name="connsiteY27" fmla="*/ 268 h 9165"/>
                  <a:gd name="connsiteX28" fmla="*/ 6 w 10000"/>
                  <a:gd name="connsiteY28" fmla="*/ 209 h 9165"/>
                  <a:gd name="connsiteX29" fmla="*/ 0 w 10000"/>
                  <a:gd name="connsiteY29" fmla="*/ 358 h 9165"/>
                  <a:gd name="connsiteX30" fmla="*/ 347 w 10000"/>
                  <a:gd name="connsiteY30" fmla="*/ 417 h 9165"/>
                  <a:gd name="connsiteX31" fmla="*/ 603 w 10000"/>
                  <a:gd name="connsiteY31" fmla="*/ 149 h 9165"/>
                  <a:gd name="connsiteX32" fmla="*/ 978 w 10000"/>
                  <a:gd name="connsiteY32" fmla="*/ 149 h 9165"/>
                  <a:gd name="connsiteX33" fmla="*/ 1296 w 10000"/>
                  <a:gd name="connsiteY33" fmla="*/ 268 h 9165"/>
                  <a:gd name="connsiteX34" fmla="*/ 1904 w 10000"/>
                  <a:gd name="connsiteY34" fmla="*/ 984 h 9165"/>
                  <a:gd name="connsiteX35" fmla="*/ 2399 w 10000"/>
                  <a:gd name="connsiteY35" fmla="*/ 984 h 9165"/>
                  <a:gd name="connsiteX36" fmla="*/ 3172 w 10000"/>
                  <a:gd name="connsiteY36" fmla="*/ 1595 h 9165"/>
                  <a:gd name="connsiteX37" fmla="*/ 3673 w 10000"/>
                  <a:gd name="connsiteY37" fmla="*/ 2280 h 9165"/>
                  <a:gd name="connsiteX38" fmla="*/ 4065 w 10000"/>
                  <a:gd name="connsiteY38" fmla="*/ 3353 h 9165"/>
                  <a:gd name="connsiteX39" fmla="*/ 4480 w 10000"/>
                  <a:gd name="connsiteY39" fmla="*/ 3770 h 9165"/>
                  <a:gd name="connsiteX40" fmla="*/ 4935 w 10000"/>
                  <a:gd name="connsiteY40" fmla="*/ 4247 h 9165"/>
                  <a:gd name="connsiteX41" fmla="*/ 5793 w 10000"/>
                  <a:gd name="connsiteY41" fmla="*/ 4426 h 9165"/>
                  <a:gd name="connsiteX42" fmla="*/ 6168 w 10000"/>
                  <a:gd name="connsiteY42" fmla="*/ 4963 h 9165"/>
                  <a:gd name="connsiteX43" fmla="*/ 7095 w 10000"/>
                  <a:gd name="connsiteY43" fmla="*/ 4829 h 9165"/>
                  <a:gd name="connsiteX44" fmla="*/ 7658 w 10000"/>
                  <a:gd name="connsiteY44" fmla="*/ 4963 h 9165"/>
                  <a:gd name="connsiteX45" fmla="*/ 7720 w 10000"/>
                  <a:gd name="connsiteY45" fmla="*/ 5365 h 9165"/>
                  <a:gd name="connsiteX46" fmla="*/ 7686 w 10000"/>
                  <a:gd name="connsiteY46" fmla="*/ 5872 h 9165"/>
                  <a:gd name="connsiteX47" fmla="*/ 8005 w 10000"/>
                  <a:gd name="connsiteY47" fmla="*/ 6796 h 9165"/>
                  <a:gd name="connsiteX48" fmla="*/ 8260 w 10000"/>
                  <a:gd name="connsiteY48" fmla="*/ 6379 h 9165"/>
                  <a:gd name="connsiteX49" fmla="*/ 8897 w 10000"/>
                  <a:gd name="connsiteY49" fmla="*/ 6244 h 9165"/>
                  <a:gd name="connsiteX50" fmla="*/ 9369 w 10000"/>
                  <a:gd name="connsiteY50" fmla="*/ 6304 h 9165"/>
                  <a:gd name="connsiteX51" fmla="*/ 9937 w 10000"/>
                  <a:gd name="connsiteY51" fmla="*/ 7228 h 9165"/>
                  <a:gd name="connsiteX52" fmla="*/ 9807 w 10000"/>
                  <a:gd name="connsiteY52" fmla="*/ 8316 h 9165"/>
                  <a:gd name="connsiteX53" fmla="*/ 9648 w 10000"/>
                  <a:gd name="connsiteY53" fmla="*/ 8703 h 9165"/>
                  <a:gd name="connsiteX54" fmla="*/ 9022 w 10000"/>
                  <a:gd name="connsiteY54" fmla="*/ 9031 h 9165"/>
                  <a:gd name="connsiteX55" fmla="*/ 8704 w 10000"/>
                  <a:gd name="connsiteY55" fmla="*/ 8957 h 9165"/>
                  <a:gd name="connsiteX56" fmla="*/ 8226 w 10000"/>
                  <a:gd name="connsiteY56" fmla="*/ 8659 h 9165"/>
                  <a:gd name="connsiteX57" fmla="*/ 7959 w 10000"/>
                  <a:gd name="connsiteY57" fmla="*/ 8182 h 9165"/>
                  <a:gd name="connsiteX58" fmla="*/ 7931 w 10000"/>
                  <a:gd name="connsiteY58" fmla="*/ 8301 h 9165"/>
                  <a:gd name="connsiteX0" fmla="*/ 7931 w 10000"/>
                  <a:gd name="connsiteY0" fmla="*/ 9057 h 10000"/>
                  <a:gd name="connsiteX1" fmla="*/ 8204 w 10000"/>
                  <a:gd name="connsiteY1" fmla="*/ 9578 h 10000"/>
                  <a:gd name="connsiteX2" fmla="*/ 8698 w 10000"/>
                  <a:gd name="connsiteY2" fmla="*/ 9936 h 10000"/>
                  <a:gd name="connsiteX3" fmla="*/ 8999 w 10000"/>
                  <a:gd name="connsiteY3" fmla="*/ 10000 h 10000"/>
                  <a:gd name="connsiteX4" fmla="*/ 9687 w 10000"/>
                  <a:gd name="connsiteY4" fmla="*/ 9594 h 10000"/>
                  <a:gd name="connsiteX5" fmla="*/ 9858 w 10000"/>
                  <a:gd name="connsiteY5" fmla="*/ 9154 h 10000"/>
                  <a:gd name="connsiteX6" fmla="*/ 10000 w 10000"/>
                  <a:gd name="connsiteY6" fmla="*/ 7837 h 10000"/>
                  <a:gd name="connsiteX7" fmla="*/ 9386 w 10000"/>
                  <a:gd name="connsiteY7" fmla="*/ 6732 h 10000"/>
                  <a:gd name="connsiteX8" fmla="*/ 8897 w 10000"/>
                  <a:gd name="connsiteY8" fmla="*/ 6650 h 10000"/>
                  <a:gd name="connsiteX9" fmla="*/ 8243 w 10000"/>
                  <a:gd name="connsiteY9" fmla="*/ 6813 h 10000"/>
                  <a:gd name="connsiteX10" fmla="*/ 8016 w 10000"/>
                  <a:gd name="connsiteY10" fmla="*/ 7187 h 10000"/>
                  <a:gd name="connsiteX11" fmla="*/ 7749 w 10000"/>
                  <a:gd name="connsiteY11" fmla="*/ 6358 h 10000"/>
                  <a:gd name="connsiteX12" fmla="*/ 7777 w 10000"/>
                  <a:gd name="connsiteY12" fmla="*/ 5837 h 10000"/>
                  <a:gd name="connsiteX13" fmla="*/ 7692 w 10000"/>
                  <a:gd name="connsiteY13" fmla="*/ 5269 h 10000"/>
                  <a:gd name="connsiteX14" fmla="*/ 7095 w 10000"/>
                  <a:gd name="connsiteY14" fmla="*/ 5122 h 10000"/>
                  <a:gd name="connsiteX15" fmla="*/ 6180 w 10000"/>
                  <a:gd name="connsiteY15" fmla="*/ 5253 h 10000"/>
                  <a:gd name="connsiteX16" fmla="*/ 5810 w 10000"/>
                  <a:gd name="connsiteY16" fmla="*/ 4667 h 10000"/>
                  <a:gd name="connsiteX17" fmla="*/ 4946 w 10000"/>
                  <a:gd name="connsiteY17" fmla="*/ 4488 h 10000"/>
                  <a:gd name="connsiteX18" fmla="*/ 4491 w 10000"/>
                  <a:gd name="connsiteY18" fmla="*/ 3984 h 10000"/>
                  <a:gd name="connsiteX19" fmla="*/ 4093 w 10000"/>
                  <a:gd name="connsiteY19" fmla="*/ 3529 h 10000"/>
                  <a:gd name="connsiteX20" fmla="*/ 3707 w 10000"/>
                  <a:gd name="connsiteY20" fmla="*/ 2342 h 10000"/>
                  <a:gd name="connsiteX21" fmla="*/ 3195 w 10000"/>
                  <a:gd name="connsiteY21" fmla="*/ 1609 h 10000"/>
                  <a:gd name="connsiteX22" fmla="*/ 2405 w 10000"/>
                  <a:gd name="connsiteY22" fmla="*/ 911 h 10000"/>
                  <a:gd name="connsiteX23" fmla="*/ 1916 w 10000"/>
                  <a:gd name="connsiteY23" fmla="*/ 911 h 10000"/>
                  <a:gd name="connsiteX24" fmla="*/ 1313 w 10000"/>
                  <a:gd name="connsiteY24" fmla="*/ 163 h 10000"/>
                  <a:gd name="connsiteX25" fmla="*/ 984 w 10000"/>
                  <a:gd name="connsiteY25" fmla="*/ 0 h 10000"/>
                  <a:gd name="connsiteX26" fmla="*/ 597 w 10000"/>
                  <a:gd name="connsiteY26" fmla="*/ 0 h 10000"/>
                  <a:gd name="connsiteX27" fmla="*/ 330 w 10000"/>
                  <a:gd name="connsiteY27" fmla="*/ 292 h 10000"/>
                  <a:gd name="connsiteX28" fmla="*/ 6 w 10000"/>
                  <a:gd name="connsiteY28" fmla="*/ 228 h 10000"/>
                  <a:gd name="connsiteX29" fmla="*/ 0 w 10000"/>
                  <a:gd name="connsiteY29" fmla="*/ 391 h 10000"/>
                  <a:gd name="connsiteX30" fmla="*/ 347 w 10000"/>
                  <a:gd name="connsiteY30" fmla="*/ 455 h 10000"/>
                  <a:gd name="connsiteX31" fmla="*/ 603 w 10000"/>
                  <a:gd name="connsiteY31" fmla="*/ 163 h 10000"/>
                  <a:gd name="connsiteX32" fmla="*/ 978 w 10000"/>
                  <a:gd name="connsiteY32" fmla="*/ 163 h 10000"/>
                  <a:gd name="connsiteX33" fmla="*/ 1296 w 10000"/>
                  <a:gd name="connsiteY33" fmla="*/ 292 h 10000"/>
                  <a:gd name="connsiteX34" fmla="*/ 1904 w 10000"/>
                  <a:gd name="connsiteY34" fmla="*/ 1074 h 10000"/>
                  <a:gd name="connsiteX35" fmla="*/ 2399 w 10000"/>
                  <a:gd name="connsiteY35" fmla="*/ 1074 h 10000"/>
                  <a:gd name="connsiteX36" fmla="*/ 3172 w 10000"/>
                  <a:gd name="connsiteY36" fmla="*/ 1740 h 10000"/>
                  <a:gd name="connsiteX37" fmla="*/ 3673 w 10000"/>
                  <a:gd name="connsiteY37" fmla="*/ 2488 h 10000"/>
                  <a:gd name="connsiteX38" fmla="*/ 4065 w 10000"/>
                  <a:gd name="connsiteY38" fmla="*/ 3658 h 10000"/>
                  <a:gd name="connsiteX39" fmla="*/ 4480 w 10000"/>
                  <a:gd name="connsiteY39" fmla="*/ 4113 h 10000"/>
                  <a:gd name="connsiteX40" fmla="*/ 4935 w 10000"/>
                  <a:gd name="connsiteY40" fmla="*/ 4634 h 10000"/>
                  <a:gd name="connsiteX41" fmla="*/ 5793 w 10000"/>
                  <a:gd name="connsiteY41" fmla="*/ 4829 h 10000"/>
                  <a:gd name="connsiteX42" fmla="*/ 6168 w 10000"/>
                  <a:gd name="connsiteY42" fmla="*/ 5415 h 10000"/>
                  <a:gd name="connsiteX43" fmla="*/ 7095 w 10000"/>
                  <a:gd name="connsiteY43" fmla="*/ 5269 h 10000"/>
                  <a:gd name="connsiteX44" fmla="*/ 7658 w 10000"/>
                  <a:gd name="connsiteY44" fmla="*/ 5415 h 10000"/>
                  <a:gd name="connsiteX45" fmla="*/ 7720 w 10000"/>
                  <a:gd name="connsiteY45" fmla="*/ 5854 h 10000"/>
                  <a:gd name="connsiteX46" fmla="*/ 7686 w 10000"/>
                  <a:gd name="connsiteY46" fmla="*/ 6407 h 10000"/>
                  <a:gd name="connsiteX47" fmla="*/ 8005 w 10000"/>
                  <a:gd name="connsiteY47" fmla="*/ 7415 h 10000"/>
                  <a:gd name="connsiteX48" fmla="*/ 8260 w 10000"/>
                  <a:gd name="connsiteY48" fmla="*/ 6960 h 10000"/>
                  <a:gd name="connsiteX49" fmla="*/ 8897 w 10000"/>
                  <a:gd name="connsiteY49" fmla="*/ 6813 h 10000"/>
                  <a:gd name="connsiteX50" fmla="*/ 9369 w 10000"/>
                  <a:gd name="connsiteY50" fmla="*/ 6878 h 10000"/>
                  <a:gd name="connsiteX51" fmla="*/ 9937 w 10000"/>
                  <a:gd name="connsiteY51" fmla="*/ 7887 h 10000"/>
                  <a:gd name="connsiteX52" fmla="*/ 9807 w 10000"/>
                  <a:gd name="connsiteY52" fmla="*/ 9074 h 10000"/>
                  <a:gd name="connsiteX53" fmla="*/ 9022 w 10000"/>
                  <a:gd name="connsiteY53" fmla="*/ 9854 h 10000"/>
                  <a:gd name="connsiteX54" fmla="*/ 8704 w 10000"/>
                  <a:gd name="connsiteY54" fmla="*/ 9773 h 10000"/>
                  <a:gd name="connsiteX55" fmla="*/ 8226 w 10000"/>
                  <a:gd name="connsiteY55" fmla="*/ 9448 h 10000"/>
                  <a:gd name="connsiteX56" fmla="*/ 7959 w 10000"/>
                  <a:gd name="connsiteY56" fmla="*/ 8927 h 10000"/>
                  <a:gd name="connsiteX57" fmla="*/ 7931 w 10000"/>
                  <a:gd name="connsiteY57" fmla="*/ 9057 h 10000"/>
                  <a:gd name="connsiteX0" fmla="*/ 7931 w 10000"/>
                  <a:gd name="connsiteY0" fmla="*/ 9057 h 10000"/>
                  <a:gd name="connsiteX1" fmla="*/ 8204 w 10000"/>
                  <a:gd name="connsiteY1" fmla="*/ 9578 h 10000"/>
                  <a:gd name="connsiteX2" fmla="*/ 8698 w 10000"/>
                  <a:gd name="connsiteY2" fmla="*/ 9936 h 10000"/>
                  <a:gd name="connsiteX3" fmla="*/ 8999 w 10000"/>
                  <a:gd name="connsiteY3" fmla="*/ 10000 h 10000"/>
                  <a:gd name="connsiteX4" fmla="*/ 9858 w 10000"/>
                  <a:gd name="connsiteY4" fmla="*/ 9154 h 10000"/>
                  <a:gd name="connsiteX5" fmla="*/ 10000 w 10000"/>
                  <a:gd name="connsiteY5" fmla="*/ 7837 h 10000"/>
                  <a:gd name="connsiteX6" fmla="*/ 9386 w 10000"/>
                  <a:gd name="connsiteY6" fmla="*/ 6732 h 10000"/>
                  <a:gd name="connsiteX7" fmla="*/ 8897 w 10000"/>
                  <a:gd name="connsiteY7" fmla="*/ 6650 h 10000"/>
                  <a:gd name="connsiteX8" fmla="*/ 8243 w 10000"/>
                  <a:gd name="connsiteY8" fmla="*/ 6813 h 10000"/>
                  <a:gd name="connsiteX9" fmla="*/ 8016 w 10000"/>
                  <a:gd name="connsiteY9" fmla="*/ 7187 h 10000"/>
                  <a:gd name="connsiteX10" fmla="*/ 7749 w 10000"/>
                  <a:gd name="connsiteY10" fmla="*/ 6358 h 10000"/>
                  <a:gd name="connsiteX11" fmla="*/ 7777 w 10000"/>
                  <a:gd name="connsiteY11" fmla="*/ 5837 h 10000"/>
                  <a:gd name="connsiteX12" fmla="*/ 7692 w 10000"/>
                  <a:gd name="connsiteY12" fmla="*/ 5269 h 10000"/>
                  <a:gd name="connsiteX13" fmla="*/ 7095 w 10000"/>
                  <a:gd name="connsiteY13" fmla="*/ 5122 h 10000"/>
                  <a:gd name="connsiteX14" fmla="*/ 6180 w 10000"/>
                  <a:gd name="connsiteY14" fmla="*/ 5253 h 10000"/>
                  <a:gd name="connsiteX15" fmla="*/ 5810 w 10000"/>
                  <a:gd name="connsiteY15" fmla="*/ 4667 h 10000"/>
                  <a:gd name="connsiteX16" fmla="*/ 4946 w 10000"/>
                  <a:gd name="connsiteY16" fmla="*/ 4488 h 10000"/>
                  <a:gd name="connsiteX17" fmla="*/ 4491 w 10000"/>
                  <a:gd name="connsiteY17" fmla="*/ 3984 h 10000"/>
                  <a:gd name="connsiteX18" fmla="*/ 4093 w 10000"/>
                  <a:gd name="connsiteY18" fmla="*/ 3529 h 10000"/>
                  <a:gd name="connsiteX19" fmla="*/ 3707 w 10000"/>
                  <a:gd name="connsiteY19" fmla="*/ 2342 h 10000"/>
                  <a:gd name="connsiteX20" fmla="*/ 3195 w 10000"/>
                  <a:gd name="connsiteY20" fmla="*/ 1609 h 10000"/>
                  <a:gd name="connsiteX21" fmla="*/ 2405 w 10000"/>
                  <a:gd name="connsiteY21" fmla="*/ 911 h 10000"/>
                  <a:gd name="connsiteX22" fmla="*/ 1916 w 10000"/>
                  <a:gd name="connsiteY22" fmla="*/ 911 h 10000"/>
                  <a:gd name="connsiteX23" fmla="*/ 1313 w 10000"/>
                  <a:gd name="connsiteY23" fmla="*/ 163 h 10000"/>
                  <a:gd name="connsiteX24" fmla="*/ 984 w 10000"/>
                  <a:gd name="connsiteY24" fmla="*/ 0 h 10000"/>
                  <a:gd name="connsiteX25" fmla="*/ 597 w 10000"/>
                  <a:gd name="connsiteY25" fmla="*/ 0 h 10000"/>
                  <a:gd name="connsiteX26" fmla="*/ 330 w 10000"/>
                  <a:gd name="connsiteY26" fmla="*/ 292 h 10000"/>
                  <a:gd name="connsiteX27" fmla="*/ 6 w 10000"/>
                  <a:gd name="connsiteY27" fmla="*/ 228 h 10000"/>
                  <a:gd name="connsiteX28" fmla="*/ 0 w 10000"/>
                  <a:gd name="connsiteY28" fmla="*/ 391 h 10000"/>
                  <a:gd name="connsiteX29" fmla="*/ 347 w 10000"/>
                  <a:gd name="connsiteY29" fmla="*/ 455 h 10000"/>
                  <a:gd name="connsiteX30" fmla="*/ 603 w 10000"/>
                  <a:gd name="connsiteY30" fmla="*/ 163 h 10000"/>
                  <a:gd name="connsiteX31" fmla="*/ 978 w 10000"/>
                  <a:gd name="connsiteY31" fmla="*/ 163 h 10000"/>
                  <a:gd name="connsiteX32" fmla="*/ 1296 w 10000"/>
                  <a:gd name="connsiteY32" fmla="*/ 292 h 10000"/>
                  <a:gd name="connsiteX33" fmla="*/ 1904 w 10000"/>
                  <a:gd name="connsiteY33" fmla="*/ 1074 h 10000"/>
                  <a:gd name="connsiteX34" fmla="*/ 2399 w 10000"/>
                  <a:gd name="connsiteY34" fmla="*/ 1074 h 10000"/>
                  <a:gd name="connsiteX35" fmla="*/ 3172 w 10000"/>
                  <a:gd name="connsiteY35" fmla="*/ 1740 h 10000"/>
                  <a:gd name="connsiteX36" fmla="*/ 3673 w 10000"/>
                  <a:gd name="connsiteY36" fmla="*/ 2488 h 10000"/>
                  <a:gd name="connsiteX37" fmla="*/ 4065 w 10000"/>
                  <a:gd name="connsiteY37" fmla="*/ 3658 h 10000"/>
                  <a:gd name="connsiteX38" fmla="*/ 4480 w 10000"/>
                  <a:gd name="connsiteY38" fmla="*/ 4113 h 10000"/>
                  <a:gd name="connsiteX39" fmla="*/ 4935 w 10000"/>
                  <a:gd name="connsiteY39" fmla="*/ 4634 h 10000"/>
                  <a:gd name="connsiteX40" fmla="*/ 5793 w 10000"/>
                  <a:gd name="connsiteY40" fmla="*/ 4829 h 10000"/>
                  <a:gd name="connsiteX41" fmla="*/ 6168 w 10000"/>
                  <a:gd name="connsiteY41" fmla="*/ 5415 h 10000"/>
                  <a:gd name="connsiteX42" fmla="*/ 7095 w 10000"/>
                  <a:gd name="connsiteY42" fmla="*/ 5269 h 10000"/>
                  <a:gd name="connsiteX43" fmla="*/ 7658 w 10000"/>
                  <a:gd name="connsiteY43" fmla="*/ 5415 h 10000"/>
                  <a:gd name="connsiteX44" fmla="*/ 7720 w 10000"/>
                  <a:gd name="connsiteY44" fmla="*/ 5854 h 10000"/>
                  <a:gd name="connsiteX45" fmla="*/ 7686 w 10000"/>
                  <a:gd name="connsiteY45" fmla="*/ 6407 h 10000"/>
                  <a:gd name="connsiteX46" fmla="*/ 8005 w 10000"/>
                  <a:gd name="connsiteY46" fmla="*/ 7415 h 10000"/>
                  <a:gd name="connsiteX47" fmla="*/ 8260 w 10000"/>
                  <a:gd name="connsiteY47" fmla="*/ 6960 h 10000"/>
                  <a:gd name="connsiteX48" fmla="*/ 8897 w 10000"/>
                  <a:gd name="connsiteY48" fmla="*/ 6813 h 10000"/>
                  <a:gd name="connsiteX49" fmla="*/ 9369 w 10000"/>
                  <a:gd name="connsiteY49" fmla="*/ 6878 h 10000"/>
                  <a:gd name="connsiteX50" fmla="*/ 9937 w 10000"/>
                  <a:gd name="connsiteY50" fmla="*/ 7887 h 10000"/>
                  <a:gd name="connsiteX51" fmla="*/ 9807 w 10000"/>
                  <a:gd name="connsiteY51" fmla="*/ 9074 h 10000"/>
                  <a:gd name="connsiteX52" fmla="*/ 9022 w 10000"/>
                  <a:gd name="connsiteY52" fmla="*/ 9854 h 10000"/>
                  <a:gd name="connsiteX53" fmla="*/ 8704 w 10000"/>
                  <a:gd name="connsiteY53" fmla="*/ 9773 h 10000"/>
                  <a:gd name="connsiteX54" fmla="*/ 8226 w 10000"/>
                  <a:gd name="connsiteY54" fmla="*/ 9448 h 10000"/>
                  <a:gd name="connsiteX55" fmla="*/ 7959 w 10000"/>
                  <a:gd name="connsiteY55" fmla="*/ 8927 h 10000"/>
                  <a:gd name="connsiteX56" fmla="*/ 7931 w 10000"/>
                  <a:gd name="connsiteY56" fmla="*/ 9057 h 10000"/>
                  <a:gd name="connsiteX0" fmla="*/ 7931 w 10000"/>
                  <a:gd name="connsiteY0" fmla="*/ 9057 h 10000"/>
                  <a:gd name="connsiteX1" fmla="*/ 8204 w 10000"/>
                  <a:gd name="connsiteY1" fmla="*/ 9578 h 10000"/>
                  <a:gd name="connsiteX2" fmla="*/ 8698 w 10000"/>
                  <a:gd name="connsiteY2" fmla="*/ 9936 h 10000"/>
                  <a:gd name="connsiteX3" fmla="*/ 8999 w 10000"/>
                  <a:gd name="connsiteY3" fmla="*/ 10000 h 10000"/>
                  <a:gd name="connsiteX4" fmla="*/ 9858 w 10000"/>
                  <a:gd name="connsiteY4" fmla="*/ 9154 h 10000"/>
                  <a:gd name="connsiteX5" fmla="*/ 10000 w 10000"/>
                  <a:gd name="connsiteY5" fmla="*/ 7837 h 10000"/>
                  <a:gd name="connsiteX6" fmla="*/ 9386 w 10000"/>
                  <a:gd name="connsiteY6" fmla="*/ 6732 h 10000"/>
                  <a:gd name="connsiteX7" fmla="*/ 8897 w 10000"/>
                  <a:gd name="connsiteY7" fmla="*/ 6650 h 10000"/>
                  <a:gd name="connsiteX8" fmla="*/ 8243 w 10000"/>
                  <a:gd name="connsiteY8" fmla="*/ 6813 h 10000"/>
                  <a:gd name="connsiteX9" fmla="*/ 8016 w 10000"/>
                  <a:gd name="connsiteY9" fmla="*/ 7187 h 10000"/>
                  <a:gd name="connsiteX10" fmla="*/ 7749 w 10000"/>
                  <a:gd name="connsiteY10" fmla="*/ 6358 h 10000"/>
                  <a:gd name="connsiteX11" fmla="*/ 7777 w 10000"/>
                  <a:gd name="connsiteY11" fmla="*/ 5837 h 10000"/>
                  <a:gd name="connsiteX12" fmla="*/ 7692 w 10000"/>
                  <a:gd name="connsiteY12" fmla="*/ 5269 h 10000"/>
                  <a:gd name="connsiteX13" fmla="*/ 7095 w 10000"/>
                  <a:gd name="connsiteY13" fmla="*/ 5122 h 10000"/>
                  <a:gd name="connsiteX14" fmla="*/ 6180 w 10000"/>
                  <a:gd name="connsiteY14" fmla="*/ 5253 h 10000"/>
                  <a:gd name="connsiteX15" fmla="*/ 5810 w 10000"/>
                  <a:gd name="connsiteY15" fmla="*/ 4667 h 10000"/>
                  <a:gd name="connsiteX16" fmla="*/ 4946 w 10000"/>
                  <a:gd name="connsiteY16" fmla="*/ 4488 h 10000"/>
                  <a:gd name="connsiteX17" fmla="*/ 4491 w 10000"/>
                  <a:gd name="connsiteY17" fmla="*/ 3984 h 10000"/>
                  <a:gd name="connsiteX18" fmla="*/ 4093 w 10000"/>
                  <a:gd name="connsiteY18" fmla="*/ 3529 h 10000"/>
                  <a:gd name="connsiteX19" fmla="*/ 3707 w 10000"/>
                  <a:gd name="connsiteY19" fmla="*/ 2342 h 10000"/>
                  <a:gd name="connsiteX20" fmla="*/ 3195 w 10000"/>
                  <a:gd name="connsiteY20" fmla="*/ 1609 h 10000"/>
                  <a:gd name="connsiteX21" fmla="*/ 2405 w 10000"/>
                  <a:gd name="connsiteY21" fmla="*/ 911 h 10000"/>
                  <a:gd name="connsiteX22" fmla="*/ 1916 w 10000"/>
                  <a:gd name="connsiteY22" fmla="*/ 911 h 10000"/>
                  <a:gd name="connsiteX23" fmla="*/ 1313 w 10000"/>
                  <a:gd name="connsiteY23" fmla="*/ 163 h 10000"/>
                  <a:gd name="connsiteX24" fmla="*/ 984 w 10000"/>
                  <a:gd name="connsiteY24" fmla="*/ 0 h 10000"/>
                  <a:gd name="connsiteX25" fmla="*/ 597 w 10000"/>
                  <a:gd name="connsiteY25" fmla="*/ 0 h 10000"/>
                  <a:gd name="connsiteX26" fmla="*/ 330 w 10000"/>
                  <a:gd name="connsiteY26" fmla="*/ 292 h 10000"/>
                  <a:gd name="connsiteX27" fmla="*/ 6 w 10000"/>
                  <a:gd name="connsiteY27" fmla="*/ 228 h 10000"/>
                  <a:gd name="connsiteX28" fmla="*/ 0 w 10000"/>
                  <a:gd name="connsiteY28" fmla="*/ 391 h 10000"/>
                  <a:gd name="connsiteX29" fmla="*/ 347 w 10000"/>
                  <a:gd name="connsiteY29" fmla="*/ 455 h 10000"/>
                  <a:gd name="connsiteX30" fmla="*/ 603 w 10000"/>
                  <a:gd name="connsiteY30" fmla="*/ 163 h 10000"/>
                  <a:gd name="connsiteX31" fmla="*/ 978 w 10000"/>
                  <a:gd name="connsiteY31" fmla="*/ 163 h 10000"/>
                  <a:gd name="connsiteX32" fmla="*/ 1296 w 10000"/>
                  <a:gd name="connsiteY32" fmla="*/ 292 h 10000"/>
                  <a:gd name="connsiteX33" fmla="*/ 1904 w 10000"/>
                  <a:gd name="connsiteY33" fmla="*/ 1074 h 10000"/>
                  <a:gd name="connsiteX34" fmla="*/ 2399 w 10000"/>
                  <a:gd name="connsiteY34" fmla="*/ 1074 h 10000"/>
                  <a:gd name="connsiteX35" fmla="*/ 3172 w 10000"/>
                  <a:gd name="connsiteY35" fmla="*/ 1740 h 10000"/>
                  <a:gd name="connsiteX36" fmla="*/ 3673 w 10000"/>
                  <a:gd name="connsiteY36" fmla="*/ 2488 h 10000"/>
                  <a:gd name="connsiteX37" fmla="*/ 4065 w 10000"/>
                  <a:gd name="connsiteY37" fmla="*/ 3658 h 10000"/>
                  <a:gd name="connsiteX38" fmla="*/ 4480 w 10000"/>
                  <a:gd name="connsiteY38" fmla="*/ 4113 h 10000"/>
                  <a:gd name="connsiteX39" fmla="*/ 4935 w 10000"/>
                  <a:gd name="connsiteY39" fmla="*/ 4634 h 10000"/>
                  <a:gd name="connsiteX40" fmla="*/ 5793 w 10000"/>
                  <a:gd name="connsiteY40" fmla="*/ 4829 h 10000"/>
                  <a:gd name="connsiteX41" fmla="*/ 6168 w 10000"/>
                  <a:gd name="connsiteY41" fmla="*/ 5415 h 10000"/>
                  <a:gd name="connsiteX42" fmla="*/ 7095 w 10000"/>
                  <a:gd name="connsiteY42" fmla="*/ 5269 h 10000"/>
                  <a:gd name="connsiteX43" fmla="*/ 7658 w 10000"/>
                  <a:gd name="connsiteY43" fmla="*/ 5415 h 10000"/>
                  <a:gd name="connsiteX44" fmla="*/ 7720 w 10000"/>
                  <a:gd name="connsiteY44" fmla="*/ 5854 h 10000"/>
                  <a:gd name="connsiteX45" fmla="*/ 7686 w 10000"/>
                  <a:gd name="connsiteY45" fmla="*/ 6407 h 10000"/>
                  <a:gd name="connsiteX46" fmla="*/ 8005 w 10000"/>
                  <a:gd name="connsiteY46" fmla="*/ 7415 h 10000"/>
                  <a:gd name="connsiteX47" fmla="*/ 8260 w 10000"/>
                  <a:gd name="connsiteY47" fmla="*/ 6960 h 10000"/>
                  <a:gd name="connsiteX48" fmla="*/ 8897 w 10000"/>
                  <a:gd name="connsiteY48" fmla="*/ 6813 h 10000"/>
                  <a:gd name="connsiteX49" fmla="*/ 9369 w 10000"/>
                  <a:gd name="connsiteY49" fmla="*/ 6878 h 10000"/>
                  <a:gd name="connsiteX50" fmla="*/ 9937 w 10000"/>
                  <a:gd name="connsiteY50" fmla="*/ 7887 h 10000"/>
                  <a:gd name="connsiteX51" fmla="*/ 9022 w 10000"/>
                  <a:gd name="connsiteY51" fmla="*/ 9854 h 10000"/>
                  <a:gd name="connsiteX52" fmla="*/ 8704 w 10000"/>
                  <a:gd name="connsiteY52" fmla="*/ 9773 h 10000"/>
                  <a:gd name="connsiteX53" fmla="*/ 8226 w 10000"/>
                  <a:gd name="connsiteY53" fmla="*/ 9448 h 10000"/>
                  <a:gd name="connsiteX54" fmla="*/ 7959 w 10000"/>
                  <a:gd name="connsiteY54" fmla="*/ 8927 h 10000"/>
                  <a:gd name="connsiteX55" fmla="*/ 7931 w 10000"/>
                  <a:gd name="connsiteY55" fmla="*/ 9057 h 10000"/>
                  <a:gd name="connsiteX0" fmla="*/ 7931 w 10000"/>
                  <a:gd name="connsiteY0" fmla="*/ 9057 h 10000"/>
                  <a:gd name="connsiteX1" fmla="*/ 8204 w 10000"/>
                  <a:gd name="connsiteY1" fmla="*/ 9578 h 10000"/>
                  <a:gd name="connsiteX2" fmla="*/ 8698 w 10000"/>
                  <a:gd name="connsiteY2" fmla="*/ 9936 h 10000"/>
                  <a:gd name="connsiteX3" fmla="*/ 8999 w 10000"/>
                  <a:gd name="connsiteY3" fmla="*/ 10000 h 10000"/>
                  <a:gd name="connsiteX4" fmla="*/ 10000 w 10000"/>
                  <a:gd name="connsiteY4" fmla="*/ 7837 h 10000"/>
                  <a:gd name="connsiteX5" fmla="*/ 9386 w 10000"/>
                  <a:gd name="connsiteY5" fmla="*/ 6732 h 10000"/>
                  <a:gd name="connsiteX6" fmla="*/ 8897 w 10000"/>
                  <a:gd name="connsiteY6" fmla="*/ 6650 h 10000"/>
                  <a:gd name="connsiteX7" fmla="*/ 8243 w 10000"/>
                  <a:gd name="connsiteY7" fmla="*/ 6813 h 10000"/>
                  <a:gd name="connsiteX8" fmla="*/ 8016 w 10000"/>
                  <a:gd name="connsiteY8" fmla="*/ 7187 h 10000"/>
                  <a:gd name="connsiteX9" fmla="*/ 7749 w 10000"/>
                  <a:gd name="connsiteY9" fmla="*/ 6358 h 10000"/>
                  <a:gd name="connsiteX10" fmla="*/ 7777 w 10000"/>
                  <a:gd name="connsiteY10" fmla="*/ 5837 h 10000"/>
                  <a:gd name="connsiteX11" fmla="*/ 7692 w 10000"/>
                  <a:gd name="connsiteY11" fmla="*/ 5269 h 10000"/>
                  <a:gd name="connsiteX12" fmla="*/ 7095 w 10000"/>
                  <a:gd name="connsiteY12" fmla="*/ 5122 h 10000"/>
                  <a:gd name="connsiteX13" fmla="*/ 6180 w 10000"/>
                  <a:gd name="connsiteY13" fmla="*/ 5253 h 10000"/>
                  <a:gd name="connsiteX14" fmla="*/ 5810 w 10000"/>
                  <a:gd name="connsiteY14" fmla="*/ 4667 h 10000"/>
                  <a:gd name="connsiteX15" fmla="*/ 4946 w 10000"/>
                  <a:gd name="connsiteY15" fmla="*/ 4488 h 10000"/>
                  <a:gd name="connsiteX16" fmla="*/ 4491 w 10000"/>
                  <a:gd name="connsiteY16" fmla="*/ 3984 h 10000"/>
                  <a:gd name="connsiteX17" fmla="*/ 4093 w 10000"/>
                  <a:gd name="connsiteY17" fmla="*/ 3529 h 10000"/>
                  <a:gd name="connsiteX18" fmla="*/ 3707 w 10000"/>
                  <a:gd name="connsiteY18" fmla="*/ 2342 h 10000"/>
                  <a:gd name="connsiteX19" fmla="*/ 3195 w 10000"/>
                  <a:gd name="connsiteY19" fmla="*/ 1609 h 10000"/>
                  <a:gd name="connsiteX20" fmla="*/ 2405 w 10000"/>
                  <a:gd name="connsiteY20" fmla="*/ 911 h 10000"/>
                  <a:gd name="connsiteX21" fmla="*/ 1916 w 10000"/>
                  <a:gd name="connsiteY21" fmla="*/ 911 h 10000"/>
                  <a:gd name="connsiteX22" fmla="*/ 1313 w 10000"/>
                  <a:gd name="connsiteY22" fmla="*/ 163 h 10000"/>
                  <a:gd name="connsiteX23" fmla="*/ 984 w 10000"/>
                  <a:gd name="connsiteY23" fmla="*/ 0 h 10000"/>
                  <a:gd name="connsiteX24" fmla="*/ 597 w 10000"/>
                  <a:gd name="connsiteY24" fmla="*/ 0 h 10000"/>
                  <a:gd name="connsiteX25" fmla="*/ 330 w 10000"/>
                  <a:gd name="connsiteY25" fmla="*/ 292 h 10000"/>
                  <a:gd name="connsiteX26" fmla="*/ 6 w 10000"/>
                  <a:gd name="connsiteY26" fmla="*/ 228 h 10000"/>
                  <a:gd name="connsiteX27" fmla="*/ 0 w 10000"/>
                  <a:gd name="connsiteY27" fmla="*/ 391 h 10000"/>
                  <a:gd name="connsiteX28" fmla="*/ 347 w 10000"/>
                  <a:gd name="connsiteY28" fmla="*/ 455 h 10000"/>
                  <a:gd name="connsiteX29" fmla="*/ 603 w 10000"/>
                  <a:gd name="connsiteY29" fmla="*/ 163 h 10000"/>
                  <a:gd name="connsiteX30" fmla="*/ 978 w 10000"/>
                  <a:gd name="connsiteY30" fmla="*/ 163 h 10000"/>
                  <a:gd name="connsiteX31" fmla="*/ 1296 w 10000"/>
                  <a:gd name="connsiteY31" fmla="*/ 292 h 10000"/>
                  <a:gd name="connsiteX32" fmla="*/ 1904 w 10000"/>
                  <a:gd name="connsiteY32" fmla="*/ 1074 h 10000"/>
                  <a:gd name="connsiteX33" fmla="*/ 2399 w 10000"/>
                  <a:gd name="connsiteY33" fmla="*/ 1074 h 10000"/>
                  <a:gd name="connsiteX34" fmla="*/ 3172 w 10000"/>
                  <a:gd name="connsiteY34" fmla="*/ 1740 h 10000"/>
                  <a:gd name="connsiteX35" fmla="*/ 3673 w 10000"/>
                  <a:gd name="connsiteY35" fmla="*/ 2488 h 10000"/>
                  <a:gd name="connsiteX36" fmla="*/ 4065 w 10000"/>
                  <a:gd name="connsiteY36" fmla="*/ 3658 h 10000"/>
                  <a:gd name="connsiteX37" fmla="*/ 4480 w 10000"/>
                  <a:gd name="connsiteY37" fmla="*/ 4113 h 10000"/>
                  <a:gd name="connsiteX38" fmla="*/ 4935 w 10000"/>
                  <a:gd name="connsiteY38" fmla="*/ 4634 h 10000"/>
                  <a:gd name="connsiteX39" fmla="*/ 5793 w 10000"/>
                  <a:gd name="connsiteY39" fmla="*/ 4829 h 10000"/>
                  <a:gd name="connsiteX40" fmla="*/ 6168 w 10000"/>
                  <a:gd name="connsiteY40" fmla="*/ 5415 h 10000"/>
                  <a:gd name="connsiteX41" fmla="*/ 7095 w 10000"/>
                  <a:gd name="connsiteY41" fmla="*/ 5269 h 10000"/>
                  <a:gd name="connsiteX42" fmla="*/ 7658 w 10000"/>
                  <a:gd name="connsiteY42" fmla="*/ 5415 h 10000"/>
                  <a:gd name="connsiteX43" fmla="*/ 7720 w 10000"/>
                  <a:gd name="connsiteY43" fmla="*/ 5854 h 10000"/>
                  <a:gd name="connsiteX44" fmla="*/ 7686 w 10000"/>
                  <a:gd name="connsiteY44" fmla="*/ 6407 h 10000"/>
                  <a:gd name="connsiteX45" fmla="*/ 8005 w 10000"/>
                  <a:gd name="connsiteY45" fmla="*/ 7415 h 10000"/>
                  <a:gd name="connsiteX46" fmla="*/ 8260 w 10000"/>
                  <a:gd name="connsiteY46" fmla="*/ 6960 h 10000"/>
                  <a:gd name="connsiteX47" fmla="*/ 8897 w 10000"/>
                  <a:gd name="connsiteY47" fmla="*/ 6813 h 10000"/>
                  <a:gd name="connsiteX48" fmla="*/ 9369 w 10000"/>
                  <a:gd name="connsiteY48" fmla="*/ 6878 h 10000"/>
                  <a:gd name="connsiteX49" fmla="*/ 9937 w 10000"/>
                  <a:gd name="connsiteY49" fmla="*/ 7887 h 10000"/>
                  <a:gd name="connsiteX50" fmla="*/ 9022 w 10000"/>
                  <a:gd name="connsiteY50" fmla="*/ 9854 h 10000"/>
                  <a:gd name="connsiteX51" fmla="*/ 8704 w 10000"/>
                  <a:gd name="connsiteY51" fmla="*/ 9773 h 10000"/>
                  <a:gd name="connsiteX52" fmla="*/ 8226 w 10000"/>
                  <a:gd name="connsiteY52" fmla="*/ 9448 h 10000"/>
                  <a:gd name="connsiteX53" fmla="*/ 7959 w 10000"/>
                  <a:gd name="connsiteY53" fmla="*/ 8927 h 10000"/>
                  <a:gd name="connsiteX54" fmla="*/ 7931 w 10000"/>
                  <a:gd name="connsiteY54" fmla="*/ 9057 h 10000"/>
                  <a:gd name="connsiteX0" fmla="*/ 7931 w 10000"/>
                  <a:gd name="connsiteY0" fmla="*/ 9057 h 10000"/>
                  <a:gd name="connsiteX1" fmla="*/ 8204 w 10000"/>
                  <a:gd name="connsiteY1" fmla="*/ 9578 h 10000"/>
                  <a:gd name="connsiteX2" fmla="*/ 8698 w 10000"/>
                  <a:gd name="connsiteY2" fmla="*/ 9936 h 10000"/>
                  <a:gd name="connsiteX3" fmla="*/ 8999 w 10000"/>
                  <a:gd name="connsiteY3" fmla="*/ 10000 h 10000"/>
                  <a:gd name="connsiteX4" fmla="*/ 10000 w 10000"/>
                  <a:gd name="connsiteY4" fmla="*/ 7837 h 10000"/>
                  <a:gd name="connsiteX5" fmla="*/ 9386 w 10000"/>
                  <a:gd name="connsiteY5" fmla="*/ 6732 h 10000"/>
                  <a:gd name="connsiteX6" fmla="*/ 8897 w 10000"/>
                  <a:gd name="connsiteY6" fmla="*/ 6650 h 10000"/>
                  <a:gd name="connsiteX7" fmla="*/ 8243 w 10000"/>
                  <a:gd name="connsiteY7" fmla="*/ 6813 h 10000"/>
                  <a:gd name="connsiteX8" fmla="*/ 8016 w 10000"/>
                  <a:gd name="connsiteY8" fmla="*/ 7187 h 10000"/>
                  <a:gd name="connsiteX9" fmla="*/ 7749 w 10000"/>
                  <a:gd name="connsiteY9" fmla="*/ 6358 h 10000"/>
                  <a:gd name="connsiteX10" fmla="*/ 7777 w 10000"/>
                  <a:gd name="connsiteY10" fmla="*/ 5837 h 10000"/>
                  <a:gd name="connsiteX11" fmla="*/ 7692 w 10000"/>
                  <a:gd name="connsiteY11" fmla="*/ 5269 h 10000"/>
                  <a:gd name="connsiteX12" fmla="*/ 7095 w 10000"/>
                  <a:gd name="connsiteY12" fmla="*/ 5122 h 10000"/>
                  <a:gd name="connsiteX13" fmla="*/ 6180 w 10000"/>
                  <a:gd name="connsiteY13" fmla="*/ 5253 h 10000"/>
                  <a:gd name="connsiteX14" fmla="*/ 5810 w 10000"/>
                  <a:gd name="connsiteY14" fmla="*/ 4667 h 10000"/>
                  <a:gd name="connsiteX15" fmla="*/ 4946 w 10000"/>
                  <a:gd name="connsiteY15" fmla="*/ 4488 h 10000"/>
                  <a:gd name="connsiteX16" fmla="*/ 4491 w 10000"/>
                  <a:gd name="connsiteY16" fmla="*/ 3984 h 10000"/>
                  <a:gd name="connsiteX17" fmla="*/ 4093 w 10000"/>
                  <a:gd name="connsiteY17" fmla="*/ 3529 h 10000"/>
                  <a:gd name="connsiteX18" fmla="*/ 3707 w 10000"/>
                  <a:gd name="connsiteY18" fmla="*/ 2342 h 10000"/>
                  <a:gd name="connsiteX19" fmla="*/ 3195 w 10000"/>
                  <a:gd name="connsiteY19" fmla="*/ 1609 h 10000"/>
                  <a:gd name="connsiteX20" fmla="*/ 2405 w 10000"/>
                  <a:gd name="connsiteY20" fmla="*/ 911 h 10000"/>
                  <a:gd name="connsiteX21" fmla="*/ 1916 w 10000"/>
                  <a:gd name="connsiteY21" fmla="*/ 911 h 10000"/>
                  <a:gd name="connsiteX22" fmla="*/ 1313 w 10000"/>
                  <a:gd name="connsiteY22" fmla="*/ 163 h 10000"/>
                  <a:gd name="connsiteX23" fmla="*/ 984 w 10000"/>
                  <a:gd name="connsiteY23" fmla="*/ 0 h 10000"/>
                  <a:gd name="connsiteX24" fmla="*/ 597 w 10000"/>
                  <a:gd name="connsiteY24" fmla="*/ 0 h 10000"/>
                  <a:gd name="connsiteX25" fmla="*/ 330 w 10000"/>
                  <a:gd name="connsiteY25" fmla="*/ 292 h 10000"/>
                  <a:gd name="connsiteX26" fmla="*/ 6 w 10000"/>
                  <a:gd name="connsiteY26" fmla="*/ 228 h 10000"/>
                  <a:gd name="connsiteX27" fmla="*/ 0 w 10000"/>
                  <a:gd name="connsiteY27" fmla="*/ 391 h 10000"/>
                  <a:gd name="connsiteX28" fmla="*/ 347 w 10000"/>
                  <a:gd name="connsiteY28" fmla="*/ 455 h 10000"/>
                  <a:gd name="connsiteX29" fmla="*/ 603 w 10000"/>
                  <a:gd name="connsiteY29" fmla="*/ 163 h 10000"/>
                  <a:gd name="connsiteX30" fmla="*/ 978 w 10000"/>
                  <a:gd name="connsiteY30" fmla="*/ 163 h 10000"/>
                  <a:gd name="connsiteX31" fmla="*/ 1296 w 10000"/>
                  <a:gd name="connsiteY31" fmla="*/ 292 h 10000"/>
                  <a:gd name="connsiteX32" fmla="*/ 1904 w 10000"/>
                  <a:gd name="connsiteY32" fmla="*/ 1074 h 10000"/>
                  <a:gd name="connsiteX33" fmla="*/ 2399 w 10000"/>
                  <a:gd name="connsiteY33" fmla="*/ 1074 h 10000"/>
                  <a:gd name="connsiteX34" fmla="*/ 3172 w 10000"/>
                  <a:gd name="connsiteY34" fmla="*/ 1740 h 10000"/>
                  <a:gd name="connsiteX35" fmla="*/ 3673 w 10000"/>
                  <a:gd name="connsiteY35" fmla="*/ 2488 h 10000"/>
                  <a:gd name="connsiteX36" fmla="*/ 4065 w 10000"/>
                  <a:gd name="connsiteY36" fmla="*/ 3658 h 10000"/>
                  <a:gd name="connsiteX37" fmla="*/ 4480 w 10000"/>
                  <a:gd name="connsiteY37" fmla="*/ 4113 h 10000"/>
                  <a:gd name="connsiteX38" fmla="*/ 4935 w 10000"/>
                  <a:gd name="connsiteY38" fmla="*/ 4634 h 10000"/>
                  <a:gd name="connsiteX39" fmla="*/ 5793 w 10000"/>
                  <a:gd name="connsiteY39" fmla="*/ 4829 h 10000"/>
                  <a:gd name="connsiteX40" fmla="*/ 6168 w 10000"/>
                  <a:gd name="connsiteY40" fmla="*/ 5415 h 10000"/>
                  <a:gd name="connsiteX41" fmla="*/ 7095 w 10000"/>
                  <a:gd name="connsiteY41" fmla="*/ 5269 h 10000"/>
                  <a:gd name="connsiteX42" fmla="*/ 7658 w 10000"/>
                  <a:gd name="connsiteY42" fmla="*/ 5415 h 10000"/>
                  <a:gd name="connsiteX43" fmla="*/ 7720 w 10000"/>
                  <a:gd name="connsiteY43" fmla="*/ 5854 h 10000"/>
                  <a:gd name="connsiteX44" fmla="*/ 7686 w 10000"/>
                  <a:gd name="connsiteY44" fmla="*/ 6407 h 10000"/>
                  <a:gd name="connsiteX45" fmla="*/ 8005 w 10000"/>
                  <a:gd name="connsiteY45" fmla="*/ 7415 h 10000"/>
                  <a:gd name="connsiteX46" fmla="*/ 8260 w 10000"/>
                  <a:gd name="connsiteY46" fmla="*/ 6960 h 10000"/>
                  <a:gd name="connsiteX47" fmla="*/ 8897 w 10000"/>
                  <a:gd name="connsiteY47" fmla="*/ 6813 h 10000"/>
                  <a:gd name="connsiteX48" fmla="*/ 9369 w 10000"/>
                  <a:gd name="connsiteY48" fmla="*/ 6878 h 10000"/>
                  <a:gd name="connsiteX49" fmla="*/ 9022 w 10000"/>
                  <a:gd name="connsiteY49" fmla="*/ 9854 h 10000"/>
                  <a:gd name="connsiteX50" fmla="*/ 8704 w 10000"/>
                  <a:gd name="connsiteY50" fmla="*/ 9773 h 10000"/>
                  <a:gd name="connsiteX51" fmla="*/ 8226 w 10000"/>
                  <a:gd name="connsiteY51" fmla="*/ 9448 h 10000"/>
                  <a:gd name="connsiteX52" fmla="*/ 7959 w 10000"/>
                  <a:gd name="connsiteY52" fmla="*/ 8927 h 10000"/>
                  <a:gd name="connsiteX53" fmla="*/ 7931 w 10000"/>
                  <a:gd name="connsiteY53" fmla="*/ 9057 h 10000"/>
                  <a:gd name="connsiteX0" fmla="*/ 7931 w 9386"/>
                  <a:gd name="connsiteY0" fmla="*/ 9057 h 10000"/>
                  <a:gd name="connsiteX1" fmla="*/ 8204 w 9386"/>
                  <a:gd name="connsiteY1" fmla="*/ 9578 h 10000"/>
                  <a:gd name="connsiteX2" fmla="*/ 8698 w 9386"/>
                  <a:gd name="connsiteY2" fmla="*/ 9936 h 10000"/>
                  <a:gd name="connsiteX3" fmla="*/ 8999 w 9386"/>
                  <a:gd name="connsiteY3" fmla="*/ 10000 h 10000"/>
                  <a:gd name="connsiteX4" fmla="*/ 9386 w 9386"/>
                  <a:gd name="connsiteY4" fmla="*/ 6732 h 10000"/>
                  <a:gd name="connsiteX5" fmla="*/ 8897 w 9386"/>
                  <a:gd name="connsiteY5" fmla="*/ 6650 h 10000"/>
                  <a:gd name="connsiteX6" fmla="*/ 8243 w 9386"/>
                  <a:gd name="connsiteY6" fmla="*/ 6813 h 10000"/>
                  <a:gd name="connsiteX7" fmla="*/ 8016 w 9386"/>
                  <a:gd name="connsiteY7" fmla="*/ 7187 h 10000"/>
                  <a:gd name="connsiteX8" fmla="*/ 7749 w 9386"/>
                  <a:gd name="connsiteY8" fmla="*/ 6358 h 10000"/>
                  <a:gd name="connsiteX9" fmla="*/ 7777 w 9386"/>
                  <a:gd name="connsiteY9" fmla="*/ 5837 h 10000"/>
                  <a:gd name="connsiteX10" fmla="*/ 7692 w 9386"/>
                  <a:gd name="connsiteY10" fmla="*/ 5269 h 10000"/>
                  <a:gd name="connsiteX11" fmla="*/ 7095 w 9386"/>
                  <a:gd name="connsiteY11" fmla="*/ 5122 h 10000"/>
                  <a:gd name="connsiteX12" fmla="*/ 6180 w 9386"/>
                  <a:gd name="connsiteY12" fmla="*/ 5253 h 10000"/>
                  <a:gd name="connsiteX13" fmla="*/ 5810 w 9386"/>
                  <a:gd name="connsiteY13" fmla="*/ 4667 h 10000"/>
                  <a:gd name="connsiteX14" fmla="*/ 4946 w 9386"/>
                  <a:gd name="connsiteY14" fmla="*/ 4488 h 10000"/>
                  <a:gd name="connsiteX15" fmla="*/ 4491 w 9386"/>
                  <a:gd name="connsiteY15" fmla="*/ 3984 h 10000"/>
                  <a:gd name="connsiteX16" fmla="*/ 4093 w 9386"/>
                  <a:gd name="connsiteY16" fmla="*/ 3529 h 10000"/>
                  <a:gd name="connsiteX17" fmla="*/ 3707 w 9386"/>
                  <a:gd name="connsiteY17" fmla="*/ 2342 h 10000"/>
                  <a:gd name="connsiteX18" fmla="*/ 3195 w 9386"/>
                  <a:gd name="connsiteY18" fmla="*/ 1609 h 10000"/>
                  <a:gd name="connsiteX19" fmla="*/ 2405 w 9386"/>
                  <a:gd name="connsiteY19" fmla="*/ 911 h 10000"/>
                  <a:gd name="connsiteX20" fmla="*/ 1916 w 9386"/>
                  <a:gd name="connsiteY20" fmla="*/ 911 h 10000"/>
                  <a:gd name="connsiteX21" fmla="*/ 1313 w 9386"/>
                  <a:gd name="connsiteY21" fmla="*/ 163 h 10000"/>
                  <a:gd name="connsiteX22" fmla="*/ 984 w 9386"/>
                  <a:gd name="connsiteY22" fmla="*/ 0 h 10000"/>
                  <a:gd name="connsiteX23" fmla="*/ 597 w 9386"/>
                  <a:gd name="connsiteY23" fmla="*/ 0 h 10000"/>
                  <a:gd name="connsiteX24" fmla="*/ 330 w 9386"/>
                  <a:gd name="connsiteY24" fmla="*/ 292 h 10000"/>
                  <a:gd name="connsiteX25" fmla="*/ 6 w 9386"/>
                  <a:gd name="connsiteY25" fmla="*/ 228 h 10000"/>
                  <a:gd name="connsiteX26" fmla="*/ 0 w 9386"/>
                  <a:gd name="connsiteY26" fmla="*/ 391 h 10000"/>
                  <a:gd name="connsiteX27" fmla="*/ 347 w 9386"/>
                  <a:gd name="connsiteY27" fmla="*/ 455 h 10000"/>
                  <a:gd name="connsiteX28" fmla="*/ 603 w 9386"/>
                  <a:gd name="connsiteY28" fmla="*/ 163 h 10000"/>
                  <a:gd name="connsiteX29" fmla="*/ 978 w 9386"/>
                  <a:gd name="connsiteY29" fmla="*/ 163 h 10000"/>
                  <a:gd name="connsiteX30" fmla="*/ 1296 w 9386"/>
                  <a:gd name="connsiteY30" fmla="*/ 292 h 10000"/>
                  <a:gd name="connsiteX31" fmla="*/ 1904 w 9386"/>
                  <a:gd name="connsiteY31" fmla="*/ 1074 h 10000"/>
                  <a:gd name="connsiteX32" fmla="*/ 2399 w 9386"/>
                  <a:gd name="connsiteY32" fmla="*/ 1074 h 10000"/>
                  <a:gd name="connsiteX33" fmla="*/ 3172 w 9386"/>
                  <a:gd name="connsiteY33" fmla="*/ 1740 h 10000"/>
                  <a:gd name="connsiteX34" fmla="*/ 3673 w 9386"/>
                  <a:gd name="connsiteY34" fmla="*/ 2488 h 10000"/>
                  <a:gd name="connsiteX35" fmla="*/ 4065 w 9386"/>
                  <a:gd name="connsiteY35" fmla="*/ 3658 h 10000"/>
                  <a:gd name="connsiteX36" fmla="*/ 4480 w 9386"/>
                  <a:gd name="connsiteY36" fmla="*/ 4113 h 10000"/>
                  <a:gd name="connsiteX37" fmla="*/ 4935 w 9386"/>
                  <a:gd name="connsiteY37" fmla="*/ 4634 h 10000"/>
                  <a:gd name="connsiteX38" fmla="*/ 5793 w 9386"/>
                  <a:gd name="connsiteY38" fmla="*/ 4829 h 10000"/>
                  <a:gd name="connsiteX39" fmla="*/ 6168 w 9386"/>
                  <a:gd name="connsiteY39" fmla="*/ 5415 h 10000"/>
                  <a:gd name="connsiteX40" fmla="*/ 7095 w 9386"/>
                  <a:gd name="connsiteY40" fmla="*/ 5269 h 10000"/>
                  <a:gd name="connsiteX41" fmla="*/ 7658 w 9386"/>
                  <a:gd name="connsiteY41" fmla="*/ 5415 h 10000"/>
                  <a:gd name="connsiteX42" fmla="*/ 7720 w 9386"/>
                  <a:gd name="connsiteY42" fmla="*/ 5854 h 10000"/>
                  <a:gd name="connsiteX43" fmla="*/ 7686 w 9386"/>
                  <a:gd name="connsiteY43" fmla="*/ 6407 h 10000"/>
                  <a:gd name="connsiteX44" fmla="*/ 8005 w 9386"/>
                  <a:gd name="connsiteY44" fmla="*/ 7415 h 10000"/>
                  <a:gd name="connsiteX45" fmla="*/ 8260 w 9386"/>
                  <a:gd name="connsiteY45" fmla="*/ 6960 h 10000"/>
                  <a:gd name="connsiteX46" fmla="*/ 8897 w 9386"/>
                  <a:gd name="connsiteY46" fmla="*/ 6813 h 10000"/>
                  <a:gd name="connsiteX47" fmla="*/ 9369 w 9386"/>
                  <a:gd name="connsiteY47" fmla="*/ 6878 h 10000"/>
                  <a:gd name="connsiteX48" fmla="*/ 9022 w 9386"/>
                  <a:gd name="connsiteY48" fmla="*/ 9854 h 10000"/>
                  <a:gd name="connsiteX49" fmla="*/ 8704 w 9386"/>
                  <a:gd name="connsiteY49" fmla="*/ 9773 h 10000"/>
                  <a:gd name="connsiteX50" fmla="*/ 8226 w 9386"/>
                  <a:gd name="connsiteY50" fmla="*/ 9448 h 10000"/>
                  <a:gd name="connsiteX51" fmla="*/ 7959 w 9386"/>
                  <a:gd name="connsiteY51" fmla="*/ 8927 h 10000"/>
                  <a:gd name="connsiteX52" fmla="*/ 7931 w 9386"/>
                  <a:gd name="connsiteY52" fmla="*/ 9057 h 10000"/>
                  <a:gd name="connsiteX0" fmla="*/ 8450 w 10000"/>
                  <a:gd name="connsiteY0" fmla="*/ 9057 h 10000"/>
                  <a:gd name="connsiteX1" fmla="*/ 8741 w 10000"/>
                  <a:gd name="connsiteY1" fmla="*/ 9578 h 10000"/>
                  <a:gd name="connsiteX2" fmla="*/ 9267 w 10000"/>
                  <a:gd name="connsiteY2" fmla="*/ 9936 h 10000"/>
                  <a:gd name="connsiteX3" fmla="*/ 9588 w 10000"/>
                  <a:gd name="connsiteY3" fmla="*/ 10000 h 10000"/>
                  <a:gd name="connsiteX4" fmla="*/ 10000 w 10000"/>
                  <a:gd name="connsiteY4" fmla="*/ 6732 h 10000"/>
                  <a:gd name="connsiteX5" fmla="*/ 9479 w 10000"/>
                  <a:gd name="connsiteY5" fmla="*/ 6650 h 10000"/>
                  <a:gd name="connsiteX6" fmla="*/ 8782 w 10000"/>
                  <a:gd name="connsiteY6" fmla="*/ 6813 h 10000"/>
                  <a:gd name="connsiteX7" fmla="*/ 8540 w 10000"/>
                  <a:gd name="connsiteY7" fmla="*/ 7187 h 10000"/>
                  <a:gd name="connsiteX8" fmla="*/ 8256 w 10000"/>
                  <a:gd name="connsiteY8" fmla="*/ 6358 h 10000"/>
                  <a:gd name="connsiteX9" fmla="*/ 8286 w 10000"/>
                  <a:gd name="connsiteY9" fmla="*/ 5837 h 10000"/>
                  <a:gd name="connsiteX10" fmla="*/ 8195 w 10000"/>
                  <a:gd name="connsiteY10" fmla="*/ 5269 h 10000"/>
                  <a:gd name="connsiteX11" fmla="*/ 7559 w 10000"/>
                  <a:gd name="connsiteY11" fmla="*/ 5122 h 10000"/>
                  <a:gd name="connsiteX12" fmla="*/ 6584 w 10000"/>
                  <a:gd name="connsiteY12" fmla="*/ 5253 h 10000"/>
                  <a:gd name="connsiteX13" fmla="*/ 6190 w 10000"/>
                  <a:gd name="connsiteY13" fmla="*/ 4667 h 10000"/>
                  <a:gd name="connsiteX14" fmla="*/ 5270 w 10000"/>
                  <a:gd name="connsiteY14" fmla="*/ 4488 h 10000"/>
                  <a:gd name="connsiteX15" fmla="*/ 4785 w 10000"/>
                  <a:gd name="connsiteY15" fmla="*/ 3984 h 10000"/>
                  <a:gd name="connsiteX16" fmla="*/ 4361 w 10000"/>
                  <a:gd name="connsiteY16" fmla="*/ 3529 h 10000"/>
                  <a:gd name="connsiteX17" fmla="*/ 3949 w 10000"/>
                  <a:gd name="connsiteY17" fmla="*/ 2342 h 10000"/>
                  <a:gd name="connsiteX18" fmla="*/ 3404 w 10000"/>
                  <a:gd name="connsiteY18" fmla="*/ 1609 h 10000"/>
                  <a:gd name="connsiteX19" fmla="*/ 2562 w 10000"/>
                  <a:gd name="connsiteY19" fmla="*/ 911 h 10000"/>
                  <a:gd name="connsiteX20" fmla="*/ 2041 w 10000"/>
                  <a:gd name="connsiteY20" fmla="*/ 911 h 10000"/>
                  <a:gd name="connsiteX21" fmla="*/ 1399 w 10000"/>
                  <a:gd name="connsiteY21" fmla="*/ 163 h 10000"/>
                  <a:gd name="connsiteX22" fmla="*/ 1048 w 10000"/>
                  <a:gd name="connsiteY22" fmla="*/ 0 h 10000"/>
                  <a:gd name="connsiteX23" fmla="*/ 636 w 10000"/>
                  <a:gd name="connsiteY23" fmla="*/ 0 h 10000"/>
                  <a:gd name="connsiteX24" fmla="*/ 352 w 10000"/>
                  <a:gd name="connsiteY24" fmla="*/ 292 h 10000"/>
                  <a:gd name="connsiteX25" fmla="*/ 6 w 10000"/>
                  <a:gd name="connsiteY25" fmla="*/ 228 h 10000"/>
                  <a:gd name="connsiteX26" fmla="*/ 0 w 10000"/>
                  <a:gd name="connsiteY26" fmla="*/ 391 h 10000"/>
                  <a:gd name="connsiteX27" fmla="*/ 370 w 10000"/>
                  <a:gd name="connsiteY27" fmla="*/ 455 h 10000"/>
                  <a:gd name="connsiteX28" fmla="*/ 642 w 10000"/>
                  <a:gd name="connsiteY28" fmla="*/ 163 h 10000"/>
                  <a:gd name="connsiteX29" fmla="*/ 1042 w 10000"/>
                  <a:gd name="connsiteY29" fmla="*/ 163 h 10000"/>
                  <a:gd name="connsiteX30" fmla="*/ 1381 w 10000"/>
                  <a:gd name="connsiteY30" fmla="*/ 292 h 10000"/>
                  <a:gd name="connsiteX31" fmla="*/ 2029 w 10000"/>
                  <a:gd name="connsiteY31" fmla="*/ 1074 h 10000"/>
                  <a:gd name="connsiteX32" fmla="*/ 2556 w 10000"/>
                  <a:gd name="connsiteY32" fmla="*/ 1074 h 10000"/>
                  <a:gd name="connsiteX33" fmla="*/ 3380 w 10000"/>
                  <a:gd name="connsiteY33" fmla="*/ 1740 h 10000"/>
                  <a:gd name="connsiteX34" fmla="*/ 3913 w 10000"/>
                  <a:gd name="connsiteY34" fmla="*/ 2488 h 10000"/>
                  <a:gd name="connsiteX35" fmla="*/ 4331 w 10000"/>
                  <a:gd name="connsiteY35" fmla="*/ 3658 h 10000"/>
                  <a:gd name="connsiteX36" fmla="*/ 4773 w 10000"/>
                  <a:gd name="connsiteY36" fmla="*/ 4113 h 10000"/>
                  <a:gd name="connsiteX37" fmla="*/ 5258 w 10000"/>
                  <a:gd name="connsiteY37" fmla="*/ 4634 h 10000"/>
                  <a:gd name="connsiteX38" fmla="*/ 6172 w 10000"/>
                  <a:gd name="connsiteY38" fmla="*/ 4829 h 10000"/>
                  <a:gd name="connsiteX39" fmla="*/ 6571 w 10000"/>
                  <a:gd name="connsiteY39" fmla="*/ 5415 h 10000"/>
                  <a:gd name="connsiteX40" fmla="*/ 7559 w 10000"/>
                  <a:gd name="connsiteY40" fmla="*/ 5269 h 10000"/>
                  <a:gd name="connsiteX41" fmla="*/ 8159 w 10000"/>
                  <a:gd name="connsiteY41" fmla="*/ 5415 h 10000"/>
                  <a:gd name="connsiteX42" fmla="*/ 8225 w 10000"/>
                  <a:gd name="connsiteY42" fmla="*/ 5854 h 10000"/>
                  <a:gd name="connsiteX43" fmla="*/ 8189 w 10000"/>
                  <a:gd name="connsiteY43" fmla="*/ 6407 h 10000"/>
                  <a:gd name="connsiteX44" fmla="*/ 8529 w 10000"/>
                  <a:gd name="connsiteY44" fmla="*/ 7415 h 10000"/>
                  <a:gd name="connsiteX45" fmla="*/ 8800 w 10000"/>
                  <a:gd name="connsiteY45" fmla="*/ 6960 h 10000"/>
                  <a:gd name="connsiteX46" fmla="*/ 9479 w 10000"/>
                  <a:gd name="connsiteY46" fmla="*/ 6813 h 10000"/>
                  <a:gd name="connsiteX47" fmla="*/ 9982 w 10000"/>
                  <a:gd name="connsiteY47" fmla="*/ 6878 h 10000"/>
                  <a:gd name="connsiteX48" fmla="*/ 9273 w 10000"/>
                  <a:gd name="connsiteY48" fmla="*/ 9773 h 10000"/>
                  <a:gd name="connsiteX49" fmla="*/ 8764 w 10000"/>
                  <a:gd name="connsiteY49" fmla="*/ 9448 h 10000"/>
                  <a:gd name="connsiteX50" fmla="*/ 8480 w 10000"/>
                  <a:gd name="connsiteY50" fmla="*/ 8927 h 10000"/>
                  <a:gd name="connsiteX51" fmla="*/ 8450 w 10000"/>
                  <a:gd name="connsiteY51" fmla="*/ 9057 h 10000"/>
                  <a:gd name="connsiteX0" fmla="*/ 8450 w 10000"/>
                  <a:gd name="connsiteY0" fmla="*/ 9057 h 9936"/>
                  <a:gd name="connsiteX1" fmla="*/ 8741 w 10000"/>
                  <a:gd name="connsiteY1" fmla="*/ 9578 h 9936"/>
                  <a:gd name="connsiteX2" fmla="*/ 9267 w 10000"/>
                  <a:gd name="connsiteY2" fmla="*/ 9936 h 9936"/>
                  <a:gd name="connsiteX3" fmla="*/ 10000 w 10000"/>
                  <a:gd name="connsiteY3" fmla="*/ 6732 h 9936"/>
                  <a:gd name="connsiteX4" fmla="*/ 9479 w 10000"/>
                  <a:gd name="connsiteY4" fmla="*/ 6650 h 9936"/>
                  <a:gd name="connsiteX5" fmla="*/ 8782 w 10000"/>
                  <a:gd name="connsiteY5" fmla="*/ 6813 h 9936"/>
                  <a:gd name="connsiteX6" fmla="*/ 8540 w 10000"/>
                  <a:gd name="connsiteY6" fmla="*/ 7187 h 9936"/>
                  <a:gd name="connsiteX7" fmla="*/ 8256 w 10000"/>
                  <a:gd name="connsiteY7" fmla="*/ 6358 h 9936"/>
                  <a:gd name="connsiteX8" fmla="*/ 8286 w 10000"/>
                  <a:gd name="connsiteY8" fmla="*/ 5837 h 9936"/>
                  <a:gd name="connsiteX9" fmla="*/ 8195 w 10000"/>
                  <a:gd name="connsiteY9" fmla="*/ 5269 h 9936"/>
                  <a:gd name="connsiteX10" fmla="*/ 7559 w 10000"/>
                  <a:gd name="connsiteY10" fmla="*/ 5122 h 9936"/>
                  <a:gd name="connsiteX11" fmla="*/ 6584 w 10000"/>
                  <a:gd name="connsiteY11" fmla="*/ 5253 h 9936"/>
                  <a:gd name="connsiteX12" fmla="*/ 6190 w 10000"/>
                  <a:gd name="connsiteY12" fmla="*/ 4667 h 9936"/>
                  <a:gd name="connsiteX13" fmla="*/ 5270 w 10000"/>
                  <a:gd name="connsiteY13" fmla="*/ 4488 h 9936"/>
                  <a:gd name="connsiteX14" fmla="*/ 4785 w 10000"/>
                  <a:gd name="connsiteY14" fmla="*/ 3984 h 9936"/>
                  <a:gd name="connsiteX15" fmla="*/ 4361 w 10000"/>
                  <a:gd name="connsiteY15" fmla="*/ 3529 h 9936"/>
                  <a:gd name="connsiteX16" fmla="*/ 3949 w 10000"/>
                  <a:gd name="connsiteY16" fmla="*/ 2342 h 9936"/>
                  <a:gd name="connsiteX17" fmla="*/ 3404 w 10000"/>
                  <a:gd name="connsiteY17" fmla="*/ 1609 h 9936"/>
                  <a:gd name="connsiteX18" fmla="*/ 2562 w 10000"/>
                  <a:gd name="connsiteY18" fmla="*/ 911 h 9936"/>
                  <a:gd name="connsiteX19" fmla="*/ 2041 w 10000"/>
                  <a:gd name="connsiteY19" fmla="*/ 911 h 9936"/>
                  <a:gd name="connsiteX20" fmla="*/ 1399 w 10000"/>
                  <a:gd name="connsiteY20" fmla="*/ 163 h 9936"/>
                  <a:gd name="connsiteX21" fmla="*/ 1048 w 10000"/>
                  <a:gd name="connsiteY21" fmla="*/ 0 h 9936"/>
                  <a:gd name="connsiteX22" fmla="*/ 636 w 10000"/>
                  <a:gd name="connsiteY22" fmla="*/ 0 h 9936"/>
                  <a:gd name="connsiteX23" fmla="*/ 352 w 10000"/>
                  <a:gd name="connsiteY23" fmla="*/ 292 h 9936"/>
                  <a:gd name="connsiteX24" fmla="*/ 6 w 10000"/>
                  <a:gd name="connsiteY24" fmla="*/ 228 h 9936"/>
                  <a:gd name="connsiteX25" fmla="*/ 0 w 10000"/>
                  <a:gd name="connsiteY25" fmla="*/ 391 h 9936"/>
                  <a:gd name="connsiteX26" fmla="*/ 370 w 10000"/>
                  <a:gd name="connsiteY26" fmla="*/ 455 h 9936"/>
                  <a:gd name="connsiteX27" fmla="*/ 642 w 10000"/>
                  <a:gd name="connsiteY27" fmla="*/ 163 h 9936"/>
                  <a:gd name="connsiteX28" fmla="*/ 1042 w 10000"/>
                  <a:gd name="connsiteY28" fmla="*/ 163 h 9936"/>
                  <a:gd name="connsiteX29" fmla="*/ 1381 w 10000"/>
                  <a:gd name="connsiteY29" fmla="*/ 292 h 9936"/>
                  <a:gd name="connsiteX30" fmla="*/ 2029 w 10000"/>
                  <a:gd name="connsiteY30" fmla="*/ 1074 h 9936"/>
                  <a:gd name="connsiteX31" fmla="*/ 2556 w 10000"/>
                  <a:gd name="connsiteY31" fmla="*/ 1074 h 9936"/>
                  <a:gd name="connsiteX32" fmla="*/ 3380 w 10000"/>
                  <a:gd name="connsiteY32" fmla="*/ 1740 h 9936"/>
                  <a:gd name="connsiteX33" fmla="*/ 3913 w 10000"/>
                  <a:gd name="connsiteY33" fmla="*/ 2488 h 9936"/>
                  <a:gd name="connsiteX34" fmla="*/ 4331 w 10000"/>
                  <a:gd name="connsiteY34" fmla="*/ 3658 h 9936"/>
                  <a:gd name="connsiteX35" fmla="*/ 4773 w 10000"/>
                  <a:gd name="connsiteY35" fmla="*/ 4113 h 9936"/>
                  <a:gd name="connsiteX36" fmla="*/ 5258 w 10000"/>
                  <a:gd name="connsiteY36" fmla="*/ 4634 h 9936"/>
                  <a:gd name="connsiteX37" fmla="*/ 6172 w 10000"/>
                  <a:gd name="connsiteY37" fmla="*/ 4829 h 9936"/>
                  <a:gd name="connsiteX38" fmla="*/ 6571 w 10000"/>
                  <a:gd name="connsiteY38" fmla="*/ 5415 h 9936"/>
                  <a:gd name="connsiteX39" fmla="*/ 7559 w 10000"/>
                  <a:gd name="connsiteY39" fmla="*/ 5269 h 9936"/>
                  <a:gd name="connsiteX40" fmla="*/ 8159 w 10000"/>
                  <a:gd name="connsiteY40" fmla="*/ 5415 h 9936"/>
                  <a:gd name="connsiteX41" fmla="*/ 8225 w 10000"/>
                  <a:gd name="connsiteY41" fmla="*/ 5854 h 9936"/>
                  <a:gd name="connsiteX42" fmla="*/ 8189 w 10000"/>
                  <a:gd name="connsiteY42" fmla="*/ 6407 h 9936"/>
                  <a:gd name="connsiteX43" fmla="*/ 8529 w 10000"/>
                  <a:gd name="connsiteY43" fmla="*/ 7415 h 9936"/>
                  <a:gd name="connsiteX44" fmla="*/ 8800 w 10000"/>
                  <a:gd name="connsiteY44" fmla="*/ 6960 h 9936"/>
                  <a:gd name="connsiteX45" fmla="*/ 9479 w 10000"/>
                  <a:gd name="connsiteY45" fmla="*/ 6813 h 9936"/>
                  <a:gd name="connsiteX46" fmla="*/ 9982 w 10000"/>
                  <a:gd name="connsiteY46" fmla="*/ 6878 h 9936"/>
                  <a:gd name="connsiteX47" fmla="*/ 9273 w 10000"/>
                  <a:gd name="connsiteY47" fmla="*/ 9773 h 9936"/>
                  <a:gd name="connsiteX48" fmla="*/ 8764 w 10000"/>
                  <a:gd name="connsiteY48" fmla="*/ 9448 h 9936"/>
                  <a:gd name="connsiteX49" fmla="*/ 8480 w 10000"/>
                  <a:gd name="connsiteY49" fmla="*/ 8927 h 9936"/>
                  <a:gd name="connsiteX50" fmla="*/ 8450 w 10000"/>
                  <a:gd name="connsiteY50" fmla="*/ 9057 h 9936"/>
                  <a:gd name="connsiteX0" fmla="*/ 8450 w 10000"/>
                  <a:gd name="connsiteY0" fmla="*/ 9115 h 10000"/>
                  <a:gd name="connsiteX1" fmla="*/ 8741 w 10000"/>
                  <a:gd name="connsiteY1" fmla="*/ 9640 h 10000"/>
                  <a:gd name="connsiteX2" fmla="*/ 9267 w 10000"/>
                  <a:gd name="connsiteY2" fmla="*/ 10000 h 10000"/>
                  <a:gd name="connsiteX3" fmla="*/ 10000 w 10000"/>
                  <a:gd name="connsiteY3" fmla="*/ 6775 h 10000"/>
                  <a:gd name="connsiteX4" fmla="*/ 9479 w 10000"/>
                  <a:gd name="connsiteY4" fmla="*/ 6693 h 10000"/>
                  <a:gd name="connsiteX5" fmla="*/ 8782 w 10000"/>
                  <a:gd name="connsiteY5" fmla="*/ 6857 h 10000"/>
                  <a:gd name="connsiteX6" fmla="*/ 8540 w 10000"/>
                  <a:gd name="connsiteY6" fmla="*/ 7233 h 10000"/>
                  <a:gd name="connsiteX7" fmla="*/ 8256 w 10000"/>
                  <a:gd name="connsiteY7" fmla="*/ 6399 h 10000"/>
                  <a:gd name="connsiteX8" fmla="*/ 8286 w 10000"/>
                  <a:gd name="connsiteY8" fmla="*/ 5875 h 10000"/>
                  <a:gd name="connsiteX9" fmla="*/ 8195 w 10000"/>
                  <a:gd name="connsiteY9" fmla="*/ 5303 h 10000"/>
                  <a:gd name="connsiteX10" fmla="*/ 7559 w 10000"/>
                  <a:gd name="connsiteY10" fmla="*/ 5155 h 10000"/>
                  <a:gd name="connsiteX11" fmla="*/ 6584 w 10000"/>
                  <a:gd name="connsiteY11" fmla="*/ 5287 h 10000"/>
                  <a:gd name="connsiteX12" fmla="*/ 6190 w 10000"/>
                  <a:gd name="connsiteY12" fmla="*/ 4697 h 10000"/>
                  <a:gd name="connsiteX13" fmla="*/ 5270 w 10000"/>
                  <a:gd name="connsiteY13" fmla="*/ 4517 h 10000"/>
                  <a:gd name="connsiteX14" fmla="*/ 4785 w 10000"/>
                  <a:gd name="connsiteY14" fmla="*/ 4010 h 10000"/>
                  <a:gd name="connsiteX15" fmla="*/ 4361 w 10000"/>
                  <a:gd name="connsiteY15" fmla="*/ 3552 h 10000"/>
                  <a:gd name="connsiteX16" fmla="*/ 3949 w 10000"/>
                  <a:gd name="connsiteY16" fmla="*/ 2357 h 10000"/>
                  <a:gd name="connsiteX17" fmla="*/ 3404 w 10000"/>
                  <a:gd name="connsiteY17" fmla="*/ 1619 h 10000"/>
                  <a:gd name="connsiteX18" fmla="*/ 2562 w 10000"/>
                  <a:gd name="connsiteY18" fmla="*/ 917 h 10000"/>
                  <a:gd name="connsiteX19" fmla="*/ 2041 w 10000"/>
                  <a:gd name="connsiteY19" fmla="*/ 917 h 10000"/>
                  <a:gd name="connsiteX20" fmla="*/ 1399 w 10000"/>
                  <a:gd name="connsiteY20" fmla="*/ 164 h 10000"/>
                  <a:gd name="connsiteX21" fmla="*/ 1048 w 10000"/>
                  <a:gd name="connsiteY21" fmla="*/ 0 h 10000"/>
                  <a:gd name="connsiteX22" fmla="*/ 636 w 10000"/>
                  <a:gd name="connsiteY22" fmla="*/ 0 h 10000"/>
                  <a:gd name="connsiteX23" fmla="*/ 352 w 10000"/>
                  <a:gd name="connsiteY23" fmla="*/ 294 h 10000"/>
                  <a:gd name="connsiteX24" fmla="*/ 6 w 10000"/>
                  <a:gd name="connsiteY24" fmla="*/ 229 h 10000"/>
                  <a:gd name="connsiteX25" fmla="*/ 0 w 10000"/>
                  <a:gd name="connsiteY25" fmla="*/ 394 h 10000"/>
                  <a:gd name="connsiteX26" fmla="*/ 370 w 10000"/>
                  <a:gd name="connsiteY26" fmla="*/ 458 h 10000"/>
                  <a:gd name="connsiteX27" fmla="*/ 642 w 10000"/>
                  <a:gd name="connsiteY27" fmla="*/ 164 h 10000"/>
                  <a:gd name="connsiteX28" fmla="*/ 1042 w 10000"/>
                  <a:gd name="connsiteY28" fmla="*/ 164 h 10000"/>
                  <a:gd name="connsiteX29" fmla="*/ 1381 w 10000"/>
                  <a:gd name="connsiteY29" fmla="*/ 294 h 10000"/>
                  <a:gd name="connsiteX30" fmla="*/ 2029 w 10000"/>
                  <a:gd name="connsiteY30" fmla="*/ 1081 h 10000"/>
                  <a:gd name="connsiteX31" fmla="*/ 2556 w 10000"/>
                  <a:gd name="connsiteY31" fmla="*/ 1081 h 10000"/>
                  <a:gd name="connsiteX32" fmla="*/ 3380 w 10000"/>
                  <a:gd name="connsiteY32" fmla="*/ 1751 h 10000"/>
                  <a:gd name="connsiteX33" fmla="*/ 3913 w 10000"/>
                  <a:gd name="connsiteY33" fmla="*/ 2504 h 10000"/>
                  <a:gd name="connsiteX34" fmla="*/ 4331 w 10000"/>
                  <a:gd name="connsiteY34" fmla="*/ 3682 h 10000"/>
                  <a:gd name="connsiteX35" fmla="*/ 4773 w 10000"/>
                  <a:gd name="connsiteY35" fmla="*/ 4139 h 10000"/>
                  <a:gd name="connsiteX36" fmla="*/ 5258 w 10000"/>
                  <a:gd name="connsiteY36" fmla="*/ 4664 h 10000"/>
                  <a:gd name="connsiteX37" fmla="*/ 6172 w 10000"/>
                  <a:gd name="connsiteY37" fmla="*/ 4860 h 10000"/>
                  <a:gd name="connsiteX38" fmla="*/ 6571 w 10000"/>
                  <a:gd name="connsiteY38" fmla="*/ 5450 h 10000"/>
                  <a:gd name="connsiteX39" fmla="*/ 7559 w 10000"/>
                  <a:gd name="connsiteY39" fmla="*/ 5303 h 10000"/>
                  <a:gd name="connsiteX40" fmla="*/ 8159 w 10000"/>
                  <a:gd name="connsiteY40" fmla="*/ 5450 h 10000"/>
                  <a:gd name="connsiteX41" fmla="*/ 8225 w 10000"/>
                  <a:gd name="connsiteY41" fmla="*/ 5892 h 10000"/>
                  <a:gd name="connsiteX42" fmla="*/ 8189 w 10000"/>
                  <a:gd name="connsiteY42" fmla="*/ 6448 h 10000"/>
                  <a:gd name="connsiteX43" fmla="*/ 8529 w 10000"/>
                  <a:gd name="connsiteY43" fmla="*/ 7463 h 10000"/>
                  <a:gd name="connsiteX44" fmla="*/ 8800 w 10000"/>
                  <a:gd name="connsiteY44" fmla="*/ 7005 h 10000"/>
                  <a:gd name="connsiteX45" fmla="*/ 9479 w 10000"/>
                  <a:gd name="connsiteY45" fmla="*/ 6857 h 10000"/>
                  <a:gd name="connsiteX46" fmla="*/ 9273 w 10000"/>
                  <a:gd name="connsiteY46" fmla="*/ 9836 h 10000"/>
                  <a:gd name="connsiteX47" fmla="*/ 8764 w 10000"/>
                  <a:gd name="connsiteY47" fmla="*/ 9509 h 10000"/>
                  <a:gd name="connsiteX48" fmla="*/ 8480 w 10000"/>
                  <a:gd name="connsiteY48" fmla="*/ 8985 h 10000"/>
                  <a:gd name="connsiteX49" fmla="*/ 8450 w 10000"/>
                  <a:gd name="connsiteY49" fmla="*/ 9115 h 10000"/>
                  <a:gd name="connsiteX0" fmla="*/ 8450 w 9479"/>
                  <a:gd name="connsiteY0" fmla="*/ 9115 h 10000"/>
                  <a:gd name="connsiteX1" fmla="*/ 8741 w 9479"/>
                  <a:gd name="connsiteY1" fmla="*/ 9640 h 10000"/>
                  <a:gd name="connsiteX2" fmla="*/ 9267 w 9479"/>
                  <a:gd name="connsiteY2" fmla="*/ 10000 h 10000"/>
                  <a:gd name="connsiteX3" fmla="*/ 9479 w 9479"/>
                  <a:gd name="connsiteY3" fmla="*/ 6693 h 10000"/>
                  <a:gd name="connsiteX4" fmla="*/ 8782 w 9479"/>
                  <a:gd name="connsiteY4" fmla="*/ 6857 h 10000"/>
                  <a:gd name="connsiteX5" fmla="*/ 8540 w 9479"/>
                  <a:gd name="connsiteY5" fmla="*/ 7233 h 10000"/>
                  <a:gd name="connsiteX6" fmla="*/ 8256 w 9479"/>
                  <a:gd name="connsiteY6" fmla="*/ 6399 h 10000"/>
                  <a:gd name="connsiteX7" fmla="*/ 8286 w 9479"/>
                  <a:gd name="connsiteY7" fmla="*/ 5875 h 10000"/>
                  <a:gd name="connsiteX8" fmla="*/ 8195 w 9479"/>
                  <a:gd name="connsiteY8" fmla="*/ 5303 h 10000"/>
                  <a:gd name="connsiteX9" fmla="*/ 7559 w 9479"/>
                  <a:gd name="connsiteY9" fmla="*/ 5155 h 10000"/>
                  <a:gd name="connsiteX10" fmla="*/ 6584 w 9479"/>
                  <a:gd name="connsiteY10" fmla="*/ 5287 h 10000"/>
                  <a:gd name="connsiteX11" fmla="*/ 6190 w 9479"/>
                  <a:gd name="connsiteY11" fmla="*/ 4697 h 10000"/>
                  <a:gd name="connsiteX12" fmla="*/ 5270 w 9479"/>
                  <a:gd name="connsiteY12" fmla="*/ 4517 h 10000"/>
                  <a:gd name="connsiteX13" fmla="*/ 4785 w 9479"/>
                  <a:gd name="connsiteY13" fmla="*/ 4010 h 10000"/>
                  <a:gd name="connsiteX14" fmla="*/ 4361 w 9479"/>
                  <a:gd name="connsiteY14" fmla="*/ 3552 h 10000"/>
                  <a:gd name="connsiteX15" fmla="*/ 3949 w 9479"/>
                  <a:gd name="connsiteY15" fmla="*/ 2357 h 10000"/>
                  <a:gd name="connsiteX16" fmla="*/ 3404 w 9479"/>
                  <a:gd name="connsiteY16" fmla="*/ 1619 h 10000"/>
                  <a:gd name="connsiteX17" fmla="*/ 2562 w 9479"/>
                  <a:gd name="connsiteY17" fmla="*/ 917 h 10000"/>
                  <a:gd name="connsiteX18" fmla="*/ 2041 w 9479"/>
                  <a:gd name="connsiteY18" fmla="*/ 917 h 10000"/>
                  <a:gd name="connsiteX19" fmla="*/ 1399 w 9479"/>
                  <a:gd name="connsiteY19" fmla="*/ 164 h 10000"/>
                  <a:gd name="connsiteX20" fmla="*/ 1048 w 9479"/>
                  <a:gd name="connsiteY20" fmla="*/ 0 h 10000"/>
                  <a:gd name="connsiteX21" fmla="*/ 636 w 9479"/>
                  <a:gd name="connsiteY21" fmla="*/ 0 h 10000"/>
                  <a:gd name="connsiteX22" fmla="*/ 352 w 9479"/>
                  <a:gd name="connsiteY22" fmla="*/ 294 h 10000"/>
                  <a:gd name="connsiteX23" fmla="*/ 6 w 9479"/>
                  <a:gd name="connsiteY23" fmla="*/ 229 h 10000"/>
                  <a:gd name="connsiteX24" fmla="*/ 0 w 9479"/>
                  <a:gd name="connsiteY24" fmla="*/ 394 h 10000"/>
                  <a:gd name="connsiteX25" fmla="*/ 370 w 9479"/>
                  <a:gd name="connsiteY25" fmla="*/ 458 h 10000"/>
                  <a:gd name="connsiteX26" fmla="*/ 642 w 9479"/>
                  <a:gd name="connsiteY26" fmla="*/ 164 h 10000"/>
                  <a:gd name="connsiteX27" fmla="*/ 1042 w 9479"/>
                  <a:gd name="connsiteY27" fmla="*/ 164 h 10000"/>
                  <a:gd name="connsiteX28" fmla="*/ 1381 w 9479"/>
                  <a:gd name="connsiteY28" fmla="*/ 294 h 10000"/>
                  <a:gd name="connsiteX29" fmla="*/ 2029 w 9479"/>
                  <a:gd name="connsiteY29" fmla="*/ 1081 h 10000"/>
                  <a:gd name="connsiteX30" fmla="*/ 2556 w 9479"/>
                  <a:gd name="connsiteY30" fmla="*/ 1081 h 10000"/>
                  <a:gd name="connsiteX31" fmla="*/ 3380 w 9479"/>
                  <a:gd name="connsiteY31" fmla="*/ 1751 h 10000"/>
                  <a:gd name="connsiteX32" fmla="*/ 3913 w 9479"/>
                  <a:gd name="connsiteY32" fmla="*/ 2504 h 10000"/>
                  <a:gd name="connsiteX33" fmla="*/ 4331 w 9479"/>
                  <a:gd name="connsiteY33" fmla="*/ 3682 h 10000"/>
                  <a:gd name="connsiteX34" fmla="*/ 4773 w 9479"/>
                  <a:gd name="connsiteY34" fmla="*/ 4139 h 10000"/>
                  <a:gd name="connsiteX35" fmla="*/ 5258 w 9479"/>
                  <a:gd name="connsiteY35" fmla="*/ 4664 h 10000"/>
                  <a:gd name="connsiteX36" fmla="*/ 6172 w 9479"/>
                  <a:gd name="connsiteY36" fmla="*/ 4860 h 10000"/>
                  <a:gd name="connsiteX37" fmla="*/ 6571 w 9479"/>
                  <a:gd name="connsiteY37" fmla="*/ 5450 h 10000"/>
                  <a:gd name="connsiteX38" fmla="*/ 7559 w 9479"/>
                  <a:gd name="connsiteY38" fmla="*/ 5303 h 10000"/>
                  <a:gd name="connsiteX39" fmla="*/ 8159 w 9479"/>
                  <a:gd name="connsiteY39" fmla="*/ 5450 h 10000"/>
                  <a:gd name="connsiteX40" fmla="*/ 8225 w 9479"/>
                  <a:gd name="connsiteY40" fmla="*/ 5892 h 10000"/>
                  <a:gd name="connsiteX41" fmla="*/ 8189 w 9479"/>
                  <a:gd name="connsiteY41" fmla="*/ 6448 h 10000"/>
                  <a:gd name="connsiteX42" fmla="*/ 8529 w 9479"/>
                  <a:gd name="connsiteY42" fmla="*/ 7463 h 10000"/>
                  <a:gd name="connsiteX43" fmla="*/ 8800 w 9479"/>
                  <a:gd name="connsiteY43" fmla="*/ 7005 h 10000"/>
                  <a:gd name="connsiteX44" fmla="*/ 9479 w 9479"/>
                  <a:gd name="connsiteY44" fmla="*/ 6857 h 10000"/>
                  <a:gd name="connsiteX45" fmla="*/ 9273 w 9479"/>
                  <a:gd name="connsiteY45" fmla="*/ 9836 h 10000"/>
                  <a:gd name="connsiteX46" fmla="*/ 8764 w 9479"/>
                  <a:gd name="connsiteY46" fmla="*/ 9509 h 10000"/>
                  <a:gd name="connsiteX47" fmla="*/ 8480 w 9479"/>
                  <a:gd name="connsiteY47" fmla="*/ 8985 h 10000"/>
                  <a:gd name="connsiteX48" fmla="*/ 8450 w 9479"/>
                  <a:gd name="connsiteY48" fmla="*/ 9115 h 10000"/>
                  <a:gd name="connsiteX0" fmla="*/ 8914 w 10000"/>
                  <a:gd name="connsiteY0" fmla="*/ 9115 h 10000"/>
                  <a:gd name="connsiteX1" fmla="*/ 9221 w 10000"/>
                  <a:gd name="connsiteY1" fmla="*/ 9640 h 10000"/>
                  <a:gd name="connsiteX2" fmla="*/ 9776 w 10000"/>
                  <a:gd name="connsiteY2" fmla="*/ 10000 h 10000"/>
                  <a:gd name="connsiteX3" fmla="*/ 10000 w 10000"/>
                  <a:gd name="connsiteY3" fmla="*/ 6693 h 10000"/>
                  <a:gd name="connsiteX4" fmla="*/ 9265 w 10000"/>
                  <a:gd name="connsiteY4" fmla="*/ 6857 h 10000"/>
                  <a:gd name="connsiteX5" fmla="*/ 9009 w 10000"/>
                  <a:gd name="connsiteY5" fmla="*/ 7233 h 10000"/>
                  <a:gd name="connsiteX6" fmla="*/ 8710 w 10000"/>
                  <a:gd name="connsiteY6" fmla="*/ 6399 h 10000"/>
                  <a:gd name="connsiteX7" fmla="*/ 8741 w 10000"/>
                  <a:gd name="connsiteY7" fmla="*/ 5875 h 10000"/>
                  <a:gd name="connsiteX8" fmla="*/ 8645 w 10000"/>
                  <a:gd name="connsiteY8" fmla="*/ 5303 h 10000"/>
                  <a:gd name="connsiteX9" fmla="*/ 7974 w 10000"/>
                  <a:gd name="connsiteY9" fmla="*/ 5155 h 10000"/>
                  <a:gd name="connsiteX10" fmla="*/ 6946 w 10000"/>
                  <a:gd name="connsiteY10" fmla="*/ 5287 h 10000"/>
                  <a:gd name="connsiteX11" fmla="*/ 6530 w 10000"/>
                  <a:gd name="connsiteY11" fmla="*/ 4697 h 10000"/>
                  <a:gd name="connsiteX12" fmla="*/ 5560 w 10000"/>
                  <a:gd name="connsiteY12" fmla="*/ 4517 h 10000"/>
                  <a:gd name="connsiteX13" fmla="*/ 5048 w 10000"/>
                  <a:gd name="connsiteY13" fmla="*/ 4010 h 10000"/>
                  <a:gd name="connsiteX14" fmla="*/ 4601 w 10000"/>
                  <a:gd name="connsiteY14" fmla="*/ 3552 h 10000"/>
                  <a:gd name="connsiteX15" fmla="*/ 4166 w 10000"/>
                  <a:gd name="connsiteY15" fmla="*/ 2357 h 10000"/>
                  <a:gd name="connsiteX16" fmla="*/ 3591 w 10000"/>
                  <a:gd name="connsiteY16" fmla="*/ 1619 h 10000"/>
                  <a:gd name="connsiteX17" fmla="*/ 2703 w 10000"/>
                  <a:gd name="connsiteY17" fmla="*/ 917 h 10000"/>
                  <a:gd name="connsiteX18" fmla="*/ 2153 w 10000"/>
                  <a:gd name="connsiteY18" fmla="*/ 917 h 10000"/>
                  <a:gd name="connsiteX19" fmla="*/ 1476 w 10000"/>
                  <a:gd name="connsiteY19" fmla="*/ 164 h 10000"/>
                  <a:gd name="connsiteX20" fmla="*/ 1106 w 10000"/>
                  <a:gd name="connsiteY20" fmla="*/ 0 h 10000"/>
                  <a:gd name="connsiteX21" fmla="*/ 671 w 10000"/>
                  <a:gd name="connsiteY21" fmla="*/ 0 h 10000"/>
                  <a:gd name="connsiteX22" fmla="*/ 371 w 10000"/>
                  <a:gd name="connsiteY22" fmla="*/ 294 h 10000"/>
                  <a:gd name="connsiteX23" fmla="*/ 6 w 10000"/>
                  <a:gd name="connsiteY23" fmla="*/ 229 h 10000"/>
                  <a:gd name="connsiteX24" fmla="*/ 0 w 10000"/>
                  <a:gd name="connsiteY24" fmla="*/ 394 h 10000"/>
                  <a:gd name="connsiteX25" fmla="*/ 390 w 10000"/>
                  <a:gd name="connsiteY25" fmla="*/ 458 h 10000"/>
                  <a:gd name="connsiteX26" fmla="*/ 677 w 10000"/>
                  <a:gd name="connsiteY26" fmla="*/ 164 h 10000"/>
                  <a:gd name="connsiteX27" fmla="*/ 1099 w 10000"/>
                  <a:gd name="connsiteY27" fmla="*/ 164 h 10000"/>
                  <a:gd name="connsiteX28" fmla="*/ 1457 w 10000"/>
                  <a:gd name="connsiteY28" fmla="*/ 294 h 10000"/>
                  <a:gd name="connsiteX29" fmla="*/ 2141 w 10000"/>
                  <a:gd name="connsiteY29" fmla="*/ 1081 h 10000"/>
                  <a:gd name="connsiteX30" fmla="*/ 2696 w 10000"/>
                  <a:gd name="connsiteY30" fmla="*/ 1081 h 10000"/>
                  <a:gd name="connsiteX31" fmla="*/ 3566 w 10000"/>
                  <a:gd name="connsiteY31" fmla="*/ 1751 h 10000"/>
                  <a:gd name="connsiteX32" fmla="*/ 4128 w 10000"/>
                  <a:gd name="connsiteY32" fmla="*/ 2504 h 10000"/>
                  <a:gd name="connsiteX33" fmla="*/ 4569 w 10000"/>
                  <a:gd name="connsiteY33" fmla="*/ 3682 h 10000"/>
                  <a:gd name="connsiteX34" fmla="*/ 5035 w 10000"/>
                  <a:gd name="connsiteY34" fmla="*/ 4139 h 10000"/>
                  <a:gd name="connsiteX35" fmla="*/ 5547 w 10000"/>
                  <a:gd name="connsiteY35" fmla="*/ 4664 h 10000"/>
                  <a:gd name="connsiteX36" fmla="*/ 6511 w 10000"/>
                  <a:gd name="connsiteY36" fmla="*/ 4860 h 10000"/>
                  <a:gd name="connsiteX37" fmla="*/ 6932 w 10000"/>
                  <a:gd name="connsiteY37" fmla="*/ 5450 h 10000"/>
                  <a:gd name="connsiteX38" fmla="*/ 7974 w 10000"/>
                  <a:gd name="connsiteY38" fmla="*/ 5303 h 10000"/>
                  <a:gd name="connsiteX39" fmla="*/ 8607 w 10000"/>
                  <a:gd name="connsiteY39" fmla="*/ 5450 h 10000"/>
                  <a:gd name="connsiteX40" fmla="*/ 8677 w 10000"/>
                  <a:gd name="connsiteY40" fmla="*/ 5892 h 10000"/>
                  <a:gd name="connsiteX41" fmla="*/ 8639 w 10000"/>
                  <a:gd name="connsiteY41" fmla="*/ 6448 h 10000"/>
                  <a:gd name="connsiteX42" fmla="*/ 8998 w 10000"/>
                  <a:gd name="connsiteY42" fmla="*/ 7463 h 10000"/>
                  <a:gd name="connsiteX43" fmla="*/ 9284 w 10000"/>
                  <a:gd name="connsiteY43" fmla="*/ 7005 h 10000"/>
                  <a:gd name="connsiteX44" fmla="*/ 10000 w 10000"/>
                  <a:gd name="connsiteY44" fmla="*/ 6857 h 10000"/>
                  <a:gd name="connsiteX45" fmla="*/ 9246 w 10000"/>
                  <a:gd name="connsiteY45" fmla="*/ 9509 h 10000"/>
                  <a:gd name="connsiteX46" fmla="*/ 8946 w 10000"/>
                  <a:gd name="connsiteY46" fmla="*/ 8985 h 10000"/>
                  <a:gd name="connsiteX47" fmla="*/ 8914 w 10000"/>
                  <a:gd name="connsiteY47" fmla="*/ 9115 h 10000"/>
                  <a:gd name="connsiteX0" fmla="*/ 8914 w 10000"/>
                  <a:gd name="connsiteY0" fmla="*/ 9115 h 9640"/>
                  <a:gd name="connsiteX1" fmla="*/ 9221 w 10000"/>
                  <a:gd name="connsiteY1" fmla="*/ 9640 h 9640"/>
                  <a:gd name="connsiteX2" fmla="*/ 10000 w 10000"/>
                  <a:gd name="connsiteY2" fmla="*/ 6693 h 9640"/>
                  <a:gd name="connsiteX3" fmla="*/ 9265 w 10000"/>
                  <a:gd name="connsiteY3" fmla="*/ 6857 h 9640"/>
                  <a:gd name="connsiteX4" fmla="*/ 9009 w 10000"/>
                  <a:gd name="connsiteY4" fmla="*/ 7233 h 9640"/>
                  <a:gd name="connsiteX5" fmla="*/ 8710 w 10000"/>
                  <a:gd name="connsiteY5" fmla="*/ 6399 h 9640"/>
                  <a:gd name="connsiteX6" fmla="*/ 8741 w 10000"/>
                  <a:gd name="connsiteY6" fmla="*/ 5875 h 9640"/>
                  <a:gd name="connsiteX7" fmla="*/ 8645 w 10000"/>
                  <a:gd name="connsiteY7" fmla="*/ 5303 h 9640"/>
                  <a:gd name="connsiteX8" fmla="*/ 7974 w 10000"/>
                  <a:gd name="connsiteY8" fmla="*/ 5155 h 9640"/>
                  <a:gd name="connsiteX9" fmla="*/ 6946 w 10000"/>
                  <a:gd name="connsiteY9" fmla="*/ 5287 h 9640"/>
                  <a:gd name="connsiteX10" fmla="*/ 6530 w 10000"/>
                  <a:gd name="connsiteY10" fmla="*/ 4697 h 9640"/>
                  <a:gd name="connsiteX11" fmla="*/ 5560 w 10000"/>
                  <a:gd name="connsiteY11" fmla="*/ 4517 h 9640"/>
                  <a:gd name="connsiteX12" fmla="*/ 5048 w 10000"/>
                  <a:gd name="connsiteY12" fmla="*/ 4010 h 9640"/>
                  <a:gd name="connsiteX13" fmla="*/ 4601 w 10000"/>
                  <a:gd name="connsiteY13" fmla="*/ 3552 h 9640"/>
                  <a:gd name="connsiteX14" fmla="*/ 4166 w 10000"/>
                  <a:gd name="connsiteY14" fmla="*/ 2357 h 9640"/>
                  <a:gd name="connsiteX15" fmla="*/ 3591 w 10000"/>
                  <a:gd name="connsiteY15" fmla="*/ 1619 h 9640"/>
                  <a:gd name="connsiteX16" fmla="*/ 2703 w 10000"/>
                  <a:gd name="connsiteY16" fmla="*/ 917 h 9640"/>
                  <a:gd name="connsiteX17" fmla="*/ 2153 w 10000"/>
                  <a:gd name="connsiteY17" fmla="*/ 917 h 9640"/>
                  <a:gd name="connsiteX18" fmla="*/ 1476 w 10000"/>
                  <a:gd name="connsiteY18" fmla="*/ 164 h 9640"/>
                  <a:gd name="connsiteX19" fmla="*/ 1106 w 10000"/>
                  <a:gd name="connsiteY19" fmla="*/ 0 h 9640"/>
                  <a:gd name="connsiteX20" fmla="*/ 671 w 10000"/>
                  <a:gd name="connsiteY20" fmla="*/ 0 h 9640"/>
                  <a:gd name="connsiteX21" fmla="*/ 371 w 10000"/>
                  <a:gd name="connsiteY21" fmla="*/ 294 h 9640"/>
                  <a:gd name="connsiteX22" fmla="*/ 6 w 10000"/>
                  <a:gd name="connsiteY22" fmla="*/ 229 h 9640"/>
                  <a:gd name="connsiteX23" fmla="*/ 0 w 10000"/>
                  <a:gd name="connsiteY23" fmla="*/ 394 h 9640"/>
                  <a:gd name="connsiteX24" fmla="*/ 390 w 10000"/>
                  <a:gd name="connsiteY24" fmla="*/ 458 h 9640"/>
                  <a:gd name="connsiteX25" fmla="*/ 677 w 10000"/>
                  <a:gd name="connsiteY25" fmla="*/ 164 h 9640"/>
                  <a:gd name="connsiteX26" fmla="*/ 1099 w 10000"/>
                  <a:gd name="connsiteY26" fmla="*/ 164 h 9640"/>
                  <a:gd name="connsiteX27" fmla="*/ 1457 w 10000"/>
                  <a:gd name="connsiteY27" fmla="*/ 294 h 9640"/>
                  <a:gd name="connsiteX28" fmla="*/ 2141 w 10000"/>
                  <a:gd name="connsiteY28" fmla="*/ 1081 h 9640"/>
                  <a:gd name="connsiteX29" fmla="*/ 2696 w 10000"/>
                  <a:gd name="connsiteY29" fmla="*/ 1081 h 9640"/>
                  <a:gd name="connsiteX30" fmla="*/ 3566 w 10000"/>
                  <a:gd name="connsiteY30" fmla="*/ 1751 h 9640"/>
                  <a:gd name="connsiteX31" fmla="*/ 4128 w 10000"/>
                  <a:gd name="connsiteY31" fmla="*/ 2504 h 9640"/>
                  <a:gd name="connsiteX32" fmla="*/ 4569 w 10000"/>
                  <a:gd name="connsiteY32" fmla="*/ 3682 h 9640"/>
                  <a:gd name="connsiteX33" fmla="*/ 5035 w 10000"/>
                  <a:gd name="connsiteY33" fmla="*/ 4139 h 9640"/>
                  <a:gd name="connsiteX34" fmla="*/ 5547 w 10000"/>
                  <a:gd name="connsiteY34" fmla="*/ 4664 h 9640"/>
                  <a:gd name="connsiteX35" fmla="*/ 6511 w 10000"/>
                  <a:gd name="connsiteY35" fmla="*/ 4860 h 9640"/>
                  <a:gd name="connsiteX36" fmla="*/ 6932 w 10000"/>
                  <a:gd name="connsiteY36" fmla="*/ 5450 h 9640"/>
                  <a:gd name="connsiteX37" fmla="*/ 7974 w 10000"/>
                  <a:gd name="connsiteY37" fmla="*/ 5303 h 9640"/>
                  <a:gd name="connsiteX38" fmla="*/ 8607 w 10000"/>
                  <a:gd name="connsiteY38" fmla="*/ 5450 h 9640"/>
                  <a:gd name="connsiteX39" fmla="*/ 8677 w 10000"/>
                  <a:gd name="connsiteY39" fmla="*/ 5892 h 9640"/>
                  <a:gd name="connsiteX40" fmla="*/ 8639 w 10000"/>
                  <a:gd name="connsiteY40" fmla="*/ 6448 h 9640"/>
                  <a:gd name="connsiteX41" fmla="*/ 8998 w 10000"/>
                  <a:gd name="connsiteY41" fmla="*/ 7463 h 9640"/>
                  <a:gd name="connsiteX42" fmla="*/ 9284 w 10000"/>
                  <a:gd name="connsiteY42" fmla="*/ 7005 h 9640"/>
                  <a:gd name="connsiteX43" fmla="*/ 10000 w 10000"/>
                  <a:gd name="connsiteY43" fmla="*/ 6857 h 9640"/>
                  <a:gd name="connsiteX44" fmla="*/ 9246 w 10000"/>
                  <a:gd name="connsiteY44" fmla="*/ 9509 h 9640"/>
                  <a:gd name="connsiteX45" fmla="*/ 8946 w 10000"/>
                  <a:gd name="connsiteY45" fmla="*/ 8985 h 9640"/>
                  <a:gd name="connsiteX46" fmla="*/ 8914 w 10000"/>
                  <a:gd name="connsiteY46" fmla="*/ 9115 h 9640"/>
                  <a:gd name="connsiteX0" fmla="*/ 8914 w 10000"/>
                  <a:gd name="connsiteY0" fmla="*/ 9455 h 10000"/>
                  <a:gd name="connsiteX1" fmla="*/ 9221 w 10000"/>
                  <a:gd name="connsiteY1" fmla="*/ 10000 h 10000"/>
                  <a:gd name="connsiteX2" fmla="*/ 10000 w 10000"/>
                  <a:gd name="connsiteY2" fmla="*/ 6943 h 10000"/>
                  <a:gd name="connsiteX3" fmla="*/ 9265 w 10000"/>
                  <a:gd name="connsiteY3" fmla="*/ 7113 h 10000"/>
                  <a:gd name="connsiteX4" fmla="*/ 9009 w 10000"/>
                  <a:gd name="connsiteY4" fmla="*/ 7503 h 10000"/>
                  <a:gd name="connsiteX5" fmla="*/ 8710 w 10000"/>
                  <a:gd name="connsiteY5" fmla="*/ 6638 h 10000"/>
                  <a:gd name="connsiteX6" fmla="*/ 8741 w 10000"/>
                  <a:gd name="connsiteY6" fmla="*/ 6094 h 10000"/>
                  <a:gd name="connsiteX7" fmla="*/ 8645 w 10000"/>
                  <a:gd name="connsiteY7" fmla="*/ 5501 h 10000"/>
                  <a:gd name="connsiteX8" fmla="*/ 7974 w 10000"/>
                  <a:gd name="connsiteY8" fmla="*/ 5348 h 10000"/>
                  <a:gd name="connsiteX9" fmla="*/ 6946 w 10000"/>
                  <a:gd name="connsiteY9" fmla="*/ 5484 h 10000"/>
                  <a:gd name="connsiteX10" fmla="*/ 6530 w 10000"/>
                  <a:gd name="connsiteY10" fmla="*/ 4872 h 10000"/>
                  <a:gd name="connsiteX11" fmla="*/ 5560 w 10000"/>
                  <a:gd name="connsiteY11" fmla="*/ 4686 h 10000"/>
                  <a:gd name="connsiteX12" fmla="*/ 5048 w 10000"/>
                  <a:gd name="connsiteY12" fmla="*/ 4160 h 10000"/>
                  <a:gd name="connsiteX13" fmla="*/ 4601 w 10000"/>
                  <a:gd name="connsiteY13" fmla="*/ 3685 h 10000"/>
                  <a:gd name="connsiteX14" fmla="*/ 4166 w 10000"/>
                  <a:gd name="connsiteY14" fmla="*/ 2445 h 10000"/>
                  <a:gd name="connsiteX15" fmla="*/ 3591 w 10000"/>
                  <a:gd name="connsiteY15" fmla="*/ 1679 h 10000"/>
                  <a:gd name="connsiteX16" fmla="*/ 2703 w 10000"/>
                  <a:gd name="connsiteY16" fmla="*/ 951 h 10000"/>
                  <a:gd name="connsiteX17" fmla="*/ 2153 w 10000"/>
                  <a:gd name="connsiteY17" fmla="*/ 951 h 10000"/>
                  <a:gd name="connsiteX18" fmla="*/ 1476 w 10000"/>
                  <a:gd name="connsiteY18" fmla="*/ 170 h 10000"/>
                  <a:gd name="connsiteX19" fmla="*/ 1106 w 10000"/>
                  <a:gd name="connsiteY19" fmla="*/ 0 h 10000"/>
                  <a:gd name="connsiteX20" fmla="*/ 671 w 10000"/>
                  <a:gd name="connsiteY20" fmla="*/ 0 h 10000"/>
                  <a:gd name="connsiteX21" fmla="*/ 371 w 10000"/>
                  <a:gd name="connsiteY21" fmla="*/ 305 h 10000"/>
                  <a:gd name="connsiteX22" fmla="*/ 6 w 10000"/>
                  <a:gd name="connsiteY22" fmla="*/ 238 h 10000"/>
                  <a:gd name="connsiteX23" fmla="*/ 0 w 10000"/>
                  <a:gd name="connsiteY23" fmla="*/ 409 h 10000"/>
                  <a:gd name="connsiteX24" fmla="*/ 390 w 10000"/>
                  <a:gd name="connsiteY24" fmla="*/ 475 h 10000"/>
                  <a:gd name="connsiteX25" fmla="*/ 677 w 10000"/>
                  <a:gd name="connsiteY25" fmla="*/ 170 h 10000"/>
                  <a:gd name="connsiteX26" fmla="*/ 1099 w 10000"/>
                  <a:gd name="connsiteY26" fmla="*/ 170 h 10000"/>
                  <a:gd name="connsiteX27" fmla="*/ 1457 w 10000"/>
                  <a:gd name="connsiteY27" fmla="*/ 305 h 10000"/>
                  <a:gd name="connsiteX28" fmla="*/ 2141 w 10000"/>
                  <a:gd name="connsiteY28" fmla="*/ 1121 h 10000"/>
                  <a:gd name="connsiteX29" fmla="*/ 2696 w 10000"/>
                  <a:gd name="connsiteY29" fmla="*/ 1121 h 10000"/>
                  <a:gd name="connsiteX30" fmla="*/ 3566 w 10000"/>
                  <a:gd name="connsiteY30" fmla="*/ 1816 h 10000"/>
                  <a:gd name="connsiteX31" fmla="*/ 4128 w 10000"/>
                  <a:gd name="connsiteY31" fmla="*/ 2598 h 10000"/>
                  <a:gd name="connsiteX32" fmla="*/ 4569 w 10000"/>
                  <a:gd name="connsiteY32" fmla="*/ 3820 h 10000"/>
                  <a:gd name="connsiteX33" fmla="*/ 5035 w 10000"/>
                  <a:gd name="connsiteY33" fmla="*/ 4294 h 10000"/>
                  <a:gd name="connsiteX34" fmla="*/ 5547 w 10000"/>
                  <a:gd name="connsiteY34" fmla="*/ 4838 h 10000"/>
                  <a:gd name="connsiteX35" fmla="*/ 6511 w 10000"/>
                  <a:gd name="connsiteY35" fmla="*/ 5041 h 10000"/>
                  <a:gd name="connsiteX36" fmla="*/ 6932 w 10000"/>
                  <a:gd name="connsiteY36" fmla="*/ 5654 h 10000"/>
                  <a:gd name="connsiteX37" fmla="*/ 7974 w 10000"/>
                  <a:gd name="connsiteY37" fmla="*/ 5501 h 10000"/>
                  <a:gd name="connsiteX38" fmla="*/ 8607 w 10000"/>
                  <a:gd name="connsiteY38" fmla="*/ 5654 h 10000"/>
                  <a:gd name="connsiteX39" fmla="*/ 8677 w 10000"/>
                  <a:gd name="connsiteY39" fmla="*/ 6112 h 10000"/>
                  <a:gd name="connsiteX40" fmla="*/ 8639 w 10000"/>
                  <a:gd name="connsiteY40" fmla="*/ 6689 h 10000"/>
                  <a:gd name="connsiteX41" fmla="*/ 8998 w 10000"/>
                  <a:gd name="connsiteY41" fmla="*/ 7742 h 10000"/>
                  <a:gd name="connsiteX42" fmla="*/ 9284 w 10000"/>
                  <a:gd name="connsiteY42" fmla="*/ 7267 h 10000"/>
                  <a:gd name="connsiteX43" fmla="*/ 9246 w 10000"/>
                  <a:gd name="connsiteY43" fmla="*/ 9864 h 10000"/>
                  <a:gd name="connsiteX44" fmla="*/ 8946 w 10000"/>
                  <a:gd name="connsiteY44" fmla="*/ 9321 h 10000"/>
                  <a:gd name="connsiteX45" fmla="*/ 8914 w 10000"/>
                  <a:gd name="connsiteY45" fmla="*/ 9455 h 10000"/>
                  <a:gd name="connsiteX0" fmla="*/ 8914 w 9284"/>
                  <a:gd name="connsiteY0" fmla="*/ 9455 h 10000"/>
                  <a:gd name="connsiteX1" fmla="*/ 9221 w 9284"/>
                  <a:gd name="connsiteY1" fmla="*/ 10000 h 10000"/>
                  <a:gd name="connsiteX2" fmla="*/ 9265 w 9284"/>
                  <a:gd name="connsiteY2" fmla="*/ 7113 h 10000"/>
                  <a:gd name="connsiteX3" fmla="*/ 9009 w 9284"/>
                  <a:gd name="connsiteY3" fmla="*/ 7503 h 10000"/>
                  <a:gd name="connsiteX4" fmla="*/ 8710 w 9284"/>
                  <a:gd name="connsiteY4" fmla="*/ 6638 h 10000"/>
                  <a:gd name="connsiteX5" fmla="*/ 8741 w 9284"/>
                  <a:gd name="connsiteY5" fmla="*/ 6094 h 10000"/>
                  <a:gd name="connsiteX6" fmla="*/ 8645 w 9284"/>
                  <a:gd name="connsiteY6" fmla="*/ 5501 h 10000"/>
                  <a:gd name="connsiteX7" fmla="*/ 7974 w 9284"/>
                  <a:gd name="connsiteY7" fmla="*/ 5348 h 10000"/>
                  <a:gd name="connsiteX8" fmla="*/ 6946 w 9284"/>
                  <a:gd name="connsiteY8" fmla="*/ 5484 h 10000"/>
                  <a:gd name="connsiteX9" fmla="*/ 6530 w 9284"/>
                  <a:gd name="connsiteY9" fmla="*/ 4872 h 10000"/>
                  <a:gd name="connsiteX10" fmla="*/ 5560 w 9284"/>
                  <a:gd name="connsiteY10" fmla="*/ 4686 h 10000"/>
                  <a:gd name="connsiteX11" fmla="*/ 5048 w 9284"/>
                  <a:gd name="connsiteY11" fmla="*/ 4160 h 10000"/>
                  <a:gd name="connsiteX12" fmla="*/ 4601 w 9284"/>
                  <a:gd name="connsiteY12" fmla="*/ 3685 h 10000"/>
                  <a:gd name="connsiteX13" fmla="*/ 4166 w 9284"/>
                  <a:gd name="connsiteY13" fmla="*/ 2445 h 10000"/>
                  <a:gd name="connsiteX14" fmla="*/ 3591 w 9284"/>
                  <a:gd name="connsiteY14" fmla="*/ 1679 h 10000"/>
                  <a:gd name="connsiteX15" fmla="*/ 2703 w 9284"/>
                  <a:gd name="connsiteY15" fmla="*/ 951 h 10000"/>
                  <a:gd name="connsiteX16" fmla="*/ 2153 w 9284"/>
                  <a:gd name="connsiteY16" fmla="*/ 951 h 10000"/>
                  <a:gd name="connsiteX17" fmla="*/ 1476 w 9284"/>
                  <a:gd name="connsiteY17" fmla="*/ 170 h 10000"/>
                  <a:gd name="connsiteX18" fmla="*/ 1106 w 9284"/>
                  <a:gd name="connsiteY18" fmla="*/ 0 h 10000"/>
                  <a:gd name="connsiteX19" fmla="*/ 671 w 9284"/>
                  <a:gd name="connsiteY19" fmla="*/ 0 h 10000"/>
                  <a:gd name="connsiteX20" fmla="*/ 371 w 9284"/>
                  <a:gd name="connsiteY20" fmla="*/ 305 h 10000"/>
                  <a:gd name="connsiteX21" fmla="*/ 6 w 9284"/>
                  <a:gd name="connsiteY21" fmla="*/ 238 h 10000"/>
                  <a:gd name="connsiteX22" fmla="*/ 0 w 9284"/>
                  <a:gd name="connsiteY22" fmla="*/ 409 h 10000"/>
                  <a:gd name="connsiteX23" fmla="*/ 390 w 9284"/>
                  <a:gd name="connsiteY23" fmla="*/ 475 h 10000"/>
                  <a:gd name="connsiteX24" fmla="*/ 677 w 9284"/>
                  <a:gd name="connsiteY24" fmla="*/ 170 h 10000"/>
                  <a:gd name="connsiteX25" fmla="*/ 1099 w 9284"/>
                  <a:gd name="connsiteY25" fmla="*/ 170 h 10000"/>
                  <a:gd name="connsiteX26" fmla="*/ 1457 w 9284"/>
                  <a:gd name="connsiteY26" fmla="*/ 305 h 10000"/>
                  <a:gd name="connsiteX27" fmla="*/ 2141 w 9284"/>
                  <a:gd name="connsiteY27" fmla="*/ 1121 h 10000"/>
                  <a:gd name="connsiteX28" fmla="*/ 2696 w 9284"/>
                  <a:gd name="connsiteY28" fmla="*/ 1121 h 10000"/>
                  <a:gd name="connsiteX29" fmla="*/ 3566 w 9284"/>
                  <a:gd name="connsiteY29" fmla="*/ 1816 h 10000"/>
                  <a:gd name="connsiteX30" fmla="*/ 4128 w 9284"/>
                  <a:gd name="connsiteY30" fmla="*/ 2598 h 10000"/>
                  <a:gd name="connsiteX31" fmla="*/ 4569 w 9284"/>
                  <a:gd name="connsiteY31" fmla="*/ 3820 h 10000"/>
                  <a:gd name="connsiteX32" fmla="*/ 5035 w 9284"/>
                  <a:gd name="connsiteY32" fmla="*/ 4294 h 10000"/>
                  <a:gd name="connsiteX33" fmla="*/ 5547 w 9284"/>
                  <a:gd name="connsiteY33" fmla="*/ 4838 h 10000"/>
                  <a:gd name="connsiteX34" fmla="*/ 6511 w 9284"/>
                  <a:gd name="connsiteY34" fmla="*/ 5041 h 10000"/>
                  <a:gd name="connsiteX35" fmla="*/ 6932 w 9284"/>
                  <a:gd name="connsiteY35" fmla="*/ 5654 h 10000"/>
                  <a:gd name="connsiteX36" fmla="*/ 7974 w 9284"/>
                  <a:gd name="connsiteY36" fmla="*/ 5501 h 10000"/>
                  <a:gd name="connsiteX37" fmla="*/ 8607 w 9284"/>
                  <a:gd name="connsiteY37" fmla="*/ 5654 h 10000"/>
                  <a:gd name="connsiteX38" fmla="*/ 8677 w 9284"/>
                  <a:gd name="connsiteY38" fmla="*/ 6112 h 10000"/>
                  <a:gd name="connsiteX39" fmla="*/ 8639 w 9284"/>
                  <a:gd name="connsiteY39" fmla="*/ 6689 h 10000"/>
                  <a:gd name="connsiteX40" fmla="*/ 8998 w 9284"/>
                  <a:gd name="connsiteY40" fmla="*/ 7742 h 10000"/>
                  <a:gd name="connsiteX41" fmla="*/ 9284 w 9284"/>
                  <a:gd name="connsiteY41" fmla="*/ 7267 h 10000"/>
                  <a:gd name="connsiteX42" fmla="*/ 9246 w 9284"/>
                  <a:gd name="connsiteY42" fmla="*/ 9864 h 10000"/>
                  <a:gd name="connsiteX43" fmla="*/ 8946 w 9284"/>
                  <a:gd name="connsiteY43" fmla="*/ 9321 h 10000"/>
                  <a:gd name="connsiteX44" fmla="*/ 8914 w 9284"/>
                  <a:gd name="connsiteY44" fmla="*/ 9455 h 10000"/>
                  <a:gd name="connsiteX0" fmla="*/ 9601 w 9980"/>
                  <a:gd name="connsiteY0" fmla="*/ 9455 h 10000"/>
                  <a:gd name="connsiteX1" fmla="*/ 9932 w 9980"/>
                  <a:gd name="connsiteY1" fmla="*/ 10000 h 10000"/>
                  <a:gd name="connsiteX2" fmla="*/ 9980 w 9980"/>
                  <a:gd name="connsiteY2" fmla="*/ 7113 h 10000"/>
                  <a:gd name="connsiteX3" fmla="*/ 9704 w 9980"/>
                  <a:gd name="connsiteY3" fmla="*/ 7503 h 10000"/>
                  <a:gd name="connsiteX4" fmla="*/ 9382 w 9980"/>
                  <a:gd name="connsiteY4" fmla="*/ 6638 h 10000"/>
                  <a:gd name="connsiteX5" fmla="*/ 9415 w 9980"/>
                  <a:gd name="connsiteY5" fmla="*/ 6094 h 10000"/>
                  <a:gd name="connsiteX6" fmla="*/ 9312 w 9980"/>
                  <a:gd name="connsiteY6" fmla="*/ 5501 h 10000"/>
                  <a:gd name="connsiteX7" fmla="*/ 8589 w 9980"/>
                  <a:gd name="connsiteY7" fmla="*/ 5348 h 10000"/>
                  <a:gd name="connsiteX8" fmla="*/ 7482 w 9980"/>
                  <a:gd name="connsiteY8" fmla="*/ 5484 h 10000"/>
                  <a:gd name="connsiteX9" fmla="*/ 7034 w 9980"/>
                  <a:gd name="connsiteY9" fmla="*/ 4872 h 10000"/>
                  <a:gd name="connsiteX10" fmla="*/ 5989 w 9980"/>
                  <a:gd name="connsiteY10" fmla="*/ 4686 h 10000"/>
                  <a:gd name="connsiteX11" fmla="*/ 5437 w 9980"/>
                  <a:gd name="connsiteY11" fmla="*/ 4160 h 10000"/>
                  <a:gd name="connsiteX12" fmla="*/ 4956 w 9980"/>
                  <a:gd name="connsiteY12" fmla="*/ 3685 h 10000"/>
                  <a:gd name="connsiteX13" fmla="*/ 4487 w 9980"/>
                  <a:gd name="connsiteY13" fmla="*/ 2445 h 10000"/>
                  <a:gd name="connsiteX14" fmla="*/ 3868 w 9980"/>
                  <a:gd name="connsiteY14" fmla="*/ 1679 h 10000"/>
                  <a:gd name="connsiteX15" fmla="*/ 2911 w 9980"/>
                  <a:gd name="connsiteY15" fmla="*/ 951 h 10000"/>
                  <a:gd name="connsiteX16" fmla="*/ 2319 w 9980"/>
                  <a:gd name="connsiteY16" fmla="*/ 951 h 10000"/>
                  <a:gd name="connsiteX17" fmla="*/ 1590 w 9980"/>
                  <a:gd name="connsiteY17" fmla="*/ 170 h 10000"/>
                  <a:gd name="connsiteX18" fmla="*/ 1191 w 9980"/>
                  <a:gd name="connsiteY18" fmla="*/ 0 h 10000"/>
                  <a:gd name="connsiteX19" fmla="*/ 723 w 9980"/>
                  <a:gd name="connsiteY19" fmla="*/ 0 h 10000"/>
                  <a:gd name="connsiteX20" fmla="*/ 400 w 9980"/>
                  <a:gd name="connsiteY20" fmla="*/ 305 h 10000"/>
                  <a:gd name="connsiteX21" fmla="*/ 6 w 9980"/>
                  <a:gd name="connsiteY21" fmla="*/ 238 h 10000"/>
                  <a:gd name="connsiteX22" fmla="*/ 0 w 9980"/>
                  <a:gd name="connsiteY22" fmla="*/ 409 h 10000"/>
                  <a:gd name="connsiteX23" fmla="*/ 420 w 9980"/>
                  <a:gd name="connsiteY23" fmla="*/ 475 h 10000"/>
                  <a:gd name="connsiteX24" fmla="*/ 729 w 9980"/>
                  <a:gd name="connsiteY24" fmla="*/ 170 h 10000"/>
                  <a:gd name="connsiteX25" fmla="*/ 1184 w 9980"/>
                  <a:gd name="connsiteY25" fmla="*/ 170 h 10000"/>
                  <a:gd name="connsiteX26" fmla="*/ 1569 w 9980"/>
                  <a:gd name="connsiteY26" fmla="*/ 305 h 10000"/>
                  <a:gd name="connsiteX27" fmla="*/ 2306 w 9980"/>
                  <a:gd name="connsiteY27" fmla="*/ 1121 h 10000"/>
                  <a:gd name="connsiteX28" fmla="*/ 2904 w 9980"/>
                  <a:gd name="connsiteY28" fmla="*/ 1121 h 10000"/>
                  <a:gd name="connsiteX29" fmla="*/ 3841 w 9980"/>
                  <a:gd name="connsiteY29" fmla="*/ 1816 h 10000"/>
                  <a:gd name="connsiteX30" fmla="*/ 4446 w 9980"/>
                  <a:gd name="connsiteY30" fmla="*/ 2598 h 10000"/>
                  <a:gd name="connsiteX31" fmla="*/ 4921 w 9980"/>
                  <a:gd name="connsiteY31" fmla="*/ 3820 h 10000"/>
                  <a:gd name="connsiteX32" fmla="*/ 5423 w 9980"/>
                  <a:gd name="connsiteY32" fmla="*/ 4294 h 10000"/>
                  <a:gd name="connsiteX33" fmla="*/ 5975 w 9980"/>
                  <a:gd name="connsiteY33" fmla="*/ 4838 h 10000"/>
                  <a:gd name="connsiteX34" fmla="*/ 7013 w 9980"/>
                  <a:gd name="connsiteY34" fmla="*/ 5041 h 10000"/>
                  <a:gd name="connsiteX35" fmla="*/ 7467 w 9980"/>
                  <a:gd name="connsiteY35" fmla="*/ 5654 h 10000"/>
                  <a:gd name="connsiteX36" fmla="*/ 8589 w 9980"/>
                  <a:gd name="connsiteY36" fmla="*/ 5501 h 10000"/>
                  <a:gd name="connsiteX37" fmla="*/ 9271 w 9980"/>
                  <a:gd name="connsiteY37" fmla="*/ 5654 h 10000"/>
                  <a:gd name="connsiteX38" fmla="*/ 9346 w 9980"/>
                  <a:gd name="connsiteY38" fmla="*/ 6112 h 10000"/>
                  <a:gd name="connsiteX39" fmla="*/ 9305 w 9980"/>
                  <a:gd name="connsiteY39" fmla="*/ 6689 h 10000"/>
                  <a:gd name="connsiteX40" fmla="*/ 9692 w 9980"/>
                  <a:gd name="connsiteY40" fmla="*/ 7742 h 10000"/>
                  <a:gd name="connsiteX41" fmla="*/ 9959 w 9980"/>
                  <a:gd name="connsiteY41" fmla="*/ 9864 h 10000"/>
                  <a:gd name="connsiteX42" fmla="*/ 9636 w 9980"/>
                  <a:gd name="connsiteY42" fmla="*/ 9321 h 10000"/>
                  <a:gd name="connsiteX43" fmla="*/ 9601 w 9980"/>
                  <a:gd name="connsiteY43" fmla="*/ 9455 h 10000"/>
                  <a:gd name="connsiteX0" fmla="*/ 9620 w 10000"/>
                  <a:gd name="connsiteY0" fmla="*/ 9455 h 10000"/>
                  <a:gd name="connsiteX1" fmla="*/ 9952 w 10000"/>
                  <a:gd name="connsiteY1" fmla="*/ 10000 h 10000"/>
                  <a:gd name="connsiteX2" fmla="*/ 10000 w 10000"/>
                  <a:gd name="connsiteY2" fmla="*/ 7113 h 10000"/>
                  <a:gd name="connsiteX3" fmla="*/ 9723 w 10000"/>
                  <a:gd name="connsiteY3" fmla="*/ 7503 h 10000"/>
                  <a:gd name="connsiteX4" fmla="*/ 9401 w 10000"/>
                  <a:gd name="connsiteY4" fmla="*/ 6638 h 10000"/>
                  <a:gd name="connsiteX5" fmla="*/ 9434 w 10000"/>
                  <a:gd name="connsiteY5" fmla="*/ 6094 h 10000"/>
                  <a:gd name="connsiteX6" fmla="*/ 9331 w 10000"/>
                  <a:gd name="connsiteY6" fmla="*/ 5501 h 10000"/>
                  <a:gd name="connsiteX7" fmla="*/ 8606 w 10000"/>
                  <a:gd name="connsiteY7" fmla="*/ 5348 h 10000"/>
                  <a:gd name="connsiteX8" fmla="*/ 7497 w 10000"/>
                  <a:gd name="connsiteY8" fmla="*/ 5484 h 10000"/>
                  <a:gd name="connsiteX9" fmla="*/ 7048 w 10000"/>
                  <a:gd name="connsiteY9" fmla="*/ 4872 h 10000"/>
                  <a:gd name="connsiteX10" fmla="*/ 6001 w 10000"/>
                  <a:gd name="connsiteY10" fmla="*/ 4686 h 10000"/>
                  <a:gd name="connsiteX11" fmla="*/ 5448 w 10000"/>
                  <a:gd name="connsiteY11" fmla="*/ 4160 h 10000"/>
                  <a:gd name="connsiteX12" fmla="*/ 4966 w 10000"/>
                  <a:gd name="connsiteY12" fmla="*/ 3685 h 10000"/>
                  <a:gd name="connsiteX13" fmla="*/ 4496 w 10000"/>
                  <a:gd name="connsiteY13" fmla="*/ 2445 h 10000"/>
                  <a:gd name="connsiteX14" fmla="*/ 3876 w 10000"/>
                  <a:gd name="connsiteY14" fmla="*/ 1679 h 10000"/>
                  <a:gd name="connsiteX15" fmla="*/ 2917 w 10000"/>
                  <a:gd name="connsiteY15" fmla="*/ 951 h 10000"/>
                  <a:gd name="connsiteX16" fmla="*/ 2324 w 10000"/>
                  <a:gd name="connsiteY16" fmla="*/ 951 h 10000"/>
                  <a:gd name="connsiteX17" fmla="*/ 1593 w 10000"/>
                  <a:gd name="connsiteY17" fmla="*/ 170 h 10000"/>
                  <a:gd name="connsiteX18" fmla="*/ 1193 w 10000"/>
                  <a:gd name="connsiteY18" fmla="*/ 0 h 10000"/>
                  <a:gd name="connsiteX19" fmla="*/ 724 w 10000"/>
                  <a:gd name="connsiteY19" fmla="*/ 0 h 10000"/>
                  <a:gd name="connsiteX20" fmla="*/ 401 w 10000"/>
                  <a:gd name="connsiteY20" fmla="*/ 305 h 10000"/>
                  <a:gd name="connsiteX21" fmla="*/ 6 w 10000"/>
                  <a:gd name="connsiteY21" fmla="*/ 238 h 10000"/>
                  <a:gd name="connsiteX22" fmla="*/ 0 w 10000"/>
                  <a:gd name="connsiteY22" fmla="*/ 409 h 10000"/>
                  <a:gd name="connsiteX23" fmla="*/ 421 w 10000"/>
                  <a:gd name="connsiteY23" fmla="*/ 475 h 10000"/>
                  <a:gd name="connsiteX24" fmla="*/ 730 w 10000"/>
                  <a:gd name="connsiteY24" fmla="*/ 170 h 10000"/>
                  <a:gd name="connsiteX25" fmla="*/ 1186 w 10000"/>
                  <a:gd name="connsiteY25" fmla="*/ 170 h 10000"/>
                  <a:gd name="connsiteX26" fmla="*/ 1572 w 10000"/>
                  <a:gd name="connsiteY26" fmla="*/ 305 h 10000"/>
                  <a:gd name="connsiteX27" fmla="*/ 2311 w 10000"/>
                  <a:gd name="connsiteY27" fmla="*/ 1121 h 10000"/>
                  <a:gd name="connsiteX28" fmla="*/ 2910 w 10000"/>
                  <a:gd name="connsiteY28" fmla="*/ 1121 h 10000"/>
                  <a:gd name="connsiteX29" fmla="*/ 3849 w 10000"/>
                  <a:gd name="connsiteY29" fmla="*/ 1816 h 10000"/>
                  <a:gd name="connsiteX30" fmla="*/ 4455 w 10000"/>
                  <a:gd name="connsiteY30" fmla="*/ 2598 h 10000"/>
                  <a:gd name="connsiteX31" fmla="*/ 4931 w 10000"/>
                  <a:gd name="connsiteY31" fmla="*/ 3820 h 10000"/>
                  <a:gd name="connsiteX32" fmla="*/ 5434 w 10000"/>
                  <a:gd name="connsiteY32" fmla="*/ 4294 h 10000"/>
                  <a:gd name="connsiteX33" fmla="*/ 5987 w 10000"/>
                  <a:gd name="connsiteY33" fmla="*/ 4838 h 10000"/>
                  <a:gd name="connsiteX34" fmla="*/ 7027 w 10000"/>
                  <a:gd name="connsiteY34" fmla="*/ 5041 h 10000"/>
                  <a:gd name="connsiteX35" fmla="*/ 7482 w 10000"/>
                  <a:gd name="connsiteY35" fmla="*/ 5654 h 10000"/>
                  <a:gd name="connsiteX36" fmla="*/ 8606 w 10000"/>
                  <a:gd name="connsiteY36" fmla="*/ 5501 h 10000"/>
                  <a:gd name="connsiteX37" fmla="*/ 9290 w 10000"/>
                  <a:gd name="connsiteY37" fmla="*/ 5654 h 10000"/>
                  <a:gd name="connsiteX38" fmla="*/ 9365 w 10000"/>
                  <a:gd name="connsiteY38" fmla="*/ 6112 h 10000"/>
                  <a:gd name="connsiteX39" fmla="*/ 9324 w 10000"/>
                  <a:gd name="connsiteY39" fmla="*/ 6689 h 10000"/>
                  <a:gd name="connsiteX40" fmla="*/ 9711 w 10000"/>
                  <a:gd name="connsiteY40" fmla="*/ 7742 h 10000"/>
                  <a:gd name="connsiteX41" fmla="*/ 9655 w 10000"/>
                  <a:gd name="connsiteY41" fmla="*/ 9321 h 10000"/>
                  <a:gd name="connsiteX42" fmla="*/ 9620 w 10000"/>
                  <a:gd name="connsiteY42" fmla="*/ 9455 h 10000"/>
                  <a:gd name="connsiteX0" fmla="*/ 9620 w 10000"/>
                  <a:gd name="connsiteY0" fmla="*/ 9455 h 9455"/>
                  <a:gd name="connsiteX1" fmla="*/ 10000 w 10000"/>
                  <a:gd name="connsiteY1" fmla="*/ 7113 h 9455"/>
                  <a:gd name="connsiteX2" fmla="*/ 9723 w 10000"/>
                  <a:gd name="connsiteY2" fmla="*/ 7503 h 9455"/>
                  <a:gd name="connsiteX3" fmla="*/ 9401 w 10000"/>
                  <a:gd name="connsiteY3" fmla="*/ 6638 h 9455"/>
                  <a:gd name="connsiteX4" fmla="*/ 9434 w 10000"/>
                  <a:gd name="connsiteY4" fmla="*/ 6094 h 9455"/>
                  <a:gd name="connsiteX5" fmla="*/ 9331 w 10000"/>
                  <a:gd name="connsiteY5" fmla="*/ 5501 h 9455"/>
                  <a:gd name="connsiteX6" fmla="*/ 8606 w 10000"/>
                  <a:gd name="connsiteY6" fmla="*/ 5348 h 9455"/>
                  <a:gd name="connsiteX7" fmla="*/ 7497 w 10000"/>
                  <a:gd name="connsiteY7" fmla="*/ 5484 h 9455"/>
                  <a:gd name="connsiteX8" fmla="*/ 7048 w 10000"/>
                  <a:gd name="connsiteY8" fmla="*/ 4872 h 9455"/>
                  <a:gd name="connsiteX9" fmla="*/ 6001 w 10000"/>
                  <a:gd name="connsiteY9" fmla="*/ 4686 h 9455"/>
                  <a:gd name="connsiteX10" fmla="*/ 5448 w 10000"/>
                  <a:gd name="connsiteY10" fmla="*/ 4160 h 9455"/>
                  <a:gd name="connsiteX11" fmla="*/ 4966 w 10000"/>
                  <a:gd name="connsiteY11" fmla="*/ 3685 h 9455"/>
                  <a:gd name="connsiteX12" fmla="*/ 4496 w 10000"/>
                  <a:gd name="connsiteY12" fmla="*/ 2445 h 9455"/>
                  <a:gd name="connsiteX13" fmla="*/ 3876 w 10000"/>
                  <a:gd name="connsiteY13" fmla="*/ 1679 h 9455"/>
                  <a:gd name="connsiteX14" fmla="*/ 2917 w 10000"/>
                  <a:gd name="connsiteY14" fmla="*/ 951 h 9455"/>
                  <a:gd name="connsiteX15" fmla="*/ 2324 w 10000"/>
                  <a:gd name="connsiteY15" fmla="*/ 951 h 9455"/>
                  <a:gd name="connsiteX16" fmla="*/ 1593 w 10000"/>
                  <a:gd name="connsiteY16" fmla="*/ 170 h 9455"/>
                  <a:gd name="connsiteX17" fmla="*/ 1193 w 10000"/>
                  <a:gd name="connsiteY17" fmla="*/ 0 h 9455"/>
                  <a:gd name="connsiteX18" fmla="*/ 724 w 10000"/>
                  <a:gd name="connsiteY18" fmla="*/ 0 h 9455"/>
                  <a:gd name="connsiteX19" fmla="*/ 401 w 10000"/>
                  <a:gd name="connsiteY19" fmla="*/ 305 h 9455"/>
                  <a:gd name="connsiteX20" fmla="*/ 6 w 10000"/>
                  <a:gd name="connsiteY20" fmla="*/ 238 h 9455"/>
                  <a:gd name="connsiteX21" fmla="*/ 0 w 10000"/>
                  <a:gd name="connsiteY21" fmla="*/ 409 h 9455"/>
                  <a:gd name="connsiteX22" fmla="*/ 421 w 10000"/>
                  <a:gd name="connsiteY22" fmla="*/ 475 h 9455"/>
                  <a:gd name="connsiteX23" fmla="*/ 730 w 10000"/>
                  <a:gd name="connsiteY23" fmla="*/ 170 h 9455"/>
                  <a:gd name="connsiteX24" fmla="*/ 1186 w 10000"/>
                  <a:gd name="connsiteY24" fmla="*/ 170 h 9455"/>
                  <a:gd name="connsiteX25" fmla="*/ 1572 w 10000"/>
                  <a:gd name="connsiteY25" fmla="*/ 305 h 9455"/>
                  <a:gd name="connsiteX26" fmla="*/ 2311 w 10000"/>
                  <a:gd name="connsiteY26" fmla="*/ 1121 h 9455"/>
                  <a:gd name="connsiteX27" fmla="*/ 2910 w 10000"/>
                  <a:gd name="connsiteY27" fmla="*/ 1121 h 9455"/>
                  <a:gd name="connsiteX28" fmla="*/ 3849 w 10000"/>
                  <a:gd name="connsiteY28" fmla="*/ 1816 h 9455"/>
                  <a:gd name="connsiteX29" fmla="*/ 4455 w 10000"/>
                  <a:gd name="connsiteY29" fmla="*/ 2598 h 9455"/>
                  <a:gd name="connsiteX30" fmla="*/ 4931 w 10000"/>
                  <a:gd name="connsiteY30" fmla="*/ 3820 h 9455"/>
                  <a:gd name="connsiteX31" fmla="*/ 5434 w 10000"/>
                  <a:gd name="connsiteY31" fmla="*/ 4294 h 9455"/>
                  <a:gd name="connsiteX32" fmla="*/ 5987 w 10000"/>
                  <a:gd name="connsiteY32" fmla="*/ 4838 h 9455"/>
                  <a:gd name="connsiteX33" fmla="*/ 7027 w 10000"/>
                  <a:gd name="connsiteY33" fmla="*/ 5041 h 9455"/>
                  <a:gd name="connsiteX34" fmla="*/ 7482 w 10000"/>
                  <a:gd name="connsiteY34" fmla="*/ 5654 h 9455"/>
                  <a:gd name="connsiteX35" fmla="*/ 8606 w 10000"/>
                  <a:gd name="connsiteY35" fmla="*/ 5501 h 9455"/>
                  <a:gd name="connsiteX36" fmla="*/ 9290 w 10000"/>
                  <a:gd name="connsiteY36" fmla="*/ 5654 h 9455"/>
                  <a:gd name="connsiteX37" fmla="*/ 9365 w 10000"/>
                  <a:gd name="connsiteY37" fmla="*/ 6112 h 9455"/>
                  <a:gd name="connsiteX38" fmla="*/ 9324 w 10000"/>
                  <a:gd name="connsiteY38" fmla="*/ 6689 h 9455"/>
                  <a:gd name="connsiteX39" fmla="*/ 9711 w 10000"/>
                  <a:gd name="connsiteY39" fmla="*/ 7742 h 9455"/>
                  <a:gd name="connsiteX40" fmla="*/ 9655 w 10000"/>
                  <a:gd name="connsiteY40" fmla="*/ 9321 h 9455"/>
                  <a:gd name="connsiteX41" fmla="*/ 9620 w 10000"/>
                  <a:gd name="connsiteY41" fmla="*/ 9455 h 9455"/>
                  <a:gd name="connsiteX0" fmla="*/ 9655 w 10000"/>
                  <a:gd name="connsiteY0" fmla="*/ 9858 h 9858"/>
                  <a:gd name="connsiteX1" fmla="*/ 10000 w 10000"/>
                  <a:gd name="connsiteY1" fmla="*/ 7523 h 9858"/>
                  <a:gd name="connsiteX2" fmla="*/ 9723 w 10000"/>
                  <a:gd name="connsiteY2" fmla="*/ 7935 h 9858"/>
                  <a:gd name="connsiteX3" fmla="*/ 9401 w 10000"/>
                  <a:gd name="connsiteY3" fmla="*/ 7021 h 9858"/>
                  <a:gd name="connsiteX4" fmla="*/ 9434 w 10000"/>
                  <a:gd name="connsiteY4" fmla="*/ 6445 h 9858"/>
                  <a:gd name="connsiteX5" fmla="*/ 9331 w 10000"/>
                  <a:gd name="connsiteY5" fmla="*/ 5818 h 9858"/>
                  <a:gd name="connsiteX6" fmla="*/ 8606 w 10000"/>
                  <a:gd name="connsiteY6" fmla="*/ 5656 h 9858"/>
                  <a:gd name="connsiteX7" fmla="*/ 7497 w 10000"/>
                  <a:gd name="connsiteY7" fmla="*/ 5800 h 9858"/>
                  <a:gd name="connsiteX8" fmla="*/ 7048 w 10000"/>
                  <a:gd name="connsiteY8" fmla="*/ 5153 h 9858"/>
                  <a:gd name="connsiteX9" fmla="*/ 6001 w 10000"/>
                  <a:gd name="connsiteY9" fmla="*/ 4956 h 9858"/>
                  <a:gd name="connsiteX10" fmla="*/ 5448 w 10000"/>
                  <a:gd name="connsiteY10" fmla="*/ 4400 h 9858"/>
                  <a:gd name="connsiteX11" fmla="*/ 4966 w 10000"/>
                  <a:gd name="connsiteY11" fmla="*/ 3897 h 9858"/>
                  <a:gd name="connsiteX12" fmla="*/ 4496 w 10000"/>
                  <a:gd name="connsiteY12" fmla="*/ 2586 h 9858"/>
                  <a:gd name="connsiteX13" fmla="*/ 3876 w 10000"/>
                  <a:gd name="connsiteY13" fmla="*/ 1776 h 9858"/>
                  <a:gd name="connsiteX14" fmla="*/ 2917 w 10000"/>
                  <a:gd name="connsiteY14" fmla="*/ 1006 h 9858"/>
                  <a:gd name="connsiteX15" fmla="*/ 2324 w 10000"/>
                  <a:gd name="connsiteY15" fmla="*/ 1006 h 9858"/>
                  <a:gd name="connsiteX16" fmla="*/ 1593 w 10000"/>
                  <a:gd name="connsiteY16" fmla="*/ 180 h 9858"/>
                  <a:gd name="connsiteX17" fmla="*/ 1193 w 10000"/>
                  <a:gd name="connsiteY17" fmla="*/ 0 h 9858"/>
                  <a:gd name="connsiteX18" fmla="*/ 724 w 10000"/>
                  <a:gd name="connsiteY18" fmla="*/ 0 h 9858"/>
                  <a:gd name="connsiteX19" fmla="*/ 401 w 10000"/>
                  <a:gd name="connsiteY19" fmla="*/ 323 h 9858"/>
                  <a:gd name="connsiteX20" fmla="*/ 6 w 10000"/>
                  <a:gd name="connsiteY20" fmla="*/ 252 h 9858"/>
                  <a:gd name="connsiteX21" fmla="*/ 0 w 10000"/>
                  <a:gd name="connsiteY21" fmla="*/ 433 h 9858"/>
                  <a:gd name="connsiteX22" fmla="*/ 421 w 10000"/>
                  <a:gd name="connsiteY22" fmla="*/ 502 h 9858"/>
                  <a:gd name="connsiteX23" fmla="*/ 730 w 10000"/>
                  <a:gd name="connsiteY23" fmla="*/ 180 h 9858"/>
                  <a:gd name="connsiteX24" fmla="*/ 1186 w 10000"/>
                  <a:gd name="connsiteY24" fmla="*/ 180 h 9858"/>
                  <a:gd name="connsiteX25" fmla="*/ 1572 w 10000"/>
                  <a:gd name="connsiteY25" fmla="*/ 323 h 9858"/>
                  <a:gd name="connsiteX26" fmla="*/ 2311 w 10000"/>
                  <a:gd name="connsiteY26" fmla="*/ 1186 h 9858"/>
                  <a:gd name="connsiteX27" fmla="*/ 2910 w 10000"/>
                  <a:gd name="connsiteY27" fmla="*/ 1186 h 9858"/>
                  <a:gd name="connsiteX28" fmla="*/ 3849 w 10000"/>
                  <a:gd name="connsiteY28" fmla="*/ 1921 h 9858"/>
                  <a:gd name="connsiteX29" fmla="*/ 4455 w 10000"/>
                  <a:gd name="connsiteY29" fmla="*/ 2748 h 9858"/>
                  <a:gd name="connsiteX30" fmla="*/ 4931 w 10000"/>
                  <a:gd name="connsiteY30" fmla="*/ 4040 h 9858"/>
                  <a:gd name="connsiteX31" fmla="*/ 5434 w 10000"/>
                  <a:gd name="connsiteY31" fmla="*/ 4542 h 9858"/>
                  <a:gd name="connsiteX32" fmla="*/ 5987 w 10000"/>
                  <a:gd name="connsiteY32" fmla="*/ 5117 h 9858"/>
                  <a:gd name="connsiteX33" fmla="*/ 7027 w 10000"/>
                  <a:gd name="connsiteY33" fmla="*/ 5332 h 9858"/>
                  <a:gd name="connsiteX34" fmla="*/ 7482 w 10000"/>
                  <a:gd name="connsiteY34" fmla="*/ 5980 h 9858"/>
                  <a:gd name="connsiteX35" fmla="*/ 8606 w 10000"/>
                  <a:gd name="connsiteY35" fmla="*/ 5818 h 9858"/>
                  <a:gd name="connsiteX36" fmla="*/ 9290 w 10000"/>
                  <a:gd name="connsiteY36" fmla="*/ 5980 h 9858"/>
                  <a:gd name="connsiteX37" fmla="*/ 9365 w 10000"/>
                  <a:gd name="connsiteY37" fmla="*/ 6464 h 9858"/>
                  <a:gd name="connsiteX38" fmla="*/ 9324 w 10000"/>
                  <a:gd name="connsiteY38" fmla="*/ 7075 h 9858"/>
                  <a:gd name="connsiteX39" fmla="*/ 9711 w 10000"/>
                  <a:gd name="connsiteY39" fmla="*/ 8188 h 9858"/>
                  <a:gd name="connsiteX40" fmla="*/ 9655 w 10000"/>
                  <a:gd name="connsiteY40" fmla="*/ 9858 h 9858"/>
                  <a:gd name="connsiteX0" fmla="*/ 9711 w 10000"/>
                  <a:gd name="connsiteY0" fmla="*/ 8306 h 8311"/>
                  <a:gd name="connsiteX1" fmla="*/ 10000 w 10000"/>
                  <a:gd name="connsiteY1" fmla="*/ 7631 h 8311"/>
                  <a:gd name="connsiteX2" fmla="*/ 9723 w 10000"/>
                  <a:gd name="connsiteY2" fmla="*/ 8049 h 8311"/>
                  <a:gd name="connsiteX3" fmla="*/ 9401 w 10000"/>
                  <a:gd name="connsiteY3" fmla="*/ 7122 h 8311"/>
                  <a:gd name="connsiteX4" fmla="*/ 9434 w 10000"/>
                  <a:gd name="connsiteY4" fmla="*/ 6538 h 8311"/>
                  <a:gd name="connsiteX5" fmla="*/ 9331 w 10000"/>
                  <a:gd name="connsiteY5" fmla="*/ 5902 h 8311"/>
                  <a:gd name="connsiteX6" fmla="*/ 8606 w 10000"/>
                  <a:gd name="connsiteY6" fmla="*/ 5737 h 8311"/>
                  <a:gd name="connsiteX7" fmla="*/ 7497 w 10000"/>
                  <a:gd name="connsiteY7" fmla="*/ 5884 h 8311"/>
                  <a:gd name="connsiteX8" fmla="*/ 7048 w 10000"/>
                  <a:gd name="connsiteY8" fmla="*/ 5227 h 8311"/>
                  <a:gd name="connsiteX9" fmla="*/ 6001 w 10000"/>
                  <a:gd name="connsiteY9" fmla="*/ 5027 h 8311"/>
                  <a:gd name="connsiteX10" fmla="*/ 5448 w 10000"/>
                  <a:gd name="connsiteY10" fmla="*/ 4463 h 8311"/>
                  <a:gd name="connsiteX11" fmla="*/ 4966 w 10000"/>
                  <a:gd name="connsiteY11" fmla="*/ 3953 h 8311"/>
                  <a:gd name="connsiteX12" fmla="*/ 4496 w 10000"/>
                  <a:gd name="connsiteY12" fmla="*/ 2623 h 8311"/>
                  <a:gd name="connsiteX13" fmla="*/ 3876 w 10000"/>
                  <a:gd name="connsiteY13" fmla="*/ 1802 h 8311"/>
                  <a:gd name="connsiteX14" fmla="*/ 2917 w 10000"/>
                  <a:gd name="connsiteY14" fmla="*/ 1020 h 8311"/>
                  <a:gd name="connsiteX15" fmla="*/ 2324 w 10000"/>
                  <a:gd name="connsiteY15" fmla="*/ 1020 h 8311"/>
                  <a:gd name="connsiteX16" fmla="*/ 1593 w 10000"/>
                  <a:gd name="connsiteY16" fmla="*/ 183 h 8311"/>
                  <a:gd name="connsiteX17" fmla="*/ 1193 w 10000"/>
                  <a:gd name="connsiteY17" fmla="*/ 0 h 8311"/>
                  <a:gd name="connsiteX18" fmla="*/ 724 w 10000"/>
                  <a:gd name="connsiteY18" fmla="*/ 0 h 8311"/>
                  <a:gd name="connsiteX19" fmla="*/ 401 w 10000"/>
                  <a:gd name="connsiteY19" fmla="*/ 328 h 8311"/>
                  <a:gd name="connsiteX20" fmla="*/ 6 w 10000"/>
                  <a:gd name="connsiteY20" fmla="*/ 256 h 8311"/>
                  <a:gd name="connsiteX21" fmla="*/ 0 w 10000"/>
                  <a:gd name="connsiteY21" fmla="*/ 439 h 8311"/>
                  <a:gd name="connsiteX22" fmla="*/ 421 w 10000"/>
                  <a:gd name="connsiteY22" fmla="*/ 509 h 8311"/>
                  <a:gd name="connsiteX23" fmla="*/ 730 w 10000"/>
                  <a:gd name="connsiteY23" fmla="*/ 183 h 8311"/>
                  <a:gd name="connsiteX24" fmla="*/ 1186 w 10000"/>
                  <a:gd name="connsiteY24" fmla="*/ 183 h 8311"/>
                  <a:gd name="connsiteX25" fmla="*/ 1572 w 10000"/>
                  <a:gd name="connsiteY25" fmla="*/ 328 h 8311"/>
                  <a:gd name="connsiteX26" fmla="*/ 2311 w 10000"/>
                  <a:gd name="connsiteY26" fmla="*/ 1203 h 8311"/>
                  <a:gd name="connsiteX27" fmla="*/ 2910 w 10000"/>
                  <a:gd name="connsiteY27" fmla="*/ 1203 h 8311"/>
                  <a:gd name="connsiteX28" fmla="*/ 3849 w 10000"/>
                  <a:gd name="connsiteY28" fmla="*/ 1949 h 8311"/>
                  <a:gd name="connsiteX29" fmla="*/ 4455 w 10000"/>
                  <a:gd name="connsiteY29" fmla="*/ 2788 h 8311"/>
                  <a:gd name="connsiteX30" fmla="*/ 4931 w 10000"/>
                  <a:gd name="connsiteY30" fmla="*/ 4098 h 8311"/>
                  <a:gd name="connsiteX31" fmla="*/ 5434 w 10000"/>
                  <a:gd name="connsiteY31" fmla="*/ 4607 h 8311"/>
                  <a:gd name="connsiteX32" fmla="*/ 5987 w 10000"/>
                  <a:gd name="connsiteY32" fmla="*/ 5191 h 8311"/>
                  <a:gd name="connsiteX33" fmla="*/ 7027 w 10000"/>
                  <a:gd name="connsiteY33" fmla="*/ 5409 h 8311"/>
                  <a:gd name="connsiteX34" fmla="*/ 7482 w 10000"/>
                  <a:gd name="connsiteY34" fmla="*/ 6066 h 8311"/>
                  <a:gd name="connsiteX35" fmla="*/ 8606 w 10000"/>
                  <a:gd name="connsiteY35" fmla="*/ 5902 h 8311"/>
                  <a:gd name="connsiteX36" fmla="*/ 9290 w 10000"/>
                  <a:gd name="connsiteY36" fmla="*/ 6066 h 8311"/>
                  <a:gd name="connsiteX37" fmla="*/ 9365 w 10000"/>
                  <a:gd name="connsiteY37" fmla="*/ 6557 h 8311"/>
                  <a:gd name="connsiteX38" fmla="*/ 9324 w 10000"/>
                  <a:gd name="connsiteY38" fmla="*/ 7177 h 8311"/>
                  <a:gd name="connsiteX39" fmla="*/ 9711 w 10000"/>
                  <a:gd name="connsiteY39" fmla="*/ 8306 h 8311"/>
                  <a:gd name="connsiteX0" fmla="*/ 9711 w 9761"/>
                  <a:gd name="connsiteY0" fmla="*/ 9994 h 10053"/>
                  <a:gd name="connsiteX1" fmla="*/ 9723 w 9761"/>
                  <a:gd name="connsiteY1" fmla="*/ 9685 h 10053"/>
                  <a:gd name="connsiteX2" fmla="*/ 9401 w 9761"/>
                  <a:gd name="connsiteY2" fmla="*/ 8569 h 10053"/>
                  <a:gd name="connsiteX3" fmla="*/ 9434 w 9761"/>
                  <a:gd name="connsiteY3" fmla="*/ 7867 h 10053"/>
                  <a:gd name="connsiteX4" fmla="*/ 9331 w 9761"/>
                  <a:gd name="connsiteY4" fmla="*/ 7101 h 10053"/>
                  <a:gd name="connsiteX5" fmla="*/ 8606 w 9761"/>
                  <a:gd name="connsiteY5" fmla="*/ 6903 h 10053"/>
                  <a:gd name="connsiteX6" fmla="*/ 7497 w 9761"/>
                  <a:gd name="connsiteY6" fmla="*/ 7080 h 10053"/>
                  <a:gd name="connsiteX7" fmla="*/ 7048 w 9761"/>
                  <a:gd name="connsiteY7" fmla="*/ 6289 h 10053"/>
                  <a:gd name="connsiteX8" fmla="*/ 6001 w 9761"/>
                  <a:gd name="connsiteY8" fmla="*/ 6049 h 10053"/>
                  <a:gd name="connsiteX9" fmla="*/ 5448 w 9761"/>
                  <a:gd name="connsiteY9" fmla="*/ 5370 h 10053"/>
                  <a:gd name="connsiteX10" fmla="*/ 4966 w 9761"/>
                  <a:gd name="connsiteY10" fmla="*/ 4756 h 10053"/>
                  <a:gd name="connsiteX11" fmla="*/ 4496 w 9761"/>
                  <a:gd name="connsiteY11" fmla="*/ 3156 h 10053"/>
                  <a:gd name="connsiteX12" fmla="*/ 3876 w 9761"/>
                  <a:gd name="connsiteY12" fmla="*/ 2168 h 10053"/>
                  <a:gd name="connsiteX13" fmla="*/ 2917 w 9761"/>
                  <a:gd name="connsiteY13" fmla="*/ 1227 h 10053"/>
                  <a:gd name="connsiteX14" fmla="*/ 2324 w 9761"/>
                  <a:gd name="connsiteY14" fmla="*/ 1227 h 10053"/>
                  <a:gd name="connsiteX15" fmla="*/ 1593 w 9761"/>
                  <a:gd name="connsiteY15" fmla="*/ 220 h 10053"/>
                  <a:gd name="connsiteX16" fmla="*/ 1193 w 9761"/>
                  <a:gd name="connsiteY16" fmla="*/ 0 h 10053"/>
                  <a:gd name="connsiteX17" fmla="*/ 724 w 9761"/>
                  <a:gd name="connsiteY17" fmla="*/ 0 h 10053"/>
                  <a:gd name="connsiteX18" fmla="*/ 401 w 9761"/>
                  <a:gd name="connsiteY18" fmla="*/ 395 h 10053"/>
                  <a:gd name="connsiteX19" fmla="*/ 6 w 9761"/>
                  <a:gd name="connsiteY19" fmla="*/ 308 h 10053"/>
                  <a:gd name="connsiteX20" fmla="*/ 0 w 9761"/>
                  <a:gd name="connsiteY20" fmla="*/ 528 h 10053"/>
                  <a:gd name="connsiteX21" fmla="*/ 421 w 9761"/>
                  <a:gd name="connsiteY21" fmla="*/ 612 h 10053"/>
                  <a:gd name="connsiteX22" fmla="*/ 730 w 9761"/>
                  <a:gd name="connsiteY22" fmla="*/ 220 h 10053"/>
                  <a:gd name="connsiteX23" fmla="*/ 1186 w 9761"/>
                  <a:gd name="connsiteY23" fmla="*/ 220 h 10053"/>
                  <a:gd name="connsiteX24" fmla="*/ 1572 w 9761"/>
                  <a:gd name="connsiteY24" fmla="*/ 395 h 10053"/>
                  <a:gd name="connsiteX25" fmla="*/ 2311 w 9761"/>
                  <a:gd name="connsiteY25" fmla="*/ 1447 h 10053"/>
                  <a:gd name="connsiteX26" fmla="*/ 2910 w 9761"/>
                  <a:gd name="connsiteY26" fmla="*/ 1447 h 10053"/>
                  <a:gd name="connsiteX27" fmla="*/ 3849 w 9761"/>
                  <a:gd name="connsiteY27" fmla="*/ 2345 h 10053"/>
                  <a:gd name="connsiteX28" fmla="*/ 4455 w 9761"/>
                  <a:gd name="connsiteY28" fmla="*/ 3355 h 10053"/>
                  <a:gd name="connsiteX29" fmla="*/ 4931 w 9761"/>
                  <a:gd name="connsiteY29" fmla="*/ 4931 h 10053"/>
                  <a:gd name="connsiteX30" fmla="*/ 5434 w 9761"/>
                  <a:gd name="connsiteY30" fmla="*/ 5543 h 10053"/>
                  <a:gd name="connsiteX31" fmla="*/ 5987 w 9761"/>
                  <a:gd name="connsiteY31" fmla="*/ 6246 h 10053"/>
                  <a:gd name="connsiteX32" fmla="*/ 7027 w 9761"/>
                  <a:gd name="connsiteY32" fmla="*/ 6508 h 10053"/>
                  <a:gd name="connsiteX33" fmla="*/ 7482 w 9761"/>
                  <a:gd name="connsiteY33" fmla="*/ 7299 h 10053"/>
                  <a:gd name="connsiteX34" fmla="*/ 8606 w 9761"/>
                  <a:gd name="connsiteY34" fmla="*/ 7101 h 10053"/>
                  <a:gd name="connsiteX35" fmla="*/ 9290 w 9761"/>
                  <a:gd name="connsiteY35" fmla="*/ 7299 h 10053"/>
                  <a:gd name="connsiteX36" fmla="*/ 9365 w 9761"/>
                  <a:gd name="connsiteY36" fmla="*/ 7890 h 10053"/>
                  <a:gd name="connsiteX37" fmla="*/ 9324 w 9761"/>
                  <a:gd name="connsiteY37" fmla="*/ 8636 h 10053"/>
                  <a:gd name="connsiteX38" fmla="*/ 9711 w 9761"/>
                  <a:gd name="connsiteY38" fmla="*/ 9994 h 10053"/>
                  <a:gd name="connsiteX0" fmla="*/ 9552 w 9961"/>
                  <a:gd name="connsiteY0" fmla="*/ 8590 h 9634"/>
                  <a:gd name="connsiteX1" fmla="*/ 9961 w 9961"/>
                  <a:gd name="connsiteY1" fmla="*/ 9634 h 9634"/>
                  <a:gd name="connsiteX2" fmla="*/ 9631 w 9961"/>
                  <a:gd name="connsiteY2" fmla="*/ 8524 h 9634"/>
                  <a:gd name="connsiteX3" fmla="*/ 9665 w 9961"/>
                  <a:gd name="connsiteY3" fmla="*/ 7826 h 9634"/>
                  <a:gd name="connsiteX4" fmla="*/ 9559 w 9961"/>
                  <a:gd name="connsiteY4" fmla="*/ 7064 h 9634"/>
                  <a:gd name="connsiteX5" fmla="*/ 8817 w 9961"/>
                  <a:gd name="connsiteY5" fmla="*/ 6867 h 9634"/>
                  <a:gd name="connsiteX6" fmla="*/ 7681 w 9961"/>
                  <a:gd name="connsiteY6" fmla="*/ 7043 h 9634"/>
                  <a:gd name="connsiteX7" fmla="*/ 7221 w 9961"/>
                  <a:gd name="connsiteY7" fmla="*/ 6256 h 9634"/>
                  <a:gd name="connsiteX8" fmla="*/ 6148 w 9961"/>
                  <a:gd name="connsiteY8" fmla="*/ 6017 h 9634"/>
                  <a:gd name="connsiteX9" fmla="*/ 5581 w 9961"/>
                  <a:gd name="connsiteY9" fmla="*/ 5342 h 9634"/>
                  <a:gd name="connsiteX10" fmla="*/ 5088 w 9961"/>
                  <a:gd name="connsiteY10" fmla="*/ 4731 h 9634"/>
                  <a:gd name="connsiteX11" fmla="*/ 4606 w 9961"/>
                  <a:gd name="connsiteY11" fmla="*/ 3139 h 9634"/>
                  <a:gd name="connsiteX12" fmla="*/ 3971 w 9961"/>
                  <a:gd name="connsiteY12" fmla="*/ 2157 h 9634"/>
                  <a:gd name="connsiteX13" fmla="*/ 2988 w 9961"/>
                  <a:gd name="connsiteY13" fmla="*/ 1221 h 9634"/>
                  <a:gd name="connsiteX14" fmla="*/ 2381 w 9961"/>
                  <a:gd name="connsiteY14" fmla="*/ 1221 h 9634"/>
                  <a:gd name="connsiteX15" fmla="*/ 1632 w 9961"/>
                  <a:gd name="connsiteY15" fmla="*/ 219 h 9634"/>
                  <a:gd name="connsiteX16" fmla="*/ 1222 w 9961"/>
                  <a:gd name="connsiteY16" fmla="*/ 0 h 9634"/>
                  <a:gd name="connsiteX17" fmla="*/ 742 w 9961"/>
                  <a:gd name="connsiteY17" fmla="*/ 0 h 9634"/>
                  <a:gd name="connsiteX18" fmla="*/ 411 w 9961"/>
                  <a:gd name="connsiteY18" fmla="*/ 393 h 9634"/>
                  <a:gd name="connsiteX19" fmla="*/ 6 w 9961"/>
                  <a:gd name="connsiteY19" fmla="*/ 306 h 9634"/>
                  <a:gd name="connsiteX20" fmla="*/ 0 w 9961"/>
                  <a:gd name="connsiteY20" fmla="*/ 525 h 9634"/>
                  <a:gd name="connsiteX21" fmla="*/ 431 w 9961"/>
                  <a:gd name="connsiteY21" fmla="*/ 609 h 9634"/>
                  <a:gd name="connsiteX22" fmla="*/ 748 w 9961"/>
                  <a:gd name="connsiteY22" fmla="*/ 219 h 9634"/>
                  <a:gd name="connsiteX23" fmla="*/ 1215 w 9961"/>
                  <a:gd name="connsiteY23" fmla="*/ 219 h 9634"/>
                  <a:gd name="connsiteX24" fmla="*/ 1610 w 9961"/>
                  <a:gd name="connsiteY24" fmla="*/ 393 h 9634"/>
                  <a:gd name="connsiteX25" fmla="*/ 2368 w 9961"/>
                  <a:gd name="connsiteY25" fmla="*/ 1439 h 9634"/>
                  <a:gd name="connsiteX26" fmla="*/ 2981 w 9961"/>
                  <a:gd name="connsiteY26" fmla="*/ 1439 h 9634"/>
                  <a:gd name="connsiteX27" fmla="*/ 3943 w 9961"/>
                  <a:gd name="connsiteY27" fmla="*/ 2333 h 9634"/>
                  <a:gd name="connsiteX28" fmla="*/ 4564 w 9961"/>
                  <a:gd name="connsiteY28" fmla="*/ 3337 h 9634"/>
                  <a:gd name="connsiteX29" fmla="*/ 5052 w 9961"/>
                  <a:gd name="connsiteY29" fmla="*/ 4905 h 9634"/>
                  <a:gd name="connsiteX30" fmla="*/ 5567 w 9961"/>
                  <a:gd name="connsiteY30" fmla="*/ 5514 h 9634"/>
                  <a:gd name="connsiteX31" fmla="*/ 6134 w 9961"/>
                  <a:gd name="connsiteY31" fmla="*/ 6213 h 9634"/>
                  <a:gd name="connsiteX32" fmla="*/ 7199 w 9961"/>
                  <a:gd name="connsiteY32" fmla="*/ 6474 h 9634"/>
                  <a:gd name="connsiteX33" fmla="*/ 7665 w 9961"/>
                  <a:gd name="connsiteY33" fmla="*/ 7261 h 9634"/>
                  <a:gd name="connsiteX34" fmla="*/ 8817 w 9961"/>
                  <a:gd name="connsiteY34" fmla="*/ 7064 h 9634"/>
                  <a:gd name="connsiteX35" fmla="*/ 9517 w 9961"/>
                  <a:gd name="connsiteY35" fmla="*/ 7261 h 9634"/>
                  <a:gd name="connsiteX36" fmla="*/ 9594 w 9961"/>
                  <a:gd name="connsiteY36" fmla="*/ 7848 h 9634"/>
                  <a:gd name="connsiteX37" fmla="*/ 9552 w 9961"/>
                  <a:gd name="connsiteY37" fmla="*/ 8590 h 9634"/>
                  <a:gd name="connsiteX0" fmla="*/ 9589 w 9703"/>
                  <a:gd name="connsiteY0" fmla="*/ 8916 h 8980"/>
                  <a:gd name="connsiteX1" fmla="*/ 9669 w 9703"/>
                  <a:gd name="connsiteY1" fmla="*/ 8848 h 8980"/>
                  <a:gd name="connsiteX2" fmla="*/ 9703 w 9703"/>
                  <a:gd name="connsiteY2" fmla="*/ 8123 h 8980"/>
                  <a:gd name="connsiteX3" fmla="*/ 9596 w 9703"/>
                  <a:gd name="connsiteY3" fmla="*/ 7332 h 8980"/>
                  <a:gd name="connsiteX4" fmla="*/ 8852 w 9703"/>
                  <a:gd name="connsiteY4" fmla="*/ 7128 h 8980"/>
                  <a:gd name="connsiteX5" fmla="*/ 7711 w 9703"/>
                  <a:gd name="connsiteY5" fmla="*/ 7311 h 8980"/>
                  <a:gd name="connsiteX6" fmla="*/ 7249 w 9703"/>
                  <a:gd name="connsiteY6" fmla="*/ 6494 h 8980"/>
                  <a:gd name="connsiteX7" fmla="*/ 6172 w 9703"/>
                  <a:gd name="connsiteY7" fmla="*/ 6246 h 8980"/>
                  <a:gd name="connsiteX8" fmla="*/ 5603 w 9703"/>
                  <a:gd name="connsiteY8" fmla="*/ 5545 h 8980"/>
                  <a:gd name="connsiteX9" fmla="*/ 5108 w 9703"/>
                  <a:gd name="connsiteY9" fmla="*/ 4911 h 8980"/>
                  <a:gd name="connsiteX10" fmla="*/ 4624 w 9703"/>
                  <a:gd name="connsiteY10" fmla="*/ 3258 h 8980"/>
                  <a:gd name="connsiteX11" fmla="*/ 3987 w 9703"/>
                  <a:gd name="connsiteY11" fmla="*/ 2239 h 8980"/>
                  <a:gd name="connsiteX12" fmla="*/ 3000 w 9703"/>
                  <a:gd name="connsiteY12" fmla="*/ 1267 h 8980"/>
                  <a:gd name="connsiteX13" fmla="*/ 2390 w 9703"/>
                  <a:gd name="connsiteY13" fmla="*/ 1267 h 8980"/>
                  <a:gd name="connsiteX14" fmla="*/ 1638 w 9703"/>
                  <a:gd name="connsiteY14" fmla="*/ 227 h 8980"/>
                  <a:gd name="connsiteX15" fmla="*/ 1227 w 9703"/>
                  <a:gd name="connsiteY15" fmla="*/ 0 h 8980"/>
                  <a:gd name="connsiteX16" fmla="*/ 745 w 9703"/>
                  <a:gd name="connsiteY16" fmla="*/ 0 h 8980"/>
                  <a:gd name="connsiteX17" fmla="*/ 413 w 9703"/>
                  <a:gd name="connsiteY17" fmla="*/ 408 h 8980"/>
                  <a:gd name="connsiteX18" fmla="*/ 6 w 9703"/>
                  <a:gd name="connsiteY18" fmla="*/ 318 h 8980"/>
                  <a:gd name="connsiteX19" fmla="*/ 0 w 9703"/>
                  <a:gd name="connsiteY19" fmla="*/ 545 h 8980"/>
                  <a:gd name="connsiteX20" fmla="*/ 433 w 9703"/>
                  <a:gd name="connsiteY20" fmla="*/ 632 h 8980"/>
                  <a:gd name="connsiteX21" fmla="*/ 751 w 9703"/>
                  <a:gd name="connsiteY21" fmla="*/ 227 h 8980"/>
                  <a:gd name="connsiteX22" fmla="*/ 1220 w 9703"/>
                  <a:gd name="connsiteY22" fmla="*/ 227 h 8980"/>
                  <a:gd name="connsiteX23" fmla="*/ 1616 w 9703"/>
                  <a:gd name="connsiteY23" fmla="*/ 408 h 8980"/>
                  <a:gd name="connsiteX24" fmla="*/ 2377 w 9703"/>
                  <a:gd name="connsiteY24" fmla="*/ 1494 h 8980"/>
                  <a:gd name="connsiteX25" fmla="*/ 2993 w 9703"/>
                  <a:gd name="connsiteY25" fmla="*/ 1494 h 8980"/>
                  <a:gd name="connsiteX26" fmla="*/ 3958 w 9703"/>
                  <a:gd name="connsiteY26" fmla="*/ 2422 h 8980"/>
                  <a:gd name="connsiteX27" fmla="*/ 4582 w 9703"/>
                  <a:gd name="connsiteY27" fmla="*/ 3464 h 8980"/>
                  <a:gd name="connsiteX28" fmla="*/ 5072 w 9703"/>
                  <a:gd name="connsiteY28" fmla="*/ 5091 h 8980"/>
                  <a:gd name="connsiteX29" fmla="*/ 5589 w 9703"/>
                  <a:gd name="connsiteY29" fmla="*/ 5723 h 8980"/>
                  <a:gd name="connsiteX30" fmla="*/ 6158 w 9703"/>
                  <a:gd name="connsiteY30" fmla="*/ 6449 h 8980"/>
                  <a:gd name="connsiteX31" fmla="*/ 7227 w 9703"/>
                  <a:gd name="connsiteY31" fmla="*/ 6720 h 8980"/>
                  <a:gd name="connsiteX32" fmla="*/ 7695 w 9703"/>
                  <a:gd name="connsiteY32" fmla="*/ 7537 h 8980"/>
                  <a:gd name="connsiteX33" fmla="*/ 8852 w 9703"/>
                  <a:gd name="connsiteY33" fmla="*/ 7332 h 8980"/>
                  <a:gd name="connsiteX34" fmla="*/ 9554 w 9703"/>
                  <a:gd name="connsiteY34" fmla="*/ 7537 h 8980"/>
                  <a:gd name="connsiteX35" fmla="*/ 9632 w 9703"/>
                  <a:gd name="connsiteY35" fmla="*/ 8146 h 8980"/>
                  <a:gd name="connsiteX36" fmla="*/ 9589 w 9703"/>
                  <a:gd name="connsiteY36" fmla="*/ 8916 h 8980"/>
                  <a:gd name="connsiteX0" fmla="*/ 9927 w 10000"/>
                  <a:gd name="connsiteY0" fmla="*/ 9071 h 9853"/>
                  <a:gd name="connsiteX1" fmla="*/ 9965 w 10000"/>
                  <a:gd name="connsiteY1" fmla="*/ 9853 h 9853"/>
                  <a:gd name="connsiteX2" fmla="*/ 10000 w 10000"/>
                  <a:gd name="connsiteY2" fmla="*/ 9046 h 9853"/>
                  <a:gd name="connsiteX3" fmla="*/ 9890 w 10000"/>
                  <a:gd name="connsiteY3" fmla="*/ 8165 h 9853"/>
                  <a:gd name="connsiteX4" fmla="*/ 9123 w 10000"/>
                  <a:gd name="connsiteY4" fmla="*/ 7938 h 9853"/>
                  <a:gd name="connsiteX5" fmla="*/ 7947 w 10000"/>
                  <a:gd name="connsiteY5" fmla="*/ 8141 h 9853"/>
                  <a:gd name="connsiteX6" fmla="*/ 7471 w 10000"/>
                  <a:gd name="connsiteY6" fmla="*/ 7232 h 9853"/>
                  <a:gd name="connsiteX7" fmla="*/ 6361 w 10000"/>
                  <a:gd name="connsiteY7" fmla="*/ 6955 h 9853"/>
                  <a:gd name="connsiteX8" fmla="*/ 5775 w 10000"/>
                  <a:gd name="connsiteY8" fmla="*/ 6175 h 9853"/>
                  <a:gd name="connsiteX9" fmla="*/ 5264 w 10000"/>
                  <a:gd name="connsiteY9" fmla="*/ 5469 h 9853"/>
                  <a:gd name="connsiteX10" fmla="*/ 4766 w 10000"/>
                  <a:gd name="connsiteY10" fmla="*/ 3628 h 9853"/>
                  <a:gd name="connsiteX11" fmla="*/ 4109 w 10000"/>
                  <a:gd name="connsiteY11" fmla="*/ 2493 h 9853"/>
                  <a:gd name="connsiteX12" fmla="*/ 3092 w 10000"/>
                  <a:gd name="connsiteY12" fmla="*/ 1411 h 9853"/>
                  <a:gd name="connsiteX13" fmla="*/ 2463 w 10000"/>
                  <a:gd name="connsiteY13" fmla="*/ 1411 h 9853"/>
                  <a:gd name="connsiteX14" fmla="*/ 1688 w 10000"/>
                  <a:gd name="connsiteY14" fmla="*/ 253 h 9853"/>
                  <a:gd name="connsiteX15" fmla="*/ 1265 w 10000"/>
                  <a:gd name="connsiteY15" fmla="*/ 0 h 9853"/>
                  <a:gd name="connsiteX16" fmla="*/ 768 w 10000"/>
                  <a:gd name="connsiteY16" fmla="*/ 0 h 9853"/>
                  <a:gd name="connsiteX17" fmla="*/ 426 w 10000"/>
                  <a:gd name="connsiteY17" fmla="*/ 454 h 9853"/>
                  <a:gd name="connsiteX18" fmla="*/ 6 w 10000"/>
                  <a:gd name="connsiteY18" fmla="*/ 354 h 9853"/>
                  <a:gd name="connsiteX19" fmla="*/ 0 w 10000"/>
                  <a:gd name="connsiteY19" fmla="*/ 607 h 9853"/>
                  <a:gd name="connsiteX20" fmla="*/ 446 w 10000"/>
                  <a:gd name="connsiteY20" fmla="*/ 704 h 9853"/>
                  <a:gd name="connsiteX21" fmla="*/ 774 w 10000"/>
                  <a:gd name="connsiteY21" fmla="*/ 253 h 9853"/>
                  <a:gd name="connsiteX22" fmla="*/ 1257 w 10000"/>
                  <a:gd name="connsiteY22" fmla="*/ 253 h 9853"/>
                  <a:gd name="connsiteX23" fmla="*/ 1665 w 10000"/>
                  <a:gd name="connsiteY23" fmla="*/ 454 h 9853"/>
                  <a:gd name="connsiteX24" fmla="*/ 2450 w 10000"/>
                  <a:gd name="connsiteY24" fmla="*/ 1664 h 9853"/>
                  <a:gd name="connsiteX25" fmla="*/ 3085 w 10000"/>
                  <a:gd name="connsiteY25" fmla="*/ 1664 h 9853"/>
                  <a:gd name="connsiteX26" fmla="*/ 4079 w 10000"/>
                  <a:gd name="connsiteY26" fmla="*/ 2697 h 9853"/>
                  <a:gd name="connsiteX27" fmla="*/ 4722 w 10000"/>
                  <a:gd name="connsiteY27" fmla="*/ 3857 h 9853"/>
                  <a:gd name="connsiteX28" fmla="*/ 5227 w 10000"/>
                  <a:gd name="connsiteY28" fmla="*/ 5669 h 9853"/>
                  <a:gd name="connsiteX29" fmla="*/ 5760 w 10000"/>
                  <a:gd name="connsiteY29" fmla="*/ 6373 h 9853"/>
                  <a:gd name="connsiteX30" fmla="*/ 6346 w 10000"/>
                  <a:gd name="connsiteY30" fmla="*/ 7182 h 9853"/>
                  <a:gd name="connsiteX31" fmla="*/ 7448 w 10000"/>
                  <a:gd name="connsiteY31" fmla="*/ 7483 h 9853"/>
                  <a:gd name="connsiteX32" fmla="*/ 7931 w 10000"/>
                  <a:gd name="connsiteY32" fmla="*/ 8393 h 9853"/>
                  <a:gd name="connsiteX33" fmla="*/ 9123 w 10000"/>
                  <a:gd name="connsiteY33" fmla="*/ 8165 h 9853"/>
                  <a:gd name="connsiteX34" fmla="*/ 9846 w 10000"/>
                  <a:gd name="connsiteY34" fmla="*/ 8393 h 9853"/>
                  <a:gd name="connsiteX35" fmla="*/ 9927 w 10000"/>
                  <a:gd name="connsiteY35" fmla="*/ 9071 h 9853"/>
                  <a:gd name="connsiteX0" fmla="*/ 9927 w 10000"/>
                  <a:gd name="connsiteY0" fmla="*/ 9206 h 9292"/>
                  <a:gd name="connsiteX1" fmla="*/ 10000 w 10000"/>
                  <a:gd name="connsiteY1" fmla="*/ 9181 h 9292"/>
                  <a:gd name="connsiteX2" fmla="*/ 9890 w 10000"/>
                  <a:gd name="connsiteY2" fmla="*/ 8287 h 9292"/>
                  <a:gd name="connsiteX3" fmla="*/ 9123 w 10000"/>
                  <a:gd name="connsiteY3" fmla="*/ 8056 h 9292"/>
                  <a:gd name="connsiteX4" fmla="*/ 7947 w 10000"/>
                  <a:gd name="connsiteY4" fmla="*/ 8262 h 9292"/>
                  <a:gd name="connsiteX5" fmla="*/ 7471 w 10000"/>
                  <a:gd name="connsiteY5" fmla="*/ 7340 h 9292"/>
                  <a:gd name="connsiteX6" fmla="*/ 6361 w 10000"/>
                  <a:gd name="connsiteY6" fmla="*/ 7059 h 9292"/>
                  <a:gd name="connsiteX7" fmla="*/ 5775 w 10000"/>
                  <a:gd name="connsiteY7" fmla="*/ 6267 h 9292"/>
                  <a:gd name="connsiteX8" fmla="*/ 5264 w 10000"/>
                  <a:gd name="connsiteY8" fmla="*/ 5551 h 9292"/>
                  <a:gd name="connsiteX9" fmla="*/ 4766 w 10000"/>
                  <a:gd name="connsiteY9" fmla="*/ 3682 h 9292"/>
                  <a:gd name="connsiteX10" fmla="*/ 4109 w 10000"/>
                  <a:gd name="connsiteY10" fmla="*/ 2530 h 9292"/>
                  <a:gd name="connsiteX11" fmla="*/ 3092 w 10000"/>
                  <a:gd name="connsiteY11" fmla="*/ 1432 h 9292"/>
                  <a:gd name="connsiteX12" fmla="*/ 2463 w 10000"/>
                  <a:gd name="connsiteY12" fmla="*/ 1432 h 9292"/>
                  <a:gd name="connsiteX13" fmla="*/ 1688 w 10000"/>
                  <a:gd name="connsiteY13" fmla="*/ 257 h 9292"/>
                  <a:gd name="connsiteX14" fmla="*/ 1265 w 10000"/>
                  <a:gd name="connsiteY14" fmla="*/ 0 h 9292"/>
                  <a:gd name="connsiteX15" fmla="*/ 768 w 10000"/>
                  <a:gd name="connsiteY15" fmla="*/ 0 h 9292"/>
                  <a:gd name="connsiteX16" fmla="*/ 426 w 10000"/>
                  <a:gd name="connsiteY16" fmla="*/ 461 h 9292"/>
                  <a:gd name="connsiteX17" fmla="*/ 6 w 10000"/>
                  <a:gd name="connsiteY17" fmla="*/ 359 h 9292"/>
                  <a:gd name="connsiteX18" fmla="*/ 0 w 10000"/>
                  <a:gd name="connsiteY18" fmla="*/ 616 h 9292"/>
                  <a:gd name="connsiteX19" fmla="*/ 446 w 10000"/>
                  <a:gd name="connsiteY19" fmla="*/ 715 h 9292"/>
                  <a:gd name="connsiteX20" fmla="*/ 774 w 10000"/>
                  <a:gd name="connsiteY20" fmla="*/ 257 h 9292"/>
                  <a:gd name="connsiteX21" fmla="*/ 1257 w 10000"/>
                  <a:gd name="connsiteY21" fmla="*/ 257 h 9292"/>
                  <a:gd name="connsiteX22" fmla="*/ 1665 w 10000"/>
                  <a:gd name="connsiteY22" fmla="*/ 461 h 9292"/>
                  <a:gd name="connsiteX23" fmla="*/ 2450 w 10000"/>
                  <a:gd name="connsiteY23" fmla="*/ 1689 h 9292"/>
                  <a:gd name="connsiteX24" fmla="*/ 3085 w 10000"/>
                  <a:gd name="connsiteY24" fmla="*/ 1689 h 9292"/>
                  <a:gd name="connsiteX25" fmla="*/ 4079 w 10000"/>
                  <a:gd name="connsiteY25" fmla="*/ 2737 h 9292"/>
                  <a:gd name="connsiteX26" fmla="*/ 4722 w 10000"/>
                  <a:gd name="connsiteY26" fmla="*/ 3915 h 9292"/>
                  <a:gd name="connsiteX27" fmla="*/ 5227 w 10000"/>
                  <a:gd name="connsiteY27" fmla="*/ 5754 h 9292"/>
                  <a:gd name="connsiteX28" fmla="*/ 5760 w 10000"/>
                  <a:gd name="connsiteY28" fmla="*/ 6468 h 9292"/>
                  <a:gd name="connsiteX29" fmla="*/ 6346 w 10000"/>
                  <a:gd name="connsiteY29" fmla="*/ 7289 h 9292"/>
                  <a:gd name="connsiteX30" fmla="*/ 7448 w 10000"/>
                  <a:gd name="connsiteY30" fmla="*/ 7595 h 9292"/>
                  <a:gd name="connsiteX31" fmla="*/ 7931 w 10000"/>
                  <a:gd name="connsiteY31" fmla="*/ 8518 h 9292"/>
                  <a:gd name="connsiteX32" fmla="*/ 9123 w 10000"/>
                  <a:gd name="connsiteY32" fmla="*/ 8287 h 9292"/>
                  <a:gd name="connsiteX33" fmla="*/ 9846 w 10000"/>
                  <a:gd name="connsiteY33" fmla="*/ 8518 h 9292"/>
                  <a:gd name="connsiteX34" fmla="*/ 9927 w 10000"/>
                  <a:gd name="connsiteY34" fmla="*/ 9206 h 9292"/>
                  <a:gd name="connsiteX0" fmla="*/ 9846 w 10000"/>
                  <a:gd name="connsiteY0" fmla="*/ 9167 h 9883"/>
                  <a:gd name="connsiteX1" fmla="*/ 10000 w 10000"/>
                  <a:gd name="connsiteY1" fmla="*/ 9881 h 9883"/>
                  <a:gd name="connsiteX2" fmla="*/ 9890 w 10000"/>
                  <a:gd name="connsiteY2" fmla="*/ 8918 h 9883"/>
                  <a:gd name="connsiteX3" fmla="*/ 9123 w 10000"/>
                  <a:gd name="connsiteY3" fmla="*/ 8670 h 9883"/>
                  <a:gd name="connsiteX4" fmla="*/ 7947 w 10000"/>
                  <a:gd name="connsiteY4" fmla="*/ 8892 h 9883"/>
                  <a:gd name="connsiteX5" fmla="*/ 7471 w 10000"/>
                  <a:gd name="connsiteY5" fmla="*/ 7899 h 9883"/>
                  <a:gd name="connsiteX6" fmla="*/ 6361 w 10000"/>
                  <a:gd name="connsiteY6" fmla="*/ 7597 h 9883"/>
                  <a:gd name="connsiteX7" fmla="*/ 5775 w 10000"/>
                  <a:gd name="connsiteY7" fmla="*/ 6745 h 9883"/>
                  <a:gd name="connsiteX8" fmla="*/ 5264 w 10000"/>
                  <a:gd name="connsiteY8" fmla="*/ 5974 h 9883"/>
                  <a:gd name="connsiteX9" fmla="*/ 4766 w 10000"/>
                  <a:gd name="connsiteY9" fmla="*/ 3963 h 9883"/>
                  <a:gd name="connsiteX10" fmla="*/ 4109 w 10000"/>
                  <a:gd name="connsiteY10" fmla="*/ 2723 h 9883"/>
                  <a:gd name="connsiteX11" fmla="*/ 3092 w 10000"/>
                  <a:gd name="connsiteY11" fmla="*/ 1541 h 9883"/>
                  <a:gd name="connsiteX12" fmla="*/ 2463 w 10000"/>
                  <a:gd name="connsiteY12" fmla="*/ 1541 h 9883"/>
                  <a:gd name="connsiteX13" fmla="*/ 1688 w 10000"/>
                  <a:gd name="connsiteY13" fmla="*/ 277 h 9883"/>
                  <a:gd name="connsiteX14" fmla="*/ 1265 w 10000"/>
                  <a:gd name="connsiteY14" fmla="*/ 0 h 9883"/>
                  <a:gd name="connsiteX15" fmla="*/ 768 w 10000"/>
                  <a:gd name="connsiteY15" fmla="*/ 0 h 9883"/>
                  <a:gd name="connsiteX16" fmla="*/ 426 w 10000"/>
                  <a:gd name="connsiteY16" fmla="*/ 496 h 9883"/>
                  <a:gd name="connsiteX17" fmla="*/ 6 w 10000"/>
                  <a:gd name="connsiteY17" fmla="*/ 386 h 9883"/>
                  <a:gd name="connsiteX18" fmla="*/ 0 w 10000"/>
                  <a:gd name="connsiteY18" fmla="*/ 663 h 9883"/>
                  <a:gd name="connsiteX19" fmla="*/ 446 w 10000"/>
                  <a:gd name="connsiteY19" fmla="*/ 769 h 9883"/>
                  <a:gd name="connsiteX20" fmla="*/ 774 w 10000"/>
                  <a:gd name="connsiteY20" fmla="*/ 277 h 9883"/>
                  <a:gd name="connsiteX21" fmla="*/ 1257 w 10000"/>
                  <a:gd name="connsiteY21" fmla="*/ 277 h 9883"/>
                  <a:gd name="connsiteX22" fmla="*/ 1665 w 10000"/>
                  <a:gd name="connsiteY22" fmla="*/ 496 h 9883"/>
                  <a:gd name="connsiteX23" fmla="*/ 2450 w 10000"/>
                  <a:gd name="connsiteY23" fmla="*/ 1818 h 9883"/>
                  <a:gd name="connsiteX24" fmla="*/ 3085 w 10000"/>
                  <a:gd name="connsiteY24" fmla="*/ 1818 h 9883"/>
                  <a:gd name="connsiteX25" fmla="*/ 4079 w 10000"/>
                  <a:gd name="connsiteY25" fmla="*/ 2946 h 9883"/>
                  <a:gd name="connsiteX26" fmla="*/ 4722 w 10000"/>
                  <a:gd name="connsiteY26" fmla="*/ 4213 h 9883"/>
                  <a:gd name="connsiteX27" fmla="*/ 5227 w 10000"/>
                  <a:gd name="connsiteY27" fmla="*/ 6192 h 9883"/>
                  <a:gd name="connsiteX28" fmla="*/ 5760 w 10000"/>
                  <a:gd name="connsiteY28" fmla="*/ 6961 h 9883"/>
                  <a:gd name="connsiteX29" fmla="*/ 6346 w 10000"/>
                  <a:gd name="connsiteY29" fmla="*/ 7844 h 9883"/>
                  <a:gd name="connsiteX30" fmla="*/ 7448 w 10000"/>
                  <a:gd name="connsiteY30" fmla="*/ 8174 h 9883"/>
                  <a:gd name="connsiteX31" fmla="*/ 7931 w 10000"/>
                  <a:gd name="connsiteY31" fmla="*/ 9167 h 9883"/>
                  <a:gd name="connsiteX32" fmla="*/ 9123 w 10000"/>
                  <a:gd name="connsiteY32" fmla="*/ 8918 h 9883"/>
                  <a:gd name="connsiteX33" fmla="*/ 9846 w 10000"/>
                  <a:gd name="connsiteY33" fmla="*/ 9167 h 9883"/>
                  <a:gd name="connsiteX0" fmla="*/ 9846 w 9963"/>
                  <a:gd name="connsiteY0" fmla="*/ 9276 h 9276"/>
                  <a:gd name="connsiteX1" fmla="*/ 9890 w 9963"/>
                  <a:gd name="connsiteY1" fmla="*/ 9024 h 9276"/>
                  <a:gd name="connsiteX2" fmla="*/ 9123 w 9963"/>
                  <a:gd name="connsiteY2" fmla="*/ 8773 h 9276"/>
                  <a:gd name="connsiteX3" fmla="*/ 7947 w 9963"/>
                  <a:gd name="connsiteY3" fmla="*/ 8997 h 9276"/>
                  <a:gd name="connsiteX4" fmla="*/ 7471 w 9963"/>
                  <a:gd name="connsiteY4" fmla="*/ 7993 h 9276"/>
                  <a:gd name="connsiteX5" fmla="*/ 6361 w 9963"/>
                  <a:gd name="connsiteY5" fmla="*/ 7687 h 9276"/>
                  <a:gd name="connsiteX6" fmla="*/ 5775 w 9963"/>
                  <a:gd name="connsiteY6" fmla="*/ 6825 h 9276"/>
                  <a:gd name="connsiteX7" fmla="*/ 5264 w 9963"/>
                  <a:gd name="connsiteY7" fmla="*/ 6045 h 9276"/>
                  <a:gd name="connsiteX8" fmla="*/ 4766 w 9963"/>
                  <a:gd name="connsiteY8" fmla="*/ 4010 h 9276"/>
                  <a:gd name="connsiteX9" fmla="*/ 4109 w 9963"/>
                  <a:gd name="connsiteY9" fmla="*/ 2755 h 9276"/>
                  <a:gd name="connsiteX10" fmla="*/ 3092 w 9963"/>
                  <a:gd name="connsiteY10" fmla="*/ 1559 h 9276"/>
                  <a:gd name="connsiteX11" fmla="*/ 2463 w 9963"/>
                  <a:gd name="connsiteY11" fmla="*/ 1559 h 9276"/>
                  <a:gd name="connsiteX12" fmla="*/ 1688 w 9963"/>
                  <a:gd name="connsiteY12" fmla="*/ 280 h 9276"/>
                  <a:gd name="connsiteX13" fmla="*/ 1265 w 9963"/>
                  <a:gd name="connsiteY13" fmla="*/ 0 h 9276"/>
                  <a:gd name="connsiteX14" fmla="*/ 768 w 9963"/>
                  <a:gd name="connsiteY14" fmla="*/ 0 h 9276"/>
                  <a:gd name="connsiteX15" fmla="*/ 426 w 9963"/>
                  <a:gd name="connsiteY15" fmla="*/ 502 h 9276"/>
                  <a:gd name="connsiteX16" fmla="*/ 6 w 9963"/>
                  <a:gd name="connsiteY16" fmla="*/ 391 h 9276"/>
                  <a:gd name="connsiteX17" fmla="*/ 0 w 9963"/>
                  <a:gd name="connsiteY17" fmla="*/ 671 h 9276"/>
                  <a:gd name="connsiteX18" fmla="*/ 446 w 9963"/>
                  <a:gd name="connsiteY18" fmla="*/ 778 h 9276"/>
                  <a:gd name="connsiteX19" fmla="*/ 774 w 9963"/>
                  <a:gd name="connsiteY19" fmla="*/ 280 h 9276"/>
                  <a:gd name="connsiteX20" fmla="*/ 1257 w 9963"/>
                  <a:gd name="connsiteY20" fmla="*/ 280 h 9276"/>
                  <a:gd name="connsiteX21" fmla="*/ 1665 w 9963"/>
                  <a:gd name="connsiteY21" fmla="*/ 502 h 9276"/>
                  <a:gd name="connsiteX22" fmla="*/ 2450 w 9963"/>
                  <a:gd name="connsiteY22" fmla="*/ 1840 h 9276"/>
                  <a:gd name="connsiteX23" fmla="*/ 3085 w 9963"/>
                  <a:gd name="connsiteY23" fmla="*/ 1840 h 9276"/>
                  <a:gd name="connsiteX24" fmla="*/ 4079 w 9963"/>
                  <a:gd name="connsiteY24" fmla="*/ 2981 h 9276"/>
                  <a:gd name="connsiteX25" fmla="*/ 4722 w 9963"/>
                  <a:gd name="connsiteY25" fmla="*/ 4263 h 9276"/>
                  <a:gd name="connsiteX26" fmla="*/ 5227 w 9963"/>
                  <a:gd name="connsiteY26" fmla="*/ 6265 h 9276"/>
                  <a:gd name="connsiteX27" fmla="*/ 5760 w 9963"/>
                  <a:gd name="connsiteY27" fmla="*/ 7043 h 9276"/>
                  <a:gd name="connsiteX28" fmla="*/ 6346 w 9963"/>
                  <a:gd name="connsiteY28" fmla="*/ 7937 h 9276"/>
                  <a:gd name="connsiteX29" fmla="*/ 7448 w 9963"/>
                  <a:gd name="connsiteY29" fmla="*/ 8271 h 9276"/>
                  <a:gd name="connsiteX30" fmla="*/ 7931 w 9963"/>
                  <a:gd name="connsiteY30" fmla="*/ 9276 h 9276"/>
                  <a:gd name="connsiteX31" fmla="*/ 9123 w 9963"/>
                  <a:gd name="connsiteY31" fmla="*/ 9024 h 9276"/>
                  <a:gd name="connsiteX32" fmla="*/ 9846 w 9963"/>
                  <a:gd name="connsiteY32" fmla="*/ 9276 h 9276"/>
                  <a:gd name="connsiteX0" fmla="*/ 9157 w 9927"/>
                  <a:gd name="connsiteY0" fmla="*/ 9728 h 10000"/>
                  <a:gd name="connsiteX1" fmla="*/ 9927 w 9927"/>
                  <a:gd name="connsiteY1" fmla="*/ 9728 h 10000"/>
                  <a:gd name="connsiteX2" fmla="*/ 9157 w 9927"/>
                  <a:gd name="connsiteY2" fmla="*/ 9458 h 10000"/>
                  <a:gd name="connsiteX3" fmla="*/ 7977 w 9927"/>
                  <a:gd name="connsiteY3" fmla="*/ 9699 h 10000"/>
                  <a:gd name="connsiteX4" fmla="*/ 7499 w 9927"/>
                  <a:gd name="connsiteY4" fmla="*/ 8617 h 10000"/>
                  <a:gd name="connsiteX5" fmla="*/ 6385 w 9927"/>
                  <a:gd name="connsiteY5" fmla="*/ 8287 h 10000"/>
                  <a:gd name="connsiteX6" fmla="*/ 5796 w 9927"/>
                  <a:gd name="connsiteY6" fmla="*/ 7358 h 10000"/>
                  <a:gd name="connsiteX7" fmla="*/ 5284 w 9927"/>
                  <a:gd name="connsiteY7" fmla="*/ 6517 h 10000"/>
                  <a:gd name="connsiteX8" fmla="*/ 4784 w 9927"/>
                  <a:gd name="connsiteY8" fmla="*/ 4323 h 10000"/>
                  <a:gd name="connsiteX9" fmla="*/ 4124 w 9927"/>
                  <a:gd name="connsiteY9" fmla="*/ 2970 h 10000"/>
                  <a:gd name="connsiteX10" fmla="*/ 3103 w 9927"/>
                  <a:gd name="connsiteY10" fmla="*/ 1681 h 10000"/>
                  <a:gd name="connsiteX11" fmla="*/ 2472 w 9927"/>
                  <a:gd name="connsiteY11" fmla="*/ 1681 h 10000"/>
                  <a:gd name="connsiteX12" fmla="*/ 1694 w 9927"/>
                  <a:gd name="connsiteY12" fmla="*/ 302 h 10000"/>
                  <a:gd name="connsiteX13" fmla="*/ 1270 w 9927"/>
                  <a:gd name="connsiteY13" fmla="*/ 0 h 10000"/>
                  <a:gd name="connsiteX14" fmla="*/ 771 w 9927"/>
                  <a:gd name="connsiteY14" fmla="*/ 0 h 10000"/>
                  <a:gd name="connsiteX15" fmla="*/ 428 w 9927"/>
                  <a:gd name="connsiteY15" fmla="*/ 541 h 10000"/>
                  <a:gd name="connsiteX16" fmla="*/ 6 w 9927"/>
                  <a:gd name="connsiteY16" fmla="*/ 422 h 10000"/>
                  <a:gd name="connsiteX17" fmla="*/ 0 w 9927"/>
                  <a:gd name="connsiteY17" fmla="*/ 723 h 10000"/>
                  <a:gd name="connsiteX18" fmla="*/ 448 w 9927"/>
                  <a:gd name="connsiteY18" fmla="*/ 839 h 10000"/>
                  <a:gd name="connsiteX19" fmla="*/ 777 w 9927"/>
                  <a:gd name="connsiteY19" fmla="*/ 302 h 10000"/>
                  <a:gd name="connsiteX20" fmla="*/ 1262 w 9927"/>
                  <a:gd name="connsiteY20" fmla="*/ 302 h 10000"/>
                  <a:gd name="connsiteX21" fmla="*/ 1671 w 9927"/>
                  <a:gd name="connsiteY21" fmla="*/ 541 h 10000"/>
                  <a:gd name="connsiteX22" fmla="*/ 2459 w 9927"/>
                  <a:gd name="connsiteY22" fmla="*/ 1984 h 10000"/>
                  <a:gd name="connsiteX23" fmla="*/ 3096 w 9927"/>
                  <a:gd name="connsiteY23" fmla="*/ 1984 h 10000"/>
                  <a:gd name="connsiteX24" fmla="*/ 4094 w 9927"/>
                  <a:gd name="connsiteY24" fmla="*/ 3214 h 10000"/>
                  <a:gd name="connsiteX25" fmla="*/ 4740 w 9927"/>
                  <a:gd name="connsiteY25" fmla="*/ 4596 h 10000"/>
                  <a:gd name="connsiteX26" fmla="*/ 5246 w 9927"/>
                  <a:gd name="connsiteY26" fmla="*/ 6754 h 10000"/>
                  <a:gd name="connsiteX27" fmla="*/ 5781 w 9927"/>
                  <a:gd name="connsiteY27" fmla="*/ 7593 h 10000"/>
                  <a:gd name="connsiteX28" fmla="*/ 6370 w 9927"/>
                  <a:gd name="connsiteY28" fmla="*/ 8556 h 10000"/>
                  <a:gd name="connsiteX29" fmla="*/ 7476 w 9927"/>
                  <a:gd name="connsiteY29" fmla="*/ 8917 h 10000"/>
                  <a:gd name="connsiteX30" fmla="*/ 7960 w 9927"/>
                  <a:gd name="connsiteY30" fmla="*/ 10000 h 10000"/>
                  <a:gd name="connsiteX31" fmla="*/ 9157 w 9927"/>
                  <a:gd name="connsiteY31" fmla="*/ 9728 h 10000"/>
                  <a:gd name="connsiteX0" fmla="*/ 9224 w 9224"/>
                  <a:gd name="connsiteY0" fmla="*/ 9728 h 10000"/>
                  <a:gd name="connsiteX1" fmla="*/ 9224 w 9224"/>
                  <a:gd name="connsiteY1" fmla="*/ 9458 h 10000"/>
                  <a:gd name="connsiteX2" fmla="*/ 8036 w 9224"/>
                  <a:gd name="connsiteY2" fmla="*/ 9699 h 10000"/>
                  <a:gd name="connsiteX3" fmla="*/ 7554 w 9224"/>
                  <a:gd name="connsiteY3" fmla="*/ 8617 h 10000"/>
                  <a:gd name="connsiteX4" fmla="*/ 6432 w 9224"/>
                  <a:gd name="connsiteY4" fmla="*/ 8287 h 10000"/>
                  <a:gd name="connsiteX5" fmla="*/ 5839 w 9224"/>
                  <a:gd name="connsiteY5" fmla="*/ 7358 h 10000"/>
                  <a:gd name="connsiteX6" fmla="*/ 5323 w 9224"/>
                  <a:gd name="connsiteY6" fmla="*/ 6517 h 10000"/>
                  <a:gd name="connsiteX7" fmla="*/ 4819 w 9224"/>
                  <a:gd name="connsiteY7" fmla="*/ 4323 h 10000"/>
                  <a:gd name="connsiteX8" fmla="*/ 4154 w 9224"/>
                  <a:gd name="connsiteY8" fmla="*/ 2970 h 10000"/>
                  <a:gd name="connsiteX9" fmla="*/ 3126 w 9224"/>
                  <a:gd name="connsiteY9" fmla="*/ 1681 h 10000"/>
                  <a:gd name="connsiteX10" fmla="*/ 2490 w 9224"/>
                  <a:gd name="connsiteY10" fmla="*/ 1681 h 10000"/>
                  <a:gd name="connsiteX11" fmla="*/ 1706 w 9224"/>
                  <a:gd name="connsiteY11" fmla="*/ 302 h 10000"/>
                  <a:gd name="connsiteX12" fmla="*/ 1279 w 9224"/>
                  <a:gd name="connsiteY12" fmla="*/ 0 h 10000"/>
                  <a:gd name="connsiteX13" fmla="*/ 777 w 9224"/>
                  <a:gd name="connsiteY13" fmla="*/ 0 h 10000"/>
                  <a:gd name="connsiteX14" fmla="*/ 431 w 9224"/>
                  <a:gd name="connsiteY14" fmla="*/ 541 h 10000"/>
                  <a:gd name="connsiteX15" fmla="*/ 6 w 9224"/>
                  <a:gd name="connsiteY15" fmla="*/ 422 h 10000"/>
                  <a:gd name="connsiteX16" fmla="*/ 0 w 9224"/>
                  <a:gd name="connsiteY16" fmla="*/ 723 h 10000"/>
                  <a:gd name="connsiteX17" fmla="*/ 451 w 9224"/>
                  <a:gd name="connsiteY17" fmla="*/ 839 h 10000"/>
                  <a:gd name="connsiteX18" fmla="*/ 783 w 9224"/>
                  <a:gd name="connsiteY18" fmla="*/ 302 h 10000"/>
                  <a:gd name="connsiteX19" fmla="*/ 1271 w 9224"/>
                  <a:gd name="connsiteY19" fmla="*/ 302 h 10000"/>
                  <a:gd name="connsiteX20" fmla="*/ 1683 w 9224"/>
                  <a:gd name="connsiteY20" fmla="*/ 541 h 10000"/>
                  <a:gd name="connsiteX21" fmla="*/ 2477 w 9224"/>
                  <a:gd name="connsiteY21" fmla="*/ 1984 h 10000"/>
                  <a:gd name="connsiteX22" fmla="*/ 3119 w 9224"/>
                  <a:gd name="connsiteY22" fmla="*/ 1984 h 10000"/>
                  <a:gd name="connsiteX23" fmla="*/ 4124 w 9224"/>
                  <a:gd name="connsiteY23" fmla="*/ 3214 h 10000"/>
                  <a:gd name="connsiteX24" fmla="*/ 4775 w 9224"/>
                  <a:gd name="connsiteY24" fmla="*/ 4596 h 10000"/>
                  <a:gd name="connsiteX25" fmla="*/ 5285 w 9224"/>
                  <a:gd name="connsiteY25" fmla="*/ 6754 h 10000"/>
                  <a:gd name="connsiteX26" fmla="*/ 5824 w 9224"/>
                  <a:gd name="connsiteY26" fmla="*/ 7593 h 10000"/>
                  <a:gd name="connsiteX27" fmla="*/ 6417 w 9224"/>
                  <a:gd name="connsiteY27" fmla="*/ 8556 h 10000"/>
                  <a:gd name="connsiteX28" fmla="*/ 7531 w 9224"/>
                  <a:gd name="connsiteY28" fmla="*/ 8917 h 10000"/>
                  <a:gd name="connsiteX29" fmla="*/ 8019 w 9224"/>
                  <a:gd name="connsiteY29" fmla="*/ 10000 h 10000"/>
                  <a:gd name="connsiteX30" fmla="*/ 9224 w 9224"/>
                  <a:gd name="connsiteY30" fmla="*/ 9728 h 10000"/>
                  <a:gd name="connsiteX0" fmla="*/ 8694 w 10000"/>
                  <a:gd name="connsiteY0" fmla="*/ 10000 h 10000"/>
                  <a:gd name="connsiteX1" fmla="*/ 10000 w 10000"/>
                  <a:gd name="connsiteY1" fmla="*/ 9458 h 10000"/>
                  <a:gd name="connsiteX2" fmla="*/ 8712 w 10000"/>
                  <a:gd name="connsiteY2" fmla="*/ 9699 h 10000"/>
                  <a:gd name="connsiteX3" fmla="*/ 8190 w 10000"/>
                  <a:gd name="connsiteY3" fmla="*/ 8617 h 10000"/>
                  <a:gd name="connsiteX4" fmla="*/ 6973 w 10000"/>
                  <a:gd name="connsiteY4" fmla="*/ 8287 h 10000"/>
                  <a:gd name="connsiteX5" fmla="*/ 6330 w 10000"/>
                  <a:gd name="connsiteY5" fmla="*/ 7358 h 10000"/>
                  <a:gd name="connsiteX6" fmla="*/ 5771 w 10000"/>
                  <a:gd name="connsiteY6" fmla="*/ 6517 h 10000"/>
                  <a:gd name="connsiteX7" fmla="*/ 5224 w 10000"/>
                  <a:gd name="connsiteY7" fmla="*/ 4323 h 10000"/>
                  <a:gd name="connsiteX8" fmla="*/ 4503 w 10000"/>
                  <a:gd name="connsiteY8" fmla="*/ 2970 h 10000"/>
                  <a:gd name="connsiteX9" fmla="*/ 3389 w 10000"/>
                  <a:gd name="connsiteY9" fmla="*/ 1681 h 10000"/>
                  <a:gd name="connsiteX10" fmla="*/ 2699 w 10000"/>
                  <a:gd name="connsiteY10" fmla="*/ 1681 h 10000"/>
                  <a:gd name="connsiteX11" fmla="*/ 1850 w 10000"/>
                  <a:gd name="connsiteY11" fmla="*/ 302 h 10000"/>
                  <a:gd name="connsiteX12" fmla="*/ 1387 w 10000"/>
                  <a:gd name="connsiteY12" fmla="*/ 0 h 10000"/>
                  <a:gd name="connsiteX13" fmla="*/ 842 w 10000"/>
                  <a:gd name="connsiteY13" fmla="*/ 0 h 10000"/>
                  <a:gd name="connsiteX14" fmla="*/ 467 w 10000"/>
                  <a:gd name="connsiteY14" fmla="*/ 541 h 10000"/>
                  <a:gd name="connsiteX15" fmla="*/ 7 w 10000"/>
                  <a:gd name="connsiteY15" fmla="*/ 422 h 10000"/>
                  <a:gd name="connsiteX16" fmla="*/ 0 w 10000"/>
                  <a:gd name="connsiteY16" fmla="*/ 723 h 10000"/>
                  <a:gd name="connsiteX17" fmla="*/ 489 w 10000"/>
                  <a:gd name="connsiteY17" fmla="*/ 839 h 10000"/>
                  <a:gd name="connsiteX18" fmla="*/ 849 w 10000"/>
                  <a:gd name="connsiteY18" fmla="*/ 302 h 10000"/>
                  <a:gd name="connsiteX19" fmla="*/ 1378 w 10000"/>
                  <a:gd name="connsiteY19" fmla="*/ 302 h 10000"/>
                  <a:gd name="connsiteX20" fmla="*/ 1825 w 10000"/>
                  <a:gd name="connsiteY20" fmla="*/ 541 h 10000"/>
                  <a:gd name="connsiteX21" fmla="*/ 2685 w 10000"/>
                  <a:gd name="connsiteY21" fmla="*/ 1984 h 10000"/>
                  <a:gd name="connsiteX22" fmla="*/ 3381 w 10000"/>
                  <a:gd name="connsiteY22" fmla="*/ 1984 h 10000"/>
                  <a:gd name="connsiteX23" fmla="*/ 4471 w 10000"/>
                  <a:gd name="connsiteY23" fmla="*/ 3214 h 10000"/>
                  <a:gd name="connsiteX24" fmla="*/ 5177 w 10000"/>
                  <a:gd name="connsiteY24" fmla="*/ 4596 h 10000"/>
                  <a:gd name="connsiteX25" fmla="*/ 5730 w 10000"/>
                  <a:gd name="connsiteY25" fmla="*/ 6754 h 10000"/>
                  <a:gd name="connsiteX26" fmla="*/ 6314 w 10000"/>
                  <a:gd name="connsiteY26" fmla="*/ 7593 h 10000"/>
                  <a:gd name="connsiteX27" fmla="*/ 6957 w 10000"/>
                  <a:gd name="connsiteY27" fmla="*/ 8556 h 10000"/>
                  <a:gd name="connsiteX28" fmla="*/ 8165 w 10000"/>
                  <a:gd name="connsiteY28" fmla="*/ 8917 h 10000"/>
                  <a:gd name="connsiteX29" fmla="*/ 8694 w 10000"/>
                  <a:gd name="connsiteY29" fmla="*/ 10000 h 10000"/>
                  <a:gd name="connsiteX0" fmla="*/ 8694 w 8712"/>
                  <a:gd name="connsiteY0" fmla="*/ 10000 h 10000"/>
                  <a:gd name="connsiteX1" fmla="*/ 8712 w 8712"/>
                  <a:gd name="connsiteY1" fmla="*/ 9699 h 10000"/>
                  <a:gd name="connsiteX2" fmla="*/ 8190 w 8712"/>
                  <a:gd name="connsiteY2" fmla="*/ 8617 h 10000"/>
                  <a:gd name="connsiteX3" fmla="*/ 6973 w 8712"/>
                  <a:gd name="connsiteY3" fmla="*/ 8287 h 10000"/>
                  <a:gd name="connsiteX4" fmla="*/ 6330 w 8712"/>
                  <a:gd name="connsiteY4" fmla="*/ 7358 h 10000"/>
                  <a:gd name="connsiteX5" fmla="*/ 5771 w 8712"/>
                  <a:gd name="connsiteY5" fmla="*/ 6517 h 10000"/>
                  <a:gd name="connsiteX6" fmla="*/ 5224 w 8712"/>
                  <a:gd name="connsiteY6" fmla="*/ 4323 h 10000"/>
                  <a:gd name="connsiteX7" fmla="*/ 4503 w 8712"/>
                  <a:gd name="connsiteY7" fmla="*/ 2970 h 10000"/>
                  <a:gd name="connsiteX8" fmla="*/ 3389 w 8712"/>
                  <a:gd name="connsiteY8" fmla="*/ 1681 h 10000"/>
                  <a:gd name="connsiteX9" fmla="*/ 2699 w 8712"/>
                  <a:gd name="connsiteY9" fmla="*/ 1681 h 10000"/>
                  <a:gd name="connsiteX10" fmla="*/ 1850 w 8712"/>
                  <a:gd name="connsiteY10" fmla="*/ 302 h 10000"/>
                  <a:gd name="connsiteX11" fmla="*/ 1387 w 8712"/>
                  <a:gd name="connsiteY11" fmla="*/ 0 h 10000"/>
                  <a:gd name="connsiteX12" fmla="*/ 842 w 8712"/>
                  <a:gd name="connsiteY12" fmla="*/ 0 h 10000"/>
                  <a:gd name="connsiteX13" fmla="*/ 467 w 8712"/>
                  <a:gd name="connsiteY13" fmla="*/ 541 h 10000"/>
                  <a:gd name="connsiteX14" fmla="*/ 7 w 8712"/>
                  <a:gd name="connsiteY14" fmla="*/ 422 h 10000"/>
                  <a:gd name="connsiteX15" fmla="*/ 0 w 8712"/>
                  <a:gd name="connsiteY15" fmla="*/ 723 h 10000"/>
                  <a:gd name="connsiteX16" fmla="*/ 489 w 8712"/>
                  <a:gd name="connsiteY16" fmla="*/ 839 h 10000"/>
                  <a:gd name="connsiteX17" fmla="*/ 849 w 8712"/>
                  <a:gd name="connsiteY17" fmla="*/ 302 h 10000"/>
                  <a:gd name="connsiteX18" fmla="*/ 1378 w 8712"/>
                  <a:gd name="connsiteY18" fmla="*/ 302 h 10000"/>
                  <a:gd name="connsiteX19" fmla="*/ 1825 w 8712"/>
                  <a:gd name="connsiteY19" fmla="*/ 541 h 10000"/>
                  <a:gd name="connsiteX20" fmla="*/ 2685 w 8712"/>
                  <a:gd name="connsiteY20" fmla="*/ 1984 h 10000"/>
                  <a:gd name="connsiteX21" fmla="*/ 3381 w 8712"/>
                  <a:gd name="connsiteY21" fmla="*/ 1984 h 10000"/>
                  <a:gd name="connsiteX22" fmla="*/ 4471 w 8712"/>
                  <a:gd name="connsiteY22" fmla="*/ 3214 h 10000"/>
                  <a:gd name="connsiteX23" fmla="*/ 5177 w 8712"/>
                  <a:gd name="connsiteY23" fmla="*/ 4596 h 10000"/>
                  <a:gd name="connsiteX24" fmla="*/ 5730 w 8712"/>
                  <a:gd name="connsiteY24" fmla="*/ 6754 h 10000"/>
                  <a:gd name="connsiteX25" fmla="*/ 6314 w 8712"/>
                  <a:gd name="connsiteY25" fmla="*/ 7593 h 10000"/>
                  <a:gd name="connsiteX26" fmla="*/ 6957 w 8712"/>
                  <a:gd name="connsiteY26" fmla="*/ 8556 h 10000"/>
                  <a:gd name="connsiteX27" fmla="*/ 8165 w 8712"/>
                  <a:gd name="connsiteY27" fmla="*/ 8917 h 10000"/>
                  <a:gd name="connsiteX28" fmla="*/ 8694 w 8712"/>
                  <a:gd name="connsiteY28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8712" h="10000">
                    <a:moveTo>
                      <a:pt x="8694" y="10000"/>
                    </a:moveTo>
                    <a:cubicBezTo>
                      <a:pt x="8700" y="9900"/>
                      <a:pt x="8706" y="9799"/>
                      <a:pt x="8712" y="9699"/>
                    </a:cubicBezTo>
                    <a:lnTo>
                      <a:pt x="8190" y="8617"/>
                    </a:lnTo>
                    <a:lnTo>
                      <a:pt x="6973" y="8287"/>
                    </a:lnTo>
                    <a:lnTo>
                      <a:pt x="6330" y="7358"/>
                    </a:lnTo>
                    <a:lnTo>
                      <a:pt x="5771" y="6517"/>
                    </a:lnTo>
                    <a:lnTo>
                      <a:pt x="5224" y="4323"/>
                    </a:lnTo>
                    <a:lnTo>
                      <a:pt x="4503" y="2970"/>
                    </a:lnTo>
                    <a:lnTo>
                      <a:pt x="3389" y="1681"/>
                    </a:lnTo>
                    <a:lnTo>
                      <a:pt x="2699" y="1681"/>
                    </a:lnTo>
                    <a:lnTo>
                      <a:pt x="1850" y="302"/>
                    </a:lnTo>
                    <a:lnTo>
                      <a:pt x="1387" y="0"/>
                    </a:lnTo>
                    <a:lnTo>
                      <a:pt x="842" y="0"/>
                    </a:lnTo>
                    <a:lnTo>
                      <a:pt x="467" y="541"/>
                    </a:lnTo>
                    <a:lnTo>
                      <a:pt x="7" y="422"/>
                    </a:lnTo>
                    <a:cubicBezTo>
                      <a:pt x="4" y="525"/>
                      <a:pt x="2" y="620"/>
                      <a:pt x="0" y="723"/>
                    </a:cubicBezTo>
                    <a:lnTo>
                      <a:pt x="489" y="839"/>
                    </a:lnTo>
                    <a:lnTo>
                      <a:pt x="849" y="302"/>
                    </a:lnTo>
                    <a:lnTo>
                      <a:pt x="1378" y="302"/>
                    </a:lnTo>
                    <a:lnTo>
                      <a:pt x="1825" y="541"/>
                    </a:lnTo>
                    <a:lnTo>
                      <a:pt x="2685" y="1984"/>
                    </a:lnTo>
                    <a:lnTo>
                      <a:pt x="3381" y="1984"/>
                    </a:lnTo>
                    <a:lnTo>
                      <a:pt x="4471" y="3214"/>
                    </a:lnTo>
                    <a:lnTo>
                      <a:pt x="5177" y="4596"/>
                    </a:lnTo>
                    <a:cubicBezTo>
                      <a:pt x="5361" y="5315"/>
                      <a:pt x="5544" y="6035"/>
                      <a:pt x="5730" y="6754"/>
                    </a:cubicBezTo>
                    <a:lnTo>
                      <a:pt x="6314" y="7593"/>
                    </a:lnTo>
                    <a:lnTo>
                      <a:pt x="6957" y="8556"/>
                    </a:lnTo>
                    <a:lnTo>
                      <a:pt x="8165" y="8917"/>
                    </a:lnTo>
                    <a:lnTo>
                      <a:pt x="8694" y="100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Freeform 660"/>
              <p:cNvSpPr>
                <a:spLocks/>
              </p:cNvSpPr>
              <p:nvPr/>
            </p:nvSpPr>
            <p:spPr bwMode="auto">
              <a:xfrm>
                <a:off x="5407025" y="4991100"/>
                <a:ext cx="923925" cy="619125"/>
              </a:xfrm>
              <a:custGeom>
                <a:avLst/>
                <a:gdLst>
                  <a:gd name="T0" fmla="*/ 0 w 582"/>
                  <a:gd name="T1" fmla="*/ 9 h 390"/>
                  <a:gd name="T2" fmla="*/ 107 w 582"/>
                  <a:gd name="T3" fmla="*/ 63 h 390"/>
                  <a:gd name="T4" fmla="*/ 140 w 582"/>
                  <a:gd name="T5" fmla="*/ 161 h 390"/>
                  <a:gd name="T6" fmla="*/ 253 w 582"/>
                  <a:gd name="T7" fmla="*/ 271 h 390"/>
                  <a:gd name="T8" fmla="*/ 287 w 582"/>
                  <a:gd name="T9" fmla="*/ 271 h 390"/>
                  <a:gd name="T10" fmla="*/ 428 w 582"/>
                  <a:gd name="T11" fmla="*/ 360 h 390"/>
                  <a:gd name="T12" fmla="*/ 445 w 582"/>
                  <a:gd name="T13" fmla="*/ 385 h 390"/>
                  <a:gd name="T14" fmla="*/ 479 w 582"/>
                  <a:gd name="T15" fmla="*/ 390 h 390"/>
                  <a:gd name="T16" fmla="*/ 544 w 582"/>
                  <a:gd name="T17" fmla="*/ 372 h 390"/>
                  <a:gd name="T18" fmla="*/ 582 w 582"/>
                  <a:gd name="T19" fmla="*/ 335 h 390"/>
                  <a:gd name="T20" fmla="*/ 575 w 582"/>
                  <a:gd name="T21" fmla="*/ 328 h 390"/>
                  <a:gd name="T22" fmla="*/ 539 w 582"/>
                  <a:gd name="T23" fmla="*/ 364 h 390"/>
                  <a:gd name="T24" fmla="*/ 478 w 582"/>
                  <a:gd name="T25" fmla="*/ 380 h 390"/>
                  <a:gd name="T26" fmla="*/ 450 w 582"/>
                  <a:gd name="T27" fmla="*/ 377 h 390"/>
                  <a:gd name="T28" fmla="*/ 435 w 582"/>
                  <a:gd name="T29" fmla="*/ 353 h 390"/>
                  <a:gd name="T30" fmla="*/ 291 w 582"/>
                  <a:gd name="T31" fmla="*/ 261 h 390"/>
                  <a:gd name="T32" fmla="*/ 256 w 582"/>
                  <a:gd name="T33" fmla="*/ 261 h 390"/>
                  <a:gd name="T34" fmla="*/ 148 w 582"/>
                  <a:gd name="T35" fmla="*/ 155 h 390"/>
                  <a:gd name="T36" fmla="*/ 115 w 582"/>
                  <a:gd name="T37" fmla="*/ 57 h 390"/>
                  <a:gd name="T38" fmla="*/ 5 w 582"/>
                  <a:gd name="T39" fmla="*/ 0 h 390"/>
                  <a:gd name="T40" fmla="*/ 0 w 582"/>
                  <a:gd name="T41" fmla="*/ 9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2" h="390">
                    <a:moveTo>
                      <a:pt x="0" y="9"/>
                    </a:moveTo>
                    <a:lnTo>
                      <a:pt x="107" y="63"/>
                    </a:lnTo>
                    <a:lnTo>
                      <a:pt x="140" y="161"/>
                    </a:lnTo>
                    <a:lnTo>
                      <a:pt x="253" y="271"/>
                    </a:lnTo>
                    <a:lnTo>
                      <a:pt x="287" y="271"/>
                    </a:lnTo>
                    <a:lnTo>
                      <a:pt x="428" y="360"/>
                    </a:lnTo>
                    <a:lnTo>
                      <a:pt x="445" y="385"/>
                    </a:lnTo>
                    <a:lnTo>
                      <a:pt x="479" y="390"/>
                    </a:lnTo>
                    <a:lnTo>
                      <a:pt x="544" y="372"/>
                    </a:lnTo>
                    <a:lnTo>
                      <a:pt x="582" y="335"/>
                    </a:lnTo>
                    <a:lnTo>
                      <a:pt x="575" y="328"/>
                    </a:lnTo>
                    <a:lnTo>
                      <a:pt x="539" y="364"/>
                    </a:lnTo>
                    <a:lnTo>
                      <a:pt x="478" y="380"/>
                    </a:lnTo>
                    <a:lnTo>
                      <a:pt x="450" y="377"/>
                    </a:lnTo>
                    <a:lnTo>
                      <a:pt x="435" y="353"/>
                    </a:lnTo>
                    <a:lnTo>
                      <a:pt x="291" y="261"/>
                    </a:lnTo>
                    <a:lnTo>
                      <a:pt x="256" y="261"/>
                    </a:lnTo>
                    <a:lnTo>
                      <a:pt x="148" y="155"/>
                    </a:lnTo>
                    <a:lnTo>
                      <a:pt x="115" y="57"/>
                    </a:lnTo>
                    <a:lnTo>
                      <a:pt x="5" y="0"/>
                    </a:ln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Freeform 661"/>
              <p:cNvSpPr>
                <a:spLocks/>
              </p:cNvSpPr>
              <p:nvPr/>
            </p:nvSpPr>
            <p:spPr bwMode="auto">
              <a:xfrm>
                <a:off x="6161088" y="5599113"/>
                <a:ext cx="219075" cy="431800"/>
              </a:xfrm>
              <a:custGeom>
                <a:avLst/>
                <a:gdLst>
                  <a:gd name="T0" fmla="*/ 0 w 138"/>
                  <a:gd name="T1" fmla="*/ 3 h 272"/>
                  <a:gd name="T2" fmla="*/ 20 w 138"/>
                  <a:gd name="T3" fmla="*/ 43 h 272"/>
                  <a:gd name="T4" fmla="*/ 76 w 138"/>
                  <a:gd name="T5" fmla="*/ 63 h 272"/>
                  <a:gd name="T6" fmla="*/ 127 w 138"/>
                  <a:gd name="T7" fmla="*/ 187 h 272"/>
                  <a:gd name="T8" fmla="*/ 100 w 138"/>
                  <a:gd name="T9" fmla="*/ 255 h 272"/>
                  <a:gd name="T10" fmla="*/ 83 w 138"/>
                  <a:gd name="T11" fmla="*/ 263 h 272"/>
                  <a:gd name="T12" fmla="*/ 88 w 138"/>
                  <a:gd name="T13" fmla="*/ 272 h 272"/>
                  <a:gd name="T14" fmla="*/ 107 w 138"/>
                  <a:gd name="T15" fmla="*/ 262 h 272"/>
                  <a:gd name="T16" fmla="*/ 138 w 138"/>
                  <a:gd name="T17" fmla="*/ 187 h 272"/>
                  <a:gd name="T18" fmla="*/ 83 w 138"/>
                  <a:gd name="T19" fmla="*/ 56 h 272"/>
                  <a:gd name="T20" fmla="*/ 27 w 138"/>
                  <a:gd name="T21" fmla="*/ 36 h 272"/>
                  <a:gd name="T22" fmla="*/ 8 w 138"/>
                  <a:gd name="T23" fmla="*/ 0 h 272"/>
                  <a:gd name="T24" fmla="*/ 0 w 138"/>
                  <a:gd name="T25" fmla="*/ 3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8" h="272">
                    <a:moveTo>
                      <a:pt x="0" y="3"/>
                    </a:moveTo>
                    <a:lnTo>
                      <a:pt x="20" y="43"/>
                    </a:lnTo>
                    <a:lnTo>
                      <a:pt x="76" y="63"/>
                    </a:lnTo>
                    <a:lnTo>
                      <a:pt x="127" y="187"/>
                    </a:lnTo>
                    <a:lnTo>
                      <a:pt x="100" y="255"/>
                    </a:lnTo>
                    <a:lnTo>
                      <a:pt x="83" y="263"/>
                    </a:lnTo>
                    <a:lnTo>
                      <a:pt x="88" y="272"/>
                    </a:lnTo>
                    <a:lnTo>
                      <a:pt x="107" y="262"/>
                    </a:lnTo>
                    <a:lnTo>
                      <a:pt x="138" y="187"/>
                    </a:lnTo>
                    <a:lnTo>
                      <a:pt x="83" y="56"/>
                    </a:lnTo>
                    <a:lnTo>
                      <a:pt x="27" y="36"/>
                    </a:lnTo>
                    <a:lnTo>
                      <a:pt x="8" y="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Freeform 662"/>
              <p:cNvSpPr>
                <a:spLocks/>
              </p:cNvSpPr>
              <p:nvPr/>
            </p:nvSpPr>
            <p:spPr bwMode="auto">
              <a:xfrm>
                <a:off x="5957888" y="6021388"/>
                <a:ext cx="298450" cy="111125"/>
              </a:xfrm>
              <a:custGeom>
                <a:avLst/>
                <a:gdLst>
                  <a:gd name="T0" fmla="*/ 0 w 188"/>
                  <a:gd name="T1" fmla="*/ 20 h 70"/>
                  <a:gd name="T2" fmla="*/ 60 w 188"/>
                  <a:gd name="T3" fmla="*/ 50 h 70"/>
                  <a:gd name="T4" fmla="*/ 173 w 188"/>
                  <a:gd name="T5" fmla="*/ 14 h 70"/>
                  <a:gd name="T6" fmla="*/ 155 w 188"/>
                  <a:gd name="T7" fmla="*/ 66 h 70"/>
                  <a:gd name="T8" fmla="*/ 163 w 188"/>
                  <a:gd name="T9" fmla="*/ 70 h 70"/>
                  <a:gd name="T10" fmla="*/ 188 w 188"/>
                  <a:gd name="T11" fmla="*/ 0 h 70"/>
                  <a:gd name="T12" fmla="*/ 60 w 188"/>
                  <a:gd name="T13" fmla="*/ 40 h 70"/>
                  <a:gd name="T14" fmla="*/ 5 w 188"/>
                  <a:gd name="T15" fmla="*/ 12 h 70"/>
                  <a:gd name="T16" fmla="*/ 0 w 188"/>
                  <a:gd name="T17" fmla="*/ 2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70">
                    <a:moveTo>
                      <a:pt x="0" y="20"/>
                    </a:moveTo>
                    <a:lnTo>
                      <a:pt x="60" y="50"/>
                    </a:lnTo>
                    <a:lnTo>
                      <a:pt x="173" y="14"/>
                    </a:lnTo>
                    <a:lnTo>
                      <a:pt x="155" y="66"/>
                    </a:lnTo>
                    <a:lnTo>
                      <a:pt x="163" y="70"/>
                    </a:lnTo>
                    <a:lnTo>
                      <a:pt x="188" y="0"/>
                    </a:lnTo>
                    <a:lnTo>
                      <a:pt x="60" y="40"/>
                    </a:lnTo>
                    <a:lnTo>
                      <a:pt x="5" y="12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Freeform 663"/>
              <p:cNvSpPr>
                <a:spLocks/>
              </p:cNvSpPr>
              <p:nvPr/>
            </p:nvSpPr>
            <p:spPr bwMode="auto">
              <a:xfrm>
                <a:off x="5721350" y="5035550"/>
                <a:ext cx="160338" cy="377825"/>
              </a:xfrm>
              <a:custGeom>
                <a:avLst/>
                <a:gdLst>
                  <a:gd name="T0" fmla="*/ 95 w 101"/>
                  <a:gd name="T1" fmla="*/ 238 h 238"/>
                  <a:gd name="T2" fmla="*/ 101 w 101"/>
                  <a:gd name="T3" fmla="*/ 196 h 238"/>
                  <a:gd name="T4" fmla="*/ 81 w 101"/>
                  <a:gd name="T5" fmla="*/ 151 h 238"/>
                  <a:gd name="T6" fmla="*/ 29 w 101"/>
                  <a:gd name="T7" fmla="*/ 104 h 238"/>
                  <a:gd name="T8" fmla="*/ 10 w 101"/>
                  <a:gd name="T9" fmla="*/ 62 h 238"/>
                  <a:gd name="T10" fmla="*/ 18 w 101"/>
                  <a:gd name="T11" fmla="*/ 2 h 238"/>
                  <a:gd name="T12" fmla="*/ 8 w 101"/>
                  <a:gd name="T13" fmla="*/ 0 h 238"/>
                  <a:gd name="T14" fmla="*/ 0 w 101"/>
                  <a:gd name="T15" fmla="*/ 63 h 238"/>
                  <a:gd name="T16" fmla="*/ 21 w 101"/>
                  <a:gd name="T17" fmla="*/ 109 h 238"/>
                  <a:gd name="T18" fmla="*/ 73 w 101"/>
                  <a:gd name="T19" fmla="*/ 157 h 238"/>
                  <a:gd name="T20" fmla="*/ 92 w 101"/>
                  <a:gd name="T21" fmla="*/ 197 h 238"/>
                  <a:gd name="T22" fmla="*/ 86 w 101"/>
                  <a:gd name="T23" fmla="*/ 237 h 238"/>
                  <a:gd name="T24" fmla="*/ 95 w 101"/>
                  <a:gd name="T25" fmla="*/ 238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1" h="238">
                    <a:moveTo>
                      <a:pt x="95" y="238"/>
                    </a:moveTo>
                    <a:lnTo>
                      <a:pt x="101" y="196"/>
                    </a:lnTo>
                    <a:lnTo>
                      <a:pt x="81" y="151"/>
                    </a:lnTo>
                    <a:lnTo>
                      <a:pt x="29" y="104"/>
                    </a:lnTo>
                    <a:lnTo>
                      <a:pt x="10" y="62"/>
                    </a:lnTo>
                    <a:lnTo>
                      <a:pt x="18" y="2"/>
                    </a:lnTo>
                    <a:lnTo>
                      <a:pt x="8" y="0"/>
                    </a:lnTo>
                    <a:lnTo>
                      <a:pt x="0" y="63"/>
                    </a:lnTo>
                    <a:lnTo>
                      <a:pt x="21" y="109"/>
                    </a:lnTo>
                    <a:lnTo>
                      <a:pt x="73" y="157"/>
                    </a:lnTo>
                    <a:lnTo>
                      <a:pt x="92" y="197"/>
                    </a:lnTo>
                    <a:lnTo>
                      <a:pt x="86" y="237"/>
                    </a:lnTo>
                    <a:lnTo>
                      <a:pt x="95" y="2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Freeform 664"/>
              <p:cNvSpPr>
                <a:spLocks/>
              </p:cNvSpPr>
              <p:nvPr/>
            </p:nvSpPr>
            <p:spPr bwMode="auto">
              <a:xfrm>
                <a:off x="5535612" y="3338534"/>
                <a:ext cx="1401731" cy="593706"/>
              </a:xfrm>
              <a:custGeom>
                <a:avLst/>
                <a:gdLst>
                  <a:gd name="T0" fmla="*/ 1871 w 2051"/>
                  <a:gd name="T1" fmla="*/ 678 h 718"/>
                  <a:gd name="T2" fmla="*/ 2039 w 2051"/>
                  <a:gd name="T3" fmla="*/ 701 h 718"/>
                  <a:gd name="T4" fmla="*/ 2034 w 2051"/>
                  <a:gd name="T5" fmla="*/ 502 h 718"/>
                  <a:gd name="T6" fmla="*/ 1929 w 2051"/>
                  <a:gd name="T7" fmla="*/ 198 h 718"/>
                  <a:gd name="T8" fmla="*/ 1768 w 2051"/>
                  <a:gd name="T9" fmla="*/ 40 h 718"/>
                  <a:gd name="T10" fmla="*/ 1456 w 2051"/>
                  <a:gd name="T11" fmla="*/ 92 h 718"/>
                  <a:gd name="T12" fmla="*/ 1257 w 2051"/>
                  <a:gd name="T13" fmla="*/ 198 h 718"/>
                  <a:gd name="T14" fmla="*/ 878 w 2051"/>
                  <a:gd name="T15" fmla="*/ 528 h 718"/>
                  <a:gd name="T16" fmla="*/ 749 w 2051"/>
                  <a:gd name="T17" fmla="*/ 528 h 718"/>
                  <a:gd name="T18" fmla="*/ 524 w 2051"/>
                  <a:gd name="T19" fmla="*/ 344 h 718"/>
                  <a:gd name="T20" fmla="*/ 493 w 2051"/>
                  <a:gd name="T21" fmla="*/ 479 h 718"/>
                  <a:gd name="T22" fmla="*/ 387 w 2051"/>
                  <a:gd name="T23" fmla="*/ 554 h 718"/>
                  <a:gd name="T24" fmla="*/ 220 w 2051"/>
                  <a:gd name="T25" fmla="*/ 576 h 718"/>
                  <a:gd name="T26" fmla="*/ 100 w 2051"/>
                  <a:gd name="T27" fmla="*/ 479 h 718"/>
                  <a:gd name="T28" fmla="*/ 38 w 2051"/>
                  <a:gd name="T29" fmla="*/ 502 h 718"/>
                  <a:gd name="T30" fmla="*/ 37 w 2051"/>
                  <a:gd name="T31" fmla="*/ 662 h 718"/>
                  <a:gd name="T32" fmla="*/ 12 w 2051"/>
                  <a:gd name="T33" fmla="*/ 718 h 718"/>
                  <a:gd name="T34" fmla="*/ 34 w 2051"/>
                  <a:gd name="T35" fmla="*/ 577 h 718"/>
                  <a:gd name="T36" fmla="*/ 24 w 2051"/>
                  <a:gd name="T37" fmla="*/ 466 h 718"/>
                  <a:gd name="T38" fmla="*/ 143 w 2051"/>
                  <a:gd name="T39" fmla="*/ 536 h 718"/>
                  <a:gd name="T40" fmla="*/ 310 w 2051"/>
                  <a:gd name="T41" fmla="*/ 585 h 718"/>
                  <a:gd name="T42" fmla="*/ 458 w 2051"/>
                  <a:gd name="T43" fmla="*/ 526 h 718"/>
                  <a:gd name="T44" fmla="*/ 497 w 2051"/>
                  <a:gd name="T45" fmla="*/ 458 h 718"/>
                  <a:gd name="T46" fmla="*/ 575 w 2051"/>
                  <a:gd name="T47" fmla="*/ 386 h 718"/>
                  <a:gd name="T48" fmla="*/ 856 w 2051"/>
                  <a:gd name="T49" fmla="*/ 541 h 718"/>
                  <a:gd name="T50" fmla="*/ 1090 w 2051"/>
                  <a:gd name="T51" fmla="*/ 312 h 718"/>
                  <a:gd name="T52" fmla="*/ 1349 w 2051"/>
                  <a:gd name="T53" fmla="*/ 176 h 718"/>
                  <a:gd name="T54" fmla="*/ 1637 w 2051"/>
                  <a:gd name="T55" fmla="*/ 11 h 718"/>
                  <a:gd name="T56" fmla="*/ 1844 w 2051"/>
                  <a:gd name="T57" fmla="*/ 102 h 718"/>
                  <a:gd name="T58" fmla="*/ 1904 w 2051"/>
                  <a:gd name="T59" fmla="*/ 301 h 718"/>
                  <a:gd name="T60" fmla="*/ 2041 w 2051"/>
                  <a:gd name="T61" fmla="*/ 617 h 718"/>
                  <a:gd name="T62" fmla="*/ 1973 w 2051"/>
                  <a:gd name="T63" fmla="*/ 691 h 718"/>
                  <a:gd name="T64" fmla="*/ 1772 w 2051"/>
                  <a:gd name="T65" fmla="*/ 664 h 718"/>
                  <a:gd name="connsiteX0" fmla="*/ 8640 w 10000"/>
                  <a:gd name="connsiteY0" fmla="*/ 9373 h 10000"/>
                  <a:gd name="connsiteX1" fmla="*/ 9122 w 10000"/>
                  <a:gd name="connsiteY1" fmla="*/ 9443 h 10000"/>
                  <a:gd name="connsiteX2" fmla="*/ 9620 w 10000"/>
                  <a:gd name="connsiteY2" fmla="*/ 9763 h 10000"/>
                  <a:gd name="connsiteX3" fmla="*/ 9941 w 10000"/>
                  <a:gd name="connsiteY3" fmla="*/ 9763 h 10000"/>
                  <a:gd name="connsiteX4" fmla="*/ 10000 w 10000"/>
                  <a:gd name="connsiteY4" fmla="*/ 8593 h 10000"/>
                  <a:gd name="connsiteX5" fmla="*/ 9917 w 10000"/>
                  <a:gd name="connsiteY5" fmla="*/ 6992 h 10000"/>
                  <a:gd name="connsiteX6" fmla="*/ 9332 w 10000"/>
                  <a:gd name="connsiteY6" fmla="*/ 4164 h 10000"/>
                  <a:gd name="connsiteX7" fmla="*/ 9405 w 10000"/>
                  <a:gd name="connsiteY7" fmla="*/ 2758 h 10000"/>
                  <a:gd name="connsiteX8" fmla="*/ 9015 w 10000"/>
                  <a:gd name="connsiteY8" fmla="*/ 1323 h 10000"/>
                  <a:gd name="connsiteX9" fmla="*/ 8620 w 10000"/>
                  <a:gd name="connsiteY9" fmla="*/ 557 h 10000"/>
                  <a:gd name="connsiteX10" fmla="*/ 7981 w 10000"/>
                  <a:gd name="connsiteY10" fmla="*/ 0 h 10000"/>
                  <a:gd name="connsiteX11" fmla="*/ 7099 w 10000"/>
                  <a:gd name="connsiteY11" fmla="*/ 1281 h 10000"/>
                  <a:gd name="connsiteX12" fmla="*/ 6558 w 10000"/>
                  <a:gd name="connsiteY12" fmla="*/ 2340 h 10000"/>
                  <a:gd name="connsiteX13" fmla="*/ 6129 w 10000"/>
                  <a:gd name="connsiteY13" fmla="*/ 2758 h 10000"/>
                  <a:gd name="connsiteX14" fmla="*/ 5285 w 10000"/>
                  <a:gd name="connsiteY14" fmla="*/ 4248 h 10000"/>
                  <a:gd name="connsiteX15" fmla="*/ 4281 w 10000"/>
                  <a:gd name="connsiteY15" fmla="*/ 7354 h 10000"/>
                  <a:gd name="connsiteX16" fmla="*/ 4169 w 10000"/>
                  <a:gd name="connsiteY16" fmla="*/ 7409 h 10000"/>
                  <a:gd name="connsiteX17" fmla="*/ 3652 w 10000"/>
                  <a:gd name="connsiteY17" fmla="*/ 7354 h 10000"/>
                  <a:gd name="connsiteX18" fmla="*/ 2833 w 10000"/>
                  <a:gd name="connsiteY18" fmla="*/ 5265 h 10000"/>
                  <a:gd name="connsiteX19" fmla="*/ 2555 w 10000"/>
                  <a:gd name="connsiteY19" fmla="*/ 4791 h 10000"/>
                  <a:gd name="connsiteX20" fmla="*/ 2374 w 10000"/>
                  <a:gd name="connsiteY20" fmla="*/ 6379 h 10000"/>
                  <a:gd name="connsiteX21" fmla="*/ 2404 w 10000"/>
                  <a:gd name="connsiteY21" fmla="*/ 6671 h 10000"/>
                  <a:gd name="connsiteX22" fmla="*/ 2204 w 10000"/>
                  <a:gd name="connsiteY22" fmla="*/ 7201 h 10000"/>
                  <a:gd name="connsiteX23" fmla="*/ 1887 w 10000"/>
                  <a:gd name="connsiteY23" fmla="*/ 7716 h 10000"/>
                  <a:gd name="connsiteX24" fmla="*/ 1507 w 10000"/>
                  <a:gd name="connsiteY24" fmla="*/ 8022 h 10000"/>
                  <a:gd name="connsiteX25" fmla="*/ 1073 w 10000"/>
                  <a:gd name="connsiteY25" fmla="*/ 8022 h 10000"/>
                  <a:gd name="connsiteX26" fmla="*/ 731 w 10000"/>
                  <a:gd name="connsiteY26" fmla="*/ 7368 h 10000"/>
                  <a:gd name="connsiteX27" fmla="*/ 488 w 10000"/>
                  <a:gd name="connsiteY27" fmla="*/ 6671 h 10000"/>
                  <a:gd name="connsiteX28" fmla="*/ 0 w 10000"/>
                  <a:gd name="connsiteY28" fmla="*/ 6253 h 10000"/>
                  <a:gd name="connsiteX29" fmla="*/ 185 w 10000"/>
                  <a:gd name="connsiteY29" fmla="*/ 6992 h 10000"/>
                  <a:gd name="connsiteX30" fmla="*/ 117 w 10000"/>
                  <a:gd name="connsiteY30" fmla="*/ 8036 h 10000"/>
                  <a:gd name="connsiteX31" fmla="*/ 180 w 10000"/>
                  <a:gd name="connsiteY31" fmla="*/ 9220 h 10000"/>
                  <a:gd name="connsiteX32" fmla="*/ 24 w 10000"/>
                  <a:gd name="connsiteY32" fmla="*/ 9930 h 10000"/>
                  <a:gd name="connsiteX33" fmla="*/ 59 w 10000"/>
                  <a:gd name="connsiteY33" fmla="*/ 10000 h 10000"/>
                  <a:gd name="connsiteX34" fmla="*/ 229 w 10000"/>
                  <a:gd name="connsiteY34" fmla="*/ 9248 h 10000"/>
                  <a:gd name="connsiteX35" fmla="*/ 166 w 10000"/>
                  <a:gd name="connsiteY35" fmla="*/ 8036 h 10000"/>
                  <a:gd name="connsiteX36" fmla="*/ 234 w 10000"/>
                  <a:gd name="connsiteY36" fmla="*/ 6950 h 10000"/>
                  <a:gd name="connsiteX37" fmla="*/ 117 w 10000"/>
                  <a:gd name="connsiteY37" fmla="*/ 6490 h 10000"/>
                  <a:gd name="connsiteX38" fmla="*/ 468 w 10000"/>
                  <a:gd name="connsiteY38" fmla="*/ 6783 h 10000"/>
                  <a:gd name="connsiteX39" fmla="*/ 697 w 10000"/>
                  <a:gd name="connsiteY39" fmla="*/ 7465 h 10000"/>
                  <a:gd name="connsiteX40" fmla="*/ 1058 w 10000"/>
                  <a:gd name="connsiteY40" fmla="*/ 8148 h 10000"/>
                  <a:gd name="connsiteX41" fmla="*/ 1511 w 10000"/>
                  <a:gd name="connsiteY41" fmla="*/ 8148 h 10000"/>
                  <a:gd name="connsiteX42" fmla="*/ 1902 w 10000"/>
                  <a:gd name="connsiteY42" fmla="*/ 7841 h 10000"/>
                  <a:gd name="connsiteX43" fmla="*/ 2233 w 10000"/>
                  <a:gd name="connsiteY43" fmla="*/ 7326 h 10000"/>
                  <a:gd name="connsiteX44" fmla="*/ 2452 w 10000"/>
                  <a:gd name="connsiteY44" fmla="*/ 6727 h 10000"/>
                  <a:gd name="connsiteX45" fmla="*/ 2423 w 10000"/>
                  <a:gd name="connsiteY45" fmla="*/ 6379 h 10000"/>
                  <a:gd name="connsiteX46" fmla="*/ 2574 w 10000"/>
                  <a:gd name="connsiteY46" fmla="*/ 5000 h 10000"/>
                  <a:gd name="connsiteX47" fmla="*/ 2804 w 10000"/>
                  <a:gd name="connsiteY47" fmla="*/ 5376 h 10000"/>
                  <a:gd name="connsiteX48" fmla="*/ 3632 w 10000"/>
                  <a:gd name="connsiteY48" fmla="*/ 7493 h 10000"/>
                  <a:gd name="connsiteX49" fmla="*/ 4174 w 10000"/>
                  <a:gd name="connsiteY49" fmla="*/ 7535 h 10000"/>
                  <a:gd name="connsiteX50" fmla="*/ 4305 w 10000"/>
                  <a:gd name="connsiteY50" fmla="*/ 7493 h 10000"/>
                  <a:gd name="connsiteX51" fmla="*/ 5314 w 10000"/>
                  <a:gd name="connsiteY51" fmla="*/ 4345 h 10000"/>
                  <a:gd name="connsiteX52" fmla="*/ 6143 w 10000"/>
                  <a:gd name="connsiteY52" fmla="*/ 2869 h 10000"/>
                  <a:gd name="connsiteX53" fmla="*/ 6577 w 10000"/>
                  <a:gd name="connsiteY53" fmla="*/ 2451 h 10000"/>
                  <a:gd name="connsiteX54" fmla="*/ 7123 w 10000"/>
                  <a:gd name="connsiteY54" fmla="*/ 1393 h 10000"/>
                  <a:gd name="connsiteX55" fmla="*/ 8601 w 10000"/>
                  <a:gd name="connsiteY55" fmla="*/ 696 h 10000"/>
                  <a:gd name="connsiteX56" fmla="*/ 8991 w 10000"/>
                  <a:gd name="connsiteY56" fmla="*/ 1421 h 10000"/>
                  <a:gd name="connsiteX57" fmla="*/ 9356 w 10000"/>
                  <a:gd name="connsiteY57" fmla="*/ 2786 h 10000"/>
                  <a:gd name="connsiteX58" fmla="*/ 9283 w 10000"/>
                  <a:gd name="connsiteY58" fmla="*/ 4192 h 10000"/>
                  <a:gd name="connsiteX59" fmla="*/ 9873 w 10000"/>
                  <a:gd name="connsiteY59" fmla="*/ 7033 h 10000"/>
                  <a:gd name="connsiteX60" fmla="*/ 9951 w 10000"/>
                  <a:gd name="connsiteY60" fmla="*/ 8593 h 10000"/>
                  <a:gd name="connsiteX61" fmla="*/ 9902 w 10000"/>
                  <a:gd name="connsiteY61" fmla="*/ 9624 h 10000"/>
                  <a:gd name="connsiteX62" fmla="*/ 9620 w 10000"/>
                  <a:gd name="connsiteY62" fmla="*/ 9624 h 10000"/>
                  <a:gd name="connsiteX63" fmla="*/ 9127 w 10000"/>
                  <a:gd name="connsiteY63" fmla="*/ 9318 h 10000"/>
                  <a:gd name="connsiteX64" fmla="*/ 8640 w 10000"/>
                  <a:gd name="connsiteY64" fmla="*/ 9248 h 10000"/>
                  <a:gd name="connsiteX65" fmla="*/ 8640 w 10000"/>
                  <a:gd name="connsiteY65" fmla="*/ 9373 h 10000"/>
                  <a:gd name="connsiteX0" fmla="*/ 8640 w 10000"/>
                  <a:gd name="connsiteY0" fmla="*/ 8816 h 9443"/>
                  <a:gd name="connsiteX1" fmla="*/ 9122 w 10000"/>
                  <a:gd name="connsiteY1" fmla="*/ 8886 h 9443"/>
                  <a:gd name="connsiteX2" fmla="*/ 9620 w 10000"/>
                  <a:gd name="connsiteY2" fmla="*/ 9206 h 9443"/>
                  <a:gd name="connsiteX3" fmla="*/ 9941 w 10000"/>
                  <a:gd name="connsiteY3" fmla="*/ 9206 h 9443"/>
                  <a:gd name="connsiteX4" fmla="*/ 10000 w 10000"/>
                  <a:gd name="connsiteY4" fmla="*/ 8036 h 9443"/>
                  <a:gd name="connsiteX5" fmla="*/ 9917 w 10000"/>
                  <a:gd name="connsiteY5" fmla="*/ 6435 h 9443"/>
                  <a:gd name="connsiteX6" fmla="*/ 9332 w 10000"/>
                  <a:gd name="connsiteY6" fmla="*/ 3607 h 9443"/>
                  <a:gd name="connsiteX7" fmla="*/ 9405 w 10000"/>
                  <a:gd name="connsiteY7" fmla="*/ 2201 h 9443"/>
                  <a:gd name="connsiteX8" fmla="*/ 9015 w 10000"/>
                  <a:gd name="connsiteY8" fmla="*/ 766 h 9443"/>
                  <a:gd name="connsiteX9" fmla="*/ 8620 w 10000"/>
                  <a:gd name="connsiteY9" fmla="*/ 0 h 9443"/>
                  <a:gd name="connsiteX10" fmla="*/ 7099 w 10000"/>
                  <a:gd name="connsiteY10" fmla="*/ 724 h 9443"/>
                  <a:gd name="connsiteX11" fmla="*/ 6558 w 10000"/>
                  <a:gd name="connsiteY11" fmla="*/ 1783 h 9443"/>
                  <a:gd name="connsiteX12" fmla="*/ 6129 w 10000"/>
                  <a:gd name="connsiteY12" fmla="*/ 2201 h 9443"/>
                  <a:gd name="connsiteX13" fmla="*/ 5285 w 10000"/>
                  <a:gd name="connsiteY13" fmla="*/ 3691 h 9443"/>
                  <a:gd name="connsiteX14" fmla="*/ 4281 w 10000"/>
                  <a:gd name="connsiteY14" fmla="*/ 6797 h 9443"/>
                  <a:gd name="connsiteX15" fmla="*/ 4169 w 10000"/>
                  <a:gd name="connsiteY15" fmla="*/ 6852 h 9443"/>
                  <a:gd name="connsiteX16" fmla="*/ 3652 w 10000"/>
                  <a:gd name="connsiteY16" fmla="*/ 6797 h 9443"/>
                  <a:gd name="connsiteX17" fmla="*/ 2833 w 10000"/>
                  <a:gd name="connsiteY17" fmla="*/ 4708 h 9443"/>
                  <a:gd name="connsiteX18" fmla="*/ 2555 w 10000"/>
                  <a:gd name="connsiteY18" fmla="*/ 4234 h 9443"/>
                  <a:gd name="connsiteX19" fmla="*/ 2374 w 10000"/>
                  <a:gd name="connsiteY19" fmla="*/ 5822 h 9443"/>
                  <a:gd name="connsiteX20" fmla="*/ 2404 w 10000"/>
                  <a:gd name="connsiteY20" fmla="*/ 6114 h 9443"/>
                  <a:gd name="connsiteX21" fmla="*/ 2204 w 10000"/>
                  <a:gd name="connsiteY21" fmla="*/ 6644 h 9443"/>
                  <a:gd name="connsiteX22" fmla="*/ 1887 w 10000"/>
                  <a:gd name="connsiteY22" fmla="*/ 7159 h 9443"/>
                  <a:gd name="connsiteX23" fmla="*/ 1507 w 10000"/>
                  <a:gd name="connsiteY23" fmla="*/ 7465 h 9443"/>
                  <a:gd name="connsiteX24" fmla="*/ 1073 w 10000"/>
                  <a:gd name="connsiteY24" fmla="*/ 7465 h 9443"/>
                  <a:gd name="connsiteX25" fmla="*/ 731 w 10000"/>
                  <a:gd name="connsiteY25" fmla="*/ 6811 h 9443"/>
                  <a:gd name="connsiteX26" fmla="*/ 488 w 10000"/>
                  <a:gd name="connsiteY26" fmla="*/ 6114 h 9443"/>
                  <a:gd name="connsiteX27" fmla="*/ 0 w 10000"/>
                  <a:gd name="connsiteY27" fmla="*/ 5696 h 9443"/>
                  <a:gd name="connsiteX28" fmla="*/ 185 w 10000"/>
                  <a:gd name="connsiteY28" fmla="*/ 6435 h 9443"/>
                  <a:gd name="connsiteX29" fmla="*/ 117 w 10000"/>
                  <a:gd name="connsiteY29" fmla="*/ 7479 h 9443"/>
                  <a:gd name="connsiteX30" fmla="*/ 180 w 10000"/>
                  <a:gd name="connsiteY30" fmla="*/ 8663 h 9443"/>
                  <a:gd name="connsiteX31" fmla="*/ 24 w 10000"/>
                  <a:gd name="connsiteY31" fmla="*/ 9373 h 9443"/>
                  <a:gd name="connsiteX32" fmla="*/ 59 w 10000"/>
                  <a:gd name="connsiteY32" fmla="*/ 9443 h 9443"/>
                  <a:gd name="connsiteX33" fmla="*/ 229 w 10000"/>
                  <a:gd name="connsiteY33" fmla="*/ 8691 h 9443"/>
                  <a:gd name="connsiteX34" fmla="*/ 166 w 10000"/>
                  <a:gd name="connsiteY34" fmla="*/ 7479 h 9443"/>
                  <a:gd name="connsiteX35" fmla="*/ 234 w 10000"/>
                  <a:gd name="connsiteY35" fmla="*/ 6393 h 9443"/>
                  <a:gd name="connsiteX36" fmla="*/ 117 w 10000"/>
                  <a:gd name="connsiteY36" fmla="*/ 5933 h 9443"/>
                  <a:gd name="connsiteX37" fmla="*/ 468 w 10000"/>
                  <a:gd name="connsiteY37" fmla="*/ 6226 h 9443"/>
                  <a:gd name="connsiteX38" fmla="*/ 697 w 10000"/>
                  <a:gd name="connsiteY38" fmla="*/ 6908 h 9443"/>
                  <a:gd name="connsiteX39" fmla="*/ 1058 w 10000"/>
                  <a:gd name="connsiteY39" fmla="*/ 7591 h 9443"/>
                  <a:gd name="connsiteX40" fmla="*/ 1511 w 10000"/>
                  <a:gd name="connsiteY40" fmla="*/ 7591 h 9443"/>
                  <a:gd name="connsiteX41" fmla="*/ 1902 w 10000"/>
                  <a:gd name="connsiteY41" fmla="*/ 7284 h 9443"/>
                  <a:gd name="connsiteX42" fmla="*/ 2233 w 10000"/>
                  <a:gd name="connsiteY42" fmla="*/ 6769 h 9443"/>
                  <a:gd name="connsiteX43" fmla="*/ 2452 w 10000"/>
                  <a:gd name="connsiteY43" fmla="*/ 6170 h 9443"/>
                  <a:gd name="connsiteX44" fmla="*/ 2423 w 10000"/>
                  <a:gd name="connsiteY44" fmla="*/ 5822 h 9443"/>
                  <a:gd name="connsiteX45" fmla="*/ 2574 w 10000"/>
                  <a:gd name="connsiteY45" fmla="*/ 4443 h 9443"/>
                  <a:gd name="connsiteX46" fmla="*/ 2804 w 10000"/>
                  <a:gd name="connsiteY46" fmla="*/ 4819 h 9443"/>
                  <a:gd name="connsiteX47" fmla="*/ 3632 w 10000"/>
                  <a:gd name="connsiteY47" fmla="*/ 6936 h 9443"/>
                  <a:gd name="connsiteX48" fmla="*/ 4174 w 10000"/>
                  <a:gd name="connsiteY48" fmla="*/ 6978 h 9443"/>
                  <a:gd name="connsiteX49" fmla="*/ 4305 w 10000"/>
                  <a:gd name="connsiteY49" fmla="*/ 6936 h 9443"/>
                  <a:gd name="connsiteX50" fmla="*/ 5314 w 10000"/>
                  <a:gd name="connsiteY50" fmla="*/ 3788 h 9443"/>
                  <a:gd name="connsiteX51" fmla="*/ 6143 w 10000"/>
                  <a:gd name="connsiteY51" fmla="*/ 2312 h 9443"/>
                  <a:gd name="connsiteX52" fmla="*/ 6577 w 10000"/>
                  <a:gd name="connsiteY52" fmla="*/ 1894 h 9443"/>
                  <a:gd name="connsiteX53" fmla="*/ 7123 w 10000"/>
                  <a:gd name="connsiteY53" fmla="*/ 836 h 9443"/>
                  <a:gd name="connsiteX54" fmla="*/ 8601 w 10000"/>
                  <a:gd name="connsiteY54" fmla="*/ 139 h 9443"/>
                  <a:gd name="connsiteX55" fmla="*/ 8991 w 10000"/>
                  <a:gd name="connsiteY55" fmla="*/ 864 h 9443"/>
                  <a:gd name="connsiteX56" fmla="*/ 9356 w 10000"/>
                  <a:gd name="connsiteY56" fmla="*/ 2229 h 9443"/>
                  <a:gd name="connsiteX57" fmla="*/ 9283 w 10000"/>
                  <a:gd name="connsiteY57" fmla="*/ 3635 h 9443"/>
                  <a:gd name="connsiteX58" fmla="*/ 9873 w 10000"/>
                  <a:gd name="connsiteY58" fmla="*/ 6476 h 9443"/>
                  <a:gd name="connsiteX59" fmla="*/ 9951 w 10000"/>
                  <a:gd name="connsiteY59" fmla="*/ 8036 h 9443"/>
                  <a:gd name="connsiteX60" fmla="*/ 9902 w 10000"/>
                  <a:gd name="connsiteY60" fmla="*/ 9067 h 9443"/>
                  <a:gd name="connsiteX61" fmla="*/ 9620 w 10000"/>
                  <a:gd name="connsiteY61" fmla="*/ 9067 h 9443"/>
                  <a:gd name="connsiteX62" fmla="*/ 9127 w 10000"/>
                  <a:gd name="connsiteY62" fmla="*/ 8761 h 9443"/>
                  <a:gd name="connsiteX63" fmla="*/ 8640 w 10000"/>
                  <a:gd name="connsiteY63" fmla="*/ 8691 h 9443"/>
                  <a:gd name="connsiteX64" fmla="*/ 8640 w 10000"/>
                  <a:gd name="connsiteY64" fmla="*/ 8816 h 9443"/>
                  <a:gd name="connsiteX0" fmla="*/ 8640 w 10000"/>
                  <a:gd name="connsiteY0" fmla="*/ 9336 h 10000"/>
                  <a:gd name="connsiteX1" fmla="*/ 9122 w 10000"/>
                  <a:gd name="connsiteY1" fmla="*/ 9410 h 10000"/>
                  <a:gd name="connsiteX2" fmla="*/ 9620 w 10000"/>
                  <a:gd name="connsiteY2" fmla="*/ 9749 h 10000"/>
                  <a:gd name="connsiteX3" fmla="*/ 9941 w 10000"/>
                  <a:gd name="connsiteY3" fmla="*/ 9749 h 10000"/>
                  <a:gd name="connsiteX4" fmla="*/ 10000 w 10000"/>
                  <a:gd name="connsiteY4" fmla="*/ 8510 h 10000"/>
                  <a:gd name="connsiteX5" fmla="*/ 9917 w 10000"/>
                  <a:gd name="connsiteY5" fmla="*/ 6815 h 10000"/>
                  <a:gd name="connsiteX6" fmla="*/ 9332 w 10000"/>
                  <a:gd name="connsiteY6" fmla="*/ 3820 h 10000"/>
                  <a:gd name="connsiteX7" fmla="*/ 9405 w 10000"/>
                  <a:gd name="connsiteY7" fmla="*/ 2331 h 10000"/>
                  <a:gd name="connsiteX8" fmla="*/ 9015 w 10000"/>
                  <a:gd name="connsiteY8" fmla="*/ 811 h 10000"/>
                  <a:gd name="connsiteX9" fmla="*/ 8620 w 10000"/>
                  <a:gd name="connsiteY9" fmla="*/ 0 h 10000"/>
                  <a:gd name="connsiteX10" fmla="*/ 7099 w 10000"/>
                  <a:gd name="connsiteY10" fmla="*/ 767 h 10000"/>
                  <a:gd name="connsiteX11" fmla="*/ 6558 w 10000"/>
                  <a:gd name="connsiteY11" fmla="*/ 1888 h 10000"/>
                  <a:gd name="connsiteX12" fmla="*/ 6129 w 10000"/>
                  <a:gd name="connsiteY12" fmla="*/ 2331 h 10000"/>
                  <a:gd name="connsiteX13" fmla="*/ 5285 w 10000"/>
                  <a:gd name="connsiteY13" fmla="*/ 3909 h 10000"/>
                  <a:gd name="connsiteX14" fmla="*/ 4281 w 10000"/>
                  <a:gd name="connsiteY14" fmla="*/ 7198 h 10000"/>
                  <a:gd name="connsiteX15" fmla="*/ 4169 w 10000"/>
                  <a:gd name="connsiteY15" fmla="*/ 7256 h 10000"/>
                  <a:gd name="connsiteX16" fmla="*/ 3652 w 10000"/>
                  <a:gd name="connsiteY16" fmla="*/ 7198 h 10000"/>
                  <a:gd name="connsiteX17" fmla="*/ 2833 w 10000"/>
                  <a:gd name="connsiteY17" fmla="*/ 4986 h 10000"/>
                  <a:gd name="connsiteX18" fmla="*/ 2555 w 10000"/>
                  <a:gd name="connsiteY18" fmla="*/ 4484 h 10000"/>
                  <a:gd name="connsiteX19" fmla="*/ 2374 w 10000"/>
                  <a:gd name="connsiteY19" fmla="*/ 6165 h 10000"/>
                  <a:gd name="connsiteX20" fmla="*/ 2404 w 10000"/>
                  <a:gd name="connsiteY20" fmla="*/ 6475 h 10000"/>
                  <a:gd name="connsiteX21" fmla="*/ 2204 w 10000"/>
                  <a:gd name="connsiteY21" fmla="*/ 7036 h 10000"/>
                  <a:gd name="connsiteX22" fmla="*/ 1887 w 10000"/>
                  <a:gd name="connsiteY22" fmla="*/ 7581 h 10000"/>
                  <a:gd name="connsiteX23" fmla="*/ 1507 w 10000"/>
                  <a:gd name="connsiteY23" fmla="*/ 7905 h 10000"/>
                  <a:gd name="connsiteX24" fmla="*/ 1073 w 10000"/>
                  <a:gd name="connsiteY24" fmla="*/ 7905 h 10000"/>
                  <a:gd name="connsiteX25" fmla="*/ 731 w 10000"/>
                  <a:gd name="connsiteY25" fmla="*/ 7213 h 10000"/>
                  <a:gd name="connsiteX26" fmla="*/ 488 w 10000"/>
                  <a:gd name="connsiteY26" fmla="*/ 6475 h 10000"/>
                  <a:gd name="connsiteX27" fmla="*/ 0 w 10000"/>
                  <a:gd name="connsiteY27" fmla="*/ 6032 h 10000"/>
                  <a:gd name="connsiteX28" fmla="*/ 185 w 10000"/>
                  <a:gd name="connsiteY28" fmla="*/ 6815 h 10000"/>
                  <a:gd name="connsiteX29" fmla="*/ 117 w 10000"/>
                  <a:gd name="connsiteY29" fmla="*/ 7920 h 10000"/>
                  <a:gd name="connsiteX30" fmla="*/ 180 w 10000"/>
                  <a:gd name="connsiteY30" fmla="*/ 9174 h 10000"/>
                  <a:gd name="connsiteX31" fmla="*/ 24 w 10000"/>
                  <a:gd name="connsiteY31" fmla="*/ 9926 h 10000"/>
                  <a:gd name="connsiteX32" fmla="*/ 59 w 10000"/>
                  <a:gd name="connsiteY32" fmla="*/ 10000 h 10000"/>
                  <a:gd name="connsiteX33" fmla="*/ 229 w 10000"/>
                  <a:gd name="connsiteY33" fmla="*/ 9204 h 10000"/>
                  <a:gd name="connsiteX34" fmla="*/ 166 w 10000"/>
                  <a:gd name="connsiteY34" fmla="*/ 7920 h 10000"/>
                  <a:gd name="connsiteX35" fmla="*/ 234 w 10000"/>
                  <a:gd name="connsiteY35" fmla="*/ 6770 h 10000"/>
                  <a:gd name="connsiteX36" fmla="*/ 117 w 10000"/>
                  <a:gd name="connsiteY36" fmla="*/ 6283 h 10000"/>
                  <a:gd name="connsiteX37" fmla="*/ 468 w 10000"/>
                  <a:gd name="connsiteY37" fmla="*/ 6593 h 10000"/>
                  <a:gd name="connsiteX38" fmla="*/ 697 w 10000"/>
                  <a:gd name="connsiteY38" fmla="*/ 7315 h 10000"/>
                  <a:gd name="connsiteX39" fmla="*/ 1058 w 10000"/>
                  <a:gd name="connsiteY39" fmla="*/ 8039 h 10000"/>
                  <a:gd name="connsiteX40" fmla="*/ 1511 w 10000"/>
                  <a:gd name="connsiteY40" fmla="*/ 8039 h 10000"/>
                  <a:gd name="connsiteX41" fmla="*/ 1902 w 10000"/>
                  <a:gd name="connsiteY41" fmla="*/ 7714 h 10000"/>
                  <a:gd name="connsiteX42" fmla="*/ 2233 w 10000"/>
                  <a:gd name="connsiteY42" fmla="*/ 7168 h 10000"/>
                  <a:gd name="connsiteX43" fmla="*/ 2452 w 10000"/>
                  <a:gd name="connsiteY43" fmla="*/ 6534 h 10000"/>
                  <a:gd name="connsiteX44" fmla="*/ 2423 w 10000"/>
                  <a:gd name="connsiteY44" fmla="*/ 6165 h 10000"/>
                  <a:gd name="connsiteX45" fmla="*/ 2574 w 10000"/>
                  <a:gd name="connsiteY45" fmla="*/ 4705 h 10000"/>
                  <a:gd name="connsiteX46" fmla="*/ 2804 w 10000"/>
                  <a:gd name="connsiteY46" fmla="*/ 5103 h 10000"/>
                  <a:gd name="connsiteX47" fmla="*/ 3632 w 10000"/>
                  <a:gd name="connsiteY47" fmla="*/ 7345 h 10000"/>
                  <a:gd name="connsiteX48" fmla="*/ 4174 w 10000"/>
                  <a:gd name="connsiteY48" fmla="*/ 7390 h 10000"/>
                  <a:gd name="connsiteX49" fmla="*/ 4305 w 10000"/>
                  <a:gd name="connsiteY49" fmla="*/ 7345 h 10000"/>
                  <a:gd name="connsiteX50" fmla="*/ 5314 w 10000"/>
                  <a:gd name="connsiteY50" fmla="*/ 4011 h 10000"/>
                  <a:gd name="connsiteX51" fmla="*/ 6143 w 10000"/>
                  <a:gd name="connsiteY51" fmla="*/ 2448 h 10000"/>
                  <a:gd name="connsiteX52" fmla="*/ 6577 w 10000"/>
                  <a:gd name="connsiteY52" fmla="*/ 2006 h 10000"/>
                  <a:gd name="connsiteX53" fmla="*/ 7123 w 10000"/>
                  <a:gd name="connsiteY53" fmla="*/ 885 h 10000"/>
                  <a:gd name="connsiteX54" fmla="*/ 8991 w 10000"/>
                  <a:gd name="connsiteY54" fmla="*/ 915 h 10000"/>
                  <a:gd name="connsiteX55" fmla="*/ 9356 w 10000"/>
                  <a:gd name="connsiteY55" fmla="*/ 2360 h 10000"/>
                  <a:gd name="connsiteX56" fmla="*/ 9283 w 10000"/>
                  <a:gd name="connsiteY56" fmla="*/ 3849 h 10000"/>
                  <a:gd name="connsiteX57" fmla="*/ 9873 w 10000"/>
                  <a:gd name="connsiteY57" fmla="*/ 6858 h 10000"/>
                  <a:gd name="connsiteX58" fmla="*/ 9951 w 10000"/>
                  <a:gd name="connsiteY58" fmla="*/ 8510 h 10000"/>
                  <a:gd name="connsiteX59" fmla="*/ 9902 w 10000"/>
                  <a:gd name="connsiteY59" fmla="*/ 9602 h 10000"/>
                  <a:gd name="connsiteX60" fmla="*/ 9620 w 10000"/>
                  <a:gd name="connsiteY60" fmla="*/ 9602 h 10000"/>
                  <a:gd name="connsiteX61" fmla="*/ 9127 w 10000"/>
                  <a:gd name="connsiteY61" fmla="*/ 9278 h 10000"/>
                  <a:gd name="connsiteX62" fmla="*/ 8640 w 10000"/>
                  <a:gd name="connsiteY62" fmla="*/ 9204 h 10000"/>
                  <a:gd name="connsiteX63" fmla="*/ 8640 w 10000"/>
                  <a:gd name="connsiteY63" fmla="*/ 9336 h 10000"/>
                  <a:gd name="connsiteX0" fmla="*/ 8640 w 10000"/>
                  <a:gd name="connsiteY0" fmla="*/ 8569 h 9233"/>
                  <a:gd name="connsiteX1" fmla="*/ 9122 w 10000"/>
                  <a:gd name="connsiteY1" fmla="*/ 8643 h 9233"/>
                  <a:gd name="connsiteX2" fmla="*/ 9620 w 10000"/>
                  <a:gd name="connsiteY2" fmla="*/ 8982 h 9233"/>
                  <a:gd name="connsiteX3" fmla="*/ 9941 w 10000"/>
                  <a:gd name="connsiteY3" fmla="*/ 8982 h 9233"/>
                  <a:gd name="connsiteX4" fmla="*/ 10000 w 10000"/>
                  <a:gd name="connsiteY4" fmla="*/ 7743 h 9233"/>
                  <a:gd name="connsiteX5" fmla="*/ 9917 w 10000"/>
                  <a:gd name="connsiteY5" fmla="*/ 6048 h 9233"/>
                  <a:gd name="connsiteX6" fmla="*/ 9332 w 10000"/>
                  <a:gd name="connsiteY6" fmla="*/ 3053 h 9233"/>
                  <a:gd name="connsiteX7" fmla="*/ 9405 w 10000"/>
                  <a:gd name="connsiteY7" fmla="*/ 1564 h 9233"/>
                  <a:gd name="connsiteX8" fmla="*/ 9015 w 10000"/>
                  <a:gd name="connsiteY8" fmla="*/ 44 h 9233"/>
                  <a:gd name="connsiteX9" fmla="*/ 7099 w 10000"/>
                  <a:gd name="connsiteY9" fmla="*/ 0 h 9233"/>
                  <a:gd name="connsiteX10" fmla="*/ 6558 w 10000"/>
                  <a:gd name="connsiteY10" fmla="*/ 1121 h 9233"/>
                  <a:gd name="connsiteX11" fmla="*/ 6129 w 10000"/>
                  <a:gd name="connsiteY11" fmla="*/ 1564 h 9233"/>
                  <a:gd name="connsiteX12" fmla="*/ 5285 w 10000"/>
                  <a:gd name="connsiteY12" fmla="*/ 3142 h 9233"/>
                  <a:gd name="connsiteX13" fmla="*/ 4281 w 10000"/>
                  <a:gd name="connsiteY13" fmla="*/ 6431 h 9233"/>
                  <a:gd name="connsiteX14" fmla="*/ 4169 w 10000"/>
                  <a:gd name="connsiteY14" fmla="*/ 6489 h 9233"/>
                  <a:gd name="connsiteX15" fmla="*/ 3652 w 10000"/>
                  <a:gd name="connsiteY15" fmla="*/ 6431 h 9233"/>
                  <a:gd name="connsiteX16" fmla="*/ 2833 w 10000"/>
                  <a:gd name="connsiteY16" fmla="*/ 4219 h 9233"/>
                  <a:gd name="connsiteX17" fmla="*/ 2555 w 10000"/>
                  <a:gd name="connsiteY17" fmla="*/ 3717 h 9233"/>
                  <a:gd name="connsiteX18" fmla="*/ 2374 w 10000"/>
                  <a:gd name="connsiteY18" fmla="*/ 5398 h 9233"/>
                  <a:gd name="connsiteX19" fmla="*/ 2404 w 10000"/>
                  <a:gd name="connsiteY19" fmla="*/ 5708 h 9233"/>
                  <a:gd name="connsiteX20" fmla="*/ 2204 w 10000"/>
                  <a:gd name="connsiteY20" fmla="*/ 6269 h 9233"/>
                  <a:gd name="connsiteX21" fmla="*/ 1887 w 10000"/>
                  <a:gd name="connsiteY21" fmla="*/ 6814 h 9233"/>
                  <a:gd name="connsiteX22" fmla="*/ 1507 w 10000"/>
                  <a:gd name="connsiteY22" fmla="*/ 7138 h 9233"/>
                  <a:gd name="connsiteX23" fmla="*/ 1073 w 10000"/>
                  <a:gd name="connsiteY23" fmla="*/ 7138 h 9233"/>
                  <a:gd name="connsiteX24" fmla="*/ 731 w 10000"/>
                  <a:gd name="connsiteY24" fmla="*/ 6446 h 9233"/>
                  <a:gd name="connsiteX25" fmla="*/ 488 w 10000"/>
                  <a:gd name="connsiteY25" fmla="*/ 5708 h 9233"/>
                  <a:gd name="connsiteX26" fmla="*/ 0 w 10000"/>
                  <a:gd name="connsiteY26" fmla="*/ 5265 h 9233"/>
                  <a:gd name="connsiteX27" fmla="*/ 185 w 10000"/>
                  <a:gd name="connsiteY27" fmla="*/ 6048 h 9233"/>
                  <a:gd name="connsiteX28" fmla="*/ 117 w 10000"/>
                  <a:gd name="connsiteY28" fmla="*/ 7153 h 9233"/>
                  <a:gd name="connsiteX29" fmla="*/ 180 w 10000"/>
                  <a:gd name="connsiteY29" fmla="*/ 8407 h 9233"/>
                  <a:gd name="connsiteX30" fmla="*/ 24 w 10000"/>
                  <a:gd name="connsiteY30" fmla="*/ 9159 h 9233"/>
                  <a:gd name="connsiteX31" fmla="*/ 59 w 10000"/>
                  <a:gd name="connsiteY31" fmla="*/ 9233 h 9233"/>
                  <a:gd name="connsiteX32" fmla="*/ 229 w 10000"/>
                  <a:gd name="connsiteY32" fmla="*/ 8437 h 9233"/>
                  <a:gd name="connsiteX33" fmla="*/ 166 w 10000"/>
                  <a:gd name="connsiteY33" fmla="*/ 7153 h 9233"/>
                  <a:gd name="connsiteX34" fmla="*/ 234 w 10000"/>
                  <a:gd name="connsiteY34" fmla="*/ 6003 h 9233"/>
                  <a:gd name="connsiteX35" fmla="*/ 117 w 10000"/>
                  <a:gd name="connsiteY35" fmla="*/ 5516 h 9233"/>
                  <a:gd name="connsiteX36" fmla="*/ 468 w 10000"/>
                  <a:gd name="connsiteY36" fmla="*/ 5826 h 9233"/>
                  <a:gd name="connsiteX37" fmla="*/ 697 w 10000"/>
                  <a:gd name="connsiteY37" fmla="*/ 6548 h 9233"/>
                  <a:gd name="connsiteX38" fmla="*/ 1058 w 10000"/>
                  <a:gd name="connsiteY38" fmla="*/ 7272 h 9233"/>
                  <a:gd name="connsiteX39" fmla="*/ 1511 w 10000"/>
                  <a:gd name="connsiteY39" fmla="*/ 7272 h 9233"/>
                  <a:gd name="connsiteX40" fmla="*/ 1902 w 10000"/>
                  <a:gd name="connsiteY40" fmla="*/ 6947 h 9233"/>
                  <a:gd name="connsiteX41" fmla="*/ 2233 w 10000"/>
                  <a:gd name="connsiteY41" fmla="*/ 6401 h 9233"/>
                  <a:gd name="connsiteX42" fmla="*/ 2452 w 10000"/>
                  <a:gd name="connsiteY42" fmla="*/ 5767 h 9233"/>
                  <a:gd name="connsiteX43" fmla="*/ 2423 w 10000"/>
                  <a:gd name="connsiteY43" fmla="*/ 5398 h 9233"/>
                  <a:gd name="connsiteX44" fmla="*/ 2574 w 10000"/>
                  <a:gd name="connsiteY44" fmla="*/ 3938 h 9233"/>
                  <a:gd name="connsiteX45" fmla="*/ 2804 w 10000"/>
                  <a:gd name="connsiteY45" fmla="*/ 4336 h 9233"/>
                  <a:gd name="connsiteX46" fmla="*/ 3632 w 10000"/>
                  <a:gd name="connsiteY46" fmla="*/ 6578 h 9233"/>
                  <a:gd name="connsiteX47" fmla="*/ 4174 w 10000"/>
                  <a:gd name="connsiteY47" fmla="*/ 6623 h 9233"/>
                  <a:gd name="connsiteX48" fmla="*/ 4305 w 10000"/>
                  <a:gd name="connsiteY48" fmla="*/ 6578 h 9233"/>
                  <a:gd name="connsiteX49" fmla="*/ 5314 w 10000"/>
                  <a:gd name="connsiteY49" fmla="*/ 3244 h 9233"/>
                  <a:gd name="connsiteX50" fmla="*/ 6143 w 10000"/>
                  <a:gd name="connsiteY50" fmla="*/ 1681 h 9233"/>
                  <a:gd name="connsiteX51" fmla="*/ 6577 w 10000"/>
                  <a:gd name="connsiteY51" fmla="*/ 1239 h 9233"/>
                  <a:gd name="connsiteX52" fmla="*/ 7123 w 10000"/>
                  <a:gd name="connsiteY52" fmla="*/ 118 h 9233"/>
                  <a:gd name="connsiteX53" fmla="*/ 8991 w 10000"/>
                  <a:gd name="connsiteY53" fmla="*/ 148 h 9233"/>
                  <a:gd name="connsiteX54" fmla="*/ 9356 w 10000"/>
                  <a:gd name="connsiteY54" fmla="*/ 1593 h 9233"/>
                  <a:gd name="connsiteX55" fmla="*/ 9283 w 10000"/>
                  <a:gd name="connsiteY55" fmla="*/ 3082 h 9233"/>
                  <a:gd name="connsiteX56" fmla="*/ 9873 w 10000"/>
                  <a:gd name="connsiteY56" fmla="*/ 6091 h 9233"/>
                  <a:gd name="connsiteX57" fmla="*/ 9951 w 10000"/>
                  <a:gd name="connsiteY57" fmla="*/ 7743 h 9233"/>
                  <a:gd name="connsiteX58" fmla="*/ 9902 w 10000"/>
                  <a:gd name="connsiteY58" fmla="*/ 8835 h 9233"/>
                  <a:gd name="connsiteX59" fmla="*/ 9620 w 10000"/>
                  <a:gd name="connsiteY59" fmla="*/ 8835 h 9233"/>
                  <a:gd name="connsiteX60" fmla="*/ 9127 w 10000"/>
                  <a:gd name="connsiteY60" fmla="*/ 8511 h 9233"/>
                  <a:gd name="connsiteX61" fmla="*/ 8640 w 10000"/>
                  <a:gd name="connsiteY61" fmla="*/ 8437 h 9233"/>
                  <a:gd name="connsiteX62" fmla="*/ 8640 w 10000"/>
                  <a:gd name="connsiteY62" fmla="*/ 8569 h 9233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9332 w 10000"/>
                  <a:gd name="connsiteY6" fmla="*/ 3307 h 10000"/>
                  <a:gd name="connsiteX7" fmla="*/ 9405 w 10000"/>
                  <a:gd name="connsiteY7" fmla="*/ 1694 h 10000"/>
                  <a:gd name="connsiteX8" fmla="*/ 9015 w 10000"/>
                  <a:gd name="connsiteY8" fmla="*/ 48 h 10000"/>
                  <a:gd name="connsiteX9" fmla="*/ 7099 w 10000"/>
                  <a:gd name="connsiteY9" fmla="*/ 0 h 10000"/>
                  <a:gd name="connsiteX10" fmla="*/ 6558 w 10000"/>
                  <a:gd name="connsiteY10" fmla="*/ 1214 h 10000"/>
                  <a:gd name="connsiteX11" fmla="*/ 6129 w 10000"/>
                  <a:gd name="connsiteY11" fmla="*/ 1694 h 10000"/>
                  <a:gd name="connsiteX12" fmla="*/ 5285 w 10000"/>
                  <a:gd name="connsiteY12" fmla="*/ 3403 h 10000"/>
                  <a:gd name="connsiteX13" fmla="*/ 4281 w 10000"/>
                  <a:gd name="connsiteY13" fmla="*/ 6965 h 10000"/>
                  <a:gd name="connsiteX14" fmla="*/ 4169 w 10000"/>
                  <a:gd name="connsiteY14" fmla="*/ 7028 h 10000"/>
                  <a:gd name="connsiteX15" fmla="*/ 3652 w 10000"/>
                  <a:gd name="connsiteY15" fmla="*/ 6965 h 10000"/>
                  <a:gd name="connsiteX16" fmla="*/ 2833 w 10000"/>
                  <a:gd name="connsiteY16" fmla="*/ 4569 h 10000"/>
                  <a:gd name="connsiteX17" fmla="*/ 2555 w 10000"/>
                  <a:gd name="connsiteY17" fmla="*/ 4026 h 10000"/>
                  <a:gd name="connsiteX18" fmla="*/ 2374 w 10000"/>
                  <a:gd name="connsiteY18" fmla="*/ 5846 h 10000"/>
                  <a:gd name="connsiteX19" fmla="*/ 2404 w 10000"/>
                  <a:gd name="connsiteY19" fmla="*/ 6182 h 10000"/>
                  <a:gd name="connsiteX20" fmla="*/ 2204 w 10000"/>
                  <a:gd name="connsiteY20" fmla="*/ 6790 h 10000"/>
                  <a:gd name="connsiteX21" fmla="*/ 1887 w 10000"/>
                  <a:gd name="connsiteY21" fmla="*/ 7380 h 10000"/>
                  <a:gd name="connsiteX22" fmla="*/ 1507 w 10000"/>
                  <a:gd name="connsiteY22" fmla="*/ 7731 h 10000"/>
                  <a:gd name="connsiteX23" fmla="*/ 1073 w 10000"/>
                  <a:gd name="connsiteY23" fmla="*/ 7731 h 10000"/>
                  <a:gd name="connsiteX24" fmla="*/ 731 w 10000"/>
                  <a:gd name="connsiteY24" fmla="*/ 6981 h 10000"/>
                  <a:gd name="connsiteX25" fmla="*/ 488 w 10000"/>
                  <a:gd name="connsiteY25" fmla="*/ 6182 h 10000"/>
                  <a:gd name="connsiteX26" fmla="*/ 0 w 10000"/>
                  <a:gd name="connsiteY26" fmla="*/ 5702 h 10000"/>
                  <a:gd name="connsiteX27" fmla="*/ 185 w 10000"/>
                  <a:gd name="connsiteY27" fmla="*/ 6550 h 10000"/>
                  <a:gd name="connsiteX28" fmla="*/ 117 w 10000"/>
                  <a:gd name="connsiteY28" fmla="*/ 7747 h 10000"/>
                  <a:gd name="connsiteX29" fmla="*/ 180 w 10000"/>
                  <a:gd name="connsiteY29" fmla="*/ 9105 h 10000"/>
                  <a:gd name="connsiteX30" fmla="*/ 24 w 10000"/>
                  <a:gd name="connsiteY30" fmla="*/ 9920 h 10000"/>
                  <a:gd name="connsiteX31" fmla="*/ 59 w 10000"/>
                  <a:gd name="connsiteY31" fmla="*/ 10000 h 10000"/>
                  <a:gd name="connsiteX32" fmla="*/ 229 w 10000"/>
                  <a:gd name="connsiteY32" fmla="*/ 9138 h 10000"/>
                  <a:gd name="connsiteX33" fmla="*/ 166 w 10000"/>
                  <a:gd name="connsiteY33" fmla="*/ 7747 h 10000"/>
                  <a:gd name="connsiteX34" fmla="*/ 234 w 10000"/>
                  <a:gd name="connsiteY34" fmla="*/ 6502 h 10000"/>
                  <a:gd name="connsiteX35" fmla="*/ 117 w 10000"/>
                  <a:gd name="connsiteY35" fmla="*/ 5974 h 10000"/>
                  <a:gd name="connsiteX36" fmla="*/ 468 w 10000"/>
                  <a:gd name="connsiteY36" fmla="*/ 6310 h 10000"/>
                  <a:gd name="connsiteX37" fmla="*/ 697 w 10000"/>
                  <a:gd name="connsiteY37" fmla="*/ 7092 h 10000"/>
                  <a:gd name="connsiteX38" fmla="*/ 1058 w 10000"/>
                  <a:gd name="connsiteY38" fmla="*/ 7876 h 10000"/>
                  <a:gd name="connsiteX39" fmla="*/ 1511 w 10000"/>
                  <a:gd name="connsiteY39" fmla="*/ 7876 h 10000"/>
                  <a:gd name="connsiteX40" fmla="*/ 1902 w 10000"/>
                  <a:gd name="connsiteY40" fmla="*/ 7524 h 10000"/>
                  <a:gd name="connsiteX41" fmla="*/ 2233 w 10000"/>
                  <a:gd name="connsiteY41" fmla="*/ 6933 h 10000"/>
                  <a:gd name="connsiteX42" fmla="*/ 2452 w 10000"/>
                  <a:gd name="connsiteY42" fmla="*/ 6246 h 10000"/>
                  <a:gd name="connsiteX43" fmla="*/ 2423 w 10000"/>
                  <a:gd name="connsiteY43" fmla="*/ 5846 h 10000"/>
                  <a:gd name="connsiteX44" fmla="*/ 2574 w 10000"/>
                  <a:gd name="connsiteY44" fmla="*/ 4265 h 10000"/>
                  <a:gd name="connsiteX45" fmla="*/ 2804 w 10000"/>
                  <a:gd name="connsiteY45" fmla="*/ 4696 h 10000"/>
                  <a:gd name="connsiteX46" fmla="*/ 3632 w 10000"/>
                  <a:gd name="connsiteY46" fmla="*/ 7124 h 10000"/>
                  <a:gd name="connsiteX47" fmla="*/ 4174 w 10000"/>
                  <a:gd name="connsiteY47" fmla="*/ 7173 h 10000"/>
                  <a:gd name="connsiteX48" fmla="*/ 4305 w 10000"/>
                  <a:gd name="connsiteY48" fmla="*/ 7124 h 10000"/>
                  <a:gd name="connsiteX49" fmla="*/ 5314 w 10000"/>
                  <a:gd name="connsiteY49" fmla="*/ 3513 h 10000"/>
                  <a:gd name="connsiteX50" fmla="*/ 6143 w 10000"/>
                  <a:gd name="connsiteY50" fmla="*/ 1821 h 10000"/>
                  <a:gd name="connsiteX51" fmla="*/ 6577 w 10000"/>
                  <a:gd name="connsiteY51" fmla="*/ 1342 h 10000"/>
                  <a:gd name="connsiteX52" fmla="*/ 7123 w 10000"/>
                  <a:gd name="connsiteY52" fmla="*/ 128 h 10000"/>
                  <a:gd name="connsiteX53" fmla="*/ 9356 w 10000"/>
                  <a:gd name="connsiteY53" fmla="*/ 1725 h 10000"/>
                  <a:gd name="connsiteX54" fmla="*/ 9283 w 10000"/>
                  <a:gd name="connsiteY54" fmla="*/ 3338 h 10000"/>
                  <a:gd name="connsiteX55" fmla="*/ 9873 w 10000"/>
                  <a:gd name="connsiteY55" fmla="*/ 6597 h 10000"/>
                  <a:gd name="connsiteX56" fmla="*/ 9951 w 10000"/>
                  <a:gd name="connsiteY56" fmla="*/ 8386 h 10000"/>
                  <a:gd name="connsiteX57" fmla="*/ 9902 w 10000"/>
                  <a:gd name="connsiteY57" fmla="*/ 9569 h 10000"/>
                  <a:gd name="connsiteX58" fmla="*/ 9620 w 10000"/>
                  <a:gd name="connsiteY58" fmla="*/ 9569 h 10000"/>
                  <a:gd name="connsiteX59" fmla="*/ 9127 w 10000"/>
                  <a:gd name="connsiteY59" fmla="*/ 9218 h 10000"/>
                  <a:gd name="connsiteX60" fmla="*/ 8640 w 10000"/>
                  <a:gd name="connsiteY60" fmla="*/ 9138 h 10000"/>
                  <a:gd name="connsiteX61" fmla="*/ 8640 w 10000"/>
                  <a:gd name="connsiteY61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9332 w 10000"/>
                  <a:gd name="connsiteY6" fmla="*/ 3307 h 10000"/>
                  <a:gd name="connsiteX7" fmla="*/ 9405 w 10000"/>
                  <a:gd name="connsiteY7" fmla="*/ 1694 h 10000"/>
                  <a:gd name="connsiteX8" fmla="*/ 7099 w 10000"/>
                  <a:gd name="connsiteY8" fmla="*/ 0 h 10000"/>
                  <a:gd name="connsiteX9" fmla="*/ 6558 w 10000"/>
                  <a:gd name="connsiteY9" fmla="*/ 1214 h 10000"/>
                  <a:gd name="connsiteX10" fmla="*/ 6129 w 10000"/>
                  <a:gd name="connsiteY10" fmla="*/ 1694 h 10000"/>
                  <a:gd name="connsiteX11" fmla="*/ 5285 w 10000"/>
                  <a:gd name="connsiteY11" fmla="*/ 3403 h 10000"/>
                  <a:gd name="connsiteX12" fmla="*/ 4281 w 10000"/>
                  <a:gd name="connsiteY12" fmla="*/ 6965 h 10000"/>
                  <a:gd name="connsiteX13" fmla="*/ 4169 w 10000"/>
                  <a:gd name="connsiteY13" fmla="*/ 7028 h 10000"/>
                  <a:gd name="connsiteX14" fmla="*/ 3652 w 10000"/>
                  <a:gd name="connsiteY14" fmla="*/ 6965 h 10000"/>
                  <a:gd name="connsiteX15" fmla="*/ 2833 w 10000"/>
                  <a:gd name="connsiteY15" fmla="*/ 4569 h 10000"/>
                  <a:gd name="connsiteX16" fmla="*/ 2555 w 10000"/>
                  <a:gd name="connsiteY16" fmla="*/ 4026 h 10000"/>
                  <a:gd name="connsiteX17" fmla="*/ 2374 w 10000"/>
                  <a:gd name="connsiteY17" fmla="*/ 5846 h 10000"/>
                  <a:gd name="connsiteX18" fmla="*/ 2404 w 10000"/>
                  <a:gd name="connsiteY18" fmla="*/ 6182 h 10000"/>
                  <a:gd name="connsiteX19" fmla="*/ 2204 w 10000"/>
                  <a:gd name="connsiteY19" fmla="*/ 6790 h 10000"/>
                  <a:gd name="connsiteX20" fmla="*/ 1887 w 10000"/>
                  <a:gd name="connsiteY20" fmla="*/ 7380 h 10000"/>
                  <a:gd name="connsiteX21" fmla="*/ 1507 w 10000"/>
                  <a:gd name="connsiteY21" fmla="*/ 7731 h 10000"/>
                  <a:gd name="connsiteX22" fmla="*/ 1073 w 10000"/>
                  <a:gd name="connsiteY22" fmla="*/ 7731 h 10000"/>
                  <a:gd name="connsiteX23" fmla="*/ 731 w 10000"/>
                  <a:gd name="connsiteY23" fmla="*/ 6981 h 10000"/>
                  <a:gd name="connsiteX24" fmla="*/ 488 w 10000"/>
                  <a:gd name="connsiteY24" fmla="*/ 6182 h 10000"/>
                  <a:gd name="connsiteX25" fmla="*/ 0 w 10000"/>
                  <a:gd name="connsiteY25" fmla="*/ 5702 h 10000"/>
                  <a:gd name="connsiteX26" fmla="*/ 185 w 10000"/>
                  <a:gd name="connsiteY26" fmla="*/ 6550 h 10000"/>
                  <a:gd name="connsiteX27" fmla="*/ 117 w 10000"/>
                  <a:gd name="connsiteY27" fmla="*/ 7747 h 10000"/>
                  <a:gd name="connsiteX28" fmla="*/ 180 w 10000"/>
                  <a:gd name="connsiteY28" fmla="*/ 9105 h 10000"/>
                  <a:gd name="connsiteX29" fmla="*/ 24 w 10000"/>
                  <a:gd name="connsiteY29" fmla="*/ 9920 h 10000"/>
                  <a:gd name="connsiteX30" fmla="*/ 59 w 10000"/>
                  <a:gd name="connsiteY30" fmla="*/ 10000 h 10000"/>
                  <a:gd name="connsiteX31" fmla="*/ 229 w 10000"/>
                  <a:gd name="connsiteY31" fmla="*/ 9138 h 10000"/>
                  <a:gd name="connsiteX32" fmla="*/ 166 w 10000"/>
                  <a:gd name="connsiteY32" fmla="*/ 7747 h 10000"/>
                  <a:gd name="connsiteX33" fmla="*/ 234 w 10000"/>
                  <a:gd name="connsiteY33" fmla="*/ 6502 h 10000"/>
                  <a:gd name="connsiteX34" fmla="*/ 117 w 10000"/>
                  <a:gd name="connsiteY34" fmla="*/ 5974 h 10000"/>
                  <a:gd name="connsiteX35" fmla="*/ 468 w 10000"/>
                  <a:gd name="connsiteY35" fmla="*/ 6310 h 10000"/>
                  <a:gd name="connsiteX36" fmla="*/ 697 w 10000"/>
                  <a:gd name="connsiteY36" fmla="*/ 7092 h 10000"/>
                  <a:gd name="connsiteX37" fmla="*/ 1058 w 10000"/>
                  <a:gd name="connsiteY37" fmla="*/ 7876 h 10000"/>
                  <a:gd name="connsiteX38" fmla="*/ 1511 w 10000"/>
                  <a:gd name="connsiteY38" fmla="*/ 7876 h 10000"/>
                  <a:gd name="connsiteX39" fmla="*/ 1902 w 10000"/>
                  <a:gd name="connsiteY39" fmla="*/ 7524 h 10000"/>
                  <a:gd name="connsiteX40" fmla="*/ 2233 w 10000"/>
                  <a:gd name="connsiteY40" fmla="*/ 6933 h 10000"/>
                  <a:gd name="connsiteX41" fmla="*/ 2452 w 10000"/>
                  <a:gd name="connsiteY41" fmla="*/ 6246 h 10000"/>
                  <a:gd name="connsiteX42" fmla="*/ 2423 w 10000"/>
                  <a:gd name="connsiteY42" fmla="*/ 5846 h 10000"/>
                  <a:gd name="connsiteX43" fmla="*/ 2574 w 10000"/>
                  <a:gd name="connsiteY43" fmla="*/ 4265 h 10000"/>
                  <a:gd name="connsiteX44" fmla="*/ 2804 w 10000"/>
                  <a:gd name="connsiteY44" fmla="*/ 4696 h 10000"/>
                  <a:gd name="connsiteX45" fmla="*/ 3632 w 10000"/>
                  <a:gd name="connsiteY45" fmla="*/ 7124 h 10000"/>
                  <a:gd name="connsiteX46" fmla="*/ 4174 w 10000"/>
                  <a:gd name="connsiteY46" fmla="*/ 7173 h 10000"/>
                  <a:gd name="connsiteX47" fmla="*/ 4305 w 10000"/>
                  <a:gd name="connsiteY47" fmla="*/ 7124 h 10000"/>
                  <a:gd name="connsiteX48" fmla="*/ 5314 w 10000"/>
                  <a:gd name="connsiteY48" fmla="*/ 3513 h 10000"/>
                  <a:gd name="connsiteX49" fmla="*/ 6143 w 10000"/>
                  <a:gd name="connsiteY49" fmla="*/ 1821 h 10000"/>
                  <a:gd name="connsiteX50" fmla="*/ 6577 w 10000"/>
                  <a:gd name="connsiteY50" fmla="*/ 1342 h 10000"/>
                  <a:gd name="connsiteX51" fmla="*/ 7123 w 10000"/>
                  <a:gd name="connsiteY51" fmla="*/ 128 h 10000"/>
                  <a:gd name="connsiteX52" fmla="*/ 9356 w 10000"/>
                  <a:gd name="connsiteY52" fmla="*/ 1725 h 10000"/>
                  <a:gd name="connsiteX53" fmla="*/ 9283 w 10000"/>
                  <a:gd name="connsiteY53" fmla="*/ 3338 h 10000"/>
                  <a:gd name="connsiteX54" fmla="*/ 9873 w 10000"/>
                  <a:gd name="connsiteY54" fmla="*/ 6597 h 10000"/>
                  <a:gd name="connsiteX55" fmla="*/ 9951 w 10000"/>
                  <a:gd name="connsiteY55" fmla="*/ 8386 h 10000"/>
                  <a:gd name="connsiteX56" fmla="*/ 9902 w 10000"/>
                  <a:gd name="connsiteY56" fmla="*/ 9569 h 10000"/>
                  <a:gd name="connsiteX57" fmla="*/ 9620 w 10000"/>
                  <a:gd name="connsiteY57" fmla="*/ 9569 h 10000"/>
                  <a:gd name="connsiteX58" fmla="*/ 9127 w 10000"/>
                  <a:gd name="connsiteY58" fmla="*/ 9218 h 10000"/>
                  <a:gd name="connsiteX59" fmla="*/ 8640 w 10000"/>
                  <a:gd name="connsiteY59" fmla="*/ 9138 h 10000"/>
                  <a:gd name="connsiteX60" fmla="*/ 8640 w 10000"/>
                  <a:gd name="connsiteY60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9332 w 10000"/>
                  <a:gd name="connsiteY6" fmla="*/ 3307 h 10000"/>
                  <a:gd name="connsiteX7" fmla="*/ 9405 w 10000"/>
                  <a:gd name="connsiteY7" fmla="*/ 1694 h 10000"/>
                  <a:gd name="connsiteX8" fmla="*/ 7099 w 10000"/>
                  <a:gd name="connsiteY8" fmla="*/ 0 h 10000"/>
                  <a:gd name="connsiteX9" fmla="*/ 6558 w 10000"/>
                  <a:gd name="connsiteY9" fmla="*/ 1214 h 10000"/>
                  <a:gd name="connsiteX10" fmla="*/ 6129 w 10000"/>
                  <a:gd name="connsiteY10" fmla="*/ 1694 h 10000"/>
                  <a:gd name="connsiteX11" fmla="*/ 5285 w 10000"/>
                  <a:gd name="connsiteY11" fmla="*/ 3403 h 10000"/>
                  <a:gd name="connsiteX12" fmla="*/ 4281 w 10000"/>
                  <a:gd name="connsiteY12" fmla="*/ 6965 h 10000"/>
                  <a:gd name="connsiteX13" fmla="*/ 4169 w 10000"/>
                  <a:gd name="connsiteY13" fmla="*/ 7028 h 10000"/>
                  <a:gd name="connsiteX14" fmla="*/ 3652 w 10000"/>
                  <a:gd name="connsiteY14" fmla="*/ 6965 h 10000"/>
                  <a:gd name="connsiteX15" fmla="*/ 2833 w 10000"/>
                  <a:gd name="connsiteY15" fmla="*/ 4569 h 10000"/>
                  <a:gd name="connsiteX16" fmla="*/ 2555 w 10000"/>
                  <a:gd name="connsiteY16" fmla="*/ 4026 h 10000"/>
                  <a:gd name="connsiteX17" fmla="*/ 2374 w 10000"/>
                  <a:gd name="connsiteY17" fmla="*/ 5846 h 10000"/>
                  <a:gd name="connsiteX18" fmla="*/ 2404 w 10000"/>
                  <a:gd name="connsiteY18" fmla="*/ 6182 h 10000"/>
                  <a:gd name="connsiteX19" fmla="*/ 2204 w 10000"/>
                  <a:gd name="connsiteY19" fmla="*/ 6790 h 10000"/>
                  <a:gd name="connsiteX20" fmla="*/ 1887 w 10000"/>
                  <a:gd name="connsiteY20" fmla="*/ 7380 h 10000"/>
                  <a:gd name="connsiteX21" fmla="*/ 1507 w 10000"/>
                  <a:gd name="connsiteY21" fmla="*/ 7731 h 10000"/>
                  <a:gd name="connsiteX22" fmla="*/ 1073 w 10000"/>
                  <a:gd name="connsiteY22" fmla="*/ 7731 h 10000"/>
                  <a:gd name="connsiteX23" fmla="*/ 731 w 10000"/>
                  <a:gd name="connsiteY23" fmla="*/ 6981 h 10000"/>
                  <a:gd name="connsiteX24" fmla="*/ 488 w 10000"/>
                  <a:gd name="connsiteY24" fmla="*/ 6182 h 10000"/>
                  <a:gd name="connsiteX25" fmla="*/ 0 w 10000"/>
                  <a:gd name="connsiteY25" fmla="*/ 5702 h 10000"/>
                  <a:gd name="connsiteX26" fmla="*/ 185 w 10000"/>
                  <a:gd name="connsiteY26" fmla="*/ 6550 h 10000"/>
                  <a:gd name="connsiteX27" fmla="*/ 117 w 10000"/>
                  <a:gd name="connsiteY27" fmla="*/ 7747 h 10000"/>
                  <a:gd name="connsiteX28" fmla="*/ 180 w 10000"/>
                  <a:gd name="connsiteY28" fmla="*/ 9105 h 10000"/>
                  <a:gd name="connsiteX29" fmla="*/ 24 w 10000"/>
                  <a:gd name="connsiteY29" fmla="*/ 9920 h 10000"/>
                  <a:gd name="connsiteX30" fmla="*/ 59 w 10000"/>
                  <a:gd name="connsiteY30" fmla="*/ 10000 h 10000"/>
                  <a:gd name="connsiteX31" fmla="*/ 229 w 10000"/>
                  <a:gd name="connsiteY31" fmla="*/ 9138 h 10000"/>
                  <a:gd name="connsiteX32" fmla="*/ 166 w 10000"/>
                  <a:gd name="connsiteY32" fmla="*/ 7747 h 10000"/>
                  <a:gd name="connsiteX33" fmla="*/ 234 w 10000"/>
                  <a:gd name="connsiteY33" fmla="*/ 6502 h 10000"/>
                  <a:gd name="connsiteX34" fmla="*/ 117 w 10000"/>
                  <a:gd name="connsiteY34" fmla="*/ 5974 h 10000"/>
                  <a:gd name="connsiteX35" fmla="*/ 468 w 10000"/>
                  <a:gd name="connsiteY35" fmla="*/ 6310 h 10000"/>
                  <a:gd name="connsiteX36" fmla="*/ 697 w 10000"/>
                  <a:gd name="connsiteY36" fmla="*/ 7092 h 10000"/>
                  <a:gd name="connsiteX37" fmla="*/ 1058 w 10000"/>
                  <a:gd name="connsiteY37" fmla="*/ 7876 h 10000"/>
                  <a:gd name="connsiteX38" fmla="*/ 1511 w 10000"/>
                  <a:gd name="connsiteY38" fmla="*/ 7876 h 10000"/>
                  <a:gd name="connsiteX39" fmla="*/ 1902 w 10000"/>
                  <a:gd name="connsiteY39" fmla="*/ 7524 h 10000"/>
                  <a:gd name="connsiteX40" fmla="*/ 2233 w 10000"/>
                  <a:gd name="connsiteY40" fmla="*/ 6933 h 10000"/>
                  <a:gd name="connsiteX41" fmla="*/ 2452 w 10000"/>
                  <a:gd name="connsiteY41" fmla="*/ 6246 h 10000"/>
                  <a:gd name="connsiteX42" fmla="*/ 2423 w 10000"/>
                  <a:gd name="connsiteY42" fmla="*/ 5846 h 10000"/>
                  <a:gd name="connsiteX43" fmla="*/ 2574 w 10000"/>
                  <a:gd name="connsiteY43" fmla="*/ 4265 h 10000"/>
                  <a:gd name="connsiteX44" fmla="*/ 2804 w 10000"/>
                  <a:gd name="connsiteY44" fmla="*/ 4696 h 10000"/>
                  <a:gd name="connsiteX45" fmla="*/ 3632 w 10000"/>
                  <a:gd name="connsiteY45" fmla="*/ 7124 h 10000"/>
                  <a:gd name="connsiteX46" fmla="*/ 4174 w 10000"/>
                  <a:gd name="connsiteY46" fmla="*/ 7173 h 10000"/>
                  <a:gd name="connsiteX47" fmla="*/ 4305 w 10000"/>
                  <a:gd name="connsiteY47" fmla="*/ 7124 h 10000"/>
                  <a:gd name="connsiteX48" fmla="*/ 5314 w 10000"/>
                  <a:gd name="connsiteY48" fmla="*/ 3513 h 10000"/>
                  <a:gd name="connsiteX49" fmla="*/ 6143 w 10000"/>
                  <a:gd name="connsiteY49" fmla="*/ 1821 h 10000"/>
                  <a:gd name="connsiteX50" fmla="*/ 6577 w 10000"/>
                  <a:gd name="connsiteY50" fmla="*/ 1342 h 10000"/>
                  <a:gd name="connsiteX51" fmla="*/ 7123 w 10000"/>
                  <a:gd name="connsiteY51" fmla="*/ 128 h 10000"/>
                  <a:gd name="connsiteX52" fmla="*/ 9283 w 10000"/>
                  <a:gd name="connsiteY52" fmla="*/ 3338 h 10000"/>
                  <a:gd name="connsiteX53" fmla="*/ 9873 w 10000"/>
                  <a:gd name="connsiteY53" fmla="*/ 6597 h 10000"/>
                  <a:gd name="connsiteX54" fmla="*/ 9951 w 10000"/>
                  <a:gd name="connsiteY54" fmla="*/ 8386 h 10000"/>
                  <a:gd name="connsiteX55" fmla="*/ 9902 w 10000"/>
                  <a:gd name="connsiteY55" fmla="*/ 9569 h 10000"/>
                  <a:gd name="connsiteX56" fmla="*/ 9620 w 10000"/>
                  <a:gd name="connsiteY56" fmla="*/ 9569 h 10000"/>
                  <a:gd name="connsiteX57" fmla="*/ 9127 w 10000"/>
                  <a:gd name="connsiteY57" fmla="*/ 9218 h 10000"/>
                  <a:gd name="connsiteX58" fmla="*/ 8640 w 10000"/>
                  <a:gd name="connsiteY58" fmla="*/ 9138 h 10000"/>
                  <a:gd name="connsiteX59" fmla="*/ 8640 w 10000"/>
                  <a:gd name="connsiteY59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9332 w 10000"/>
                  <a:gd name="connsiteY6" fmla="*/ 3307 h 10000"/>
                  <a:gd name="connsiteX7" fmla="*/ 7099 w 10000"/>
                  <a:gd name="connsiteY7" fmla="*/ 0 h 10000"/>
                  <a:gd name="connsiteX8" fmla="*/ 6558 w 10000"/>
                  <a:gd name="connsiteY8" fmla="*/ 1214 h 10000"/>
                  <a:gd name="connsiteX9" fmla="*/ 6129 w 10000"/>
                  <a:gd name="connsiteY9" fmla="*/ 1694 h 10000"/>
                  <a:gd name="connsiteX10" fmla="*/ 5285 w 10000"/>
                  <a:gd name="connsiteY10" fmla="*/ 3403 h 10000"/>
                  <a:gd name="connsiteX11" fmla="*/ 4281 w 10000"/>
                  <a:gd name="connsiteY11" fmla="*/ 6965 h 10000"/>
                  <a:gd name="connsiteX12" fmla="*/ 4169 w 10000"/>
                  <a:gd name="connsiteY12" fmla="*/ 7028 h 10000"/>
                  <a:gd name="connsiteX13" fmla="*/ 3652 w 10000"/>
                  <a:gd name="connsiteY13" fmla="*/ 6965 h 10000"/>
                  <a:gd name="connsiteX14" fmla="*/ 2833 w 10000"/>
                  <a:gd name="connsiteY14" fmla="*/ 4569 h 10000"/>
                  <a:gd name="connsiteX15" fmla="*/ 2555 w 10000"/>
                  <a:gd name="connsiteY15" fmla="*/ 4026 h 10000"/>
                  <a:gd name="connsiteX16" fmla="*/ 2374 w 10000"/>
                  <a:gd name="connsiteY16" fmla="*/ 5846 h 10000"/>
                  <a:gd name="connsiteX17" fmla="*/ 2404 w 10000"/>
                  <a:gd name="connsiteY17" fmla="*/ 6182 h 10000"/>
                  <a:gd name="connsiteX18" fmla="*/ 2204 w 10000"/>
                  <a:gd name="connsiteY18" fmla="*/ 6790 h 10000"/>
                  <a:gd name="connsiteX19" fmla="*/ 1887 w 10000"/>
                  <a:gd name="connsiteY19" fmla="*/ 7380 h 10000"/>
                  <a:gd name="connsiteX20" fmla="*/ 1507 w 10000"/>
                  <a:gd name="connsiteY20" fmla="*/ 7731 h 10000"/>
                  <a:gd name="connsiteX21" fmla="*/ 1073 w 10000"/>
                  <a:gd name="connsiteY21" fmla="*/ 7731 h 10000"/>
                  <a:gd name="connsiteX22" fmla="*/ 731 w 10000"/>
                  <a:gd name="connsiteY22" fmla="*/ 6981 h 10000"/>
                  <a:gd name="connsiteX23" fmla="*/ 488 w 10000"/>
                  <a:gd name="connsiteY23" fmla="*/ 6182 h 10000"/>
                  <a:gd name="connsiteX24" fmla="*/ 0 w 10000"/>
                  <a:gd name="connsiteY24" fmla="*/ 5702 h 10000"/>
                  <a:gd name="connsiteX25" fmla="*/ 185 w 10000"/>
                  <a:gd name="connsiteY25" fmla="*/ 6550 h 10000"/>
                  <a:gd name="connsiteX26" fmla="*/ 117 w 10000"/>
                  <a:gd name="connsiteY26" fmla="*/ 7747 h 10000"/>
                  <a:gd name="connsiteX27" fmla="*/ 180 w 10000"/>
                  <a:gd name="connsiteY27" fmla="*/ 9105 h 10000"/>
                  <a:gd name="connsiteX28" fmla="*/ 24 w 10000"/>
                  <a:gd name="connsiteY28" fmla="*/ 9920 h 10000"/>
                  <a:gd name="connsiteX29" fmla="*/ 59 w 10000"/>
                  <a:gd name="connsiteY29" fmla="*/ 10000 h 10000"/>
                  <a:gd name="connsiteX30" fmla="*/ 229 w 10000"/>
                  <a:gd name="connsiteY30" fmla="*/ 9138 h 10000"/>
                  <a:gd name="connsiteX31" fmla="*/ 166 w 10000"/>
                  <a:gd name="connsiteY31" fmla="*/ 7747 h 10000"/>
                  <a:gd name="connsiteX32" fmla="*/ 234 w 10000"/>
                  <a:gd name="connsiteY32" fmla="*/ 6502 h 10000"/>
                  <a:gd name="connsiteX33" fmla="*/ 117 w 10000"/>
                  <a:gd name="connsiteY33" fmla="*/ 5974 h 10000"/>
                  <a:gd name="connsiteX34" fmla="*/ 468 w 10000"/>
                  <a:gd name="connsiteY34" fmla="*/ 6310 h 10000"/>
                  <a:gd name="connsiteX35" fmla="*/ 697 w 10000"/>
                  <a:gd name="connsiteY35" fmla="*/ 7092 h 10000"/>
                  <a:gd name="connsiteX36" fmla="*/ 1058 w 10000"/>
                  <a:gd name="connsiteY36" fmla="*/ 7876 h 10000"/>
                  <a:gd name="connsiteX37" fmla="*/ 1511 w 10000"/>
                  <a:gd name="connsiteY37" fmla="*/ 7876 h 10000"/>
                  <a:gd name="connsiteX38" fmla="*/ 1902 w 10000"/>
                  <a:gd name="connsiteY38" fmla="*/ 7524 h 10000"/>
                  <a:gd name="connsiteX39" fmla="*/ 2233 w 10000"/>
                  <a:gd name="connsiteY39" fmla="*/ 6933 h 10000"/>
                  <a:gd name="connsiteX40" fmla="*/ 2452 w 10000"/>
                  <a:gd name="connsiteY40" fmla="*/ 6246 h 10000"/>
                  <a:gd name="connsiteX41" fmla="*/ 2423 w 10000"/>
                  <a:gd name="connsiteY41" fmla="*/ 5846 h 10000"/>
                  <a:gd name="connsiteX42" fmla="*/ 2574 w 10000"/>
                  <a:gd name="connsiteY42" fmla="*/ 4265 h 10000"/>
                  <a:gd name="connsiteX43" fmla="*/ 2804 w 10000"/>
                  <a:gd name="connsiteY43" fmla="*/ 4696 h 10000"/>
                  <a:gd name="connsiteX44" fmla="*/ 3632 w 10000"/>
                  <a:gd name="connsiteY44" fmla="*/ 7124 h 10000"/>
                  <a:gd name="connsiteX45" fmla="*/ 4174 w 10000"/>
                  <a:gd name="connsiteY45" fmla="*/ 7173 h 10000"/>
                  <a:gd name="connsiteX46" fmla="*/ 4305 w 10000"/>
                  <a:gd name="connsiteY46" fmla="*/ 7124 h 10000"/>
                  <a:gd name="connsiteX47" fmla="*/ 5314 w 10000"/>
                  <a:gd name="connsiteY47" fmla="*/ 3513 h 10000"/>
                  <a:gd name="connsiteX48" fmla="*/ 6143 w 10000"/>
                  <a:gd name="connsiteY48" fmla="*/ 1821 h 10000"/>
                  <a:gd name="connsiteX49" fmla="*/ 6577 w 10000"/>
                  <a:gd name="connsiteY49" fmla="*/ 1342 h 10000"/>
                  <a:gd name="connsiteX50" fmla="*/ 7123 w 10000"/>
                  <a:gd name="connsiteY50" fmla="*/ 128 h 10000"/>
                  <a:gd name="connsiteX51" fmla="*/ 9283 w 10000"/>
                  <a:gd name="connsiteY51" fmla="*/ 3338 h 10000"/>
                  <a:gd name="connsiteX52" fmla="*/ 9873 w 10000"/>
                  <a:gd name="connsiteY52" fmla="*/ 6597 h 10000"/>
                  <a:gd name="connsiteX53" fmla="*/ 9951 w 10000"/>
                  <a:gd name="connsiteY53" fmla="*/ 8386 h 10000"/>
                  <a:gd name="connsiteX54" fmla="*/ 9902 w 10000"/>
                  <a:gd name="connsiteY54" fmla="*/ 9569 h 10000"/>
                  <a:gd name="connsiteX55" fmla="*/ 9620 w 10000"/>
                  <a:gd name="connsiteY55" fmla="*/ 9569 h 10000"/>
                  <a:gd name="connsiteX56" fmla="*/ 9127 w 10000"/>
                  <a:gd name="connsiteY56" fmla="*/ 9218 h 10000"/>
                  <a:gd name="connsiteX57" fmla="*/ 8640 w 10000"/>
                  <a:gd name="connsiteY57" fmla="*/ 9138 h 10000"/>
                  <a:gd name="connsiteX58" fmla="*/ 8640 w 10000"/>
                  <a:gd name="connsiteY58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9332 w 10000"/>
                  <a:gd name="connsiteY6" fmla="*/ 3307 h 10000"/>
                  <a:gd name="connsiteX7" fmla="*/ 7099 w 10000"/>
                  <a:gd name="connsiteY7" fmla="*/ 0 h 10000"/>
                  <a:gd name="connsiteX8" fmla="*/ 6558 w 10000"/>
                  <a:gd name="connsiteY8" fmla="*/ 1214 h 10000"/>
                  <a:gd name="connsiteX9" fmla="*/ 6129 w 10000"/>
                  <a:gd name="connsiteY9" fmla="*/ 1694 h 10000"/>
                  <a:gd name="connsiteX10" fmla="*/ 5285 w 10000"/>
                  <a:gd name="connsiteY10" fmla="*/ 3403 h 10000"/>
                  <a:gd name="connsiteX11" fmla="*/ 4281 w 10000"/>
                  <a:gd name="connsiteY11" fmla="*/ 6965 h 10000"/>
                  <a:gd name="connsiteX12" fmla="*/ 4169 w 10000"/>
                  <a:gd name="connsiteY12" fmla="*/ 7028 h 10000"/>
                  <a:gd name="connsiteX13" fmla="*/ 3652 w 10000"/>
                  <a:gd name="connsiteY13" fmla="*/ 6965 h 10000"/>
                  <a:gd name="connsiteX14" fmla="*/ 2833 w 10000"/>
                  <a:gd name="connsiteY14" fmla="*/ 4569 h 10000"/>
                  <a:gd name="connsiteX15" fmla="*/ 2555 w 10000"/>
                  <a:gd name="connsiteY15" fmla="*/ 4026 h 10000"/>
                  <a:gd name="connsiteX16" fmla="*/ 2374 w 10000"/>
                  <a:gd name="connsiteY16" fmla="*/ 5846 h 10000"/>
                  <a:gd name="connsiteX17" fmla="*/ 2404 w 10000"/>
                  <a:gd name="connsiteY17" fmla="*/ 6182 h 10000"/>
                  <a:gd name="connsiteX18" fmla="*/ 2204 w 10000"/>
                  <a:gd name="connsiteY18" fmla="*/ 6790 h 10000"/>
                  <a:gd name="connsiteX19" fmla="*/ 1887 w 10000"/>
                  <a:gd name="connsiteY19" fmla="*/ 7380 h 10000"/>
                  <a:gd name="connsiteX20" fmla="*/ 1507 w 10000"/>
                  <a:gd name="connsiteY20" fmla="*/ 7731 h 10000"/>
                  <a:gd name="connsiteX21" fmla="*/ 1073 w 10000"/>
                  <a:gd name="connsiteY21" fmla="*/ 7731 h 10000"/>
                  <a:gd name="connsiteX22" fmla="*/ 731 w 10000"/>
                  <a:gd name="connsiteY22" fmla="*/ 6981 h 10000"/>
                  <a:gd name="connsiteX23" fmla="*/ 488 w 10000"/>
                  <a:gd name="connsiteY23" fmla="*/ 6182 h 10000"/>
                  <a:gd name="connsiteX24" fmla="*/ 0 w 10000"/>
                  <a:gd name="connsiteY24" fmla="*/ 5702 h 10000"/>
                  <a:gd name="connsiteX25" fmla="*/ 185 w 10000"/>
                  <a:gd name="connsiteY25" fmla="*/ 6550 h 10000"/>
                  <a:gd name="connsiteX26" fmla="*/ 117 w 10000"/>
                  <a:gd name="connsiteY26" fmla="*/ 7747 h 10000"/>
                  <a:gd name="connsiteX27" fmla="*/ 180 w 10000"/>
                  <a:gd name="connsiteY27" fmla="*/ 9105 h 10000"/>
                  <a:gd name="connsiteX28" fmla="*/ 24 w 10000"/>
                  <a:gd name="connsiteY28" fmla="*/ 9920 h 10000"/>
                  <a:gd name="connsiteX29" fmla="*/ 59 w 10000"/>
                  <a:gd name="connsiteY29" fmla="*/ 10000 h 10000"/>
                  <a:gd name="connsiteX30" fmla="*/ 229 w 10000"/>
                  <a:gd name="connsiteY30" fmla="*/ 9138 h 10000"/>
                  <a:gd name="connsiteX31" fmla="*/ 166 w 10000"/>
                  <a:gd name="connsiteY31" fmla="*/ 7747 h 10000"/>
                  <a:gd name="connsiteX32" fmla="*/ 234 w 10000"/>
                  <a:gd name="connsiteY32" fmla="*/ 6502 h 10000"/>
                  <a:gd name="connsiteX33" fmla="*/ 117 w 10000"/>
                  <a:gd name="connsiteY33" fmla="*/ 5974 h 10000"/>
                  <a:gd name="connsiteX34" fmla="*/ 468 w 10000"/>
                  <a:gd name="connsiteY34" fmla="*/ 6310 h 10000"/>
                  <a:gd name="connsiteX35" fmla="*/ 697 w 10000"/>
                  <a:gd name="connsiteY35" fmla="*/ 7092 h 10000"/>
                  <a:gd name="connsiteX36" fmla="*/ 1058 w 10000"/>
                  <a:gd name="connsiteY36" fmla="*/ 7876 h 10000"/>
                  <a:gd name="connsiteX37" fmla="*/ 1511 w 10000"/>
                  <a:gd name="connsiteY37" fmla="*/ 7876 h 10000"/>
                  <a:gd name="connsiteX38" fmla="*/ 1902 w 10000"/>
                  <a:gd name="connsiteY38" fmla="*/ 7524 h 10000"/>
                  <a:gd name="connsiteX39" fmla="*/ 2233 w 10000"/>
                  <a:gd name="connsiteY39" fmla="*/ 6933 h 10000"/>
                  <a:gd name="connsiteX40" fmla="*/ 2452 w 10000"/>
                  <a:gd name="connsiteY40" fmla="*/ 6246 h 10000"/>
                  <a:gd name="connsiteX41" fmla="*/ 2423 w 10000"/>
                  <a:gd name="connsiteY41" fmla="*/ 5846 h 10000"/>
                  <a:gd name="connsiteX42" fmla="*/ 2574 w 10000"/>
                  <a:gd name="connsiteY42" fmla="*/ 4265 h 10000"/>
                  <a:gd name="connsiteX43" fmla="*/ 2804 w 10000"/>
                  <a:gd name="connsiteY43" fmla="*/ 4696 h 10000"/>
                  <a:gd name="connsiteX44" fmla="*/ 3632 w 10000"/>
                  <a:gd name="connsiteY44" fmla="*/ 7124 h 10000"/>
                  <a:gd name="connsiteX45" fmla="*/ 4174 w 10000"/>
                  <a:gd name="connsiteY45" fmla="*/ 7173 h 10000"/>
                  <a:gd name="connsiteX46" fmla="*/ 4305 w 10000"/>
                  <a:gd name="connsiteY46" fmla="*/ 7124 h 10000"/>
                  <a:gd name="connsiteX47" fmla="*/ 5314 w 10000"/>
                  <a:gd name="connsiteY47" fmla="*/ 3513 h 10000"/>
                  <a:gd name="connsiteX48" fmla="*/ 6143 w 10000"/>
                  <a:gd name="connsiteY48" fmla="*/ 1821 h 10000"/>
                  <a:gd name="connsiteX49" fmla="*/ 6577 w 10000"/>
                  <a:gd name="connsiteY49" fmla="*/ 1342 h 10000"/>
                  <a:gd name="connsiteX50" fmla="*/ 7123 w 10000"/>
                  <a:gd name="connsiteY50" fmla="*/ 128 h 10000"/>
                  <a:gd name="connsiteX51" fmla="*/ 9873 w 10000"/>
                  <a:gd name="connsiteY51" fmla="*/ 6597 h 10000"/>
                  <a:gd name="connsiteX52" fmla="*/ 9951 w 10000"/>
                  <a:gd name="connsiteY52" fmla="*/ 8386 h 10000"/>
                  <a:gd name="connsiteX53" fmla="*/ 9902 w 10000"/>
                  <a:gd name="connsiteY53" fmla="*/ 9569 h 10000"/>
                  <a:gd name="connsiteX54" fmla="*/ 9620 w 10000"/>
                  <a:gd name="connsiteY54" fmla="*/ 9569 h 10000"/>
                  <a:gd name="connsiteX55" fmla="*/ 9127 w 10000"/>
                  <a:gd name="connsiteY55" fmla="*/ 9218 h 10000"/>
                  <a:gd name="connsiteX56" fmla="*/ 8640 w 10000"/>
                  <a:gd name="connsiteY56" fmla="*/ 9138 h 10000"/>
                  <a:gd name="connsiteX57" fmla="*/ 8640 w 10000"/>
                  <a:gd name="connsiteY57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7099 w 10000"/>
                  <a:gd name="connsiteY6" fmla="*/ 0 h 10000"/>
                  <a:gd name="connsiteX7" fmla="*/ 6558 w 10000"/>
                  <a:gd name="connsiteY7" fmla="*/ 1214 h 10000"/>
                  <a:gd name="connsiteX8" fmla="*/ 6129 w 10000"/>
                  <a:gd name="connsiteY8" fmla="*/ 1694 h 10000"/>
                  <a:gd name="connsiteX9" fmla="*/ 5285 w 10000"/>
                  <a:gd name="connsiteY9" fmla="*/ 3403 h 10000"/>
                  <a:gd name="connsiteX10" fmla="*/ 4281 w 10000"/>
                  <a:gd name="connsiteY10" fmla="*/ 6965 h 10000"/>
                  <a:gd name="connsiteX11" fmla="*/ 4169 w 10000"/>
                  <a:gd name="connsiteY11" fmla="*/ 7028 h 10000"/>
                  <a:gd name="connsiteX12" fmla="*/ 3652 w 10000"/>
                  <a:gd name="connsiteY12" fmla="*/ 6965 h 10000"/>
                  <a:gd name="connsiteX13" fmla="*/ 2833 w 10000"/>
                  <a:gd name="connsiteY13" fmla="*/ 4569 h 10000"/>
                  <a:gd name="connsiteX14" fmla="*/ 2555 w 10000"/>
                  <a:gd name="connsiteY14" fmla="*/ 4026 h 10000"/>
                  <a:gd name="connsiteX15" fmla="*/ 2374 w 10000"/>
                  <a:gd name="connsiteY15" fmla="*/ 5846 h 10000"/>
                  <a:gd name="connsiteX16" fmla="*/ 2404 w 10000"/>
                  <a:gd name="connsiteY16" fmla="*/ 6182 h 10000"/>
                  <a:gd name="connsiteX17" fmla="*/ 2204 w 10000"/>
                  <a:gd name="connsiteY17" fmla="*/ 6790 h 10000"/>
                  <a:gd name="connsiteX18" fmla="*/ 1887 w 10000"/>
                  <a:gd name="connsiteY18" fmla="*/ 7380 h 10000"/>
                  <a:gd name="connsiteX19" fmla="*/ 1507 w 10000"/>
                  <a:gd name="connsiteY19" fmla="*/ 7731 h 10000"/>
                  <a:gd name="connsiteX20" fmla="*/ 1073 w 10000"/>
                  <a:gd name="connsiteY20" fmla="*/ 7731 h 10000"/>
                  <a:gd name="connsiteX21" fmla="*/ 731 w 10000"/>
                  <a:gd name="connsiteY21" fmla="*/ 6981 h 10000"/>
                  <a:gd name="connsiteX22" fmla="*/ 488 w 10000"/>
                  <a:gd name="connsiteY22" fmla="*/ 6182 h 10000"/>
                  <a:gd name="connsiteX23" fmla="*/ 0 w 10000"/>
                  <a:gd name="connsiteY23" fmla="*/ 5702 h 10000"/>
                  <a:gd name="connsiteX24" fmla="*/ 185 w 10000"/>
                  <a:gd name="connsiteY24" fmla="*/ 6550 h 10000"/>
                  <a:gd name="connsiteX25" fmla="*/ 117 w 10000"/>
                  <a:gd name="connsiteY25" fmla="*/ 7747 h 10000"/>
                  <a:gd name="connsiteX26" fmla="*/ 180 w 10000"/>
                  <a:gd name="connsiteY26" fmla="*/ 9105 h 10000"/>
                  <a:gd name="connsiteX27" fmla="*/ 24 w 10000"/>
                  <a:gd name="connsiteY27" fmla="*/ 9920 h 10000"/>
                  <a:gd name="connsiteX28" fmla="*/ 59 w 10000"/>
                  <a:gd name="connsiteY28" fmla="*/ 10000 h 10000"/>
                  <a:gd name="connsiteX29" fmla="*/ 229 w 10000"/>
                  <a:gd name="connsiteY29" fmla="*/ 9138 h 10000"/>
                  <a:gd name="connsiteX30" fmla="*/ 166 w 10000"/>
                  <a:gd name="connsiteY30" fmla="*/ 7747 h 10000"/>
                  <a:gd name="connsiteX31" fmla="*/ 234 w 10000"/>
                  <a:gd name="connsiteY31" fmla="*/ 6502 h 10000"/>
                  <a:gd name="connsiteX32" fmla="*/ 117 w 10000"/>
                  <a:gd name="connsiteY32" fmla="*/ 5974 h 10000"/>
                  <a:gd name="connsiteX33" fmla="*/ 468 w 10000"/>
                  <a:gd name="connsiteY33" fmla="*/ 6310 h 10000"/>
                  <a:gd name="connsiteX34" fmla="*/ 697 w 10000"/>
                  <a:gd name="connsiteY34" fmla="*/ 7092 h 10000"/>
                  <a:gd name="connsiteX35" fmla="*/ 1058 w 10000"/>
                  <a:gd name="connsiteY35" fmla="*/ 7876 h 10000"/>
                  <a:gd name="connsiteX36" fmla="*/ 1511 w 10000"/>
                  <a:gd name="connsiteY36" fmla="*/ 7876 h 10000"/>
                  <a:gd name="connsiteX37" fmla="*/ 1902 w 10000"/>
                  <a:gd name="connsiteY37" fmla="*/ 7524 h 10000"/>
                  <a:gd name="connsiteX38" fmla="*/ 2233 w 10000"/>
                  <a:gd name="connsiteY38" fmla="*/ 6933 h 10000"/>
                  <a:gd name="connsiteX39" fmla="*/ 2452 w 10000"/>
                  <a:gd name="connsiteY39" fmla="*/ 6246 h 10000"/>
                  <a:gd name="connsiteX40" fmla="*/ 2423 w 10000"/>
                  <a:gd name="connsiteY40" fmla="*/ 5846 h 10000"/>
                  <a:gd name="connsiteX41" fmla="*/ 2574 w 10000"/>
                  <a:gd name="connsiteY41" fmla="*/ 4265 h 10000"/>
                  <a:gd name="connsiteX42" fmla="*/ 2804 w 10000"/>
                  <a:gd name="connsiteY42" fmla="*/ 4696 h 10000"/>
                  <a:gd name="connsiteX43" fmla="*/ 3632 w 10000"/>
                  <a:gd name="connsiteY43" fmla="*/ 7124 h 10000"/>
                  <a:gd name="connsiteX44" fmla="*/ 4174 w 10000"/>
                  <a:gd name="connsiteY44" fmla="*/ 7173 h 10000"/>
                  <a:gd name="connsiteX45" fmla="*/ 4305 w 10000"/>
                  <a:gd name="connsiteY45" fmla="*/ 7124 h 10000"/>
                  <a:gd name="connsiteX46" fmla="*/ 5314 w 10000"/>
                  <a:gd name="connsiteY46" fmla="*/ 3513 h 10000"/>
                  <a:gd name="connsiteX47" fmla="*/ 6143 w 10000"/>
                  <a:gd name="connsiteY47" fmla="*/ 1821 h 10000"/>
                  <a:gd name="connsiteX48" fmla="*/ 6577 w 10000"/>
                  <a:gd name="connsiteY48" fmla="*/ 1342 h 10000"/>
                  <a:gd name="connsiteX49" fmla="*/ 7123 w 10000"/>
                  <a:gd name="connsiteY49" fmla="*/ 128 h 10000"/>
                  <a:gd name="connsiteX50" fmla="*/ 9873 w 10000"/>
                  <a:gd name="connsiteY50" fmla="*/ 6597 h 10000"/>
                  <a:gd name="connsiteX51" fmla="*/ 9951 w 10000"/>
                  <a:gd name="connsiteY51" fmla="*/ 8386 h 10000"/>
                  <a:gd name="connsiteX52" fmla="*/ 9902 w 10000"/>
                  <a:gd name="connsiteY52" fmla="*/ 9569 h 10000"/>
                  <a:gd name="connsiteX53" fmla="*/ 9620 w 10000"/>
                  <a:gd name="connsiteY53" fmla="*/ 9569 h 10000"/>
                  <a:gd name="connsiteX54" fmla="*/ 9127 w 10000"/>
                  <a:gd name="connsiteY54" fmla="*/ 9218 h 10000"/>
                  <a:gd name="connsiteX55" fmla="*/ 8640 w 10000"/>
                  <a:gd name="connsiteY55" fmla="*/ 9138 h 10000"/>
                  <a:gd name="connsiteX56" fmla="*/ 8640 w 10000"/>
                  <a:gd name="connsiteY56" fmla="*/ 9281 h 10000"/>
                  <a:gd name="connsiteX0" fmla="*/ 8640 w 10000"/>
                  <a:gd name="connsiteY0" fmla="*/ 9281 h 10000"/>
                  <a:gd name="connsiteX1" fmla="*/ 9122 w 10000"/>
                  <a:gd name="connsiteY1" fmla="*/ 9361 h 10000"/>
                  <a:gd name="connsiteX2" fmla="*/ 9620 w 10000"/>
                  <a:gd name="connsiteY2" fmla="*/ 9728 h 10000"/>
                  <a:gd name="connsiteX3" fmla="*/ 9941 w 10000"/>
                  <a:gd name="connsiteY3" fmla="*/ 9728 h 10000"/>
                  <a:gd name="connsiteX4" fmla="*/ 10000 w 10000"/>
                  <a:gd name="connsiteY4" fmla="*/ 8386 h 10000"/>
                  <a:gd name="connsiteX5" fmla="*/ 9917 w 10000"/>
                  <a:gd name="connsiteY5" fmla="*/ 6550 h 10000"/>
                  <a:gd name="connsiteX6" fmla="*/ 7099 w 10000"/>
                  <a:gd name="connsiteY6" fmla="*/ 0 h 10000"/>
                  <a:gd name="connsiteX7" fmla="*/ 6558 w 10000"/>
                  <a:gd name="connsiteY7" fmla="*/ 1214 h 10000"/>
                  <a:gd name="connsiteX8" fmla="*/ 6129 w 10000"/>
                  <a:gd name="connsiteY8" fmla="*/ 1694 h 10000"/>
                  <a:gd name="connsiteX9" fmla="*/ 5285 w 10000"/>
                  <a:gd name="connsiteY9" fmla="*/ 3403 h 10000"/>
                  <a:gd name="connsiteX10" fmla="*/ 4281 w 10000"/>
                  <a:gd name="connsiteY10" fmla="*/ 6965 h 10000"/>
                  <a:gd name="connsiteX11" fmla="*/ 4169 w 10000"/>
                  <a:gd name="connsiteY11" fmla="*/ 7028 h 10000"/>
                  <a:gd name="connsiteX12" fmla="*/ 3652 w 10000"/>
                  <a:gd name="connsiteY12" fmla="*/ 6965 h 10000"/>
                  <a:gd name="connsiteX13" fmla="*/ 2833 w 10000"/>
                  <a:gd name="connsiteY13" fmla="*/ 4569 h 10000"/>
                  <a:gd name="connsiteX14" fmla="*/ 2555 w 10000"/>
                  <a:gd name="connsiteY14" fmla="*/ 4026 h 10000"/>
                  <a:gd name="connsiteX15" fmla="*/ 2374 w 10000"/>
                  <a:gd name="connsiteY15" fmla="*/ 5846 h 10000"/>
                  <a:gd name="connsiteX16" fmla="*/ 2404 w 10000"/>
                  <a:gd name="connsiteY16" fmla="*/ 6182 h 10000"/>
                  <a:gd name="connsiteX17" fmla="*/ 2204 w 10000"/>
                  <a:gd name="connsiteY17" fmla="*/ 6790 h 10000"/>
                  <a:gd name="connsiteX18" fmla="*/ 1887 w 10000"/>
                  <a:gd name="connsiteY18" fmla="*/ 7380 h 10000"/>
                  <a:gd name="connsiteX19" fmla="*/ 1507 w 10000"/>
                  <a:gd name="connsiteY19" fmla="*/ 7731 h 10000"/>
                  <a:gd name="connsiteX20" fmla="*/ 1073 w 10000"/>
                  <a:gd name="connsiteY20" fmla="*/ 7731 h 10000"/>
                  <a:gd name="connsiteX21" fmla="*/ 731 w 10000"/>
                  <a:gd name="connsiteY21" fmla="*/ 6981 h 10000"/>
                  <a:gd name="connsiteX22" fmla="*/ 488 w 10000"/>
                  <a:gd name="connsiteY22" fmla="*/ 6182 h 10000"/>
                  <a:gd name="connsiteX23" fmla="*/ 0 w 10000"/>
                  <a:gd name="connsiteY23" fmla="*/ 5702 h 10000"/>
                  <a:gd name="connsiteX24" fmla="*/ 185 w 10000"/>
                  <a:gd name="connsiteY24" fmla="*/ 6550 h 10000"/>
                  <a:gd name="connsiteX25" fmla="*/ 117 w 10000"/>
                  <a:gd name="connsiteY25" fmla="*/ 7747 h 10000"/>
                  <a:gd name="connsiteX26" fmla="*/ 180 w 10000"/>
                  <a:gd name="connsiteY26" fmla="*/ 9105 h 10000"/>
                  <a:gd name="connsiteX27" fmla="*/ 24 w 10000"/>
                  <a:gd name="connsiteY27" fmla="*/ 9920 h 10000"/>
                  <a:gd name="connsiteX28" fmla="*/ 59 w 10000"/>
                  <a:gd name="connsiteY28" fmla="*/ 10000 h 10000"/>
                  <a:gd name="connsiteX29" fmla="*/ 229 w 10000"/>
                  <a:gd name="connsiteY29" fmla="*/ 9138 h 10000"/>
                  <a:gd name="connsiteX30" fmla="*/ 166 w 10000"/>
                  <a:gd name="connsiteY30" fmla="*/ 7747 h 10000"/>
                  <a:gd name="connsiteX31" fmla="*/ 234 w 10000"/>
                  <a:gd name="connsiteY31" fmla="*/ 6502 h 10000"/>
                  <a:gd name="connsiteX32" fmla="*/ 117 w 10000"/>
                  <a:gd name="connsiteY32" fmla="*/ 5974 h 10000"/>
                  <a:gd name="connsiteX33" fmla="*/ 468 w 10000"/>
                  <a:gd name="connsiteY33" fmla="*/ 6310 h 10000"/>
                  <a:gd name="connsiteX34" fmla="*/ 697 w 10000"/>
                  <a:gd name="connsiteY34" fmla="*/ 7092 h 10000"/>
                  <a:gd name="connsiteX35" fmla="*/ 1058 w 10000"/>
                  <a:gd name="connsiteY35" fmla="*/ 7876 h 10000"/>
                  <a:gd name="connsiteX36" fmla="*/ 1511 w 10000"/>
                  <a:gd name="connsiteY36" fmla="*/ 7876 h 10000"/>
                  <a:gd name="connsiteX37" fmla="*/ 1902 w 10000"/>
                  <a:gd name="connsiteY37" fmla="*/ 7524 h 10000"/>
                  <a:gd name="connsiteX38" fmla="*/ 2233 w 10000"/>
                  <a:gd name="connsiteY38" fmla="*/ 6933 h 10000"/>
                  <a:gd name="connsiteX39" fmla="*/ 2452 w 10000"/>
                  <a:gd name="connsiteY39" fmla="*/ 6246 h 10000"/>
                  <a:gd name="connsiteX40" fmla="*/ 2423 w 10000"/>
                  <a:gd name="connsiteY40" fmla="*/ 5846 h 10000"/>
                  <a:gd name="connsiteX41" fmla="*/ 2574 w 10000"/>
                  <a:gd name="connsiteY41" fmla="*/ 4265 h 10000"/>
                  <a:gd name="connsiteX42" fmla="*/ 2804 w 10000"/>
                  <a:gd name="connsiteY42" fmla="*/ 4696 h 10000"/>
                  <a:gd name="connsiteX43" fmla="*/ 3632 w 10000"/>
                  <a:gd name="connsiteY43" fmla="*/ 7124 h 10000"/>
                  <a:gd name="connsiteX44" fmla="*/ 4174 w 10000"/>
                  <a:gd name="connsiteY44" fmla="*/ 7173 h 10000"/>
                  <a:gd name="connsiteX45" fmla="*/ 4305 w 10000"/>
                  <a:gd name="connsiteY45" fmla="*/ 7124 h 10000"/>
                  <a:gd name="connsiteX46" fmla="*/ 5314 w 10000"/>
                  <a:gd name="connsiteY46" fmla="*/ 3513 h 10000"/>
                  <a:gd name="connsiteX47" fmla="*/ 6143 w 10000"/>
                  <a:gd name="connsiteY47" fmla="*/ 1821 h 10000"/>
                  <a:gd name="connsiteX48" fmla="*/ 6577 w 10000"/>
                  <a:gd name="connsiteY48" fmla="*/ 1342 h 10000"/>
                  <a:gd name="connsiteX49" fmla="*/ 9873 w 10000"/>
                  <a:gd name="connsiteY49" fmla="*/ 6597 h 10000"/>
                  <a:gd name="connsiteX50" fmla="*/ 9951 w 10000"/>
                  <a:gd name="connsiteY50" fmla="*/ 8386 h 10000"/>
                  <a:gd name="connsiteX51" fmla="*/ 9902 w 10000"/>
                  <a:gd name="connsiteY51" fmla="*/ 9569 h 10000"/>
                  <a:gd name="connsiteX52" fmla="*/ 9620 w 10000"/>
                  <a:gd name="connsiteY52" fmla="*/ 9569 h 10000"/>
                  <a:gd name="connsiteX53" fmla="*/ 9127 w 10000"/>
                  <a:gd name="connsiteY53" fmla="*/ 9218 h 10000"/>
                  <a:gd name="connsiteX54" fmla="*/ 8640 w 10000"/>
                  <a:gd name="connsiteY54" fmla="*/ 9138 h 10000"/>
                  <a:gd name="connsiteX55" fmla="*/ 8640 w 10000"/>
                  <a:gd name="connsiteY55" fmla="*/ 9281 h 10000"/>
                  <a:gd name="connsiteX0" fmla="*/ 8640 w 10000"/>
                  <a:gd name="connsiteY0" fmla="*/ 8067 h 8786"/>
                  <a:gd name="connsiteX1" fmla="*/ 9122 w 10000"/>
                  <a:gd name="connsiteY1" fmla="*/ 8147 h 8786"/>
                  <a:gd name="connsiteX2" fmla="*/ 9620 w 10000"/>
                  <a:gd name="connsiteY2" fmla="*/ 8514 h 8786"/>
                  <a:gd name="connsiteX3" fmla="*/ 9941 w 10000"/>
                  <a:gd name="connsiteY3" fmla="*/ 8514 h 8786"/>
                  <a:gd name="connsiteX4" fmla="*/ 10000 w 10000"/>
                  <a:gd name="connsiteY4" fmla="*/ 7172 h 8786"/>
                  <a:gd name="connsiteX5" fmla="*/ 9917 w 10000"/>
                  <a:gd name="connsiteY5" fmla="*/ 5336 h 8786"/>
                  <a:gd name="connsiteX6" fmla="*/ 6558 w 10000"/>
                  <a:gd name="connsiteY6" fmla="*/ 0 h 8786"/>
                  <a:gd name="connsiteX7" fmla="*/ 6129 w 10000"/>
                  <a:gd name="connsiteY7" fmla="*/ 480 h 8786"/>
                  <a:gd name="connsiteX8" fmla="*/ 5285 w 10000"/>
                  <a:gd name="connsiteY8" fmla="*/ 2189 h 8786"/>
                  <a:gd name="connsiteX9" fmla="*/ 4281 w 10000"/>
                  <a:gd name="connsiteY9" fmla="*/ 5751 h 8786"/>
                  <a:gd name="connsiteX10" fmla="*/ 4169 w 10000"/>
                  <a:gd name="connsiteY10" fmla="*/ 5814 h 8786"/>
                  <a:gd name="connsiteX11" fmla="*/ 3652 w 10000"/>
                  <a:gd name="connsiteY11" fmla="*/ 5751 h 8786"/>
                  <a:gd name="connsiteX12" fmla="*/ 2833 w 10000"/>
                  <a:gd name="connsiteY12" fmla="*/ 3355 h 8786"/>
                  <a:gd name="connsiteX13" fmla="*/ 2555 w 10000"/>
                  <a:gd name="connsiteY13" fmla="*/ 2812 h 8786"/>
                  <a:gd name="connsiteX14" fmla="*/ 2374 w 10000"/>
                  <a:gd name="connsiteY14" fmla="*/ 4632 h 8786"/>
                  <a:gd name="connsiteX15" fmla="*/ 2404 w 10000"/>
                  <a:gd name="connsiteY15" fmla="*/ 4968 h 8786"/>
                  <a:gd name="connsiteX16" fmla="*/ 2204 w 10000"/>
                  <a:gd name="connsiteY16" fmla="*/ 5576 h 8786"/>
                  <a:gd name="connsiteX17" fmla="*/ 1887 w 10000"/>
                  <a:gd name="connsiteY17" fmla="*/ 6166 h 8786"/>
                  <a:gd name="connsiteX18" fmla="*/ 1507 w 10000"/>
                  <a:gd name="connsiteY18" fmla="*/ 6517 h 8786"/>
                  <a:gd name="connsiteX19" fmla="*/ 1073 w 10000"/>
                  <a:gd name="connsiteY19" fmla="*/ 6517 h 8786"/>
                  <a:gd name="connsiteX20" fmla="*/ 731 w 10000"/>
                  <a:gd name="connsiteY20" fmla="*/ 5767 h 8786"/>
                  <a:gd name="connsiteX21" fmla="*/ 488 w 10000"/>
                  <a:gd name="connsiteY21" fmla="*/ 4968 h 8786"/>
                  <a:gd name="connsiteX22" fmla="*/ 0 w 10000"/>
                  <a:gd name="connsiteY22" fmla="*/ 4488 h 8786"/>
                  <a:gd name="connsiteX23" fmla="*/ 185 w 10000"/>
                  <a:gd name="connsiteY23" fmla="*/ 5336 h 8786"/>
                  <a:gd name="connsiteX24" fmla="*/ 117 w 10000"/>
                  <a:gd name="connsiteY24" fmla="*/ 6533 h 8786"/>
                  <a:gd name="connsiteX25" fmla="*/ 180 w 10000"/>
                  <a:gd name="connsiteY25" fmla="*/ 7891 h 8786"/>
                  <a:gd name="connsiteX26" fmla="*/ 24 w 10000"/>
                  <a:gd name="connsiteY26" fmla="*/ 8706 h 8786"/>
                  <a:gd name="connsiteX27" fmla="*/ 59 w 10000"/>
                  <a:gd name="connsiteY27" fmla="*/ 8786 h 8786"/>
                  <a:gd name="connsiteX28" fmla="*/ 229 w 10000"/>
                  <a:gd name="connsiteY28" fmla="*/ 7924 h 8786"/>
                  <a:gd name="connsiteX29" fmla="*/ 166 w 10000"/>
                  <a:gd name="connsiteY29" fmla="*/ 6533 h 8786"/>
                  <a:gd name="connsiteX30" fmla="*/ 234 w 10000"/>
                  <a:gd name="connsiteY30" fmla="*/ 5288 h 8786"/>
                  <a:gd name="connsiteX31" fmla="*/ 117 w 10000"/>
                  <a:gd name="connsiteY31" fmla="*/ 4760 h 8786"/>
                  <a:gd name="connsiteX32" fmla="*/ 468 w 10000"/>
                  <a:gd name="connsiteY32" fmla="*/ 5096 h 8786"/>
                  <a:gd name="connsiteX33" fmla="*/ 697 w 10000"/>
                  <a:gd name="connsiteY33" fmla="*/ 5878 h 8786"/>
                  <a:gd name="connsiteX34" fmla="*/ 1058 w 10000"/>
                  <a:gd name="connsiteY34" fmla="*/ 6662 h 8786"/>
                  <a:gd name="connsiteX35" fmla="*/ 1511 w 10000"/>
                  <a:gd name="connsiteY35" fmla="*/ 6662 h 8786"/>
                  <a:gd name="connsiteX36" fmla="*/ 1902 w 10000"/>
                  <a:gd name="connsiteY36" fmla="*/ 6310 h 8786"/>
                  <a:gd name="connsiteX37" fmla="*/ 2233 w 10000"/>
                  <a:gd name="connsiteY37" fmla="*/ 5719 h 8786"/>
                  <a:gd name="connsiteX38" fmla="*/ 2452 w 10000"/>
                  <a:gd name="connsiteY38" fmla="*/ 5032 h 8786"/>
                  <a:gd name="connsiteX39" fmla="*/ 2423 w 10000"/>
                  <a:gd name="connsiteY39" fmla="*/ 4632 h 8786"/>
                  <a:gd name="connsiteX40" fmla="*/ 2574 w 10000"/>
                  <a:gd name="connsiteY40" fmla="*/ 3051 h 8786"/>
                  <a:gd name="connsiteX41" fmla="*/ 2804 w 10000"/>
                  <a:gd name="connsiteY41" fmla="*/ 3482 h 8786"/>
                  <a:gd name="connsiteX42" fmla="*/ 3632 w 10000"/>
                  <a:gd name="connsiteY42" fmla="*/ 5910 h 8786"/>
                  <a:gd name="connsiteX43" fmla="*/ 4174 w 10000"/>
                  <a:gd name="connsiteY43" fmla="*/ 5959 h 8786"/>
                  <a:gd name="connsiteX44" fmla="*/ 4305 w 10000"/>
                  <a:gd name="connsiteY44" fmla="*/ 5910 h 8786"/>
                  <a:gd name="connsiteX45" fmla="*/ 5314 w 10000"/>
                  <a:gd name="connsiteY45" fmla="*/ 2299 h 8786"/>
                  <a:gd name="connsiteX46" fmla="*/ 6143 w 10000"/>
                  <a:gd name="connsiteY46" fmla="*/ 607 h 8786"/>
                  <a:gd name="connsiteX47" fmla="*/ 6577 w 10000"/>
                  <a:gd name="connsiteY47" fmla="*/ 128 h 8786"/>
                  <a:gd name="connsiteX48" fmla="*/ 9873 w 10000"/>
                  <a:gd name="connsiteY48" fmla="*/ 5383 h 8786"/>
                  <a:gd name="connsiteX49" fmla="*/ 9951 w 10000"/>
                  <a:gd name="connsiteY49" fmla="*/ 7172 h 8786"/>
                  <a:gd name="connsiteX50" fmla="*/ 9902 w 10000"/>
                  <a:gd name="connsiteY50" fmla="*/ 8355 h 8786"/>
                  <a:gd name="connsiteX51" fmla="*/ 9620 w 10000"/>
                  <a:gd name="connsiteY51" fmla="*/ 8355 h 8786"/>
                  <a:gd name="connsiteX52" fmla="*/ 9127 w 10000"/>
                  <a:gd name="connsiteY52" fmla="*/ 8004 h 8786"/>
                  <a:gd name="connsiteX53" fmla="*/ 8640 w 10000"/>
                  <a:gd name="connsiteY53" fmla="*/ 7924 h 8786"/>
                  <a:gd name="connsiteX54" fmla="*/ 8640 w 10000"/>
                  <a:gd name="connsiteY54" fmla="*/ 8067 h 8786"/>
                  <a:gd name="connsiteX0" fmla="*/ 8640 w 10000"/>
                  <a:gd name="connsiteY0" fmla="*/ 9182 h 10000"/>
                  <a:gd name="connsiteX1" fmla="*/ 9122 w 10000"/>
                  <a:gd name="connsiteY1" fmla="*/ 9273 h 10000"/>
                  <a:gd name="connsiteX2" fmla="*/ 9620 w 10000"/>
                  <a:gd name="connsiteY2" fmla="*/ 9690 h 10000"/>
                  <a:gd name="connsiteX3" fmla="*/ 9941 w 10000"/>
                  <a:gd name="connsiteY3" fmla="*/ 9690 h 10000"/>
                  <a:gd name="connsiteX4" fmla="*/ 10000 w 10000"/>
                  <a:gd name="connsiteY4" fmla="*/ 8163 h 10000"/>
                  <a:gd name="connsiteX5" fmla="*/ 9917 w 10000"/>
                  <a:gd name="connsiteY5" fmla="*/ 6073 h 10000"/>
                  <a:gd name="connsiteX6" fmla="*/ 6558 w 10000"/>
                  <a:gd name="connsiteY6" fmla="*/ 0 h 10000"/>
                  <a:gd name="connsiteX7" fmla="*/ 6129 w 10000"/>
                  <a:gd name="connsiteY7" fmla="*/ 546 h 10000"/>
                  <a:gd name="connsiteX8" fmla="*/ 5285 w 10000"/>
                  <a:gd name="connsiteY8" fmla="*/ 2491 h 10000"/>
                  <a:gd name="connsiteX9" fmla="*/ 4281 w 10000"/>
                  <a:gd name="connsiteY9" fmla="*/ 6546 h 10000"/>
                  <a:gd name="connsiteX10" fmla="*/ 4169 w 10000"/>
                  <a:gd name="connsiteY10" fmla="*/ 6617 h 10000"/>
                  <a:gd name="connsiteX11" fmla="*/ 3652 w 10000"/>
                  <a:gd name="connsiteY11" fmla="*/ 6546 h 10000"/>
                  <a:gd name="connsiteX12" fmla="*/ 2833 w 10000"/>
                  <a:gd name="connsiteY12" fmla="*/ 3819 h 10000"/>
                  <a:gd name="connsiteX13" fmla="*/ 2555 w 10000"/>
                  <a:gd name="connsiteY13" fmla="*/ 3201 h 10000"/>
                  <a:gd name="connsiteX14" fmla="*/ 2374 w 10000"/>
                  <a:gd name="connsiteY14" fmla="*/ 5272 h 10000"/>
                  <a:gd name="connsiteX15" fmla="*/ 2404 w 10000"/>
                  <a:gd name="connsiteY15" fmla="*/ 5654 h 10000"/>
                  <a:gd name="connsiteX16" fmla="*/ 2204 w 10000"/>
                  <a:gd name="connsiteY16" fmla="*/ 6346 h 10000"/>
                  <a:gd name="connsiteX17" fmla="*/ 1887 w 10000"/>
                  <a:gd name="connsiteY17" fmla="*/ 7018 h 10000"/>
                  <a:gd name="connsiteX18" fmla="*/ 1507 w 10000"/>
                  <a:gd name="connsiteY18" fmla="*/ 7417 h 10000"/>
                  <a:gd name="connsiteX19" fmla="*/ 1073 w 10000"/>
                  <a:gd name="connsiteY19" fmla="*/ 7417 h 10000"/>
                  <a:gd name="connsiteX20" fmla="*/ 731 w 10000"/>
                  <a:gd name="connsiteY20" fmla="*/ 6564 h 10000"/>
                  <a:gd name="connsiteX21" fmla="*/ 488 w 10000"/>
                  <a:gd name="connsiteY21" fmla="*/ 5654 h 10000"/>
                  <a:gd name="connsiteX22" fmla="*/ 0 w 10000"/>
                  <a:gd name="connsiteY22" fmla="*/ 5108 h 10000"/>
                  <a:gd name="connsiteX23" fmla="*/ 185 w 10000"/>
                  <a:gd name="connsiteY23" fmla="*/ 6073 h 10000"/>
                  <a:gd name="connsiteX24" fmla="*/ 117 w 10000"/>
                  <a:gd name="connsiteY24" fmla="*/ 7436 h 10000"/>
                  <a:gd name="connsiteX25" fmla="*/ 180 w 10000"/>
                  <a:gd name="connsiteY25" fmla="*/ 8981 h 10000"/>
                  <a:gd name="connsiteX26" fmla="*/ 24 w 10000"/>
                  <a:gd name="connsiteY26" fmla="*/ 9909 h 10000"/>
                  <a:gd name="connsiteX27" fmla="*/ 59 w 10000"/>
                  <a:gd name="connsiteY27" fmla="*/ 10000 h 10000"/>
                  <a:gd name="connsiteX28" fmla="*/ 229 w 10000"/>
                  <a:gd name="connsiteY28" fmla="*/ 9019 h 10000"/>
                  <a:gd name="connsiteX29" fmla="*/ 166 w 10000"/>
                  <a:gd name="connsiteY29" fmla="*/ 7436 h 10000"/>
                  <a:gd name="connsiteX30" fmla="*/ 234 w 10000"/>
                  <a:gd name="connsiteY30" fmla="*/ 6019 h 10000"/>
                  <a:gd name="connsiteX31" fmla="*/ 117 w 10000"/>
                  <a:gd name="connsiteY31" fmla="*/ 5418 h 10000"/>
                  <a:gd name="connsiteX32" fmla="*/ 468 w 10000"/>
                  <a:gd name="connsiteY32" fmla="*/ 5800 h 10000"/>
                  <a:gd name="connsiteX33" fmla="*/ 697 w 10000"/>
                  <a:gd name="connsiteY33" fmla="*/ 6690 h 10000"/>
                  <a:gd name="connsiteX34" fmla="*/ 1058 w 10000"/>
                  <a:gd name="connsiteY34" fmla="*/ 7583 h 10000"/>
                  <a:gd name="connsiteX35" fmla="*/ 1511 w 10000"/>
                  <a:gd name="connsiteY35" fmla="*/ 7583 h 10000"/>
                  <a:gd name="connsiteX36" fmla="*/ 1902 w 10000"/>
                  <a:gd name="connsiteY36" fmla="*/ 7182 h 10000"/>
                  <a:gd name="connsiteX37" fmla="*/ 2233 w 10000"/>
                  <a:gd name="connsiteY37" fmla="*/ 6509 h 10000"/>
                  <a:gd name="connsiteX38" fmla="*/ 2452 w 10000"/>
                  <a:gd name="connsiteY38" fmla="*/ 5727 h 10000"/>
                  <a:gd name="connsiteX39" fmla="*/ 2423 w 10000"/>
                  <a:gd name="connsiteY39" fmla="*/ 5272 h 10000"/>
                  <a:gd name="connsiteX40" fmla="*/ 2574 w 10000"/>
                  <a:gd name="connsiteY40" fmla="*/ 3473 h 10000"/>
                  <a:gd name="connsiteX41" fmla="*/ 2804 w 10000"/>
                  <a:gd name="connsiteY41" fmla="*/ 3963 h 10000"/>
                  <a:gd name="connsiteX42" fmla="*/ 3632 w 10000"/>
                  <a:gd name="connsiteY42" fmla="*/ 6727 h 10000"/>
                  <a:gd name="connsiteX43" fmla="*/ 4174 w 10000"/>
                  <a:gd name="connsiteY43" fmla="*/ 6782 h 10000"/>
                  <a:gd name="connsiteX44" fmla="*/ 4305 w 10000"/>
                  <a:gd name="connsiteY44" fmla="*/ 6727 h 10000"/>
                  <a:gd name="connsiteX45" fmla="*/ 5314 w 10000"/>
                  <a:gd name="connsiteY45" fmla="*/ 2617 h 10000"/>
                  <a:gd name="connsiteX46" fmla="*/ 6143 w 10000"/>
                  <a:gd name="connsiteY46" fmla="*/ 691 h 10000"/>
                  <a:gd name="connsiteX47" fmla="*/ 9873 w 10000"/>
                  <a:gd name="connsiteY47" fmla="*/ 6127 h 10000"/>
                  <a:gd name="connsiteX48" fmla="*/ 9951 w 10000"/>
                  <a:gd name="connsiteY48" fmla="*/ 8163 h 10000"/>
                  <a:gd name="connsiteX49" fmla="*/ 9902 w 10000"/>
                  <a:gd name="connsiteY49" fmla="*/ 9509 h 10000"/>
                  <a:gd name="connsiteX50" fmla="*/ 9620 w 10000"/>
                  <a:gd name="connsiteY50" fmla="*/ 9509 h 10000"/>
                  <a:gd name="connsiteX51" fmla="*/ 9127 w 10000"/>
                  <a:gd name="connsiteY51" fmla="*/ 9110 h 10000"/>
                  <a:gd name="connsiteX52" fmla="*/ 8640 w 10000"/>
                  <a:gd name="connsiteY52" fmla="*/ 9019 h 10000"/>
                  <a:gd name="connsiteX53" fmla="*/ 8640 w 10000"/>
                  <a:gd name="connsiteY53" fmla="*/ 9182 h 10000"/>
                  <a:gd name="connsiteX0" fmla="*/ 8640 w 10000"/>
                  <a:gd name="connsiteY0" fmla="*/ 8636 h 9454"/>
                  <a:gd name="connsiteX1" fmla="*/ 9122 w 10000"/>
                  <a:gd name="connsiteY1" fmla="*/ 8727 h 9454"/>
                  <a:gd name="connsiteX2" fmla="*/ 9620 w 10000"/>
                  <a:gd name="connsiteY2" fmla="*/ 9144 h 9454"/>
                  <a:gd name="connsiteX3" fmla="*/ 9941 w 10000"/>
                  <a:gd name="connsiteY3" fmla="*/ 9144 h 9454"/>
                  <a:gd name="connsiteX4" fmla="*/ 10000 w 10000"/>
                  <a:gd name="connsiteY4" fmla="*/ 7617 h 9454"/>
                  <a:gd name="connsiteX5" fmla="*/ 9917 w 10000"/>
                  <a:gd name="connsiteY5" fmla="*/ 5527 h 9454"/>
                  <a:gd name="connsiteX6" fmla="*/ 6129 w 10000"/>
                  <a:gd name="connsiteY6" fmla="*/ 0 h 9454"/>
                  <a:gd name="connsiteX7" fmla="*/ 5285 w 10000"/>
                  <a:gd name="connsiteY7" fmla="*/ 1945 h 9454"/>
                  <a:gd name="connsiteX8" fmla="*/ 4281 w 10000"/>
                  <a:gd name="connsiteY8" fmla="*/ 6000 h 9454"/>
                  <a:gd name="connsiteX9" fmla="*/ 4169 w 10000"/>
                  <a:gd name="connsiteY9" fmla="*/ 6071 h 9454"/>
                  <a:gd name="connsiteX10" fmla="*/ 3652 w 10000"/>
                  <a:gd name="connsiteY10" fmla="*/ 6000 h 9454"/>
                  <a:gd name="connsiteX11" fmla="*/ 2833 w 10000"/>
                  <a:gd name="connsiteY11" fmla="*/ 3273 h 9454"/>
                  <a:gd name="connsiteX12" fmla="*/ 2555 w 10000"/>
                  <a:gd name="connsiteY12" fmla="*/ 2655 h 9454"/>
                  <a:gd name="connsiteX13" fmla="*/ 2374 w 10000"/>
                  <a:gd name="connsiteY13" fmla="*/ 4726 h 9454"/>
                  <a:gd name="connsiteX14" fmla="*/ 2404 w 10000"/>
                  <a:gd name="connsiteY14" fmla="*/ 5108 h 9454"/>
                  <a:gd name="connsiteX15" fmla="*/ 2204 w 10000"/>
                  <a:gd name="connsiteY15" fmla="*/ 5800 h 9454"/>
                  <a:gd name="connsiteX16" fmla="*/ 1887 w 10000"/>
                  <a:gd name="connsiteY16" fmla="*/ 6472 h 9454"/>
                  <a:gd name="connsiteX17" fmla="*/ 1507 w 10000"/>
                  <a:gd name="connsiteY17" fmla="*/ 6871 h 9454"/>
                  <a:gd name="connsiteX18" fmla="*/ 1073 w 10000"/>
                  <a:gd name="connsiteY18" fmla="*/ 6871 h 9454"/>
                  <a:gd name="connsiteX19" fmla="*/ 731 w 10000"/>
                  <a:gd name="connsiteY19" fmla="*/ 6018 h 9454"/>
                  <a:gd name="connsiteX20" fmla="*/ 488 w 10000"/>
                  <a:gd name="connsiteY20" fmla="*/ 5108 h 9454"/>
                  <a:gd name="connsiteX21" fmla="*/ 0 w 10000"/>
                  <a:gd name="connsiteY21" fmla="*/ 4562 h 9454"/>
                  <a:gd name="connsiteX22" fmla="*/ 185 w 10000"/>
                  <a:gd name="connsiteY22" fmla="*/ 5527 h 9454"/>
                  <a:gd name="connsiteX23" fmla="*/ 117 w 10000"/>
                  <a:gd name="connsiteY23" fmla="*/ 6890 h 9454"/>
                  <a:gd name="connsiteX24" fmla="*/ 180 w 10000"/>
                  <a:gd name="connsiteY24" fmla="*/ 8435 h 9454"/>
                  <a:gd name="connsiteX25" fmla="*/ 24 w 10000"/>
                  <a:gd name="connsiteY25" fmla="*/ 9363 h 9454"/>
                  <a:gd name="connsiteX26" fmla="*/ 59 w 10000"/>
                  <a:gd name="connsiteY26" fmla="*/ 9454 h 9454"/>
                  <a:gd name="connsiteX27" fmla="*/ 229 w 10000"/>
                  <a:gd name="connsiteY27" fmla="*/ 8473 h 9454"/>
                  <a:gd name="connsiteX28" fmla="*/ 166 w 10000"/>
                  <a:gd name="connsiteY28" fmla="*/ 6890 h 9454"/>
                  <a:gd name="connsiteX29" fmla="*/ 234 w 10000"/>
                  <a:gd name="connsiteY29" fmla="*/ 5473 h 9454"/>
                  <a:gd name="connsiteX30" fmla="*/ 117 w 10000"/>
                  <a:gd name="connsiteY30" fmla="*/ 4872 h 9454"/>
                  <a:gd name="connsiteX31" fmla="*/ 468 w 10000"/>
                  <a:gd name="connsiteY31" fmla="*/ 5254 h 9454"/>
                  <a:gd name="connsiteX32" fmla="*/ 697 w 10000"/>
                  <a:gd name="connsiteY32" fmla="*/ 6144 h 9454"/>
                  <a:gd name="connsiteX33" fmla="*/ 1058 w 10000"/>
                  <a:gd name="connsiteY33" fmla="*/ 7037 h 9454"/>
                  <a:gd name="connsiteX34" fmla="*/ 1511 w 10000"/>
                  <a:gd name="connsiteY34" fmla="*/ 7037 h 9454"/>
                  <a:gd name="connsiteX35" fmla="*/ 1902 w 10000"/>
                  <a:gd name="connsiteY35" fmla="*/ 6636 h 9454"/>
                  <a:gd name="connsiteX36" fmla="*/ 2233 w 10000"/>
                  <a:gd name="connsiteY36" fmla="*/ 5963 h 9454"/>
                  <a:gd name="connsiteX37" fmla="*/ 2452 w 10000"/>
                  <a:gd name="connsiteY37" fmla="*/ 5181 h 9454"/>
                  <a:gd name="connsiteX38" fmla="*/ 2423 w 10000"/>
                  <a:gd name="connsiteY38" fmla="*/ 4726 h 9454"/>
                  <a:gd name="connsiteX39" fmla="*/ 2574 w 10000"/>
                  <a:gd name="connsiteY39" fmla="*/ 2927 h 9454"/>
                  <a:gd name="connsiteX40" fmla="*/ 2804 w 10000"/>
                  <a:gd name="connsiteY40" fmla="*/ 3417 h 9454"/>
                  <a:gd name="connsiteX41" fmla="*/ 3632 w 10000"/>
                  <a:gd name="connsiteY41" fmla="*/ 6181 h 9454"/>
                  <a:gd name="connsiteX42" fmla="*/ 4174 w 10000"/>
                  <a:gd name="connsiteY42" fmla="*/ 6236 h 9454"/>
                  <a:gd name="connsiteX43" fmla="*/ 4305 w 10000"/>
                  <a:gd name="connsiteY43" fmla="*/ 6181 h 9454"/>
                  <a:gd name="connsiteX44" fmla="*/ 5314 w 10000"/>
                  <a:gd name="connsiteY44" fmla="*/ 2071 h 9454"/>
                  <a:gd name="connsiteX45" fmla="*/ 6143 w 10000"/>
                  <a:gd name="connsiteY45" fmla="*/ 145 h 9454"/>
                  <a:gd name="connsiteX46" fmla="*/ 9873 w 10000"/>
                  <a:gd name="connsiteY46" fmla="*/ 5581 h 9454"/>
                  <a:gd name="connsiteX47" fmla="*/ 9951 w 10000"/>
                  <a:gd name="connsiteY47" fmla="*/ 7617 h 9454"/>
                  <a:gd name="connsiteX48" fmla="*/ 9902 w 10000"/>
                  <a:gd name="connsiteY48" fmla="*/ 8963 h 9454"/>
                  <a:gd name="connsiteX49" fmla="*/ 9620 w 10000"/>
                  <a:gd name="connsiteY49" fmla="*/ 8963 h 9454"/>
                  <a:gd name="connsiteX50" fmla="*/ 9127 w 10000"/>
                  <a:gd name="connsiteY50" fmla="*/ 8564 h 9454"/>
                  <a:gd name="connsiteX51" fmla="*/ 8640 w 10000"/>
                  <a:gd name="connsiteY51" fmla="*/ 8473 h 9454"/>
                  <a:gd name="connsiteX52" fmla="*/ 8640 w 10000"/>
                  <a:gd name="connsiteY52" fmla="*/ 8636 h 9454"/>
                  <a:gd name="connsiteX0" fmla="*/ 8640 w 10000"/>
                  <a:gd name="connsiteY0" fmla="*/ 9135 h 10000"/>
                  <a:gd name="connsiteX1" fmla="*/ 9122 w 10000"/>
                  <a:gd name="connsiteY1" fmla="*/ 9231 h 10000"/>
                  <a:gd name="connsiteX2" fmla="*/ 9620 w 10000"/>
                  <a:gd name="connsiteY2" fmla="*/ 9672 h 10000"/>
                  <a:gd name="connsiteX3" fmla="*/ 9941 w 10000"/>
                  <a:gd name="connsiteY3" fmla="*/ 9672 h 10000"/>
                  <a:gd name="connsiteX4" fmla="*/ 10000 w 10000"/>
                  <a:gd name="connsiteY4" fmla="*/ 8057 h 10000"/>
                  <a:gd name="connsiteX5" fmla="*/ 9917 w 10000"/>
                  <a:gd name="connsiteY5" fmla="*/ 5846 h 10000"/>
                  <a:gd name="connsiteX6" fmla="*/ 6129 w 10000"/>
                  <a:gd name="connsiteY6" fmla="*/ 0 h 10000"/>
                  <a:gd name="connsiteX7" fmla="*/ 5285 w 10000"/>
                  <a:gd name="connsiteY7" fmla="*/ 2057 h 10000"/>
                  <a:gd name="connsiteX8" fmla="*/ 4281 w 10000"/>
                  <a:gd name="connsiteY8" fmla="*/ 6347 h 10000"/>
                  <a:gd name="connsiteX9" fmla="*/ 4169 w 10000"/>
                  <a:gd name="connsiteY9" fmla="*/ 6422 h 10000"/>
                  <a:gd name="connsiteX10" fmla="*/ 3652 w 10000"/>
                  <a:gd name="connsiteY10" fmla="*/ 6347 h 10000"/>
                  <a:gd name="connsiteX11" fmla="*/ 2833 w 10000"/>
                  <a:gd name="connsiteY11" fmla="*/ 3462 h 10000"/>
                  <a:gd name="connsiteX12" fmla="*/ 2555 w 10000"/>
                  <a:gd name="connsiteY12" fmla="*/ 2808 h 10000"/>
                  <a:gd name="connsiteX13" fmla="*/ 2374 w 10000"/>
                  <a:gd name="connsiteY13" fmla="*/ 4999 h 10000"/>
                  <a:gd name="connsiteX14" fmla="*/ 2404 w 10000"/>
                  <a:gd name="connsiteY14" fmla="*/ 5403 h 10000"/>
                  <a:gd name="connsiteX15" fmla="*/ 2204 w 10000"/>
                  <a:gd name="connsiteY15" fmla="*/ 6135 h 10000"/>
                  <a:gd name="connsiteX16" fmla="*/ 1887 w 10000"/>
                  <a:gd name="connsiteY16" fmla="*/ 6846 h 10000"/>
                  <a:gd name="connsiteX17" fmla="*/ 1507 w 10000"/>
                  <a:gd name="connsiteY17" fmla="*/ 7268 h 10000"/>
                  <a:gd name="connsiteX18" fmla="*/ 1073 w 10000"/>
                  <a:gd name="connsiteY18" fmla="*/ 7268 h 10000"/>
                  <a:gd name="connsiteX19" fmla="*/ 731 w 10000"/>
                  <a:gd name="connsiteY19" fmla="*/ 6366 h 10000"/>
                  <a:gd name="connsiteX20" fmla="*/ 488 w 10000"/>
                  <a:gd name="connsiteY20" fmla="*/ 5403 h 10000"/>
                  <a:gd name="connsiteX21" fmla="*/ 0 w 10000"/>
                  <a:gd name="connsiteY21" fmla="*/ 4825 h 10000"/>
                  <a:gd name="connsiteX22" fmla="*/ 185 w 10000"/>
                  <a:gd name="connsiteY22" fmla="*/ 5846 h 10000"/>
                  <a:gd name="connsiteX23" fmla="*/ 117 w 10000"/>
                  <a:gd name="connsiteY23" fmla="*/ 7288 h 10000"/>
                  <a:gd name="connsiteX24" fmla="*/ 180 w 10000"/>
                  <a:gd name="connsiteY24" fmla="*/ 8922 h 10000"/>
                  <a:gd name="connsiteX25" fmla="*/ 24 w 10000"/>
                  <a:gd name="connsiteY25" fmla="*/ 9904 h 10000"/>
                  <a:gd name="connsiteX26" fmla="*/ 59 w 10000"/>
                  <a:gd name="connsiteY26" fmla="*/ 10000 h 10000"/>
                  <a:gd name="connsiteX27" fmla="*/ 229 w 10000"/>
                  <a:gd name="connsiteY27" fmla="*/ 8962 h 10000"/>
                  <a:gd name="connsiteX28" fmla="*/ 166 w 10000"/>
                  <a:gd name="connsiteY28" fmla="*/ 7288 h 10000"/>
                  <a:gd name="connsiteX29" fmla="*/ 234 w 10000"/>
                  <a:gd name="connsiteY29" fmla="*/ 5789 h 10000"/>
                  <a:gd name="connsiteX30" fmla="*/ 117 w 10000"/>
                  <a:gd name="connsiteY30" fmla="*/ 5153 h 10000"/>
                  <a:gd name="connsiteX31" fmla="*/ 468 w 10000"/>
                  <a:gd name="connsiteY31" fmla="*/ 5557 h 10000"/>
                  <a:gd name="connsiteX32" fmla="*/ 697 w 10000"/>
                  <a:gd name="connsiteY32" fmla="*/ 6499 h 10000"/>
                  <a:gd name="connsiteX33" fmla="*/ 1058 w 10000"/>
                  <a:gd name="connsiteY33" fmla="*/ 7443 h 10000"/>
                  <a:gd name="connsiteX34" fmla="*/ 1511 w 10000"/>
                  <a:gd name="connsiteY34" fmla="*/ 7443 h 10000"/>
                  <a:gd name="connsiteX35" fmla="*/ 1902 w 10000"/>
                  <a:gd name="connsiteY35" fmla="*/ 7019 h 10000"/>
                  <a:gd name="connsiteX36" fmla="*/ 2233 w 10000"/>
                  <a:gd name="connsiteY36" fmla="*/ 6307 h 10000"/>
                  <a:gd name="connsiteX37" fmla="*/ 2452 w 10000"/>
                  <a:gd name="connsiteY37" fmla="*/ 5480 h 10000"/>
                  <a:gd name="connsiteX38" fmla="*/ 2423 w 10000"/>
                  <a:gd name="connsiteY38" fmla="*/ 4999 h 10000"/>
                  <a:gd name="connsiteX39" fmla="*/ 2574 w 10000"/>
                  <a:gd name="connsiteY39" fmla="*/ 3096 h 10000"/>
                  <a:gd name="connsiteX40" fmla="*/ 2804 w 10000"/>
                  <a:gd name="connsiteY40" fmla="*/ 3614 h 10000"/>
                  <a:gd name="connsiteX41" fmla="*/ 3632 w 10000"/>
                  <a:gd name="connsiteY41" fmla="*/ 6538 h 10000"/>
                  <a:gd name="connsiteX42" fmla="*/ 4174 w 10000"/>
                  <a:gd name="connsiteY42" fmla="*/ 6596 h 10000"/>
                  <a:gd name="connsiteX43" fmla="*/ 4305 w 10000"/>
                  <a:gd name="connsiteY43" fmla="*/ 6538 h 10000"/>
                  <a:gd name="connsiteX44" fmla="*/ 5314 w 10000"/>
                  <a:gd name="connsiteY44" fmla="*/ 2191 h 10000"/>
                  <a:gd name="connsiteX45" fmla="*/ 6143 w 10000"/>
                  <a:gd name="connsiteY45" fmla="*/ 153 h 10000"/>
                  <a:gd name="connsiteX46" fmla="*/ 9951 w 10000"/>
                  <a:gd name="connsiteY46" fmla="*/ 8057 h 10000"/>
                  <a:gd name="connsiteX47" fmla="*/ 9902 w 10000"/>
                  <a:gd name="connsiteY47" fmla="*/ 9481 h 10000"/>
                  <a:gd name="connsiteX48" fmla="*/ 9620 w 10000"/>
                  <a:gd name="connsiteY48" fmla="*/ 9481 h 10000"/>
                  <a:gd name="connsiteX49" fmla="*/ 9127 w 10000"/>
                  <a:gd name="connsiteY49" fmla="*/ 9059 h 10000"/>
                  <a:gd name="connsiteX50" fmla="*/ 8640 w 10000"/>
                  <a:gd name="connsiteY50" fmla="*/ 8962 h 10000"/>
                  <a:gd name="connsiteX51" fmla="*/ 8640 w 10000"/>
                  <a:gd name="connsiteY51" fmla="*/ 9135 h 10000"/>
                  <a:gd name="connsiteX0" fmla="*/ 8640 w 10000"/>
                  <a:gd name="connsiteY0" fmla="*/ 9135 h 10000"/>
                  <a:gd name="connsiteX1" fmla="*/ 9122 w 10000"/>
                  <a:gd name="connsiteY1" fmla="*/ 9231 h 10000"/>
                  <a:gd name="connsiteX2" fmla="*/ 9620 w 10000"/>
                  <a:gd name="connsiteY2" fmla="*/ 9672 h 10000"/>
                  <a:gd name="connsiteX3" fmla="*/ 9941 w 10000"/>
                  <a:gd name="connsiteY3" fmla="*/ 9672 h 10000"/>
                  <a:gd name="connsiteX4" fmla="*/ 10000 w 10000"/>
                  <a:gd name="connsiteY4" fmla="*/ 8057 h 10000"/>
                  <a:gd name="connsiteX5" fmla="*/ 6129 w 10000"/>
                  <a:gd name="connsiteY5" fmla="*/ 0 h 10000"/>
                  <a:gd name="connsiteX6" fmla="*/ 5285 w 10000"/>
                  <a:gd name="connsiteY6" fmla="*/ 2057 h 10000"/>
                  <a:gd name="connsiteX7" fmla="*/ 4281 w 10000"/>
                  <a:gd name="connsiteY7" fmla="*/ 6347 h 10000"/>
                  <a:gd name="connsiteX8" fmla="*/ 4169 w 10000"/>
                  <a:gd name="connsiteY8" fmla="*/ 6422 h 10000"/>
                  <a:gd name="connsiteX9" fmla="*/ 3652 w 10000"/>
                  <a:gd name="connsiteY9" fmla="*/ 6347 h 10000"/>
                  <a:gd name="connsiteX10" fmla="*/ 2833 w 10000"/>
                  <a:gd name="connsiteY10" fmla="*/ 3462 h 10000"/>
                  <a:gd name="connsiteX11" fmla="*/ 2555 w 10000"/>
                  <a:gd name="connsiteY11" fmla="*/ 2808 h 10000"/>
                  <a:gd name="connsiteX12" fmla="*/ 2374 w 10000"/>
                  <a:gd name="connsiteY12" fmla="*/ 4999 h 10000"/>
                  <a:gd name="connsiteX13" fmla="*/ 2404 w 10000"/>
                  <a:gd name="connsiteY13" fmla="*/ 5403 h 10000"/>
                  <a:gd name="connsiteX14" fmla="*/ 2204 w 10000"/>
                  <a:gd name="connsiteY14" fmla="*/ 6135 h 10000"/>
                  <a:gd name="connsiteX15" fmla="*/ 1887 w 10000"/>
                  <a:gd name="connsiteY15" fmla="*/ 6846 h 10000"/>
                  <a:gd name="connsiteX16" fmla="*/ 1507 w 10000"/>
                  <a:gd name="connsiteY16" fmla="*/ 7268 h 10000"/>
                  <a:gd name="connsiteX17" fmla="*/ 1073 w 10000"/>
                  <a:gd name="connsiteY17" fmla="*/ 7268 h 10000"/>
                  <a:gd name="connsiteX18" fmla="*/ 731 w 10000"/>
                  <a:gd name="connsiteY18" fmla="*/ 6366 h 10000"/>
                  <a:gd name="connsiteX19" fmla="*/ 488 w 10000"/>
                  <a:gd name="connsiteY19" fmla="*/ 5403 h 10000"/>
                  <a:gd name="connsiteX20" fmla="*/ 0 w 10000"/>
                  <a:gd name="connsiteY20" fmla="*/ 4825 h 10000"/>
                  <a:gd name="connsiteX21" fmla="*/ 185 w 10000"/>
                  <a:gd name="connsiteY21" fmla="*/ 5846 h 10000"/>
                  <a:gd name="connsiteX22" fmla="*/ 117 w 10000"/>
                  <a:gd name="connsiteY22" fmla="*/ 7288 h 10000"/>
                  <a:gd name="connsiteX23" fmla="*/ 180 w 10000"/>
                  <a:gd name="connsiteY23" fmla="*/ 8922 h 10000"/>
                  <a:gd name="connsiteX24" fmla="*/ 24 w 10000"/>
                  <a:gd name="connsiteY24" fmla="*/ 9904 h 10000"/>
                  <a:gd name="connsiteX25" fmla="*/ 59 w 10000"/>
                  <a:gd name="connsiteY25" fmla="*/ 10000 h 10000"/>
                  <a:gd name="connsiteX26" fmla="*/ 229 w 10000"/>
                  <a:gd name="connsiteY26" fmla="*/ 8962 h 10000"/>
                  <a:gd name="connsiteX27" fmla="*/ 166 w 10000"/>
                  <a:gd name="connsiteY27" fmla="*/ 7288 h 10000"/>
                  <a:gd name="connsiteX28" fmla="*/ 234 w 10000"/>
                  <a:gd name="connsiteY28" fmla="*/ 5789 h 10000"/>
                  <a:gd name="connsiteX29" fmla="*/ 117 w 10000"/>
                  <a:gd name="connsiteY29" fmla="*/ 5153 h 10000"/>
                  <a:gd name="connsiteX30" fmla="*/ 468 w 10000"/>
                  <a:gd name="connsiteY30" fmla="*/ 5557 h 10000"/>
                  <a:gd name="connsiteX31" fmla="*/ 697 w 10000"/>
                  <a:gd name="connsiteY31" fmla="*/ 6499 h 10000"/>
                  <a:gd name="connsiteX32" fmla="*/ 1058 w 10000"/>
                  <a:gd name="connsiteY32" fmla="*/ 7443 h 10000"/>
                  <a:gd name="connsiteX33" fmla="*/ 1511 w 10000"/>
                  <a:gd name="connsiteY33" fmla="*/ 7443 h 10000"/>
                  <a:gd name="connsiteX34" fmla="*/ 1902 w 10000"/>
                  <a:gd name="connsiteY34" fmla="*/ 7019 h 10000"/>
                  <a:gd name="connsiteX35" fmla="*/ 2233 w 10000"/>
                  <a:gd name="connsiteY35" fmla="*/ 6307 h 10000"/>
                  <a:gd name="connsiteX36" fmla="*/ 2452 w 10000"/>
                  <a:gd name="connsiteY36" fmla="*/ 5480 h 10000"/>
                  <a:gd name="connsiteX37" fmla="*/ 2423 w 10000"/>
                  <a:gd name="connsiteY37" fmla="*/ 4999 h 10000"/>
                  <a:gd name="connsiteX38" fmla="*/ 2574 w 10000"/>
                  <a:gd name="connsiteY38" fmla="*/ 3096 h 10000"/>
                  <a:gd name="connsiteX39" fmla="*/ 2804 w 10000"/>
                  <a:gd name="connsiteY39" fmla="*/ 3614 h 10000"/>
                  <a:gd name="connsiteX40" fmla="*/ 3632 w 10000"/>
                  <a:gd name="connsiteY40" fmla="*/ 6538 h 10000"/>
                  <a:gd name="connsiteX41" fmla="*/ 4174 w 10000"/>
                  <a:gd name="connsiteY41" fmla="*/ 6596 h 10000"/>
                  <a:gd name="connsiteX42" fmla="*/ 4305 w 10000"/>
                  <a:gd name="connsiteY42" fmla="*/ 6538 h 10000"/>
                  <a:gd name="connsiteX43" fmla="*/ 5314 w 10000"/>
                  <a:gd name="connsiteY43" fmla="*/ 2191 h 10000"/>
                  <a:gd name="connsiteX44" fmla="*/ 6143 w 10000"/>
                  <a:gd name="connsiteY44" fmla="*/ 153 h 10000"/>
                  <a:gd name="connsiteX45" fmla="*/ 9951 w 10000"/>
                  <a:gd name="connsiteY45" fmla="*/ 8057 h 10000"/>
                  <a:gd name="connsiteX46" fmla="*/ 9902 w 10000"/>
                  <a:gd name="connsiteY46" fmla="*/ 9481 h 10000"/>
                  <a:gd name="connsiteX47" fmla="*/ 9620 w 10000"/>
                  <a:gd name="connsiteY47" fmla="*/ 9481 h 10000"/>
                  <a:gd name="connsiteX48" fmla="*/ 9127 w 10000"/>
                  <a:gd name="connsiteY48" fmla="*/ 9059 h 10000"/>
                  <a:gd name="connsiteX49" fmla="*/ 8640 w 10000"/>
                  <a:gd name="connsiteY49" fmla="*/ 8962 h 10000"/>
                  <a:gd name="connsiteX50" fmla="*/ 8640 w 10000"/>
                  <a:gd name="connsiteY50" fmla="*/ 9135 h 10000"/>
                  <a:gd name="connsiteX0" fmla="*/ 8640 w 10000"/>
                  <a:gd name="connsiteY0" fmla="*/ 9135 h 10000"/>
                  <a:gd name="connsiteX1" fmla="*/ 9122 w 10000"/>
                  <a:gd name="connsiteY1" fmla="*/ 9231 h 10000"/>
                  <a:gd name="connsiteX2" fmla="*/ 9620 w 10000"/>
                  <a:gd name="connsiteY2" fmla="*/ 9672 h 10000"/>
                  <a:gd name="connsiteX3" fmla="*/ 9941 w 10000"/>
                  <a:gd name="connsiteY3" fmla="*/ 9672 h 10000"/>
                  <a:gd name="connsiteX4" fmla="*/ 10000 w 10000"/>
                  <a:gd name="connsiteY4" fmla="*/ 8057 h 10000"/>
                  <a:gd name="connsiteX5" fmla="*/ 6129 w 10000"/>
                  <a:gd name="connsiteY5" fmla="*/ 0 h 10000"/>
                  <a:gd name="connsiteX6" fmla="*/ 5285 w 10000"/>
                  <a:gd name="connsiteY6" fmla="*/ 2057 h 10000"/>
                  <a:gd name="connsiteX7" fmla="*/ 4281 w 10000"/>
                  <a:gd name="connsiteY7" fmla="*/ 6347 h 10000"/>
                  <a:gd name="connsiteX8" fmla="*/ 4169 w 10000"/>
                  <a:gd name="connsiteY8" fmla="*/ 6422 h 10000"/>
                  <a:gd name="connsiteX9" fmla="*/ 3652 w 10000"/>
                  <a:gd name="connsiteY9" fmla="*/ 6347 h 10000"/>
                  <a:gd name="connsiteX10" fmla="*/ 2833 w 10000"/>
                  <a:gd name="connsiteY10" fmla="*/ 3462 h 10000"/>
                  <a:gd name="connsiteX11" fmla="*/ 2555 w 10000"/>
                  <a:gd name="connsiteY11" fmla="*/ 2808 h 10000"/>
                  <a:gd name="connsiteX12" fmla="*/ 2374 w 10000"/>
                  <a:gd name="connsiteY12" fmla="*/ 4999 h 10000"/>
                  <a:gd name="connsiteX13" fmla="*/ 2404 w 10000"/>
                  <a:gd name="connsiteY13" fmla="*/ 5403 h 10000"/>
                  <a:gd name="connsiteX14" fmla="*/ 2204 w 10000"/>
                  <a:gd name="connsiteY14" fmla="*/ 6135 h 10000"/>
                  <a:gd name="connsiteX15" fmla="*/ 1887 w 10000"/>
                  <a:gd name="connsiteY15" fmla="*/ 6846 h 10000"/>
                  <a:gd name="connsiteX16" fmla="*/ 1507 w 10000"/>
                  <a:gd name="connsiteY16" fmla="*/ 7268 h 10000"/>
                  <a:gd name="connsiteX17" fmla="*/ 1073 w 10000"/>
                  <a:gd name="connsiteY17" fmla="*/ 7268 h 10000"/>
                  <a:gd name="connsiteX18" fmla="*/ 731 w 10000"/>
                  <a:gd name="connsiteY18" fmla="*/ 6366 h 10000"/>
                  <a:gd name="connsiteX19" fmla="*/ 488 w 10000"/>
                  <a:gd name="connsiteY19" fmla="*/ 5403 h 10000"/>
                  <a:gd name="connsiteX20" fmla="*/ 0 w 10000"/>
                  <a:gd name="connsiteY20" fmla="*/ 4825 h 10000"/>
                  <a:gd name="connsiteX21" fmla="*/ 185 w 10000"/>
                  <a:gd name="connsiteY21" fmla="*/ 5846 h 10000"/>
                  <a:gd name="connsiteX22" fmla="*/ 117 w 10000"/>
                  <a:gd name="connsiteY22" fmla="*/ 7288 h 10000"/>
                  <a:gd name="connsiteX23" fmla="*/ 180 w 10000"/>
                  <a:gd name="connsiteY23" fmla="*/ 8922 h 10000"/>
                  <a:gd name="connsiteX24" fmla="*/ 24 w 10000"/>
                  <a:gd name="connsiteY24" fmla="*/ 9904 h 10000"/>
                  <a:gd name="connsiteX25" fmla="*/ 59 w 10000"/>
                  <a:gd name="connsiteY25" fmla="*/ 10000 h 10000"/>
                  <a:gd name="connsiteX26" fmla="*/ 229 w 10000"/>
                  <a:gd name="connsiteY26" fmla="*/ 8962 h 10000"/>
                  <a:gd name="connsiteX27" fmla="*/ 166 w 10000"/>
                  <a:gd name="connsiteY27" fmla="*/ 7288 h 10000"/>
                  <a:gd name="connsiteX28" fmla="*/ 234 w 10000"/>
                  <a:gd name="connsiteY28" fmla="*/ 5789 h 10000"/>
                  <a:gd name="connsiteX29" fmla="*/ 117 w 10000"/>
                  <a:gd name="connsiteY29" fmla="*/ 5153 h 10000"/>
                  <a:gd name="connsiteX30" fmla="*/ 468 w 10000"/>
                  <a:gd name="connsiteY30" fmla="*/ 5557 h 10000"/>
                  <a:gd name="connsiteX31" fmla="*/ 697 w 10000"/>
                  <a:gd name="connsiteY31" fmla="*/ 6499 h 10000"/>
                  <a:gd name="connsiteX32" fmla="*/ 1058 w 10000"/>
                  <a:gd name="connsiteY32" fmla="*/ 7443 h 10000"/>
                  <a:gd name="connsiteX33" fmla="*/ 1511 w 10000"/>
                  <a:gd name="connsiteY33" fmla="*/ 7443 h 10000"/>
                  <a:gd name="connsiteX34" fmla="*/ 1902 w 10000"/>
                  <a:gd name="connsiteY34" fmla="*/ 7019 h 10000"/>
                  <a:gd name="connsiteX35" fmla="*/ 2233 w 10000"/>
                  <a:gd name="connsiteY35" fmla="*/ 6307 h 10000"/>
                  <a:gd name="connsiteX36" fmla="*/ 2452 w 10000"/>
                  <a:gd name="connsiteY36" fmla="*/ 5480 h 10000"/>
                  <a:gd name="connsiteX37" fmla="*/ 2423 w 10000"/>
                  <a:gd name="connsiteY37" fmla="*/ 4999 h 10000"/>
                  <a:gd name="connsiteX38" fmla="*/ 2574 w 10000"/>
                  <a:gd name="connsiteY38" fmla="*/ 3096 h 10000"/>
                  <a:gd name="connsiteX39" fmla="*/ 2804 w 10000"/>
                  <a:gd name="connsiteY39" fmla="*/ 3614 h 10000"/>
                  <a:gd name="connsiteX40" fmla="*/ 3632 w 10000"/>
                  <a:gd name="connsiteY40" fmla="*/ 6538 h 10000"/>
                  <a:gd name="connsiteX41" fmla="*/ 4174 w 10000"/>
                  <a:gd name="connsiteY41" fmla="*/ 6596 h 10000"/>
                  <a:gd name="connsiteX42" fmla="*/ 4305 w 10000"/>
                  <a:gd name="connsiteY42" fmla="*/ 6538 h 10000"/>
                  <a:gd name="connsiteX43" fmla="*/ 5314 w 10000"/>
                  <a:gd name="connsiteY43" fmla="*/ 2191 h 10000"/>
                  <a:gd name="connsiteX44" fmla="*/ 6143 w 10000"/>
                  <a:gd name="connsiteY44" fmla="*/ 153 h 10000"/>
                  <a:gd name="connsiteX45" fmla="*/ 9902 w 10000"/>
                  <a:gd name="connsiteY45" fmla="*/ 9481 h 10000"/>
                  <a:gd name="connsiteX46" fmla="*/ 9620 w 10000"/>
                  <a:gd name="connsiteY46" fmla="*/ 9481 h 10000"/>
                  <a:gd name="connsiteX47" fmla="*/ 9127 w 10000"/>
                  <a:gd name="connsiteY47" fmla="*/ 9059 h 10000"/>
                  <a:gd name="connsiteX48" fmla="*/ 8640 w 10000"/>
                  <a:gd name="connsiteY48" fmla="*/ 8962 h 10000"/>
                  <a:gd name="connsiteX49" fmla="*/ 8640 w 10000"/>
                  <a:gd name="connsiteY49" fmla="*/ 9135 h 10000"/>
                  <a:gd name="connsiteX0" fmla="*/ 8640 w 9941"/>
                  <a:gd name="connsiteY0" fmla="*/ 9135 h 10000"/>
                  <a:gd name="connsiteX1" fmla="*/ 9122 w 9941"/>
                  <a:gd name="connsiteY1" fmla="*/ 9231 h 10000"/>
                  <a:gd name="connsiteX2" fmla="*/ 9620 w 9941"/>
                  <a:gd name="connsiteY2" fmla="*/ 9672 h 10000"/>
                  <a:gd name="connsiteX3" fmla="*/ 9941 w 9941"/>
                  <a:gd name="connsiteY3" fmla="*/ 9672 h 10000"/>
                  <a:gd name="connsiteX4" fmla="*/ 6129 w 9941"/>
                  <a:gd name="connsiteY4" fmla="*/ 0 h 10000"/>
                  <a:gd name="connsiteX5" fmla="*/ 5285 w 9941"/>
                  <a:gd name="connsiteY5" fmla="*/ 2057 h 10000"/>
                  <a:gd name="connsiteX6" fmla="*/ 4281 w 9941"/>
                  <a:gd name="connsiteY6" fmla="*/ 6347 h 10000"/>
                  <a:gd name="connsiteX7" fmla="*/ 4169 w 9941"/>
                  <a:gd name="connsiteY7" fmla="*/ 6422 h 10000"/>
                  <a:gd name="connsiteX8" fmla="*/ 3652 w 9941"/>
                  <a:gd name="connsiteY8" fmla="*/ 6347 h 10000"/>
                  <a:gd name="connsiteX9" fmla="*/ 2833 w 9941"/>
                  <a:gd name="connsiteY9" fmla="*/ 3462 h 10000"/>
                  <a:gd name="connsiteX10" fmla="*/ 2555 w 9941"/>
                  <a:gd name="connsiteY10" fmla="*/ 2808 h 10000"/>
                  <a:gd name="connsiteX11" fmla="*/ 2374 w 9941"/>
                  <a:gd name="connsiteY11" fmla="*/ 4999 h 10000"/>
                  <a:gd name="connsiteX12" fmla="*/ 2404 w 9941"/>
                  <a:gd name="connsiteY12" fmla="*/ 5403 h 10000"/>
                  <a:gd name="connsiteX13" fmla="*/ 2204 w 9941"/>
                  <a:gd name="connsiteY13" fmla="*/ 6135 h 10000"/>
                  <a:gd name="connsiteX14" fmla="*/ 1887 w 9941"/>
                  <a:gd name="connsiteY14" fmla="*/ 6846 h 10000"/>
                  <a:gd name="connsiteX15" fmla="*/ 1507 w 9941"/>
                  <a:gd name="connsiteY15" fmla="*/ 7268 h 10000"/>
                  <a:gd name="connsiteX16" fmla="*/ 1073 w 9941"/>
                  <a:gd name="connsiteY16" fmla="*/ 7268 h 10000"/>
                  <a:gd name="connsiteX17" fmla="*/ 731 w 9941"/>
                  <a:gd name="connsiteY17" fmla="*/ 6366 h 10000"/>
                  <a:gd name="connsiteX18" fmla="*/ 488 w 9941"/>
                  <a:gd name="connsiteY18" fmla="*/ 5403 h 10000"/>
                  <a:gd name="connsiteX19" fmla="*/ 0 w 9941"/>
                  <a:gd name="connsiteY19" fmla="*/ 4825 h 10000"/>
                  <a:gd name="connsiteX20" fmla="*/ 185 w 9941"/>
                  <a:gd name="connsiteY20" fmla="*/ 5846 h 10000"/>
                  <a:gd name="connsiteX21" fmla="*/ 117 w 9941"/>
                  <a:gd name="connsiteY21" fmla="*/ 7288 h 10000"/>
                  <a:gd name="connsiteX22" fmla="*/ 180 w 9941"/>
                  <a:gd name="connsiteY22" fmla="*/ 8922 h 10000"/>
                  <a:gd name="connsiteX23" fmla="*/ 24 w 9941"/>
                  <a:gd name="connsiteY23" fmla="*/ 9904 h 10000"/>
                  <a:gd name="connsiteX24" fmla="*/ 59 w 9941"/>
                  <a:gd name="connsiteY24" fmla="*/ 10000 h 10000"/>
                  <a:gd name="connsiteX25" fmla="*/ 229 w 9941"/>
                  <a:gd name="connsiteY25" fmla="*/ 8962 h 10000"/>
                  <a:gd name="connsiteX26" fmla="*/ 166 w 9941"/>
                  <a:gd name="connsiteY26" fmla="*/ 7288 h 10000"/>
                  <a:gd name="connsiteX27" fmla="*/ 234 w 9941"/>
                  <a:gd name="connsiteY27" fmla="*/ 5789 h 10000"/>
                  <a:gd name="connsiteX28" fmla="*/ 117 w 9941"/>
                  <a:gd name="connsiteY28" fmla="*/ 5153 h 10000"/>
                  <a:gd name="connsiteX29" fmla="*/ 468 w 9941"/>
                  <a:gd name="connsiteY29" fmla="*/ 5557 h 10000"/>
                  <a:gd name="connsiteX30" fmla="*/ 697 w 9941"/>
                  <a:gd name="connsiteY30" fmla="*/ 6499 h 10000"/>
                  <a:gd name="connsiteX31" fmla="*/ 1058 w 9941"/>
                  <a:gd name="connsiteY31" fmla="*/ 7443 h 10000"/>
                  <a:gd name="connsiteX32" fmla="*/ 1511 w 9941"/>
                  <a:gd name="connsiteY32" fmla="*/ 7443 h 10000"/>
                  <a:gd name="connsiteX33" fmla="*/ 1902 w 9941"/>
                  <a:gd name="connsiteY33" fmla="*/ 7019 h 10000"/>
                  <a:gd name="connsiteX34" fmla="*/ 2233 w 9941"/>
                  <a:gd name="connsiteY34" fmla="*/ 6307 h 10000"/>
                  <a:gd name="connsiteX35" fmla="*/ 2452 w 9941"/>
                  <a:gd name="connsiteY35" fmla="*/ 5480 h 10000"/>
                  <a:gd name="connsiteX36" fmla="*/ 2423 w 9941"/>
                  <a:gd name="connsiteY36" fmla="*/ 4999 h 10000"/>
                  <a:gd name="connsiteX37" fmla="*/ 2574 w 9941"/>
                  <a:gd name="connsiteY37" fmla="*/ 3096 h 10000"/>
                  <a:gd name="connsiteX38" fmla="*/ 2804 w 9941"/>
                  <a:gd name="connsiteY38" fmla="*/ 3614 h 10000"/>
                  <a:gd name="connsiteX39" fmla="*/ 3632 w 9941"/>
                  <a:gd name="connsiteY39" fmla="*/ 6538 h 10000"/>
                  <a:gd name="connsiteX40" fmla="*/ 4174 w 9941"/>
                  <a:gd name="connsiteY40" fmla="*/ 6596 h 10000"/>
                  <a:gd name="connsiteX41" fmla="*/ 4305 w 9941"/>
                  <a:gd name="connsiteY41" fmla="*/ 6538 h 10000"/>
                  <a:gd name="connsiteX42" fmla="*/ 5314 w 9941"/>
                  <a:gd name="connsiteY42" fmla="*/ 2191 h 10000"/>
                  <a:gd name="connsiteX43" fmla="*/ 6143 w 9941"/>
                  <a:gd name="connsiteY43" fmla="*/ 153 h 10000"/>
                  <a:gd name="connsiteX44" fmla="*/ 9902 w 9941"/>
                  <a:gd name="connsiteY44" fmla="*/ 9481 h 10000"/>
                  <a:gd name="connsiteX45" fmla="*/ 9620 w 9941"/>
                  <a:gd name="connsiteY45" fmla="*/ 9481 h 10000"/>
                  <a:gd name="connsiteX46" fmla="*/ 9127 w 9941"/>
                  <a:gd name="connsiteY46" fmla="*/ 9059 h 10000"/>
                  <a:gd name="connsiteX47" fmla="*/ 8640 w 9941"/>
                  <a:gd name="connsiteY47" fmla="*/ 8962 h 10000"/>
                  <a:gd name="connsiteX48" fmla="*/ 8640 w 9941"/>
                  <a:gd name="connsiteY48" fmla="*/ 9135 h 10000"/>
                  <a:gd name="connsiteX0" fmla="*/ 8691 w 10000"/>
                  <a:gd name="connsiteY0" fmla="*/ 9135 h 10000"/>
                  <a:gd name="connsiteX1" fmla="*/ 9176 w 10000"/>
                  <a:gd name="connsiteY1" fmla="*/ 9231 h 10000"/>
                  <a:gd name="connsiteX2" fmla="*/ 9677 w 10000"/>
                  <a:gd name="connsiteY2" fmla="*/ 9672 h 10000"/>
                  <a:gd name="connsiteX3" fmla="*/ 10000 w 10000"/>
                  <a:gd name="connsiteY3" fmla="*/ 9672 h 10000"/>
                  <a:gd name="connsiteX4" fmla="*/ 6165 w 10000"/>
                  <a:gd name="connsiteY4" fmla="*/ 0 h 10000"/>
                  <a:gd name="connsiteX5" fmla="*/ 5316 w 10000"/>
                  <a:gd name="connsiteY5" fmla="*/ 2057 h 10000"/>
                  <a:gd name="connsiteX6" fmla="*/ 4306 w 10000"/>
                  <a:gd name="connsiteY6" fmla="*/ 6347 h 10000"/>
                  <a:gd name="connsiteX7" fmla="*/ 4194 w 10000"/>
                  <a:gd name="connsiteY7" fmla="*/ 6422 h 10000"/>
                  <a:gd name="connsiteX8" fmla="*/ 3674 w 10000"/>
                  <a:gd name="connsiteY8" fmla="*/ 6347 h 10000"/>
                  <a:gd name="connsiteX9" fmla="*/ 2850 w 10000"/>
                  <a:gd name="connsiteY9" fmla="*/ 3462 h 10000"/>
                  <a:gd name="connsiteX10" fmla="*/ 2570 w 10000"/>
                  <a:gd name="connsiteY10" fmla="*/ 2808 h 10000"/>
                  <a:gd name="connsiteX11" fmla="*/ 2388 w 10000"/>
                  <a:gd name="connsiteY11" fmla="*/ 4999 h 10000"/>
                  <a:gd name="connsiteX12" fmla="*/ 2418 w 10000"/>
                  <a:gd name="connsiteY12" fmla="*/ 5403 h 10000"/>
                  <a:gd name="connsiteX13" fmla="*/ 2217 w 10000"/>
                  <a:gd name="connsiteY13" fmla="*/ 6135 h 10000"/>
                  <a:gd name="connsiteX14" fmla="*/ 1898 w 10000"/>
                  <a:gd name="connsiteY14" fmla="*/ 6846 h 10000"/>
                  <a:gd name="connsiteX15" fmla="*/ 1516 w 10000"/>
                  <a:gd name="connsiteY15" fmla="*/ 7268 h 10000"/>
                  <a:gd name="connsiteX16" fmla="*/ 1079 w 10000"/>
                  <a:gd name="connsiteY16" fmla="*/ 7268 h 10000"/>
                  <a:gd name="connsiteX17" fmla="*/ 735 w 10000"/>
                  <a:gd name="connsiteY17" fmla="*/ 6366 h 10000"/>
                  <a:gd name="connsiteX18" fmla="*/ 491 w 10000"/>
                  <a:gd name="connsiteY18" fmla="*/ 5403 h 10000"/>
                  <a:gd name="connsiteX19" fmla="*/ 0 w 10000"/>
                  <a:gd name="connsiteY19" fmla="*/ 4825 h 10000"/>
                  <a:gd name="connsiteX20" fmla="*/ 186 w 10000"/>
                  <a:gd name="connsiteY20" fmla="*/ 5846 h 10000"/>
                  <a:gd name="connsiteX21" fmla="*/ 118 w 10000"/>
                  <a:gd name="connsiteY21" fmla="*/ 7288 h 10000"/>
                  <a:gd name="connsiteX22" fmla="*/ 181 w 10000"/>
                  <a:gd name="connsiteY22" fmla="*/ 8922 h 10000"/>
                  <a:gd name="connsiteX23" fmla="*/ 24 w 10000"/>
                  <a:gd name="connsiteY23" fmla="*/ 9904 h 10000"/>
                  <a:gd name="connsiteX24" fmla="*/ 59 w 10000"/>
                  <a:gd name="connsiteY24" fmla="*/ 10000 h 10000"/>
                  <a:gd name="connsiteX25" fmla="*/ 230 w 10000"/>
                  <a:gd name="connsiteY25" fmla="*/ 8962 h 10000"/>
                  <a:gd name="connsiteX26" fmla="*/ 167 w 10000"/>
                  <a:gd name="connsiteY26" fmla="*/ 7288 h 10000"/>
                  <a:gd name="connsiteX27" fmla="*/ 235 w 10000"/>
                  <a:gd name="connsiteY27" fmla="*/ 5789 h 10000"/>
                  <a:gd name="connsiteX28" fmla="*/ 118 w 10000"/>
                  <a:gd name="connsiteY28" fmla="*/ 5153 h 10000"/>
                  <a:gd name="connsiteX29" fmla="*/ 471 w 10000"/>
                  <a:gd name="connsiteY29" fmla="*/ 5557 h 10000"/>
                  <a:gd name="connsiteX30" fmla="*/ 701 w 10000"/>
                  <a:gd name="connsiteY30" fmla="*/ 6499 h 10000"/>
                  <a:gd name="connsiteX31" fmla="*/ 1064 w 10000"/>
                  <a:gd name="connsiteY31" fmla="*/ 7443 h 10000"/>
                  <a:gd name="connsiteX32" fmla="*/ 1520 w 10000"/>
                  <a:gd name="connsiteY32" fmla="*/ 7443 h 10000"/>
                  <a:gd name="connsiteX33" fmla="*/ 1913 w 10000"/>
                  <a:gd name="connsiteY33" fmla="*/ 7019 h 10000"/>
                  <a:gd name="connsiteX34" fmla="*/ 2246 w 10000"/>
                  <a:gd name="connsiteY34" fmla="*/ 6307 h 10000"/>
                  <a:gd name="connsiteX35" fmla="*/ 2467 w 10000"/>
                  <a:gd name="connsiteY35" fmla="*/ 5480 h 10000"/>
                  <a:gd name="connsiteX36" fmla="*/ 2437 w 10000"/>
                  <a:gd name="connsiteY36" fmla="*/ 4999 h 10000"/>
                  <a:gd name="connsiteX37" fmla="*/ 2589 w 10000"/>
                  <a:gd name="connsiteY37" fmla="*/ 3096 h 10000"/>
                  <a:gd name="connsiteX38" fmla="*/ 2821 w 10000"/>
                  <a:gd name="connsiteY38" fmla="*/ 3614 h 10000"/>
                  <a:gd name="connsiteX39" fmla="*/ 3654 w 10000"/>
                  <a:gd name="connsiteY39" fmla="*/ 6538 h 10000"/>
                  <a:gd name="connsiteX40" fmla="*/ 4199 w 10000"/>
                  <a:gd name="connsiteY40" fmla="*/ 6596 h 10000"/>
                  <a:gd name="connsiteX41" fmla="*/ 4331 w 10000"/>
                  <a:gd name="connsiteY41" fmla="*/ 6538 h 10000"/>
                  <a:gd name="connsiteX42" fmla="*/ 5346 w 10000"/>
                  <a:gd name="connsiteY42" fmla="*/ 2191 h 10000"/>
                  <a:gd name="connsiteX43" fmla="*/ 9961 w 10000"/>
                  <a:gd name="connsiteY43" fmla="*/ 9481 h 10000"/>
                  <a:gd name="connsiteX44" fmla="*/ 9677 w 10000"/>
                  <a:gd name="connsiteY44" fmla="*/ 9481 h 10000"/>
                  <a:gd name="connsiteX45" fmla="*/ 9181 w 10000"/>
                  <a:gd name="connsiteY45" fmla="*/ 9059 h 10000"/>
                  <a:gd name="connsiteX46" fmla="*/ 8691 w 10000"/>
                  <a:gd name="connsiteY46" fmla="*/ 8962 h 10000"/>
                  <a:gd name="connsiteX47" fmla="*/ 8691 w 10000"/>
                  <a:gd name="connsiteY47" fmla="*/ 9135 h 10000"/>
                  <a:gd name="connsiteX0" fmla="*/ 8691 w 10000"/>
                  <a:gd name="connsiteY0" fmla="*/ 7078 h 7943"/>
                  <a:gd name="connsiteX1" fmla="*/ 9176 w 10000"/>
                  <a:gd name="connsiteY1" fmla="*/ 7174 h 7943"/>
                  <a:gd name="connsiteX2" fmla="*/ 9677 w 10000"/>
                  <a:gd name="connsiteY2" fmla="*/ 7615 h 7943"/>
                  <a:gd name="connsiteX3" fmla="*/ 10000 w 10000"/>
                  <a:gd name="connsiteY3" fmla="*/ 7615 h 7943"/>
                  <a:gd name="connsiteX4" fmla="*/ 5316 w 10000"/>
                  <a:gd name="connsiteY4" fmla="*/ 0 h 7943"/>
                  <a:gd name="connsiteX5" fmla="*/ 4306 w 10000"/>
                  <a:gd name="connsiteY5" fmla="*/ 4290 h 7943"/>
                  <a:gd name="connsiteX6" fmla="*/ 4194 w 10000"/>
                  <a:gd name="connsiteY6" fmla="*/ 4365 h 7943"/>
                  <a:gd name="connsiteX7" fmla="*/ 3674 w 10000"/>
                  <a:gd name="connsiteY7" fmla="*/ 4290 h 7943"/>
                  <a:gd name="connsiteX8" fmla="*/ 2850 w 10000"/>
                  <a:gd name="connsiteY8" fmla="*/ 1405 h 7943"/>
                  <a:gd name="connsiteX9" fmla="*/ 2570 w 10000"/>
                  <a:gd name="connsiteY9" fmla="*/ 751 h 7943"/>
                  <a:gd name="connsiteX10" fmla="*/ 2388 w 10000"/>
                  <a:gd name="connsiteY10" fmla="*/ 2942 h 7943"/>
                  <a:gd name="connsiteX11" fmla="*/ 2418 w 10000"/>
                  <a:gd name="connsiteY11" fmla="*/ 3346 h 7943"/>
                  <a:gd name="connsiteX12" fmla="*/ 2217 w 10000"/>
                  <a:gd name="connsiteY12" fmla="*/ 4078 h 7943"/>
                  <a:gd name="connsiteX13" fmla="*/ 1898 w 10000"/>
                  <a:gd name="connsiteY13" fmla="*/ 4789 h 7943"/>
                  <a:gd name="connsiteX14" fmla="*/ 1516 w 10000"/>
                  <a:gd name="connsiteY14" fmla="*/ 5211 h 7943"/>
                  <a:gd name="connsiteX15" fmla="*/ 1079 w 10000"/>
                  <a:gd name="connsiteY15" fmla="*/ 5211 h 7943"/>
                  <a:gd name="connsiteX16" fmla="*/ 735 w 10000"/>
                  <a:gd name="connsiteY16" fmla="*/ 4309 h 7943"/>
                  <a:gd name="connsiteX17" fmla="*/ 491 w 10000"/>
                  <a:gd name="connsiteY17" fmla="*/ 3346 h 7943"/>
                  <a:gd name="connsiteX18" fmla="*/ 0 w 10000"/>
                  <a:gd name="connsiteY18" fmla="*/ 2768 h 7943"/>
                  <a:gd name="connsiteX19" fmla="*/ 186 w 10000"/>
                  <a:gd name="connsiteY19" fmla="*/ 3789 h 7943"/>
                  <a:gd name="connsiteX20" fmla="*/ 118 w 10000"/>
                  <a:gd name="connsiteY20" fmla="*/ 5231 h 7943"/>
                  <a:gd name="connsiteX21" fmla="*/ 181 w 10000"/>
                  <a:gd name="connsiteY21" fmla="*/ 6865 h 7943"/>
                  <a:gd name="connsiteX22" fmla="*/ 24 w 10000"/>
                  <a:gd name="connsiteY22" fmla="*/ 7847 h 7943"/>
                  <a:gd name="connsiteX23" fmla="*/ 59 w 10000"/>
                  <a:gd name="connsiteY23" fmla="*/ 7943 h 7943"/>
                  <a:gd name="connsiteX24" fmla="*/ 230 w 10000"/>
                  <a:gd name="connsiteY24" fmla="*/ 6905 h 7943"/>
                  <a:gd name="connsiteX25" fmla="*/ 167 w 10000"/>
                  <a:gd name="connsiteY25" fmla="*/ 5231 h 7943"/>
                  <a:gd name="connsiteX26" fmla="*/ 235 w 10000"/>
                  <a:gd name="connsiteY26" fmla="*/ 3732 h 7943"/>
                  <a:gd name="connsiteX27" fmla="*/ 118 w 10000"/>
                  <a:gd name="connsiteY27" fmla="*/ 3096 h 7943"/>
                  <a:gd name="connsiteX28" fmla="*/ 471 w 10000"/>
                  <a:gd name="connsiteY28" fmla="*/ 3500 h 7943"/>
                  <a:gd name="connsiteX29" fmla="*/ 701 w 10000"/>
                  <a:gd name="connsiteY29" fmla="*/ 4442 h 7943"/>
                  <a:gd name="connsiteX30" fmla="*/ 1064 w 10000"/>
                  <a:gd name="connsiteY30" fmla="*/ 5386 h 7943"/>
                  <a:gd name="connsiteX31" fmla="*/ 1520 w 10000"/>
                  <a:gd name="connsiteY31" fmla="*/ 5386 h 7943"/>
                  <a:gd name="connsiteX32" fmla="*/ 1913 w 10000"/>
                  <a:gd name="connsiteY32" fmla="*/ 4962 h 7943"/>
                  <a:gd name="connsiteX33" fmla="*/ 2246 w 10000"/>
                  <a:gd name="connsiteY33" fmla="*/ 4250 h 7943"/>
                  <a:gd name="connsiteX34" fmla="*/ 2467 w 10000"/>
                  <a:gd name="connsiteY34" fmla="*/ 3423 h 7943"/>
                  <a:gd name="connsiteX35" fmla="*/ 2437 w 10000"/>
                  <a:gd name="connsiteY35" fmla="*/ 2942 h 7943"/>
                  <a:gd name="connsiteX36" fmla="*/ 2589 w 10000"/>
                  <a:gd name="connsiteY36" fmla="*/ 1039 h 7943"/>
                  <a:gd name="connsiteX37" fmla="*/ 2821 w 10000"/>
                  <a:gd name="connsiteY37" fmla="*/ 1557 h 7943"/>
                  <a:gd name="connsiteX38" fmla="*/ 3654 w 10000"/>
                  <a:gd name="connsiteY38" fmla="*/ 4481 h 7943"/>
                  <a:gd name="connsiteX39" fmla="*/ 4199 w 10000"/>
                  <a:gd name="connsiteY39" fmla="*/ 4539 h 7943"/>
                  <a:gd name="connsiteX40" fmla="*/ 4331 w 10000"/>
                  <a:gd name="connsiteY40" fmla="*/ 4481 h 7943"/>
                  <a:gd name="connsiteX41" fmla="*/ 5346 w 10000"/>
                  <a:gd name="connsiteY41" fmla="*/ 134 h 7943"/>
                  <a:gd name="connsiteX42" fmla="*/ 9961 w 10000"/>
                  <a:gd name="connsiteY42" fmla="*/ 7424 h 7943"/>
                  <a:gd name="connsiteX43" fmla="*/ 9677 w 10000"/>
                  <a:gd name="connsiteY43" fmla="*/ 7424 h 7943"/>
                  <a:gd name="connsiteX44" fmla="*/ 9181 w 10000"/>
                  <a:gd name="connsiteY44" fmla="*/ 7002 h 7943"/>
                  <a:gd name="connsiteX45" fmla="*/ 8691 w 10000"/>
                  <a:gd name="connsiteY45" fmla="*/ 6905 h 7943"/>
                  <a:gd name="connsiteX46" fmla="*/ 8691 w 10000"/>
                  <a:gd name="connsiteY46" fmla="*/ 7078 h 7943"/>
                  <a:gd name="connsiteX0" fmla="*/ 8691 w 10000"/>
                  <a:gd name="connsiteY0" fmla="*/ 8911 h 10000"/>
                  <a:gd name="connsiteX1" fmla="*/ 9176 w 10000"/>
                  <a:gd name="connsiteY1" fmla="*/ 9032 h 10000"/>
                  <a:gd name="connsiteX2" fmla="*/ 9677 w 10000"/>
                  <a:gd name="connsiteY2" fmla="*/ 9587 h 10000"/>
                  <a:gd name="connsiteX3" fmla="*/ 10000 w 10000"/>
                  <a:gd name="connsiteY3" fmla="*/ 9587 h 10000"/>
                  <a:gd name="connsiteX4" fmla="*/ 5316 w 10000"/>
                  <a:gd name="connsiteY4" fmla="*/ 0 h 10000"/>
                  <a:gd name="connsiteX5" fmla="*/ 4306 w 10000"/>
                  <a:gd name="connsiteY5" fmla="*/ 5401 h 10000"/>
                  <a:gd name="connsiteX6" fmla="*/ 4194 w 10000"/>
                  <a:gd name="connsiteY6" fmla="*/ 5495 h 10000"/>
                  <a:gd name="connsiteX7" fmla="*/ 3674 w 10000"/>
                  <a:gd name="connsiteY7" fmla="*/ 5401 h 10000"/>
                  <a:gd name="connsiteX8" fmla="*/ 2850 w 10000"/>
                  <a:gd name="connsiteY8" fmla="*/ 1769 h 10000"/>
                  <a:gd name="connsiteX9" fmla="*/ 2570 w 10000"/>
                  <a:gd name="connsiteY9" fmla="*/ 945 h 10000"/>
                  <a:gd name="connsiteX10" fmla="*/ 2388 w 10000"/>
                  <a:gd name="connsiteY10" fmla="*/ 3704 h 10000"/>
                  <a:gd name="connsiteX11" fmla="*/ 2418 w 10000"/>
                  <a:gd name="connsiteY11" fmla="*/ 4213 h 10000"/>
                  <a:gd name="connsiteX12" fmla="*/ 2217 w 10000"/>
                  <a:gd name="connsiteY12" fmla="*/ 5134 h 10000"/>
                  <a:gd name="connsiteX13" fmla="*/ 1898 w 10000"/>
                  <a:gd name="connsiteY13" fmla="*/ 6029 h 10000"/>
                  <a:gd name="connsiteX14" fmla="*/ 1516 w 10000"/>
                  <a:gd name="connsiteY14" fmla="*/ 6560 h 10000"/>
                  <a:gd name="connsiteX15" fmla="*/ 1079 w 10000"/>
                  <a:gd name="connsiteY15" fmla="*/ 6560 h 10000"/>
                  <a:gd name="connsiteX16" fmla="*/ 735 w 10000"/>
                  <a:gd name="connsiteY16" fmla="*/ 5425 h 10000"/>
                  <a:gd name="connsiteX17" fmla="*/ 491 w 10000"/>
                  <a:gd name="connsiteY17" fmla="*/ 4213 h 10000"/>
                  <a:gd name="connsiteX18" fmla="*/ 0 w 10000"/>
                  <a:gd name="connsiteY18" fmla="*/ 3485 h 10000"/>
                  <a:gd name="connsiteX19" fmla="*/ 186 w 10000"/>
                  <a:gd name="connsiteY19" fmla="*/ 4770 h 10000"/>
                  <a:gd name="connsiteX20" fmla="*/ 118 w 10000"/>
                  <a:gd name="connsiteY20" fmla="*/ 6586 h 10000"/>
                  <a:gd name="connsiteX21" fmla="*/ 181 w 10000"/>
                  <a:gd name="connsiteY21" fmla="*/ 8643 h 10000"/>
                  <a:gd name="connsiteX22" fmla="*/ 24 w 10000"/>
                  <a:gd name="connsiteY22" fmla="*/ 9879 h 10000"/>
                  <a:gd name="connsiteX23" fmla="*/ 59 w 10000"/>
                  <a:gd name="connsiteY23" fmla="*/ 10000 h 10000"/>
                  <a:gd name="connsiteX24" fmla="*/ 230 w 10000"/>
                  <a:gd name="connsiteY24" fmla="*/ 8693 h 10000"/>
                  <a:gd name="connsiteX25" fmla="*/ 167 w 10000"/>
                  <a:gd name="connsiteY25" fmla="*/ 6586 h 10000"/>
                  <a:gd name="connsiteX26" fmla="*/ 235 w 10000"/>
                  <a:gd name="connsiteY26" fmla="*/ 4698 h 10000"/>
                  <a:gd name="connsiteX27" fmla="*/ 118 w 10000"/>
                  <a:gd name="connsiteY27" fmla="*/ 3898 h 10000"/>
                  <a:gd name="connsiteX28" fmla="*/ 471 w 10000"/>
                  <a:gd name="connsiteY28" fmla="*/ 4406 h 10000"/>
                  <a:gd name="connsiteX29" fmla="*/ 701 w 10000"/>
                  <a:gd name="connsiteY29" fmla="*/ 5592 h 10000"/>
                  <a:gd name="connsiteX30" fmla="*/ 1064 w 10000"/>
                  <a:gd name="connsiteY30" fmla="*/ 6781 h 10000"/>
                  <a:gd name="connsiteX31" fmla="*/ 1520 w 10000"/>
                  <a:gd name="connsiteY31" fmla="*/ 6781 h 10000"/>
                  <a:gd name="connsiteX32" fmla="*/ 1913 w 10000"/>
                  <a:gd name="connsiteY32" fmla="*/ 6247 h 10000"/>
                  <a:gd name="connsiteX33" fmla="*/ 2246 w 10000"/>
                  <a:gd name="connsiteY33" fmla="*/ 5351 h 10000"/>
                  <a:gd name="connsiteX34" fmla="*/ 2467 w 10000"/>
                  <a:gd name="connsiteY34" fmla="*/ 4309 h 10000"/>
                  <a:gd name="connsiteX35" fmla="*/ 2437 w 10000"/>
                  <a:gd name="connsiteY35" fmla="*/ 3704 h 10000"/>
                  <a:gd name="connsiteX36" fmla="*/ 2589 w 10000"/>
                  <a:gd name="connsiteY36" fmla="*/ 1308 h 10000"/>
                  <a:gd name="connsiteX37" fmla="*/ 2821 w 10000"/>
                  <a:gd name="connsiteY37" fmla="*/ 1960 h 10000"/>
                  <a:gd name="connsiteX38" fmla="*/ 3654 w 10000"/>
                  <a:gd name="connsiteY38" fmla="*/ 5641 h 10000"/>
                  <a:gd name="connsiteX39" fmla="*/ 4199 w 10000"/>
                  <a:gd name="connsiteY39" fmla="*/ 5714 h 10000"/>
                  <a:gd name="connsiteX40" fmla="*/ 4331 w 10000"/>
                  <a:gd name="connsiteY40" fmla="*/ 5641 h 10000"/>
                  <a:gd name="connsiteX41" fmla="*/ 5346 w 10000"/>
                  <a:gd name="connsiteY41" fmla="*/ 169 h 10000"/>
                  <a:gd name="connsiteX42" fmla="*/ 9677 w 10000"/>
                  <a:gd name="connsiteY42" fmla="*/ 9347 h 10000"/>
                  <a:gd name="connsiteX43" fmla="*/ 9181 w 10000"/>
                  <a:gd name="connsiteY43" fmla="*/ 8815 h 10000"/>
                  <a:gd name="connsiteX44" fmla="*/ 8691 w 10000"/>
                  <a:gd name="connsiteY44" fmla="*/ 8693 h 10000"/>
                  <a:gd name="connsiteX45" fmla="*/ 8691 w 10000"/>
                  <a:gd name="connsiteY45" fmla="*/ 8911 h 10000"/>
                  <a:gd name="connsiteX0" fmla="*/ 8691 w 9677"/>
                  <a:gd name="connsiteY0" fmla="*/ 8911 h 10000"/>
                  <a:gd name="connsiteX1" fmla="*/ 9176 w 9677"/>
                  <a:gd name="connsiteY1" fmla="*/ 9032 h 10000"/>
                  <a:gd name="connsiteX2" fmla="*/ 9677 w 9677"/>
                  <a:gd name="connsiteY2" fmla="*/ 9587 h 10000"/>
                  <a:gd name="connsiteX3" fmla="*/ 5316 w 9677"/>
                  <a:gd name="connsiteY3" fmla="*/ 0 h 10000"/>
                  <a:gd name="connsiteX4" fmla="*/ 4306 w 9677"/>
                  <a:gd name="connsiteY4" fmla="*/ 5401 h 10000"/>
                  <a:gd name="connsiteX5" fmla="*/ 4194 w 9677"/>
                  <a:gd name="connsiteY5" fmla="*/ 5495 h 10000"/>
                  <a:gd name="connsiteX6" fmla="*/ 3674 w 9677"/>
                  <a:gd name="connsiteY6" fmla="*/ 5401 h 10000"/>
                  <a:gd name="connsiteX7" fmla="*/ 2850 w 9677"/>
                  <a:gd name="connsiteY7" fmla="*/ 1769 h 10000"/>
                  <a:gd name="connsiteX8" fmla="*/ 2570 w 9677"/>
                  <a:gd name="connsiteY8" fmla="*/ 945 h 10000"/>
                  <a:gd name="connsiteX9" fmla="*/ 2388 w 9677"/>
                  <a:gd name="connsiteY9" fmla="*/ 3704 h 10000"/>
                  <a:gd name="connsiteX10" fmla="*/ 2418 w 9677"/>
                  <a:gd name="connsiteY10" fmla="*/ 4213 h 10000"/>
                  <a:gd name="connsiteX11" fmla="*/ 2217 w 9677"/>
                  <a:gd name="connsiteY11" fmla="*/ 5134 h 10000"/>
                  <a:gd name="connsiteX12" fmla="*/ 1898 w 9677"/>
                  <a:gd name="connsiteY12" fmla="*/ 6029 h 10000"/>
                  <a:gd name="connsiteX13" fmla="*/ 1516 w 9677"/>
                  <a:gd name="connsiteY13" fmla="*/ 6560 h 10000"/>
                  <a:gd name="connsiteX14" fmla="*/ 1079 w 9677"/>
                  <a:gd name="connsiteY14" fmla="*/ 6560 h 10000"/>
                  <a:gd name="connsiteX15" fmla="*/ 735 w 9677"/>
                  <a:gd name="connsiteY15" fmla="*/ 5425 h 10000"/>
                  <a:gd name="connsiteX16" fmla="*/ 491 w 9677"/>
                  <a:gd name="connsiteY16" fmla="*/ 4213 h 10000"/>
                  <a:gd name="connsiteX17" fmla="*/ 0 w 9677"/>
                  <a:gd name="connsiteY17" fmla="*/ 3485 h 10000"/>
                  <a:gd name="connsiteX18" fmla="*/ 186 w 9677"/>
                  <a:gd name="connsiteY18" fmla="*/ 4770 h 10000"/>
                  <a:gd name="connsiteX19" fmla="*/ 118 w 9677"/>
                  <a:gd name="connsiteY19" fmla="*/ 6586 h 10000"/>
                  <a:gd name="connsiteX20" fmla="*/ 181 w 9677"/>
                  <a:gd name="connsiteY20" fmla="*/ 8643 h 10000"/>
                  <a:gd name="connsiteX21" fmla="*/ 24 w 9677"/>
                  <a:gd name="connsiteY21" fmla="*/ 9879 h 10000"/>
                  <a:gd name="connsiteX22" fmla="*/ 59 w 9677"/>
                  <a:gd name="connsiteY22" fmla="*/ 10000 h 10000"/>
                  <a:gd name="connsiteX23" fmla="*/ 230 w 9677"/>
                  <a:gd name="connsiteY23" fmla="*/ 8693 h 10000"/>
                  <a:gd name="connsiteX24" fmla="*/ 167 w 9677"/>
                  <a:gd name="connsiteY24" fmla="*/ 6586 h 10000"/>
                  <a:gd name="connsiteX25" fmla="*/ 235 w 9677"/>
                  <a:gd name="connsiteY25" fmla="*/ 4698 h 10000"/>
                  <a:gd name="connsiteX26" fmla="*/ 118 w 9677"/>
                  <a:gd name="connsiteY26" fmla="*/ 3898 h 10000"/>
                  <a:gd name="connsiteX27" fmla="*/ 471 w 9677"/>
                  <a:gd name="connsiteY27" fmla="*/ 4406 h 10000"/>
                  <a:gd name="connsiteX28" fmla="*/ 701 w 9677"/>
                  <a:gd name="connsiteY28" fmla="*/ 5592 h 10000"/>
                  <a:gd name="connsiteX29" fmla="*/ 1064 w 9677"/>
                  <a:gd name="connsiteY29" fmla="*/ 6781 h 10000"/>
                  <a:gd name="connsiteX30" fmla="*/ 1520 w 9677"/>
                  <a:gd name="connsiteY30" fmla="*/ 6781 h 10000"/>
                  <a:gd name="connsiteX31" fmla="*/ 1913 w 9677"/>
                  <a:gd name="connsiteY31" fmla="*/ 6247 h 10000"/>
                  <a:gd name="connsiteX32" fmla="*/ 2246 w 9677"/>
                  <a:gd name="connsiteY32" fmla="*/ 5351 h 10000"/>
                  <a:gd name="connsiteX33" fmla="*/ 2467 w 9677"/>
                  <a:gd name="connsiteY33" fmla="*/ 4309 h 10000"/>
                  <a:gd name="connsiteX34" fmla="*/ 2437 w 9677"/>
                  <a:gd name="connsiteY34" fmla="*/ 3704 h 10000"/>
                  <a:gd name="connsiteX35" fmla="*/ 2589 w 9677"/>
                  <a:gd name="connsiteY35" fmla="*/ 1308 h 10000"/>
                  <a:gd name="connsiteX36" fmla="*/ 2821 w 9677"/>
                  <a:gd name="connsiteY36" fmla="*/ 1960 h 10000"/>
                  <a:gd name="connsiteX37" fmla="*/ 3654 w 9677"/>
                  <a:gd name="connsiteY37" fmla="*/ 5641 h 10000"/>
                  <a:gd name="connsiteX38" fmla="*/ 4199 w 9677"/>
                  <a:gd name="connsiteY38" fmla="*/ 5714 h 10000"/>
                  <a:gd name="connsiteX39" fmla="*/ 4331 w 9677"/>
                  <a:gd name="connsiteY39" fmla="*/ 5641 h 10000"/>
                  <a:gd name="connsiteX40" fmla="*/ 5346 w 9677"/>
                  <a:gd name="connsiteY40" fmla="*/ 169 h 10000"/>
                  <a:gd name="connsiteX41" fmla="*/ 9677 w 9677"/>
                  <a:gd name="connsiteY41" fmla="*/ 9347 h 10000"/>
                  <a:gd name="connsiteX42" fmla="*/ 9181 w 9677"/>
                  <a:gd name="connsiteY42" fmla="*/ 8815 h 10000"/>
                  <a:gd name="connsiteX43" fmla="*/ 8691 w 9677"/>
                  <a:gd name="connsiteY43" fmla="*/ 8693 h 10000"/>
                  <a:gd name="connsiteX44" fmla="*/ 8691 w 9677"/>
                  <a:gd name="connsiteY44" fmla="*/ 8911 h 10000"/>
                  <a:gd name="connsiteX0" fmla="*/ 8981 w 10000"/>
                  <a:gd name="connsiteY0" fmla="*/ 8911 h 10000"/>
                  <a:gd name="connsiteX1" fmla="*/ 9482 w 10000"/>
                  <a:gd name="connsiteY1" fmla="*/ 9032 h 10000"/>
                  <a:gd name="connsiteX2" fmla="*/ 10000 w 10000"/>
                  <a:gd name="connsiteY2" fmla="*/ 9587 h 10000"/>
                  <a:gd name="connsiteX3" fmla="*/ 5493 w 10000"/>
                  <a:gd name="connsiteY3" fmla="*/ 0 h 10000"/>
                  <a:gd name="connsiteX4" fmla="*/ 4450 w 10000"/>
                  <a:gd name="connsiteY4" fmla="*/ 5401 h 10000"/>
                  <a:gd name="connsiteX5" fmla="*/ 4334 w 10000"/>
                  <a:gd name="connsiteY5" fmla="*/ 5495 h 10000"/>
                  <a:gd name="connsiteX6" fmla="*/ 3797 w 10000"/>
                  <a:gd name="connsiteY6" fmla="*/ 5401 h 10000"/>
                  <a:gd name="connsiteX7" fmla="*/ 2945 w 10000"/>
                  <a:gd name="connsiteY7" fmla="*/ 1769 h 10000"/>
                  <a:gd name="connsiteX8" fmla="*/ 2656 w 10000"/>
                  <a:gd name="connsiteY8" fmla="*/ 945 h 10000"/>
                  <a:gd name="connsiteX9" fmla="*/ 2468 w 10000"/>
                  <a:gd name="connsiteY9" fmla="*/ 3704 h 10000"/>
                  <a:gd name="connsiteX10" fmla="*/ 2499 w 10000"/>
                  <a:gd name="connsiteY10" fmla="*/ 4213 h 10000"/>
                  <a:gd name="connsiteX11" fmla="*/ 2291 w 10000"/>
                  <a:gd name="connsiteY11" fmla="*/ 5134 h 10000"/>
                  <a:gd name="connsiteX12" fmla="*/ 1961 w 10000"/>
                  <a:gd name="connsiteY12" fmla="*/ 6029 h 10000"/>
                  <a:gd name="connsiteX13" fmla="*/ 1567 w 10000"/>
                  <a:gd name="connsiteY13" fmla="*/ 6560 h 10000"/>
                  <a:gd name="connsiteX14" fmla="*/ 1115 w 10000"/>
                  <a:gd name="connsiteY14" fmla="*/ 6560 h 10000"/>
                  <a:gd name="connsiteX15" fmla="*/ 760 w 10000"/>
                  <a:gd name="connsiteY15" fmla="*/ 5425 h 10000"/>
                  <a:gd name="connsiteX16" fmla="*/ 507 w 10000"/>
                  <a:gd name="connsiteY16" fmla="*/ 4213 h 10000"/>
                  <a:gd name="connsiteX17" fmla="*/ 0 w 10000"/>
                  <a:gd name="connsiteY17" fmla="*/ 3485 h 10000"/>
                  <a:gd name="connsiteX18" fmla="*/ 192 w 10000"/>
                  <a:gd name="connsiteY18" fmla="*/ 4770 h 10000"/>
                  <a:gd name="connsiteX19" fmla="*/ 122 w 10000"/>
                  <a:gd name="connsiteY19" fmla="*/ 6586 h 10000"/>
                  <a:gd name="connsiteX20" fmla="*/ 187 w 10000"/>
                  <a:gd name="connsiteY20" fmla="*/ 8643 h 10000"/>
                  <a:gd name="connsiteX21" fmla="*/ 25 w 10000"/>
                  <a:gd name="connsiteY21" fmla="*/ 9879 h 10000"/>
                  <a:gd name="connsiteX22" fmla="*/ 61 w 10000"/>
                  <a:gd name="connsiteY22" fmla="*/ 10000 h 10000"/>
                  <a:gd name="connsiteX23" fmla="*/ 238 w 10000"/>
                  <a:gd name="connsiteY23" fmla="*/ 8693 h 10000"/>
                  <a:gd name="connsiteX24" fmla="*/ 173 w 10000"/>
                  <a:gd name="connsiteY24" fmla="*/ 6586 h 10000"/>
                  <a:gd name="connsiteX25" fmla="*/ 243 w 10000"/>
                  <a:gd name="connsiteY25" fmla="*/ 4698 h 10000"/>
                  <a:gd name="connsiteX26" fmla="*/ 122 w 10000"/>
                  <a:gd name="connsiteY26" fmla="*/ 3898 h 10000"/>
                  <a:gd name="connsiteX27" fmla="*/ 487 w 10000"/>
                  <a:gd name="connsiteY27" fmla="*/ 4406 h 10000"/>
                  <a:gd name="connsiteX28" fmla="*/ 724 w 10000"/>
                  <a:gd name="connsiteY28" fmla="*/ 5592 h 10000"/>
                  <a:gd name="connsiteX29" fmla="*/ 1100 w 10000"/>
                  <a:gd name="connsiteY29" fmla="*/ 6781 h 10000"/>
                  <a:gd name="connsiteX30" fmla="*/ 1571 w 10000"/>
                  <a:gd name="connsiteY30" fmla="*/ 6781 h 10000"/>
                  <a:gd name="connsiteX31" fmla="*/ 1977 w 10000"/>
                  <a:gd name="connsiteY31" fmla="*/ 6247 h 10000"/>
                  <a:gd name="connsiteX32" fmla="*/ 2321 w 10000"/>
                  <a:gd name="connsiteY32" fmla="*/ 5351 h 10000"/>
                  <a:gd name="connsiteX33" fmla="*/ 2549 w 10000"/>
                  <a:gd name="connsiteY33" fmla="*/ 4309 h 10000"/>
                  <a:gd name="connsiteX34" fmla="*/ 2518 w 10000"/>
                  <a:gd name="connsiteY34" fmla="*/ 3704 h 10000"/>
                  <a:gd name="connsiteX35" fmla="*/ 2675 w 10000"/>
                  <a:gd name="connsiteY35" fmla="*/ 1308 h 10000"/>
                  <a:gd name="connsiteX36" fmla="*/ 2915 w 10000"/>
                  <a:gd name="connsiteY36" fmla="*/ 1960 h 10000"/>
                  <a:gd name="connsiteX37" fmla="*/ 3776 w 10000"/>
                  <a:gd name="connsiteY37" fmla="*/ 5641 h 10000"/>
                  <a:gd name="connsiteX38" fmla="*/ 4339 w 10000"/>
                  <a:gd name="connsiteY38" fmla="*/ 5714 h 10000"/>
                  <a:gd name="connsiteX39" fmla="*/ 4476 w 10000"/>
                  <a:gd name="connsiteY39" fmla="*/ 5641 h 10000"/>
                  <a:gd name="connsiteX40" fmla="*/ 5524 w 10000"/>
                  <a:gd name="connsiteY40" fmla="*/ 169 h 10000"/>
                  <a:gd name="connsiteX41" fmla="*/ 9487 w 10000"/>
                  <a:gd name="connsiteY41" fmla="*/ 8815 h 10000"/>
                  <a:gd name="connsiteX42" fmla="*/ 8981 w 10000"/>
                  <a:gd name="connsiteY42" fmla="*/ 8693 h 10000"/>
                  <a:gd name="connsiteX43" fmla="*/ 8981 w 10000"/>
                  <a:gd name="connsiteY43" fmla="*/ 8911 h 10000"/>
                  <a:gd name="connsiteX0" fmla="*/ 8981 w 9487"/>
                  <a:gd name="connsiteY0" fmla="*/ 8911 h 10000"/>
                  <a:gd name="connsiteX1" fmla="*/ 9482 w 9487"/>
                  <a:gd name="connsiteY1" fmla="*/ 9032 h 10000"/>
                  <a:gd name="connsiteX2" fmla="*/ 5493 w 9487"/>
                  <a:gd name="connsiteY2" fmla="*/ 0 h 10000"/>
                  <a:gd name="connsiteX3" fmla="*/ 4450 w 9487"/>
                  <a:gd name="connsiteY3" fmla="*/ 5401 h 10000"/>
                  <a:gd name="connsiteX4" fmla="*/ 4334 w 9487"/>
                  <a:gd name="connsiteY4" fmla="*/ 5495 h 10000"/>
                  <a:gd name="connsiteX5" fmla="*/ 3797 w 9487"/>
                  <a:gd name="connsiteY5" fmla="*/ 5401 h 10000"/>
                  <a:gd name="connsiteX6" fmla="*/ 2945 w 9487"/>
                  <a:gd name="connsiteY6" fmla="*/ 1769 h 10000"/>
                  <a:gd name="connsiteX7" fmla="*/ 2656 w 9487"/>
                  <a:gd name="connsiteY7" fmla="*/ 945 h 10000"/>
                  <a:gd name="connsiteX8" fmla="*/ 2468 w 9487"/>
                  <a:gd name="connsiteY8" fmla="*/ 3704 h 10000"/>
                  <a:gd name="connsiteX9" fmla="*/ 2499 w 9487"/>
                  <a:gd name="connsiteY9" fmla="*/ 4213 h 10000"/>
                  <a:gd name="connsiteX10" fmla="*/ 2291 w 9487"/>
                  <a:gd name="connsiteY10" fmla="*/ 5134 h 10000"/>
                  <a:gd name="connsiteX11" fmla="*/ 1961 w 9487"/>
                  <a:gd name="connsiteY11" fmla="*/ 6029 h 10000"/>
                  <a:gd name="connsiteX12" fmla="*/ 1567 w 9487"/>
                  <a:gd name="connsiteY12" fmla="*/ 6560 h 10000"/>
                  <a:gd name="connsiteX13" fmla="*/ 1115 w 9487"/>
                  <a:gd name="connsiteY13" fmla="*/ 6560 h 10000"/>
                  <a:gd name="connsiteX14" fmla="*/ 760 w 9487"/>
                  <a:gd name="connsiteY14" fmla="*/ 5425 h 10000"/>
                  <a:gd name="connsiteX15" fmla="*/ 507 w 9487"/>
                  <a:gd name="connsiteY15" fmla="*/ 4213 h 10000"/>
                  <a:gd name="connsiteX16" fmla="*/ 0 w 9487"/>
                  <a:gd name="connsiteY16" fmla="*/ 3485 h 10000"/>
                  <a:gd name="connsiteX17" fmla="*/ 192 w 9487"/>
                  <a:gd name="connsiteY17" fmla="*/ 4770 h 10000"/>
                  <a:gd name="connsiteX18" fmla="*/ 122 w 9487"/>
                  <a:gd name="connsiteY18" fmla="*/ 6586 h 10000"/>
                  <a:gd name="connsiteX19" fmla="*/ 187 w 9487"/>
                  <a:gd name="connsiteY19" fmla="*/ 8643 h 10000"/>
                  <a:gd name="connsiteX20" fmla="*/ 25 w 9487"/>
                  <a:gd name="connsiteY20" fmla="*/ 9879 h 10000"/>
                  <a:gd name="connsiteX21" fmla="*/ 61 w 9487"/>
                  <a:gd name="connsiteY21" fmla="*/ 10000 h 10000"/>
                  <a:gd name="connsiteX22" fmla="*/ 238 w 9487"/>
                  <a:gd name="connsiteY22" fmla="*/ 8693 h 10000"/>
                  <a:gd name="connsiteX23" fmla="*/ 173 w 9487"/>
                  <a:gd name="connsiteY23" fmla="*/ 6586 h 10000"/>
                  <a:gd name="connsiteX24" fmla="*/ 243 w 9487"/>
                  <a:gd name="connsiteY24" fmla="*/ 4698 h 10000"/>
                  <a:gd name="connsiteX25" fmla="*/ 122 w 9487"/>
                  <a:gd name="connsiteY25" fmla="*/ 3898 h 10000"/>
                  <a:gd name="connsiteX26" fmla="*/ 487 w 9487"/>
                  <a:gd name="connsiteY26" fmla="*/ 4406 h 10000"/>
                  <a:gd name="connsiteX27" fmla="*/ 724 w 9487"/>
                  <a:gd name="connsiteY27" fmla="*/ 5592 h 10000"/>
                  <a:gd name="connsiteX28" fmla="*/ 1100 w 9487"/>
                  <a:gd name="connsiteY28" fmla="*/ 6781 h 10000"/>
                  <a:gd name="connsiteX29" fmla="*/ 1571 w 9487"/>
                  <a:gd name="connsiteY29" fmla="*/ 6781 h 10000"/>
                  <a:gd name="connsiteX30" fmla="*/ 1977 w 9487"/>
                  <a:gd name="connsiteY30" fmla="*/ 6247 h 10000"/>
                  <a:gd name="connsiteX31" fmla="*/ 2321 w 9487"/>
                  <a:gd name="connsiteY31" fmla="*/ 5351 h 10000"/>
                  <a:gd name="connsiteX32" fmla="*/ 2549 w 9487"/>
                  <a:gd name="connsiteY32" fmla="*/ 4309 h 10000"/>
                  <a:gd name="connsiteX33" fmla="*/ 2518 w 9487"/>
                  <a:gd name="connsiteY33" fmla="*/ 3704 h 10000"/>
                  <a:gd name="connsiteX34" fmla="*/ 2675 w 9487"/>
                  <a:gd name="connsiteY34" fmla="*/ 1308 h 10000"/>
                  <a:gd name="connsiteX35" fmla="*/ 2915 w 9487"/>
                  <a:gd name="connsiteY35" fmla="*/ 1960 h 10000"/>
                  <a:gd name="connsiteX36" fmla="*/ 3776 w 9487"/>
                  <a:gd name="connsiteY36" fmla="*/ 5641 h 10000"/>
                  <a:gd name="connsiteX37" fmla="*/ 4339 w 9487"/>
                  <a:gd name="connsiteY37" fmla="*/ 5714 h 10000"/>
                  <a:gd name="connsiteX38" fmla="*/ 4476 w 9487"/>
                  <a:gd name="connsiteY38" fmla="*/ 5641 h 10000"/>
                  <a:gd name="connsiteX39" fmla="*/ 5524 w 9487"/>
                  <a:gd name="connsiteY39" fmla="*/ 169 h 10000"/>
                  <a:gd name="connsiteX40" fmla="*/ 9487 w 9487"/>
                  <a:gd name="connsiteY40" fmla="*/ 8815 h 10000"/>
                  <a:gd name="connsiteX41" fmla="*/ 8981 w 9487"/>
                  <a:gd name="connsiteY41" fmla="*/ 8693 h 10000"/>
                  <a:gd name="connsiteX42" fmla="*/ 8981 w 9487"/>
                  <a:gd name="connsiteY42" fmla="*/ 8911 h 10000"/>
                  <a:gd name="connsiteX0" fmla="*/ 9467 w 9995"/>
                  <a:gd name="connsiteY0" fmla="*/ 8911 h 10000"/>
                  <a:gd name="connsiteX1" fmla="*/ 9995 w 9995"/>
                  <a:gd name="connsiteY1" fmla="*/ 9032 h 10000"/>
                  <a:gd name="connsiteX2" fmla="*/ 5790 w 9995"/>
                  <a:gd name="connsiteY2" fmla="*/ 0 h 10000"/>
                  <a:gd name="connsiteX3" fmla="*/ 4691 w 9995"/>
                  <a:gd name="connsiteY3" fmla="*/ 5401 h 10000"/>
                  <a:gd name="connsiteX4" fmla="*/ 4568 w 9995"/>
                  <a:gd name="connsiteY4" fmla="*/ 5495 h 10000"/>
                  <a:gd name="connsiteX5" fmla="*/ 4002 w 9995"/>
                  <a:gd name="connsiteY5" fmla="*/ 5401 h 10000"/>
                  <a:gd name="connsiteX6" fmla="*/ 3104 w 9995"/>
                  <a:gd name="connsiteY6" fmla="*/ 1769 h 10000"/>
                  <a:gd name="connsiteX7" fmla="*/ 2800 w 9995"/>
                  <a:gd name="connsiteY7" fmla="*/ 945 h 10000"/>
                  <a:gd name="connsiteX8" fmla="*/ 2601 w 9995"/>
                  <a:gd name="connsiteY8" fmla="*/ 3704 h 10000"/>
                  <a:gd name="connsiteX9" fmla="*/ 2634 w 9995"/>
                  <a:gd name="connsiteY9" fmla="*/ 4213 h 10000"/>
                  <a:gd name="connsiteX10" fmla="*/ 2415 w 9995"/>
                  <a:gd name="connsiteY10" fmla="*/ 5134 h 10000"/>
                  <a:gd name="connsiteX11" fmla="*/ 2067 w 9995"/>
                  <a:gd name="connsiteY11" fmla="*/ 6029 h 10000"/>
                  <a:gd name="connsiteX12" fmla="*/ 1652 w 9995"/>
                  <a:gd name="connsiteY12" fmla="*/ 6560 h 10000"/>
                  <a:gd name="connsiteX13" fmla="*/ 1175 w 9995"/>
                  <a:gd name="connsiteY13" fmla="*/ 6560 h 10000"/>
                  <a:gd name="connsiteX14" fmla="*/ 801 w 9995"/>
                  <a:gd name="connsiteY14" fmla="*/ 5425 h 10000"/>
                  <a:gd name="connsiteX15" fmla="*/ 534 w 9995"/>
                  <a:gd name="connsiteY15" fmla="*/ 4213 h 10000"/>
                  <a:gd name="connsiteX16" fmla="*/ 0 w 9995"/>
                  <a:gd name="connsiteY16" fmla="*/ 3485 h 10000"/>
                  <a:gd name="connsiteX17" fmla="*/ 202 w 9995"/>
                  <a:gd name="connsiteY17" fmla="*/ 4770 h 10000"/>
                  <a:gd name="connsiteX18" fmla="*/ 129 w 9995"/>
                  <a:gd name="connsiteY18" fmla="*/ 6586 h 10000"/>
                  <a:gd name="connsiteX19" fmla="*/ 197 w 9995"/>
                  <a:gd name="connsiteY19" fmla="*/ 8643 h 10000"/>
                  <a:gd name="connsiteX20" fmla="*/ 26 w 9995"/>
                  <a:gd name="connsiteY20" fmla="*/ 9879 h 10000"/>
                  <a:gd name="connsiteX21" fmla="*/ 64 w 9995"/>
                  <a:gd name="connsiteY21" fmla="*/ 10000 h 10000"/>
                  <a:gd name="connsiteX22" fmla="*/ 251 w 9995"/>
                  <a:gd name="connsiteY22" fmla="*/ 8693 h 10000"/>
                  <a:gd name="connsiteX23" fmla="*/ 182 w 9995"/>
                  <a:gd name="connsiteY23" fmla="*/ 6586 h 10000"/>
                  <a:gd name="connsiteX24" fmla="*/ 256 w 9995"/>
                  <a:gd name="connsiteY24" fmla="*/ 4698 h 10000"/>
                  <a:gd name="connsiteX25" fmla="*/ 129 w 9995"/>
                  <a:gd name="connsiteY25" fmla="*/ 3898 h 10000"/>
                  <a:gd name="connsiteX26" fmla="*/ 513 w 9995"/>
                  <a:gd name="connsiteY26" fmla="*/ 4406 h 10000"/>
                  <a:gd name="connsiteX27" fmla="*/ 763 w 9995"/>
                  <a:gd name="connsiteY27" fmla="*/ 5592 h 10000"/>
                  <a:gd name="connsiteX28" fmla="*/ 1159 w 9995"/>
                  <a:gd name="connsiteY28" fmla="*/ 6781 h 10000"/>
                  <a:gd name="connsiteX29" fmla="*/ 1656 w 9995"/>
                  <a:gd name="connsiteY29" fmla="*/ 6781 h 10000"/>
                  <a:gd name="connsiteX30" fmla="*/ 2084 w 9995"/>
                  <a:gd name="connsiteY30" fmla="*/ 6247 h 10000"/>
                  <a:gd name="connsiteX31" fmla="*/ 2447 w 9995"/>
                  <a:gd name="connsiteY31" fmla="*/ 5351 h 10000"/>
                  <a:gd name="connsiteX32" fmla="*/ 2687 w 9995"/>
                  <a:gd name="connsiteY32" fmla="*/ 4309 h 10000"/>
                  <a:gd name="connsiteX33" fmla="*/ 2654 w 9995"/>
                  <a:gd name="connsiteY33" fmla="*/ 3704 h 10000"/>
                  <a:gd name="connsiteX34" fmla="*/ 2820 w 9995"/>
                  <a:gd name="connsiteY34" fmla="*/ 1308 h 10000"/>
                  <a:gd name="connsiteX35" fmla="*/ 3073 w 9995"/>
                  <a:gd name="connsiteY35" fmla="*/ 1960 h 10000"/>
                  <a:gd name="connsiteX36" fmla="*/ 3980 w 9995"/>
                  <a:gd name="connsiteY36" fmla="*/ 5641 h 10000"/>
                  <a:gd name="connsiteX37" fmla="*/ 4574 w 9995"/>
                  <a:gd name="connsiteY37" fmla="*/ 5714 h 10000"/>
                  <a:gd name="connsiteX38" fmla="*/ 4718 w 9995"/>
                  <a:gd name="connsiteY38" fmla="*/ 5641 h 10000"/>
                  <a:gd name="connsiteX39" fmla="*/ 5823 w 9995"/>
                  <a:gd name="connsiteY39" fmla="*/ 169 h 10000"/>
                  <a:gd name="connsiteX40" fmla="*/ 9467 w 9995"/>
                  <a:gd name="connsiteY40" fmla="*/ 8693 h 10000"/>
                  <a:gd name="connsiteX41" fmla="*/ 9467 w 9995"/>
                  <a:gd name="connsiteY41" fmla="*/ 8911 h 10000"/>
                  <a:gd name="connsiteX0" fmla="*/ 9472 w 9472"/>
                  <a:gd name="connsiteY0" fmla="*/ 8911 h 10000"/>
                  <a:gd name="connsiteX1" fmla="*/ 5793 w 9472"/>
                  <a:gd name="connsiteY1" fmla="*/ 0 h 10000"/>
                  <a:gd name="connsiteX2" fmla="*/ 4693 w 9472"/>
                  <a:gd name="connsiteY2" fmla="*/ 5401 h 10000"/>
                  <a:gd name="connsiteX3" fmla="*/ 4570 w 9472"/>
                  <a:gd name="connsiteY3" fmla="*/ 5495 h 10000"/>
                  <a:gd name="connsiteX4" fmla="*/ 4004 w 9472"/>
                  <a:gd name="connsiteY4" fmla="*/ 5401 h 10000"/>
                  <a:gd name="connsiteX5" fmla="*/ 3106 w 9472"/>
                  <a:gd name="connsiteY5" fmla="*/ 1769 h 10000"/>
                  <a:gd name="connsiteX6" fmla="*/ 2801 w 9472"/>
                  <a:gd name="connsiteY6" fmla="*/ 945 h 10000"/>
                  <a:gd name="connsiteX7" fmla="*/ 2602 w 9472"/>
                  <a:gd name="connsiteY7" fmla="*/ 3704 h 10000"/>
                  <a:gd name="connsiteX8" fmla="*/ 2635 w 9472"/>
                  <a:gd name="connsiteY8" fmla="*/ 4213 h 10000"/>
                  <a:gd name="connsiteX9" fmla="*/ 2416 w 9472"/>
                  <a:gd name="connsiteY9" fmla="*/ 5134 h 10000"/>
                  <a:gd name="connsiteX10" fmla="*/ 2068 w 9472"/>
                  <a:gd name="connsiteY10" fmla="*/ 6029 h 10000"/>
                  <a:gd name="connsiteX11" fmla="*/ 1653 w 9472"/>
                  <a:gd name="connsiteY11" fmla="*/ 6560 h 10000"/>
                  <a:gd name="connsiteX12" fmla="*/ 1176 w 9472"/>
                  <a:gd name="connsiteY12" fmla="*/ 6560 h 10000"/>
                  <a:gd name="connsiteX13" fmla="*/ 801 w 9472"/>
                  <a:gd name="connsiteY13" fmla="*/ 5425 h 10000"/>
                  <a:gd name="connsiteX14" fmla="*/ 534 w 9472"/>
                  <a:gd name="connsiteY14" fmla="*/ 4213 h 10000"/>
                  <a:gd name="connsiteX15" fmla="*/ 0 w 9472"/>
                  <a:gd name="connsiteY15" fmla="*/ 3485 h 10000"/>
                  <a:gd name="connsiteX16" fmla="*/ 202 w 9472"/>
                  <a:gd name="connsiteY16" fmla="*/ 4770 h 10000"/>
                  <a:gd name="connsiteX17" fmla="*/ 129 w 9472"/>
                  <a:gd name="connsiteY17" fmla="*/ 6586 h 10000"/>
                  <a:gd name="connsiteX18" fmla="*/ 197 w 9472"/>
                  <a:gd name="connsiteY18" fmla="*/ 8643 h 10000"/>
                  <a:gd name="connsiteX19" fmla="*/ 26 w 9472"/>
                  <a:gd name="connsiteY19" fmla="*/ 9879 h 10000"/>
                  <a:gd name="connsiteX20" fmla="*/ 64 w 9472"/>
                  <a:gd name="connsiteY20" fmla="*/ 10000 h 10000"/>
                  <a:gd name="connsiteX21" fmla="*/ 251 w 9472"/>
                  <a:gd name="connsiteY21" fmla="*/ 8693 h 10000"/>
                  <a:gd name="connsiteX22" fmla="*/ 182 w 9472"/>
                  <a:gd name="connsiteY22" fmla="*/ 6586 h 10000"/>
                  <a:gd name="connsiteX23" fmla="*/ 256 w 9472"/>
                  <a:gd name="connsiteY23" fmla="*/ 4698 h 10000"/>
                  <a:gd name="connsiteX24" fmla="*/ 129 w 9472"/>
                  <a:gd name="connsiteY24" fmla="*/ 3898 h 10000"/>
                  <a:gd name="connsiteX25" fmla="*/ 513 w 9472"/>
                  <a:gd name="connsiteY25" fmla="*/ 4406 h 10000"/>
                  <a:gd name="connsiteX26" fmla="*/ 763 w 9472"/>
                  <a:gd name="connsiteY26" fmla="*/ 5592 h 10000"/>
                  <a:gd name="connsiteX27" fmla="*/ 1160 w 9472"/>
                  <a:gd name="connsiteY27" fmla="*/ 6781 h 10000"/>
                  <a:gd name="connsiteX28" fmla="*/ 1657 w 9472"/>
                  <a:gd name="connsiteY28" fmla="*/ 6781 h 10000"/>
                  <a:gd name="connsiteX29" fmla="*/ 2085 w 9472"/>
                  <a:gd name="connsiteY29" fmla="*/ 6247 h 10000"/>
                  <a:gd name="connsiteX30" fmla="*/ 2448 w 9472"/>
                  <a:gd name="connsiteY30" fmla="*/ 5351 h 10000"/>
                  <a:gd name="connsiteX31" fmla="*/ 2688 w 9472"/>
                  <a:gd name="connsiteY31" fmla="*/ 4309 h 10000"/>
                  <a:gd name="connsiteX32" fmla="*/ 2655 w 9472"/>
                  <a:gd name="connsiteY32" fmla="*/ 3704 h 10000"/>
                  <a:gd name="connsiteX33" fmla="*/ 2821 w 9472"/>
                  <a:gd name="connsiteY33" fmla="*/ 1308 h 10000"/>
                  <a:gd name="connsiteX34" fmla="*/ 3075 w 9472"/>
                  <a:gd name="connsiteY34" fmla="*/ 1960 h 10000"/>
                  <a:gd name="connsiteX35" fmla="*/ 3982 w 9472"/>
                  <a:gd name="connsiteY35" fmla="*/ 5641 h 10000"/>
                  <a:gd name="connsiteX36" fmla="*/ 4576 w 9472"/>
                  <a:gd name="connsiteY36" fmla="*/ 5714 h 10000"/>
                  <a:gd name="connsiteX37" fmla="*/ 4720 w 9472"/>
                  <a:gd name="connsiteY37" fmla="*/ 5641 h 10000"/>
                  <a:gd name="connsiteX38" fmla="*/ 5826 w 9472"/>
                  <a:gd name="connsiteY38" fmla="*/ 169 h 10000"/>
                  <a:gd name="connsiteX39" fmla="*/ 9472 w 9472"/>
                  <a:gd name="connsiteY39" fmla="*/ 8693 h 10000"/>
                  <a:gd name="connsiteX40" fmla="*/ 9472 w 9472"/>
                  <a:gd name="connsiteY40" fmla="*/ 8911 h 10000"/>
                  <a:gd name="connsiteX0" fmla="*/ 10000 w 10000"/>
                  <a:gd name="connsiteY0" fmla="*/ 8693 h 10000"/>
                  <a:gd name="connsiteX1" fmla="*/ 6116 w 10000"/>
                  <a:gd name="connsiteY1" fmla="*/ 0 h 10000"/>
                  <a:gd name="connsiteX2" fmla="*/ 4955 w 10000"/>
                  <a:gd name="connsiteY2" fmla="*/ 5401 h 10000"/>
                  <a:gd name="connsiteX3" fmla="*/ 4825 w 10000"/>
                  <a:gd name="connsiteY3" fmla="*/ 5495 h 10000"/>
                  <a:gd name="connsiteX4" fmla="*/ 4227 w 10000"/>
                  <a:gd name="connsiteY4" fmla="*/ 5401 h 10000"/>
                  <a:gd name="connsiteX5" fmla="*/ 3279 w 10000"/>
                  <a:gd name="connsiteY5" fmla="*/ 1769 h 10000"/>
                  <a:gd name="connsiteX6" fmla="*/ 2957 w 10000"/>
                  <a:gd name="connsiteY6" fmla="*/ 945 h 10000"/>
                  <a:gd name="connsiteX7" fmla="*/ 2747 w 10000"/>
                  <a:gd name="connsiteY7" fmla="*/ 3704 h 10000"/>
                  <a:gd name="connsiteX8" fmla="*/ 2782 w 10000"/>
                  <a:gd name="connsiteY8" fmla="*/ 4213 h 10000"/>
                  <a:gd name="connsiteX9" fmla="*/ 2551 w 10000"/>
                  <a:gd name="connsiteY9" fmla="*/ 5134 h 10000"/>
                  <a:gd name="connsiteX10" fmla="*/ 2183 w 10000"/>
                  <a:gd name="connsiteY10" fmla="*/ 6029 h 10000"/>
                  <a:gd name="connsiteX11" fmla="*/ 1745 w 10000"/>
                  <a:gd name="connsiteY11" fmla="*/ 6560 h 10000"/>
                  <a:gd name="connsiteX12" fmla="*/ 1242 w 10000"/>
                  <a:gd name="connsiteY12" fmla="*/ 6560 h 10000"/>
                  <a:gd name="connsiteX13" fmla="*/ 846 w 10000"/>
                  <a:gd name="connsiteY13" fmla="*/ 5425 h 10000"/>
                  <a:gd name="connsiteX14" fmla="*/ 564 w 10000"/>
                  <a:gd name="connsiteY14" fmla="*/ 4213 h 10000"/>
                  <a:gd name="connsiteX15" fmla="*/ 0 w 10000"/>
                  <a:gd name="connsiteY15" fmla="*/ 3485 h 10000"/>
                  <a:gd name="connsiteX16" fmla="*/ 213 w 10000"/>
                  <a:gd name="connsiteY16" fmla="*/ 4770 h 10000"/>
                  <a:gd name="connsiteX17" fmla="*/ 136 w 10000"/>
                  <a:gd name="connsiteY17" fmla="*/ 6586 h 10000"/>
                  <a:gd name="connsiteX18" fmla="*/ 208 w 10000"/>
                  <a:gd name="connsiteY18" fmla="*/ 8643 h 10000"/>
                  <a:gd name="connsiteX19" fmla="*/ 27 w 10000"/>
                  <a:gd name="connsiteY19" fmla="*/ 9879 h 10000"/>
                  <a:gd name="connsiteX20" fmla="*/ 68 w 10000"/>
                  <a:gd name="connsiteY20" fmla="*/ 10000 h 10000"/>
                  <a:gd name="connsiteX21" fmla="*/ 265 w 10000"/>
                  <a:gd name="connsiteY21" fmla="*/ 8693 h 10000"/>
                  <a:gd name="connsiteX22" fmla="*/ 192 w 10000"/>
                  <a:gd name="connsiteY22" fmla="*/ 6586 h 10000"/>
                  <a:gd name="connsiteX23" fmla="*/ 270 w 10000"/>
                  <a:gd name="connsiteY23" fmla="*/ 4698 h 10000"/>
                  <a:gd name="connsiteX24" fmla="*/ 136 w 10000"/>
                  <a:gd name="connsiteY24" fmla="*/ 3898 h 10000"/>
                  <a:gd name="connsiteX25" fmla="*/ 542 w 10000"/>
                  <a:gd name="connsiteY25" fmla="*/ 4406 h 10000"/>
                  <a:gd name="connsiteX26" fmla="*/ 806 w 10000"/>
                  <a:gd name="connsiteY26" fmla="*/ 5592 h 10000"/>
                  <a:gd name="connsiteX27" fmla="*/ 1225 w 10000"/>
                  <a:gd name="connsiteY27" fmla="*/ 6781 h 10000"/>
                  <a:gd name="connsiteX28" fmla="*/ 1749 w 10000"/>
                  <a:gd name="connsiteY28" fmla="*/ 6781 h 10000"/>
                  <a:gd name="connsiteX29" fmla="*/ 2201 w 10000"/>
                  <a:gd name="connsiteY29" fmla="*/ 6247 h 10000"/>
                  <a:gd name="connsiteX30" fmla="*/ 2584 w 10000"/>
                  <a:gd name="connsiteY30" fmla="*/ 5351 h 10000"/>
                  <a:gd name="connsiteX31" fmla="*/ 2838 w 10000"/>
                  <a:gd name="connsiteY31" fmla="*/ 4309 h 10000"/>
                  <a:gd name="connsiteX32" fmla="*/ 2803 w 10000"/>
                  <a:gd name="connsiteY32" fmla="*/ 3704 h 10000"/>
                  <a:gd name="connsiteX33" fmla="*/ 2978 w 10000"/>
                  <a:gd name="connsiteY33" fmla="*/ 1308 h 10000"/>
                  <a:gd name="connsiteX34" fmla="*/ 3246 w 10000"/>
                  <a:gd name="connsiteY34" fmla="*/ 1960 h 10000"/>
                  <a:gd name="connsiteX35" fmla="*/ 4204 w 10000"/>
                  <a:gd name="connsiteY35" fmla="*/ 5641 h 10000"/>
                  <a:gd name="connsiteX36" fmla="*/ 4831 w 10000"/>
                  <a:gd name="connsiteY36" fmla="*/ 5714 h 10000"/>
                  <a:gd name="connsiteX37" fmla="*/ 4983 w 10000"/>
                  <a:gd name="connsiteY37" fmla="*/ 5641 h 10000"/>
                  <a:gd name="connsiteX38" fmla="*/ 6151 w 10000"/>
                  <a:gd name="connsiteY38" fmla="*/ 169 h 10000"/>
                  <a:gd name="connsiteX39" fmla="*/ 10000 w 10000"/>
                  <a:gd name="connsiteY39" fmla="*/ 8693 h 10000"/>
                  <a:gd name="connsiteX0" fmla="*/ 6151 w 6151"/>
                  <a:gd name="connsiteY0" fmla="*/ 169 h 10000"/>
                  <a:gd name="connsiteX1" fmla="*/ 6116 w 6151"/>
                  <a:gd name="connsiteY1" fmla="*/ 0 h 10000"/>
                  <a:gd name="connsiteX2" fmla="*/ 4955 w 6151"/>
                  <a:gd name="connsiteY2" fmla="*/ 5401 h 10000"/>
                  <a:gd name="connsiteX3" fmla="*/ 4825 w 6151"/>
                  <a:gd name="connsiteY3" fmla="*/ 5495 h 10000"/>
                  <a:gd name="connsiteX4" fmla="*/ 4227 w 6151"/>
                  <a:gd name="connsiteY4" fmla="*/ 5401 h 10000"/>
                  <a:gd name="connsiteX5" fmla="*/ 3279 w 6151"/>
                  <a:gd name="connsiteY5" fmla="*/ 1769 h 10000"/>
                  <a:gd name="connsiteX6" fmla="*/ 2957 w 6151"/>
                  <a:gd name="connsiteY6" fmla="*/ 945 h 10000"/>
                  <a:gd name="connsiteX7" fmla="*/ 2747 w 6151"/>
                  <a:gd name="connsiteY7" fmla="*/ 3704 h 10000"/>
                  <a:gd name="connsiteX8" fmla="*/ 2782 w 6151"/>
                  <a:gd name="connsiteY8" fmla="*/ 4213 h 10000"/>
                  <a:gd name="connsiteX9" fmla="*/ 2551 w 6151"/>
                  <a:gd name="connsiteY9" fmla="*/ 5134 h 10000"/>
                  <a:gd name="connsiteX10" fmla="*/ 2183 w 6151"/>
                  <a:gd name="connsiteY10" fmla="*/ 6029 h 10000"/>
                  <a:gd name="connsiteX11" fmla="*/ 1745 w 6151"/>
                  <a:gd name="connsiteY11" fmla="*/ 6560 h 10000"/>
                  <a:gd name="connsiteX12" fmla="*/ 1242 w 6151"/>
                  <a:gd name="connsiteY12" fmla="*/ 6560 h 10000"/>
                  <a:gd name="connsiteX13" fmla="*/ 846 w 6151"/>
                  <a:gd name="connsiteY13" fmla="*/ 5425 h 10000"/>
                  <a:gd name="connsiteX14" fmla="*/ 564 w 6151"/>
                  <a:gd name="connsiteY14" fmla="*/ 4213 h 10000"/>
                  <a:gd name="connsiteX15" fmla="*/ 0 w 6151"/>
                  <a:gd name="connsiteY15" fmla="*/ 3485 h 10000"/>
                  <a:gd name="connsiteX16" fmla="*/ 213 w 6151"/>
                  <a:gd name="connsiteY16" fmla="*/ 4770 h 10000"/>
                  <a:gd name="connsiteX17" fmla="*/ 136 w 6151"/>
                  <a:gd name="connsiteY17" fmla="*/ 6586 h 10000"/>
                  <a:gd name="connsiteX18" fmla="*/ 208 w 6151"/>
                  <a:gd name="connsiteY18" fmla="*/ 8643 h 10000"/>
                  <a:gd name="connsiteX19" fmla="*/ 27 w 6151"/>
                  <a:gd name="connsiteY19" fmla="*/ 9879 h 10000"/>
                  <a:gd name="connsiteX20" fmla="*/ 68 w 6151"/>
                  <a:gd name="connsiteY20" fmla="*/ 10000 h 10000"/>
                  <a:gd name="connsiteX21" fmla="*/ 265 w 6151"/>
                  <a:gd name="connsiteY21" fmla="*/ 8693 h 10000"/>
                  <a:gd name="connsiteX22" fmla="*/ 192 w 6151"/>
                  <a:gd name="connsiteY22" fmla="*/ 6586 h 10000"/>
                  <a:gd name="connsiteX23" fmla="*/ 270 w 6151"/>
                  <a:gd name="connsiteY23" fmla="*/ 4698 h 10000"/>
                  <a:gd name="connsiteX24" fmla="*/ 136 w 6151"/>
                  <a:gd name="connsiteY24" fmla="*/ 3898 h 10000"/>
                  <a:gd name="connsiteX25" fmla="*/ 542 w 6151"/>
                  <a:gd name="connsiteY25" fmla="*/ 4406 h 10000"/>
                  <a:gd name="connsiteX26" fmla="*/ 806 w 6151"/>
                  <a:gd name="connsiteY26" fmla="*/ 5592 h 10000"/>
                  <a:gd name="connsiteX27" fmla="*/ 1225 w 6151"/>
                  <a:gd name="connsiteY27" fmla="*/ 6781 h 10000"/>
                  <a:gd name="connsiteX28" fmla="*/ 1749 w 6151"/>
                  <a:gd name="connsiteY28" fmla="*/ 6781 h 10000"/>
                  <a:gd name="connsiteX29" fmla="*/ 2201 w 6151"/>
                  <a:gd name="connsiteY29" fmla="*/ 6247 h 10000"/>
                  <a:gd name="connsiteX30" fmla="*/ 2584 w 6151"/>
                  <a:gd name="connsiteY30" fmla="*/ 5351 h 10000"/>
                  <a:gd name="connsiteX31" fmla="*/ 2838 w 6151"/>
                  <a:gd name="connsiteY31" fmla="*/ 4309 h 10000"/>
                  <a:gd name="connsiteX32" fmla="*/ 2803 w 6151"/>
                  <a:gd name="connsiteY32" fmla="*/ 3704 h 10000"/>
                  <a:gd name="connsiteX33" fmla="*/ 2978 w 6151"/>
                  <a:gd name="connsiteY33" fmla="*/ 1308 h 10000"/>
                  <a:gd name="connsiteX34" fmla="*/ 3246 w 6151"/>
                  <a:gd name="connsiteY34" fmla="*/ 1960 h 10000"/>
                  <a:gd name="connsiteX35" fmla="*/ 4204 w 6151"/>
                  <a:gd name="connsiteY35" fmla="*/ 5641 h 10000"/>
                  <a:gd name="connsiteX36" fmla="*/ 4831 w 6151"/>
                  <a:gd name="connsiteY36" fmla="*/ 5714 h 10000"/>
                  <a:gd name="connsiteX37" fmla="*/ 4983 w 6151"/>
                  <a:gd name="connsiteY37" fmla="*/ 5641 h 10000"/>
                  <a:gd name="connsiteX38" fmla="*/ 6151 w 6151"/>
                  <a:gd name="connsiteY38" fmla="*/ 169 h 10000"/>
                  <a:gd name="connsiteX0" fmla="*/ 8101 w 9943"/>
                  <a:gd name="connsiteY0" fmla="*/ 5641 h 10000"/>
                  <a:gd name="connsiteX1" fmla="*/ 9943 w 9943"/>
                  <a:gd name="connsiteY1" fmla="*/ 0 h 10000"/>
                  <a:gd name="connsiteX2" fmla="*/ 8056 w 9943"/>
                  <a:gd name="connsiteY2" fmla="*/ 5401 h 10000"/>
                  <a:gd name="connsiteX3" fmla="*/ 7844 w 9943"/>
                  <a:gd name="connsiteY3" fmla="*/ 5495 h 10000"/>
                  <a:gd name="connsiteX4" fmla="*/ 6872 w 9943"/>
                  <a:gd name="connsiteY4" fmla="*/ 5401 h 10000"/>
                  <a:gd name="connsiteX5" fmla="*/ 5331 w 9943"/>
                  <a:gd name="connsiteY5" fmla="*/ 1769 h 10000"/>
                  <a:gd name="connsiteX6" fmla="*/ 4807 w 9943"/>
                  <a:gd name="connsiteY6" fmla="*/ 945 h 10000"/>
                  <a:gd name="connsiteX7" fmla="*/ 4466 w 9943"/>
                  <a:gd name="connsiteY7" fmla="*/ 3704 h 10000"/>
                  <a:gd name="connsiteX8" fmla="*/ 4523 w 9943"/>
                  <a:gd name="connsiteY8" fmla="*/ 4213 h 10000"/>
                  <a:gd name="connsiteX9" fmla="*/ 4147 w 9943"/>
                  <a:gd name="connsiteY9" fmla="*/ 5134 h 10000"/>
                  <a:gd name="connsiteX10" fmla="*/ 3549 w 9943"/>
                  <a:gd name="connsiteY10" fmla="*/ 6029 h 10000"/>
                  <a:gd name="connsiteX11" fmla="*/ 2837 w 9943"/>
                  <a:gd name="connsiteY11" fmla="*/ 6560 h 10000"/>
                  <a:gd name="connsiteX12" fmla="*/ 2019 w 9943"/>
                  <a:gd name="connsiteY12" fmla="*/ 6560 h 10000"/>
                  <a:gd name="connsiteX13" fmla="*/ 1375 w 9943"/>
                  <a:gd name="connsiteY13" fmla="*/ 5425 h 10000"/>
                  <a:gd name="connsiteX14" fmla="*/ 917 w 9943"/>
                  <a:gd name="connsiteY14" fmla="*/ 4213 h 10000"/>
                  <a:gd name="connsiteX15" fmla="*/ 0 w 9943"/>
                  <a:gd name="connsiteY15" fmla="*/ 3485 h 10000"/>
                  <a:gd name="connsiteX16" fmla="*/ 346 w 9943"/>
                  <a:gd name="connsiteY16" fmla="*/ 4770 h 10000"/>
                  <a:gd name="connsiteX17" fmla="*/ 221 w 9943"/>
                  <a:gd name="connsiteY17" fmla="*/ 6586 h 10000"/>
                  <a:gd name="connsiteX18" fmla="*/ 338 w 9943"/>
                  <a:gd name="connsiteY18" fmla="*/ 8643 h 10000"/>
                  <a:gd name="connsiteX19" fmla="*/ 44 w 9943"/>
                  <a:gd name="connsiteY19" fmla="*/ 9879 h 10000"/>
                  <a:gd name="connsiteX20" fmla="*/ 111 w 9943"/>
                  <a:gd name="connsiteY20" fmla="*/ 10000 h 10000"/>
                  <a:gd name="connsiteX21" fmla="*/ 431 w 9943"/>
                  <a:gd name="connsiteY21" fmla="*/ 8693 h 10000"/>
                  <a:gd name="connsiteX22" fmla="*/ 312 w 9943"/>
                  <a:gd name="connsiteY22" fmla="*/ 6586 h 10000"/>
                  <a:gd name="connsiteX23" fmla="*/ 439 w 9943"/>
                  <a:gd name="connsiteY23" fmla="*/ 4698 h 10000"/>
                  <a:gd name="connsiteX24" fmla="*/ 221 w 9943"/>
                  <a:gd name="connsiteY24" fmla="*/ 3898 h 10000"/>
                  <a:gd name="connsiteX25" fmla="*/ 881 w 9943"/>
                  <a:gd name="connsiteY25" fmla="*/ 4406 h 10000"/>
                  <a:gd name="connsiteX26" fmla="*/ 1310 w 9943"/>
                  <a:gd name="connsiteY26" fmla="*/ 5592 h 10000"/>
                  <a:gd name="connsiteX27" fmla="*/ 1992 w 9943"/>
                  <a:gd name="connsiteY27" fmla="*/ 6781 h 10000"/>
                  <a:gd name="connsiteX28" fmla="*/ 2843 w 9943"/>
                  <a:gd name="connsiteY28" fmla="*/ 6781 h 10000"/>
                  <a:gd name="connsiteX29" fmla="*/ 3578 w 9943"/>
                  <a:gd name="connsiteY29" fmla="*/ 6247 h 10000"/>
                  <a:gd name="connsiteX30" fmla="*/ 4201 w 9943"/>
                  <a:gd name="connsiteY30" fmla="*/ 5351 h 10000"/>
                  <a:gd name="connsiteX31" fmla="*/ 4614 w 9943"/>
                  <a:gd name="connsiteY31" fmla="*/ 4309 h 10000"/>
                  <a:gd name="connsiteX32" fmla="*/ 4557 w 9943"/>
                  <a:gd name="connsiteY32" fmla="*/ 3704 h 10000"/>
                  <a:gd name="connsiteX33" fmla="*/ 4841 w 9943"/>
                  <a:gd name="connsiteY33" fmla="*/ 1308 h 10000"/>
                  <a:gd name="connsiteX34" fmla="*/ 5277 w 9943"/>
                  <a:gd name="connsiteY34" fmla="*/ 1960 h 10000"/>
                  <a:gd name="connsiteX35" fmla="*/ 6835 w 9943"/>
                  <a:gd name="connsiteY35" fmla="*/ 5641 h 10000"/>
                  <a:gd name="connsiteX36" fmla="*/ 7854 w 9943"/>
                  <a:gd name="connsiteY36" fmla="*/ 5714 h 10000"/>
                  <a:gd name="connsiteX37" fmla="*/ 8101 w 9943"/>
                  <a:gd name="connsiteY37" fmla="*/ 5641 h 10000"/>
                  <a:gd name="connsiteX0" fmla="*/ 8147 w 8147"/>
                  <a:gd name="connsiteY0" fmla="*/ 4696 h 9055"/>
                  <a:gd name="connsiteX1" fmla="*/ 8102 w 8147"/>
                  <a:gd name="connsiteY1" fmla="*/ 4456 h 9055"/>
                  <a:gd name="connsiteX2" fmla="*/ 7889 w 8147"/>
                  <a:gd name="connsiteY2" fmla="*/ 4550 h 9055"/>
                  <a:gd name="connsiteX3" fmla="*/ 6911 w 8147"/>
                  <a:gd name="connsiteY3" fmla="*/ 4456 h 9055"/>
                  <a:gd name="connsiteX4" fmla="*/ 5362 w 8147"/>
                  <a:gd name="connsiteY4" fmla="*/ 824 h 9055"/>
                  <a:gd name="connsiteX5" fmla="*/ 4835 w 8147"/>
                  <a:gd name="connsiteY5" fmla="*/ 0 h 9055"/>
                  <a:gd name="connsiteX6" fmla="*/ 4492 w 8147"/>
                  <a:gd name="connsiteY6" fmla="*/ 2759 h 9055"/>
                  <a:gd name="connsiteX7" fmla="*/ 4549 w 8147"/>
                  <a:gd name="connsiteY7" fmla="*/ 3268 h 9055"/>
                  <a:gd name="connsiteX8" fmla="*/ 4171 w 8147"/>
                  <a:gd name="connsiteY8" fmla="*/ 4189 h 9055"/>
                  <a:gd name="connsiteX9" fmla="*/ 3569 w 8147"/>
                  <a:gd name="connsiteY9" fmla="*/ 5084 h 9055"/>
                  <a:gd name="connsiteX10" fmla="*/ 2853 w 8147"/>
                  <a:gd name="connsiteY10" fmla="*/ 5615 h 9055"/>
                  <a:gd name="connsiteX11" fmla="*/ 2031 w 8147"/>
                  <a:gd name="connsiteY11" fmla="*/ 5615 h 9055"/>
                  <a:gd name="connsiteX12" fmla="*/ 1383 w 8147"/>
                  <a:gd name="connsiteY12" fmla="*/ 4480 h 9055"/>
                  <a:gd name="connsiteX13" fmla="*/ 922 w 8147"/>
                  <a:gd name="connsiteY13" fmla="*/ 3268 h 9055"/>
                  <a:gd name="connsiteX14" fmla="*/ 0 w 8147"/>
                  <a:gd name="connsiteY14" fmla="*/ 2540 h 9055"/>
                  <a:gd name="connsiteX15" fmla="*/ 348 w 8147"/>
                  <a:gd name="connsiteY15" fmla="*/ 3825 h 9055"/>
                  <a:gd name="connsiteX16" fmla="*/ 222 w 8147"/>
                  <a:gd name="connsiteY16" fmla="*/ 5641 h 9055"/>
                  <a:gd name="connsiteX17" fmla="*/ 340 w 8147"/>
                  <a:gd name="connsiteY17" fmla="*/ 7698 h 9055"/>
                  <a:gd name="connsiteX18" fmla="*/ 44 w 8147"/>
                  <a:gd name="connsiteY18" fmla="*/ 8934 h 9055"/>
                  <a:gd name="connsiteX19" fmla="*/ 112 w 8147"/>
                  <a:gd name="connsiteY19" fmla="*/ 9055 h 9055"/>
                  <a:gd name="connsiteX20" fmla="*/ 433 w 8147"/>
                  <a:gd name="connsiteY20" fmla="*/ 7748 h 9055"/>
                  <a:gd name="connsiteX21" fmla="*/ 314 w 8147"/>
                  <a:gd name="connsiteY21" fmla="*/ 5641 h 9055"/>
                  <a:gd name="connsiteX22" fmla="*/ 442 w 8147"/>
                  <a:gd name="connsiteY22" fmla="*/ 3753 h 9055"/>
                  <a:gd name="connsiteX23" fmla="*/ 222 w 8147"/>
                  <a:gd name="connsiteY23" fmla="*/ 2953 h 9055"/>
                  <a:gd name="connsiteX24" fmla="*/ 886 w 8147"/>
                  <a:gd name="connsiteY24" fmla="*/ 3461 h 9055"/>
                  <a:gd name="connsiteX25" fmla="*/ 1318 w 8147"/>
                  <a:gd name="connsiteY25" fmla="*/ 4647 h 9055"/>
                  <a:gd name="connsiteX26" fmla="*/ 2003 w 8147"/>
                  <a:gd name="connsiteY26" fmla="*/ 5836 h 9055"/>
                  <a:gd name="connsiteX27" fmla="*/ 2859 w 8147"/>
                  <a:gd name="connsiteY27" fmla="*/ 5836 h 9055"/>
                  <a:gd name="connsiteX28" fmla="*/ 3599 w 8147"/>
                  <a:gd name="connsiteY28" fmla="*/ 5302 h 9055"/>
                  <a:gd name="connsiteX29" fmla="*/ 4225 w 8147"/>
                  <a:gd name="connsiteY29" fmla="*/ 4406 h 9055"/>
                  <a:gd name="connsiteX30" fmla="*/ 4640 w 8147"/>
                  <a:gd name="connsiteY30" fmla="*/ 3364 h 9055"/>
                  <a:gd name="connsiteX31" fmla="*/ 4583 w 8147"/>
                  <a:gd name="connsiteY31" fmla="*/ 2759 h 9055"/>
                  <a:gd name="connsiteX32" fmla="*/ 4869 w 8147"/>
                  <a:gd name="connsiteY32" fmla="*/ 363 h 9055"/>
                  <a:gd name="connsiteX33" fmla="*/ 5307 w 8147"/>
                  <a:gd name="connsiteY33" fmla="*/ 1015 h 9055"/>
                  <a:gd name="connsiteX34" fmla="*/ 6874 w 8147"/>
                  <a:gd name="connsiteY34" fmla="*/ 4696 h 9055"/>
                  <a:gd name="connsiteX35" fmla="*/ 7899 w 8147"/>
                  <a:gd name="connsiteY35" fmla="*/ 4769 h 9055"/>
                  <a:gd name="connsiteX36" fmla="*/ 8147 w 8147"/>
                  <a:gd name="connsiteY36" fmla="*/ 4696 h 9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8147" h="9055">
                    <a:moveTo>
                      <a:pt x="8147" y="4696"/>
                    </a:moveTo>
                    <a:lnTo>
                      <a:pt x="8102" y="4456"/>
                    </a:lnTo>
                    <a:cubicBezTo>
                      <a:pt x="8030" y="4487"/>
                      <a:pt x="7958" y="4518"/>
                      <a:pt x="7889" y="4550"/>
                    </a:cubicBezTo>
                    <a:lnTo>
                      <a:pt x="6911" y="4456"/>
                    </a:lnTo>
                    <a:lnTo>
                      <a:pt x="5362" y="824"/>
                    </a:lnTo>
                    <a:cubicBezTo>
                      <a:pt x="5185" y="551"/>
                      <a:pt x="5012" y="275"/>
                      <a:pt x="4835" y="0"/>
                    </a:cubicBezTo>
                    <a:lnTo>
                      <a:pt x="4492" y="2759"/>
                    </a:lnTo>
                    <a:cubicBezTo>
                      <a:pt x="4511" y="2928"/>
                      <a:pt x="4529" y="3100"/>
                      <a:pt x="4549" y="3268"/>
                    </a:cubicBezTo>
                    <a:lnTo>
                      <a:pt x="4171" y="4189"/>
                    </a:lnTo>
                    <a:lnTo>
                      <a:pt x="3569" y="5084"/>
                    </a:lnTo>
                    <a:lnTo>
                      <a:pt x="2853" y="5615"/>
                    </a:lnTo>
                    <a:lnTo>
                      <a:pt x="2031" y="5615"/>
                    </a:lnTo>
                    <a:lnTo>
                      <a:pt x="1383" y="4480"/>
                    </a:lnTo>
                    <a:cubicBezTo>
                      <a:pt x="1231" y="4076"/>
                      <a:pt x="1076" y="3672"/>
                      <a:pt x="922" y="3268"/>
                    </a:cubicBezTo>
                    <a:lnTo>
                      <a:pt x="0" y="2540"/>
                    </a:lnTo>
                    <a:cubicBezTo>
                      <a:pt x="116" y="2968"/>
                      <a:pt x="233" y="3398"/>
                      <a:pt x="348" y="3825"/>
                    </a:cubicBezTo>
                    <a:cubicBezTo>
                      <a:pt x="306" y="4430"/>
                      <a:pt x="267" y="5038"/>
                      <a:pt x="222" y="5641"/>
                    </a:cubicBezTo>
                    <a:cubicBezTo>
                      <a:pt x="261" y="6327"/>
                      <a:pt x="301" y="7012"/>
                      <a:pt x="340" y="7698"/>
                    </a:cubicBezTo>
                    <a:cubicBezTo>
                      <a:pt x="242" y="8110"/>
                      <a:pt x="142" y="8522"/>
                      <a:pt x="44" y="8934"/>
                    </a:cubicBezTo>
                    <a:cubicBezTo>
                      <a:pt x="67" y="8973"/>
                      <a:pt x="90" y="9015"/>
                      <a:pt x="112" y="9055"/>
                    </a:cubicBezTo>
                    <a:cubicBezTo>
                      <a:pt x="220" y="8618"/>
                      <a:pt x="327" y="8184"/>
                      <a:pt x="433" y="7748"/>
                    </a:cubicBezTo>
                    <a:cubicBezTo>
                      <a:pt x="394" y="7046"/>
                      <a:pt x="352" y="6343"/>
                      <a:pt x="314" y="5641"/>
                    </a:cubicBezTo>
                    <a:cubicBezTo>
                      <a:pt x="358" y="5011"/>
                      <a:pt x="399" y="4380"/>
                      <a:pt x="442" y="3753"/>
                    </a:cubicBezTo>
                    <a:cubicBezTo>
                      <a:pt x="369" y="3486"/>
                      <a:pt x="296" y="3220"/>
                      <a:pt x="222" y="2953"/>
                    </a:cubicBezTo>
                    <a:lnTo>
                      <a:pt x="886" y="3461"/>
                    </a:lnTo>
                    <a:cubicBezTo>
                      <a:pt x="1029" y="3858"/>
                      <a:pt x="1176" y="4252"/>
                      <a:pt x="1318" y="4647"/>
                    </a:cubicBezTo>
                    <a:cubicBezTo>
                      <a:pt x="1545" y="5044"/>
                      <a:pt x="1777" y="5439"/>
                      <a:pt x="2003" y="5836"/>
                    </a:cubicBezTo>
                    <a:lnTo>
                      <a:pt x="2859" y="5836"/>
                    </a:lnTo>
                    <a:lnTo>
                      <a:pt x="3599" y="5302"/>
                    </a:lnTo>
                    <a:lnTo>
                      <a:pt x="4225" y="4406"/>
                    </a:lnTo>
                    <a:lnTo>
                      <a:pt x="4640" y="3364"/>
                    </a:lnTo>
                    <a:cubicBezTo>
                      <a:pt x="4619" y="3163"/>
                      <a:pt x="4604" y="2963"/>
                      <a:pt x="4583" y="2759"/>
                    </a:cubicBezTo>
                    <a:cubicBezTo>
                      <a:pt x="4680" y="1959"/>
                      <a:pt x="4776" y="1164"/>
                      <a:pt x="4869" y="363"/>
                    </a:cubicBezTo>
                    <a:cubicBezTo>
                      <a:pt x="5017" y="578"/>
                      <a:pt x="5160" y="799"/>
                      <a:pt x="5307" y="1015"/>
                    </a:cubicBezTo>
                    <a:lnTo>
                      <a:pt x="6874" y="4696"/>
                    </a:lnTo>
                    <a:lnTo>
                      <a:pt x="7899" y="4769"/>
                    </a:lnTo>
                    <a:lnTo>
                      <a:pt x="8147" y="46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Freeform 669"/>
              <p:cNvSpPr>
                <a:spLocks/>
              </p:cNvSpPr>
              <p:nvPr/>
            </p:nvSpPr>
            <p:spPr bwMode="auto">
              <a:xfrm>
                <a:off x="5492750" y="2041525"/>
                <a:ext cx="720725" cy="1187450"/>
              </a:xfrm>
              <a:custGeom>
                <a:avLst/>
                <a:gdLst>
                  <a:gd name="T0" fmla="*/ 368 w 454"/>
                  <a:gd name="T1" fmla="*/ 0 h 748"/>
                  <a:gd name="T2" fmla="*/ 372 w 454"/>
                  <a:gd name="T3" fmla="*/ 63 h 748"/>
                  <a:gd name="T4" fmla="*/ 360 w 454"/>
                  <a:gd name="T5" fmla="*/ 88 h 748"/>
                  <a:gd name="T6" fmla="*/ 381 w 454"/>
                  <a:gd name="T7" fmla="*/ 178 h 748"/>
                  <a:gd name="T8" fmla="*/ 381 w 454"/>
                  <a:gd name="T9" fmla="*/ 226 h 748"/>
                  <a:gd name="T10" fmla="*/ 397 w 454"/>
                  <a:gd name="T11" fmla="*/ 259 h 748"/>
                  <a:gd name="T12" fmla="*/ 441 w 454"/>
                  <a:gd name="T13" fmla="*/ 313 h 748"/>
                  <a:gd name="T14" fmla="*/ 419 w 454"/>
                  <a:gd name="T15" fmla="*/ 336 h 748"/>
                  <a:gd name="T16" fmla="*/ 398 w 454"/>
                  <a:gd name="T17" fmla="*/ 368 h 748"/>
                  <a:gd name="T18" fmla="*/ 350 w 454"/>
                  <a:gd name="T19" fmla="*/ 385 h 748"/>
                  <a:gd name="T20" fmla="*/ 328 w 454"/>
                  <a:gd name="T21" fmla="*/ 397 h 748"/>
                  <a:gd name="T22" fmla="*/ 298 w 454"/>
                  <a:gd name="T23" fmla="*/ 424 h 748"/>
                  <a:gd name="T24" fmla="*/ 274 w 454"/>
                  <a:gd name="T25" fmla="*/ 501 h 748"/>
                  <a:gd name="T26" fmla="*/ 261 w 454"/>
                  <a:gd name="T27" fmla="*/ 572 h 748"/>
                  <a:gd name="T28" fmla="*/ 235 w 454"/>
                  <a:gd name="T29" fmla="*/ 661 h 748"/>
                  <a:gd name="T30" fmla="*/ 212 w 454"/>
                  <a:gd name="T31" fmla="*/ 699 h 748"/>
                  <a:gd name="T32" fmla="*/ 164 w 454"/>
                  <a:gd name="T33" fmla="*/ 699 h 748"/>
                  <a:gd name="T34" fmla="*/ 138 w 454"/>
                  <a:gd name="T35" fmla="*/ 728 h 748"/>
                  <a:gd name="T36" fmla="*/ 108 w 454"/>
                  <a:gd name="T37" fmla="*/ 739 h 748"/>
                  <a:gd name="T38" fmla="*/ 63 w 454"/>
                  <a:gd name="T39" fmla="*/ 739 h 748"/>
                  <a:gd name="T40" fmla="*/ 30 w 454"/>
                  <a:gd name="T41" fmla="*/ 732 h 748"/>
                  <a:gd name="T42" fmla="*/ 5 w 454"/>
                  <a:gd name="T43" fmla="*/ 717 h 748"/>
                  <a:gd name="T44" fmla="*/ 0 w 454"/>
                  <a:gd name="T45" fmla="*/ 726 h 748"/>
                  <a:gd name="T46" fmla="*/ 26 w 454"/>
                  <a:gd name="T47" fmla="*/ 740 h 748"/>
                  <a:gd name="T48" fmla="*/ 62 w 454"/>
                  <a:gd name="T49" fmla="*/ 748 h 748"/>
                  <a:gd name="T50" fmla="*/ 111 w 454"/>
                  <a:gd name="T51" fmla="*/ 748 h 748"/>
                  <a:gd name="T52" fmla="*/ 144 w 454"/>
                  <a:gd name="T53" fmla="*/ 736 h 748"/>
                  <a:gd name="T54" fmla="*/ 168 w 454"/>
                  <a:gd name="T55" fmla="*/ 709 h 748"/>
                  <a:gd name="T56" fmla="*/ 217 w 454"/>
                  <a:gd name="T57" fmla="*/ 709 h 748"/>
                  <a:gd name="T58" fmla="*/ 243 w 454"/>
                  <a:gd name="T59" fmla="*/ 665 h 748"/>
                  <a:gd name="T60" fmla="*/ 270 w 454"/>
                  <a:gd name="T61" fmla="*/ 574 h 748"/>
                  <a:gd name="T62" fmla="*/ 284 w 454"/>
                  <a:gd name="T63" fmla="*/ 504 h 748"/>
                  <a:gd name="T64" fmla="*/ 306 w 454"/>
                  <a:gd name="T65" fmla="*/ 429 h 748"/>
                  <a:gd name="T66" fmla="*/ 334 w 454"/>
                  <a:gd name="T67" fmla="*/ 405 h 748"/>
                  <a:gd name="T68" fmla="*/ 354 w 454"/>
                  <a:gd name="T69" fmla="*/ 393 h 748"/>
                  <a:gd name="T70" fmla="*/ 404 w 454"/>
                  <a:gd name="T71" fmla="*/ 375 h 748"/>
                  <a:gd name="T72" fmla="*/ 427 w 454"/>
                  <a:gd name="T73" fmla="*/ 342 h 748"/>
                  <a:gd name="T74" fmla="*/ 454 w 454"/>
                  <a:gd name="T75" fmla="*/ 314 h 748"/>
                  <a:gd name="T76" fmla="*/ 405 w 454"/>
                  <a:gd name="T77" fmla="*/ 254 h 748"/>
                  <a:gd name="T78" fmla="*/ 391 w 454"/>
                  <a:gd name="T79" fmla="*/ 224 h 748"/>
                  <a:gd name="T80" fmla="*/ 391 w 454"/>
                  <a:gd name="T81" fmla="*/ 178 h 748"/>
                  <a:gd name="T82" fmla="*/ 369 w 454"/>
                  <a:gd name="T83" fmla="*/ 89 h 748"/>
                  <a:gd name="T84" fmla="*/ 381 w 454"/>
                  <a:gd name="T85" fmla="*/ 64 h 748"/>
                  <a:gd name="T86" fmla="*/ 378 w 454"/>
                  <a:gd name="T87" fmla="*/ 0 h 748"/>
                  <a:gd name="T88" fmla="*/ 368 w 454"/>
                  <a:gd name="T89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54" h="748">
                    <a:moveTo>
                      <a:pt x="368" y="0"/>
                    </a:moveTo>
                    <a:lnTo>
                      <a:pt x="372" y="63"/>
                    </a:lnTo>
                    <a:lnTo>
                      <a:pt x="360" y="88"/>
                    </a:lnTo>
                    <a:lnTo>
                      <a:pt x="381" y="178"/>
                    </a:lnTo>
                    <a:lnTo>
                      <a:pt x="381" y="226"/>
                    </a:lnTo>
                    <a:lnTo>
                      <a:pt x="397" y="259"/>
                    </a:lnTo>
                    <a:lnTo>
                      <a:pt x="441" y="313"/>
                    </a:lnTo>
                    <a:lnTo>
                      <a:pt x="419" y="336"/>
                    </a:lnTo>
                    <a:lnTo>
                      <a:pt x="398" y="368"/>
                    </a:lnTo>
                    <a:lnTo>
                      <a:pt x="350" y="385"/>
                    </a:lnTo>
                    <a:lnTo>
                      <a:pt x="328" y="397"/>
                    </a:lnTo>
                    <a:lnTo>
                      <a:pt x="298" y="424"/>
                    </a:lnTo>
                    <a:lnTo>
                      <a:pt x="274" y="501"/>
                    </a:lnTo>
                    <a:lnTo>
                      <a:pt x="261" y="572"/>
                    </a:lnTo>
                    <a:lnTo>
                      <a:pt x="235" y="661"/>
                    </a:lnTo>
                    <a:lnTo>
                      <a:pt x="212" y="699"/>
                    </a:lnTo>
                    <a:lnTo>
                      <a:pt x="164" y="699"/>
                    </a:lnTo>
                    <a:lnTo>
                      <a:pt x="138" y="728"/>
                    </a:lnTo>
                    <a:lnTo>
                      <a:pt x="108" y="739"/>
                    </a:lnTo>
                    <a:lnTo>
                      <a:pt x="63" y="739"/>
                    </a:lnTo>
                    <a:lnTo>
                      <a:pt x="30" y="732"/>
                    </a:lnTo>
                    <a:lnTo>
                      <a:pt x="5" y="717"/>
                    </a:lnTo>
                    <a:lnTo>
                      <a:pt x="0" y="726"/>
                    </a:lnTo>
                    <a:lnTo>
                      <a:pt x="26" y="740"/>
                    </a:lnTo>
                    <a:lnTo>
                      <a:pt x="62" y="748"/>
                    </a:lnTo>
                    <a:lnTo>
                      <a:pt x="111" y="748"/>
                    </a:lnTo>
                    <a:lnTo>
                      <a:pt x="144" y="736"/>
                    </a:lnTo>
                    <a:lnTo>
                      <a:pt x="168" y="709"/>
                    </a:lnTo>
                    <a:lnTo>
                      <a:pt x="217" y="709"/>
                    </a:lnTo>
                    <a:lnTo>
                      <a:pt x="243" y="665"/>
                    </a:lnTo>
                    <a:lnTo>
                      <a:pt x="270" y="574"/>
                    </a:lnTo>
                    <a:lnTo>
                      <a:pt x="284" y="504"/>
                    </a:lnTo>
                    <a:lnTo>
                      <a:pt x="306" y="429"/>
                    </a:lnTo>
                    <a:lnTo>
                      <a:pt x="334" y="405"/>
                    </a:lnTo>
                    <a:lnTo>
                      <a:pt x="354" y="393"/>
                    </a:lnTo>
                    <a:lnTo>
                      <a:pt x="404" y="375"/>
                    </a:lnTo>
                    <a:lnTo>
                      <a:pt x="427" y="342"/>
                    </a:lnTo>
                    <a:lnTo>
                      <a:pt x="454" y="314"/>
                    </a:lnTo>
                    <a:lnTo>
                      <a:pt x="405" y="254"/>
                    </a:lnTo>
                    <a:lnTo>
                      <a:pt x="391" y="224"/>
                    </a:lnTo>
                    <a:lnTo>
                      <a:pt x="391" y="178"/>
                    </a:lnTo>
                    <a:lnTo>
                      <a:pt x="369" y="89"/>
                    </a:lnTo>
                    <a:lnTo>
                      <a:pt x="381" y="64"/>
                    </a:lnTo>
                    <a:lnTo>
                      <a:pt x="378" y="0"/>
                    </a:lnTo>
                    <a:lnTo>
                      <a:pt x="36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Freeform 670"/>
              <p:cNvSpPr>
                <a:spLocks/>
              </p:cNvSpPr>
              <p:nvPr/>
            </p:nvSpPr>
            <p:spPr bwMode="auto">
              <a:xfrm>
                <a:off x="5180013" y="2201863"/>
                <a:ext cx="1009650" cy="381000"/>
              </a:xfrm>
              <a:custGeom>
                <a:avLst/>
                <a:gdLst>
                  <a:gd name="T0" fmla="*/ 636 w 636"/>
                  <a:gd name="T1" fmla="*/ 230 h 240"/>
                  <a:gd name="T2" fmla="*/ 596 w 636"/>
                  <a:gd name="T3" fmla="*/ 218 h 240"/>
                  <a:gd name="T4" fmla="*/ 522 w 636"/>
                  <a:gd name="T5" fmla="*/ 209 h 240"/>
                  <a:gd name="T6" fmla="*/ 452 w 636"/>
                  <a:gd name="T7" fmla="*/ 216 h 240"/>
                  <a:gd name="T8" fmla="*/ 348 w 636"/>
                  <a:gd name="T9" fmla="*/ 151 h 240"/>
                  <a:gd name="T10" fmla="*/ 264 w 636"/>
                  <a:gd name="T11" fmla="*/ 160 h 240"/>
                  <a:gd name="T12" fmla="*/ 242 w 636"/>
                  <a:gd name="T13" fmla="*/ 119 h 240"/>
                  <a:gd name="T14" fmla="*/ 120 w 636"/>
                  <a:gd name="T15" fmla="*/ 0 h 240"/>
                  <a:gd name="T16" fmla="*/ 62 w 636"/>
                  <a:gd name="T17" fmla="*/ 13 h 240"/>
                  <a:gd name="T18" fmla="*/ 0 w 636"/>
                  <a:gd name="T19" fmla="*/ 21 h 240"/>
                  <a:gd name="T20" fmla="*/ 1 w 636"/>
                  <a:gd name="T21" fmla="*/ 31 h 240"/>
                  <a:gd name="T22" fmla="*/ 63 w 636"/>
                  <a:gd name="T23" fmla="*/ 23 h 240"/>
                  <a:gd name="T24" fmla="*/ 117 w 636"/>
                  <a:gd name="T25" fmla="*/ 9 h 240"/>
                  <a:gd name="T26" fmla="*/ 235 w 636"/>
                  <a:gd name="T27" fmla="*/ 125 h 240"/>
                  <a:gd name="T28" fmla="*/ 259 w 636"/>
                  <a:gd name="T29" fmla="*/ 169 h 240"/>
                  <a:gd name="T30" fmla="*/ 346 w 636"/>
                  <a:gd name="T31" fmla="*/ 161 h 240"/>
                  <a:gd name="T32" fmla="*/ 450 w 636"/>
                  <a:gd name="T33" fmla="*/ 225 h 240"/>
                  <a:gd name="T34" fmla="*/ 522 w 636"/>
                  <a:gd name="T35" fmla="*/ 218 h 240"/>
                  <a:gd name="T36" fmla="*/ 594 w 636"/>
                  <a:gd name="T37" fmla="*/ 228 h 240"/>
                  <a:gd name="T38" fmla="*/ 632 w 636"/>
                  <a:gd name="T39" fmla="*/ 240 h 240"/>
                  <a:gd name="T40" fmla="*/ 636 w 636"/>
                  <a:gd name="T41" fmla="*/ 23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6" h="240">
                    <a:moveTo>
                      <a:pt x="636" y="230"/>
                    </a:moveTo>
                    <a:lnTo>
                      <a:pt x="596" y="218"/>
                    </a:lnTo>
                    <a:lnTo>
                      <a:pt x="522" y="209"/>
                    </a:lnTo>
                    <a:lnTo>
                      <a:pt x="452" y="216"/>
                    </a:lnTo>
                    <a:lnTo>
                      <a:pt x="348" y="151"/>
                    </a:lnTo>
                    <a:lnTo>
                      <a:pt x="264" y="160"/>
                    </a:lnTo>
                    <a:lnTo>
                      <a:pt x="242" y="119"/>
                    </a:lnTo>
                    <a:lnTo>
                      <a:pt x="120" y="0"/>
                    </a:lnTo>
                    <a:lnTo>
                      <a:pt x="62" y="13"/>
                    </a:lnTo>
                    <a:lnTo>
                      <a:pt x="0" y="21"/>
                    </a:lnTo>
                    <a:lnTo>
                      <a:pt x="1" y="31"/>
                    </a:lnTo>
                    <a:lnTo>
                      <a:pt x="63" y="23"/>
                    </a:lnTo>
                    <a:lnTo>
                      <a:pt x="117" y="9"/>
                    </a:lnTo>
                    <a:lnTo>
                      <a:pt x="235" y="125"/>
                    </a:lnTo>
                    <a:lnTo>
                      <a:pt x="259" y="169"/>
                    </a:lnTo>
                    <a:lnTo>
                      <a:pt x="346" y="161"/>
                    </a:lnTo>
                    <a:lnTo>
                      <a:pt x="450" y="225"/>
                    </a:lnTo>
                    <a:lnTo>
                      <a:pt x="522" y="218"/>
                    </a:lnTo>
                    <a:lnTo>
                      <a:pt x="594" y="228"/>
                    </a:lnTo>
                    <a:lnTo>
                      <a:pt x="632" y="240"/>
                    </a:lnTo>
                    <a:lnTo>
                      <a:pt x="636" y="2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Freeform 671"/>
              <p:cNvSpPr>
                <a:spLocks/>
              </p:cNvSpPr>
              <p:nvPr/>
            </p:nvSpPr>
            <p:spPr bwMode="auto">
              <a:xfrm>
                <a:off x="5172075" y="2379663"/>
                <a:ext cx="452438" cy="384175"/>
              </a:xfrm>
              <a:custGeom>
                <a:avLst/>
                <a:gdLst>
                  <a:gd name="T0" fmla="*/ 270 w 285"/>
                  <a:gd name="T1" fmla="*/ 1 h 242"/>
                  <a:gd name="T2" fmla="*/ 276 w 285"/>
                  <a:gd name="T3" fmla="*/ 33 h 242"/>
                  <a:gd name="T4" fmla="*/ 264 w 285"/>
                  <a:gd name="T5" fmla="*/ 49 h 242"/>
                  <a:gd name="T6" fmla="*/ 209 w 285"/>
                  <a:gd name="T7" fmla="*/ 70 h 242"/>
                  <a:gd name="T8" fmla="*/ 201 w 285"/>
                  <a:gd name="T9" fmla="*/ 138 h 242"/>
                  <a:gd name="T10" fmla="*/ 131 w 285"/>
                  <a:gd name="T11" fmla="*/ 227 h 242"/>
                  <a:gd name="T12" fmla="*/ 83 w 285"/>
                  <a:gd name="T13" fmla="*/ 232 h 242"/>
                  <a:gd name="T14" fmla="*/ 47 w 285"/>
                  <a:gd name="T15" fmla="*/ 215 h 242"/>
                  <a:gd name="T16" fmla="*/ 7 w 285"/>
                  <a:gd name="T17" fmla="*/ 173 h 242"/>
                  <a:gd name="T18" fmla="*/ 0 w 285"/>
                  <a:gd name="T19" fmla="*/ 179 h 242"/>
                  <a:gd name="T20" fmla="*/ 42 w 285"/>
                  <a:gd name="T21" fmla="*/ 223 h 242"/>
                  <a:gd name="T22" fmla="*/ 81 w 285"/>
                  <a:gd name="T23" fmla="*/ 242 h 242"/>
                  <a:gd name="T24" fmla="*/ 137 w 285"/>
                  <a:gd name="T25" fmla="*/ 236 h 242"/>
                  <a:gd name="T26" fmla="*/ 209 w 285"/>
                  <a:gd name="T27" fmla="*/ 143 h 242"/>
                  <a:gd name="T28" fmla="*/ 217 w 285"/>
                  <a:gd name="T29" fmla="*/ 77 h 242"/>
                  <a:gd name="T30" fmla="*/ 269 w 285"/>
                  <a:gd name="T31" fmla="*/ 56 h 242"/>
                  <a:gd name="T32" fmla="*/ 285 w 285"/>
                  <a:gd name="T33" fmla="*/ 36 h 242"/>
                  <a:gd name="T34" fmla="*/ 279 w 285"/>
                  <a:gd name="T35" fmla="*/ 0 h 242"/>
                  <a:gd name="T36" fmla="*/ 270 w 285"/>
                  <a:gd name="T37" fmla="*/ 1 h 242"/>
                  <a:gd name="T38" fmla="*/ 270 w 285"/>
                  <a:gd name="T39" fmla="*/ 1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5" h="242">
                    <a:moveTo>
                      <a:pt x="270" y="1"/>
                    </a:moveTo>
                    <a:lnTo>
                      <a:pt x="276" y="33"/>
                    </a:lnTo>
                    <a:lnTo>
                      <a:pt x="264" y="49"/>
                    </a:lnTo>
                    <a:lnTo>
                      <a:pt x="209" y="70"/>
                    </a:lnTo>
                    <a:lnTo>
                      <a:pt x="201" y="138"/>
                    </a:lnTo>
                    <a:lnTo>
                      <a:pt x="131" y="227"/>
                    </a:lnTo>
                    <a:lnTo>
                      <a:pt x="83" y="232"/>
                    </a:lnTo>
                    <a:lnTo>
                      <a:pt x="47" y="215"/>
                    </a:lnTo>
                    <a:lnTo>
                      <a:pt x="7" y="173"/>
                    </a:lnTo>
                    <a:lnTo>
                      <a:pt x="0" y="179"/>
                    </a:lnTo>
                    <a:lnTo>
                      <a:pt x="42" y="223"/>
                    </a:lnTo>
                    <a:lnTo>
                      <a:pt x="81" y="242"/>
                    </a:lnTo>
                    <a:lnTo>
                      <a:pt x="137" y="236"/>
                    </a:lnTo>
                    <a:lnTo>
                      <a:pt x="209" y="143"/>
                    </a:lnTo>
                    <a:lnTo>
                      <a:pt x="217" y="77"/>
                    </a:lnTo>
                    <a:lnTo>
                      <a:pt x="269" y="56"/>
                    </a:lnTo>
                    <a:lnTo>
                      <a:pt x="285" y="36"/>
                    </a:lnTo>
                    <a:lnTo>
                      <a:pt x="279" y="0"/>
                    </a:lnTo>
                    <a:lnTo>
                      <a:pt x="270" y="1"/>
                    </a:lnTo>
                    <a:lnTo>
                      <a:pt x="27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Freeform 672"/>
              <p:cNvSpPr>
                <a:spLocks/>
              </p:cNvSpPr>
              <p:nvPr/>
            </p:nvSpPr>
            <p:spPr bwMode="auto">
              <a:xfrm>
                <a:off x="5589588" y="2459038"/>
                <a:ext cx="266700" cy="701675"/>
              </a:xfrm>
              <a:custGeom>
                <a:avLst/>
                <a:gdLst>
                  <a:gd name="T0" fmla="*/ 0 w 168"/>
                  <a:gd name="T1" fmla="*/ 5 h 442"/>
                  <a:gd name="T2" fmla="*/ 13 w 168"/>
                  <a:gd name="T3" fmla="*/ 26 h 442"/>
                  <a:gd name="T4" fmla="*/ 29 w 168"/>
                  <a:gd name="T5" fmla="*/ 81 h 442"/>
                  <a:gd name="T6" fmla="*/ 84 w 168"/>
                  <a:gd name="T7" fmla="*/ 113 h 442"/>
                  <a:gd name="T8" fmla="*/ 89 w 168"/>
                  <a:gd name="T9" fmla="*/ 171 h 442"/>
                  <a:gd name="T10" fmla="*/ 83 w 168"/>
                  <a:gd name="T11" fmla="*/ 242 h 442"/>
                  <a:gd name="T12" fmla="*/ 99 w 168"/>
                  <a:gd name="T13" fmla="*/ 291 h 442"/>
                  <a:gd name="T14" fmla="*/ 144 w 168"/>
                  <a:gd name="T15" fmla="*/ 352 h 442"/>
                  <a:gd name="T16" fmla="*/ 133 w 168"/>
                  <a:gd name="T17" fmla="*/ 409 h 442"/>
                  <a:gd name="T18" fmla="*/ 161 w 168"/>
                  <a:gd name="T19" fmla="*/ 442 h 442"/>
                  <a:gd name="T20" fmla="*/ 168 w 168"/>
                  <a:gd name="T21" fmla="*/ 436 h 442"/>
                  <a:gd name="T22" fmla="*/ 144 w 168"/>
                  <a:gd name="T23" fmla="*/ 407 h 442"/>
                  <a:gd name="T24" fmla="*/ 155 w 168"/>
                  <a:gd name="T25" fmla="*/ 349 h 442"/>
                  <a:gd name="T26" fmla="*/ 108 w 168"/>
                  <a:gd name="T27" fmla="*/ 286 h 442"/>
                  <a:gd name="T28" fmla="*/ 93 w 168"/>
                  <a:gd name="T29" fmla="*/ 241 h 442"/>
                  <a:gd name="T30" fmla="*/ 99 w 168"/>
                  <a:gd name="T31" fmla="*/ 171 h 442"/>
                  <a:gd name="T32" fmla="*/ 93 w 168"/>
                  <a:gd name="T33" fmla="*/ 109 h 442"/>
                  <a:gd name="T34" fmla="*/ 38 w 168"/>
                  <a:gd name="T35" fmla="*/ 75 h 442"/>
                  <a:gd name="T36" fmla="*/ 22 w 168"/>
                  <a:gd name="T37" fmla="*/ 22 h 442"/>
                  <a:gd name="T38" fmla="*/ 7 w 168"/>
                  <a:gd name="T39" fmla="*/ 0 h 442"/>
                  <a:gd name="T40" fmla="*/ 0 w 168"/>
                  <a:gd name="T41" fmla="*/ 5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8" h="442">
                    <a:moveTo>
                      <a:pt x="0" y="5"/>
                    </a:moveTo>
                    <a:lnTo>
                      <a:pt x="13" y="26"/>
                    </a:lnTo>
                    <a:lnTo>
                      <a:pt x="29" y="81"/>
                    </a:lnTo>
                    <a:lnTo>
                      <a:pt x="84" y="113"/>
                    </a:lnTo>
                    <a:lnTo>
                      <a:pt x="89" y="171"/>
                    </a:lnTo>
                    <a:lnTo>
                      <a:pt x="83" y="242"/>
                    </a:lnTo>
                    <a:lnTo>
                      <a:pt x="99" y="291"/>
                    </a:lnTo>
                    <a:lnTo>
                      <a:pt x="144" y="352"/>
                    </a:lnTo>
                    <a:lnTo>
                      <a:pt x="133" y="409"/>
                    </a:lnTo>
                    <a:lnTo>
                      <a:pt x="161" y="442"/>
                    </a:lnTo>
                    <a:lnTo>
                      <a:pt x="168" y="436"/>
                    </a:lnTo>
                    <a:lnTo>
                      <a:pt x="144" y="407"/>
                    </a:lnTo>
                    <a:lnTo>
                      <a:pt x="155" y="349"/>
                    </a:lnTo>
                    <a:lnTo>
                      <a:pt x="108" y="286"/>
                    </a:lnTo>
                    <a:lnTo>
                      <a:pt x="93" y="241"/>
                    </a:lnTo>
                    <a:lnTo>
                      <a:pt x="99" y="171"/>
                    </a:lnTo>
                    <a:lnTo>
                      <a:pt x="93" y="109"/>
                    </a:lnTo>
                    <a:lnTo>
                      <a:pt x="38" y="75"/>
                    </a:lnTo>
                    <a:lnTo>
                      <a:pt x="22" y="22"/>
                    </a:lnTo>
                    <a:lnTo>
                      <a:pt x="7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Freeform 673"/>
              <p:cNvSpPr>
                <a:spLocks/>
              </p:cNvSpPr>
              <p:nvPr/>
            </p:nvSpPr>
            <p:spPr bwMode="auto">
              <a:xfrm>
                <a:off x="4300538" y="3638550"/>
                <a:ext cx="252413" cy="168275"/>
              </a:xfrm>
              <a:custGeom>
                <a:avLst/>
                <a:gdLst>
                  <a:gd name="T0" fmla="*/ 131 w 159"/>
                  <a:gd name="T1" fmla="*/ 1 h 106"/>
                  <a:gd name="T2" fmla="*/ 147 w 159"/>
                  <a:gd name="T3" fmla="*/ 95 h 106"/>
                  <a:gd name="T4" fmla="*/ 97 w 159"/>
                  <a:gd name="T5" fmla="*/ 92 h 106"/>
                  <a:gd name="T6" fmla="*/ 85 w 159"/>
                  <a:gd name="T7" fmla="*/ 68 h 106"/>
                  <a:gd name="T8" fmla="*/ 2 w 159"/>
                  <a:gd name="T9" fmla="*/ 47 h 106"/>
                  <a:gd name="T10" fmla="*/ 0 w 159"/>
                  <a:gd name="T11" fmla="*/ 57 h 106"/>
                  <a:gd name="T12" fmla="*/ 79 w 159"/>
                  <a:gd name="T13" fmla="*/ 76 h 106"/>
                  <a:gd name="T14" fmla="*/ 90 w 159"/>
                  <a:gd name="T15" fmla="*/ 100 h 106"/>
                  <a:gd name="T16" fmla="*/ 159 w 159"/>
                  <a:gd name="T17" fmla="*/ 106 h 106"/>
                  <a:gd name="T18" fmla="*/ 139 w 159"/>
                  <a:gd name="T19" fmla="*/ 0 h 106"/>
                  <a:gd name="T20" fmla="*/ 131 w 159"/>
                  <a:gd name="T21" fmla="*/ 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9" h="106">
                    <a:moveTo>
                      <a:pt x="131" y="1"/>
                    </a:moveTo>
                    <a:lnTo>
                      <a:pt x="147" y="95"/>
                    </a:lnTo>
                    <a:lnTo>
                      <a:pt x="97" y="92"/>
                    </a:lnTo>
                    <a:lnTo>
                      <a:pt x="85" y="68"/>
                    </a:lnTo>
                    <a:lnTo>
                      <a:pt x="2" y="47"/>
                    </a:lnTo>
                    <a:lnTo>
                      <a:pt x="0" y="57"/>
                    </a:lnTo>
                    <a:lnTo>
                      <a:pt x="79" y="76"/>
                    </a:lnTo>
                    <a:lnTo>
                      <a:pt x="90" y="100"/>
                    </a:lnTo>
                    <a:lnTo>
                      <a:pt x="159" y="106"/>
                    </a:lnTo>
                    <a:lnTo>
                      <a:pt x="139" y="0"/>
                    </a:lnTo>
                    <a:lnTo>
                      <a:pt x="131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Freeform 675"/>
              <p:cNvSpPr>
                <a:spLocks/>
              </p:cNvSpPr>
              <p:nvPr/>
            </p:nvSpPr>
            <p:spPr bwMode="auto">
              <a:xfrm>
                <a:off x="4392613" y="3365500"/>
                <a:ext cx="80963" cy="50800"/>
              </a:xfrm>
              <a:custGeom>
                <a:avLst/>
                <a:gdLst>
                  <a:gd name="T0" fmla="*/ 47 w 51"/>
                  <a:gd name="T1" fmla="*/ 0 h 32"/>
                  <a:gd name="T2" fmla="*/ 0 w 51"/>
                  <a:gd name="T3" fmla="*/ 23 h 32"/>
                  <a:gd name="T4" fmla="*/ 4 w 51"/>
                  <a:gd name="T5" fmla="*/ 32 h 32"/>
                  <a:gd name="T6" fmla="*/ 51 w 51"/>
                  <a:gd name="T7" fmla="*/ 8 h 32"/>
                  <a:gd name="T8" fmla="*/ 47 w 51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32">
                    <a:moveTo>
                      <a:pt x="47" y="0"/>
                    </a:moveTo>
                    <a:lnTo>
                      <a:pt x="0" y="23"/>
                    </a:lnTo>
                    <a:lnTo>
                      <a:pt x="4" y="32"/>
                    </a:lnTo>
                    <a:lnTo>
                      <a:pt x="51" y="8"/>
                    </a:lnTo>
                    <a:lnTo>
                      <a:pt x="4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Freeform 676"/>
              <p:cNvSpPr>
                <a:spLocks/>
              </p:cNvSpPr>
              <p:nvPr/>
            </p:nvSpPr>
            <p:spPr bwMode="auto">
              <a:xfrm>
                <a:off x="4392613" y="3365500"/>
                <a:ext cx="80963" cy="50800"/>
              </a:xfrm>
              <a:custGeom>
                <a:avLst/>
                <a:gdLst>
                  <a:gd name="T0" fmla="*/ 47 w 51"/>
                  <a:gd name="T1" fmla="*/ 0 h 32"/>
                  <a:gd name="T2" fmla="*/ 0 w 51"/>
                  <a:gd name="T3" fmla="*/ 23 h 32"/>
                  <a:gd name="T4" fmla="*/ 4 w 51"/>
                  <a:gd name="T5" fmla="*/ 32 h 32"/>
                  <a:gd name="T6" fmla="*/ 51 w 51"/>
                  <a:gd name="T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32">
                    <a:moveTo>
                      <a:pt x="47" y="0"/>
                    </a:moveTo>
                    <a:lnTo>
                      <a:pt x="0" y="23"/>
                    </a:lnTo>
                    <a:lnTo>
                      <a:pt x="4" y="32"/>
                    </a:lnTo>
                    <a:lnTo>
                      <a:pt x="51" y="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Freeform 677"/>
              <p:cNvSpPr>
                <a:spLocks/>
              </p:cNvSpPr>
              <p:nvPr/>
            </p:nvSpPr>
            <p:spPr bwMode="auto">
              <a:xfrm>
                <a:off x="5727700" y="2819400"/>
                <a:ext cx="209550" cy="42863"/>
              </a:xfrm>
              <a:custGeom>
                <a:avLst/>
                <a:gdLst>
                  <a:gd name="T0" fmla="*/ 0 w 132"/>
                  <a:gd name="T1" fmla="*/ 20 h 27"/>
                  <a:gd name="T2" fmla="*/ 43 w 132"/>
                  <a:gd name="T3" fmla="*/ 27 h 27"/>
                  <a:gd name="T4" fmla="*/ 108 w 132"/>
                  <a:gd name="T5" fmla="*/ 9 h 27"/>
                  <a:gd name="T6" fmla="*/ 128 w 132"/>
                  <a:gd name="T7" fmla="*/ 16 h 27"/>
                  <a:gd name="T8" fmla="*/ 132 w 132"/>
                  <a:gd name="T9" fmla="*/ 8 h 27"/>
                  <a:gd name="T10" fmla="*/ 108 w 132"/>
                  <a:gd name="T11" fmla="*/ 0 h 27"/>
                  <a:gd name="T12" fmla="*/ 43 w 132"/>
                  <a:gd name="T13" fmla="*/ 17 h 27"/>
                  <a:gd name="T14" fmla="*/ 1 w 132"/>
                  <a:gd name="T15" fmla="*/ 10 h 27"/>
                  <a:gd name="T16" fmla="*/ 0 w 132"/>
                  <a:gd name="T17" fmla="*/ 2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27">
                    <a:moveTo>
                      <a:pt x="0" y="20"/>
                    </a:moveTo>
                    <a:lnTo>
                      <a:pt x="43" y="27"/>
                    </a:lnTo>
                    <a:lnTo>
                      <a:pt x="108" y="9"/>
                    </a:lnTo>
                    <a:lnTo>
                      <a:pt x="128" y="16"/>
                    </a:lnTo>
                    <a:lnTo>
                      <a:pt x="132" y="8"/>
                    </a:lnTo>
                    <a:lnTo>
                      <a:pt x="108" y="0"/>
                    </a:lnTo>
                    <a:lnTo>
                      <a:pt x="43" y="17"/>
                    </a:lnTo>
                    <a:lnTo>
                      <a:pt x="1" y="1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Freeform 678"/>
              <p:cNvSpPr>
                <a:spLocks/>
              </p:cNvSpPr>
              <p:nvPr/>
            </p:nvSpPr>
            <p:spPr bwMode="auto">
              <a:xfrm>
                <a:off x="5722938" y="2582863"/>
                <a:ext cx="433388" cy="263525"/>
              </a:xfrm>
              <a:custGeom>
                <a:avLst/>
                <a:gdLst>
                  <a:gd name="T0" fmla="*/ 6 w 273"/>
                  <a:gd name="T1" fmla="*/ 166 h 166"/>
                  <a:gd name="T2" fmla="*/ 61 w 273"/>
                  <a:gd name="T3" fmla="*/ 130 h 166"/>
                  <a:gd name="T4" fmla="*/ 84 w 273"/>
                  <a:gd name="T5" fmla="*/ 97 h 166"/>
                  <a:gd name="T6" fmla="*/ 104 w 273"/>
                  <a:gd name="T7" fmla="*/ 57 h 166"/>
                  <a:gd name="T8" fmla="*/ 136 w 273"/>
                  <a:gd name="T9" fmla="*/ 16 h 166"/>
                  <a:gd name="T10" fmla="*/ 217 w 273"/>
                  <a:gd name="T11" fmla="*/ 16 h 166"/>
                  <a:gd name="T12" fmla="*/ 238 w 273"/>
                  <a:gd name="T13" fmla="*/ 9 h 166"/>
                  <a:gd name="T14" fmla="*/ 273 w 273"/>
                  <a:gd name="T15" fmla="*/ 9 h 166"/>
                  <a:gd name="T16" fmla="*/ 273 w 273"/>
                  <a:gd name="T17" fmla="*/ 0 h 166"/>
                  <a:gd name="T18" fmla="*/ 236 w 273"/>
                  <a:gd name="T19" fmla="*/ 0 h 166"/>
                  <a:gd name="T20" fmla="*/ 216 w 273"/>
                  <a:gd name="T21" fmla="*/ 7 h 166"/>
                  <a:gd name="T22" fmla="*/ 131 w 273"/>
                  <a:gd name="T23" fmla="*/ 7 h 166"/>
                  <a:gd name="T24" fmla="*/ 97 w 273"/>
                  <a:gd name="T25" fmla="*/ 51 h 166"/>
                  <a:gd name="T26" fmla="*/ 75 w 273"/>
                  <a:gd name="T27" fmla="*/ 93 h 166"/>
                  <a:gd name="T28" fmla="*/ 54 w 273"/>
                  <a:gd name="T29" fmla="*/ 122 h 166"/>
                  <a:gd name="T30" fmla="*/ 0 w 273"/>
                  <a:gd name="T31" fmla="*/ 158 h 166"/>
                  <a:gd name="T32" fmla="*/ 6 w 273"/>
                  <a:gd name="T33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3" h="166">
                    <a:moveTo>
                      <a:pt x="6" y="166"/>
                    </a:moveTo>
                    <a:lnTo>
                      <a:pt x="61" y="130"/>
                    </a:lnTo>
                    <a:lnTo>
                      <a:pt x="84" y="97"/>
                    </a:lnTo>
                    <a:lnTo>
                      <a:pt x="104" y="57"/>
                    </a:lnTo>
                    <a:lnTo>
                      <a:pt x="136" y="16"/>
                    </a:lnTo>
                    <a:lnTo>
                      <a:pt x="217" y="16"/>
                    </a:lnTo>
                    <a:lnTo>
                      <a:pt x="238" y="9"/>
                    </a:lnTo>
                    <a:lnTo>
                      <a:pt x="273" y="9"/>
                    </a:lnTo>
                    <a:lnTo>
                      <a:pt x="273" y="0"/>
                    </a:lnTo>
                    <a:lnTo>
                      <a:pt x="236" y="0"/>
                    </a:lnTo>
                    <a:lnTo>
                      <a:pt x="216" y="7"/>
                    </a:lnTo>
                    <a:lnTo>
                      <a:pt x="131" y="7"/>
                    </a:lnTo>
                    <a:lnTo>
                      <a:pt x="97" y="51"/>
                    </a:lnTo>
                    <a:lnTo>
                      <a:pt x="75" y="93"/>
                    </a:lnTo>
                    <a:lnTo>
                      <a:pt x="54" y="122"/>
                    </a:lnTo>
                    <a:lnTo>
                      <a:pt x="0" y="158"/>
                    </a:lnTo>
                    <a:lnTo>
                      <a:pt x="6" y="1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Rectangle 679"/>
              <p:cNvSpPr>
                <a:spLocks noChangeArrowheads="1"/>
              </p:cNvSpPr>
              <p:nvPr/>
            </p:nvSpPr>
            <p:spPr bwMode="auto">
              <a:xfrm>
                <a:off x="6057900" y="2600325"/>
                <a:ext cx="15875" cy="539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Freeform 680"/>
              <p:cNvSpPr>
                <a:spLocks/>
              </p:cNvSpPr>
              <p:nvPr/>
            </p:nvSpPr>
            <p:spPr bwMode="auto">
              <a:xfrm>
                <a:off x="6057900" y="2600325"/>
                <a:ext cx="15875" cy="53975"/>
              </a:xfrm>
              <a:custGeom>
                <a:avLst/>
                <a:gdLst>
                  <a:gd name="T0" fmla="*/ 0 w 10"/>
                  <a:gd name="T1" fmla="*/ 0 h 34"/>
                  <a:gd name="T2" fmla="*/ 0 w 10"/>
                  <a:gd name="T3" fmla="*/ 34 h 34"/>
                  <a:gd name="T4" fmla="*/ 10 w 10"/>
                  <a:gd name="T5" fmla="*/ 34 h 34"/>
                  <a:gd name="T6" fmla="*/ 10 w 10"/>
                  <a:gd name="T7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34">
                    <a:moveTo>
                      <a:pt x="0" y="0"/>
                    </a:moveTo>
                    <a:lnTo>
                      <a:pt x="0" y="34"/>
                    </a:lnTo>
                    <a:lnTo>
                      <a:pt x="10" y="34"/>
                    </a:lnTo>
                    <a:lnTo>
                      <a:pt x="1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5" name="Freeform 681"/>
              <p:cNvSpPr>
                <a:spLocks/>
              </p:cNvSpPr>
              <p:nvPr/>
            </p:nvSpPr>
            <p:spPr bwMode="auto">
              <a:xfrm>
                <a:off x="5889625" y="2547938"/>
                <a:ext cx="50800" cy="58738"/>
              </a:xfrm>
              <a:custGeom>
                <a:avLst/>
                <a:gdLst>
                  <a:gd name="T0" fmla="*/ 32 w 32"/>
                  <a:gd name="T1" fmla="*/ 31 h 37"/>
                  <a:gd name="T2" fmla="*/ 7 w 32"/>
                  <a:gd name="T3" fmla="*/ 0 h 37"/>
                  <a:gd name="T4" fmla="*/ 0 w 32"/>
                  <a:gd name="T5" fmla="*/ 6 h 37"/>
                  <a:gd name="T6" fmla="*/ 25 w 32"/>
                  <a:gd name="T7" fmla="*/ 37 h 37"/>
                  <a:gd name="T8" fmla="*/ 32 w 32"/>
                  <a:gd name="T9" fmla="*/ 3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7">
                    <a:moveTo>
                      <a:pt x="32" y="3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25" y="37"/>
                    </a:lnTo>
                    <a:lnTo>
                      <a:pt x="32" y="3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6" name="Freeform 682"/>
              <p:cNvSpPr>
                <a:spLocks/>
              </p:cNvSpPr>
              <p:nvPr/>
            </p:nvSpPr>
            <p:spPr bwMode="auto">
              <a:xfrm>
                <a:off x="5889625" y="2547938"/>
                <a:ext cx="50800" cy="58738"/>
              </a:xfrm>
              <a:custGeom>
                <a:avLst/>
                <a:gdLst>
                  <a:gd name="T0" fmla="*/ 32 w 32"/>
                  <a:gd name="T1" fmla="*/ 31 h 37"/>
                  <a:gd name="T2" fmla="*/ 7 w 32"/>
                  <a:gd name="T3" fmla="*/ 0 h 37"/>
                  <a:gd name="T4" fmla="*/ 0 w 32"/>
                  <a:gd name="T5" fmla="*/ 6 h 37"/>
                  <a:gd name="T6" fmla="*/ 25 w 32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7">
                    <a:moveTo>
                      <a:pt x="32" y="31"/>
                    </a:moveTo>
                    <a:lnTo>
                      <a:pt x="7" y="0"/>
                    </a:lnTo>
                    <a:lnTo>
                      <a:pt x="0" y="6"/>
                    </a:lnTo>
                    <a:lnTo>
                      <a:pt x="25" y="3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7" name="Freeform 683"/>
              <p:cNvSpPr>
                <a:spLocks/>
              </p:cNvSpPr>
              <p:nvPr/>
            </p:nvSpPr>
            <p:spPr bwMode="auto">
              <a:xfrm>
                <a:off x="6003925" y="2484438"/>
                <a:ext cx="160338" cy="61913"/>
              </a:xfrm>
              <a:custGeom>
                <a:avLst/>
                <a:gdLst>
                  <a:gd name="T0" fmla="*/ 8 w 101"/>
                  <a:gd name="T1" fmla="*/ 39 h 39"/>
                  <a:gd name="T2" fmla="*/ 26 w 101"/>
                  <a:gd name="T3" fmla="*/ 13 h 39"/>
                  <a:gd name="T4" fmla="*/ 101 w 101"/>
                  <a:gd name="T5" fmla="*/ 9 h 39"/>
                  <a:gd name="T6" fmla="*/ 101 w 101"/>
                  <a:gd name="T7" fmla="*/ 0 h 39"/>
                  <a:gd name="T8" fmla="*/ 21 w 101"/>
                  <a:gd name="T9" fmla="*/ 3 h 39"/>
                  <a:gd name="T10" fmla="*/ 0 w 101"/>
                  <a:gd name="T11" fmla="*/ 33 h 39"/>
                  <a:gd name="T12" fmla="*/ 8 w 101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" h="39">
                    <a:moveTo>
                      <a:pt x="8" y="39"/>
                    </a:moveTo>
                    <a:lnTo>
                      <a:pt x="26" y="13"/>
                    </a:lnTo>
                    <a:lnTo>
                      <a:pt x="101" y="9"/>
                    </a:lnTo>
                    <a:lnTo>
                      <a:pt x="101" y="0"/>
                    </a:lnTo>
                    <a:lnTo>
                      <a:pt x="21" y="3"/>
                    </a:lnTo>
                    <a:lnTo>
                      <a:pt x="0" y="33"/>
                    </a:lnTo>
                    <a:lnTo>
                      <a:pt x="8" y="3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654" name="Freeform 653"/>
          <p:cNvSpPr/>
          <p:nvPr userDrawn="1"/>
        </p:nvSpPr>
        <p:spPr>
          <a:xfrm>
            <a:off x="4535772" y="0"/>
            <a:ext cx="7664409" cy="6858000"/>
          </a:xfrm>
          <a:custGeom>
            <a:avLst/>
            <a:gdLst>
              <a:gd name="connsiteX0" fmla="*/ 2047165 w 7664409"/>
              <a:gd name="connsiteY0" fmla="*/ 0 h 6858000"/>
              <a:gd name="connsiteX1" fmla="*/ 7664409 w 7664409"/>
              <a:gd name="connsiteY1" fmla="*/ 0 h 6858000"/>
              <a:gd name="connsiteX2" fmla="*/ 7664409 w 7664409"/>
              <a:gd name="connsiteY2" fmla="*/ 6858000 h 6858000"/>
              <a:gd name="connsiteX3" fmla="*/ 0 w 766440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4409" h="6858000">
                <a:moveTo>
                  <a:pt x="2047165" y="0"/>
                </a:moveTo>
                <a:lnTo>
                  <a:pt x="7664409" y="0"/>
                </a:lnTo>
                <a:lnTo>
                  <a:pt x="766440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ACC2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de-AT"/>
          </a:p>
        </p:txBody>
      </p:sp>
      <p:sp>
        <p:nvSpPr>
          <p:cNvPr id="657" name="Freeform 656"/>
          <p:cNvSpPr/>
          <p:nvPr userDrawn="1"/>
        </p:nvSpPr>
        <p:spPr>
          <a:xfrm>
            <a:off x="3987209" y="4457694"/>
            <a:ext cx="1949592" cy="2400305"/>
          </a:xfrm>
          <a:custGeom>
            <a:avLst/>
            <a:gdLst>
              <a:gd name="connsiteX0" fmla="*/ 969626 w 2638313"/>
              <a:gd name="connsiteY0" fmla="*/ 0 h 3248247"/>
              <a:gd name="connsiteX1" fmla="*/ 2638313 w 2638313"/>
              <a:gd name="connsiteY1" fmla="*/ 0 h 3248247"/>
              <a:gd name="connsiteX2" fmla="*/ 1668687 w 2638313"/>
              <a:gd name="connsiteY2" fmla="*/ 3248247 h 3248247"/>
              <a:gd name="connsiteX3" fmla="*/ 0 w 2638313"/>
              <a:gd name="connsiteY3" fmla="*/ 3248247 h 324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313" h="3248247">
                <a:moveTo>
                  <a:pt x="969626" y="0"/>
                </a:moveTo>
                <a:lnTo>
                  <a:pt x="2638313" y="0"/>
                </a:lnTo>
                <a:lnTo>
                  <a:pt x="1668687" y="3248247"/>
                </a:lnTo>
                <a:lnTo>
                  <a:pt x="0" y="3248247"/>
                </a:lnTo>
                <a:close/>
              </a:path>
            </a:pathLst>
          </a:custGeom>
          <a:solidFill>
            <a:srgbClr val="74A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6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837469" y="4453660"/>
            <a:ext cx="4910938" cy="86916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665" name="Text Placeholder 664"/>
          <p:cNvSpPr>
            <a:spLocks noGrp="1"/>
          </p:cNvSpPr>
          <p:nvPr>
            <p:ph type="body" sz="quarter" idx="10" hasCustomPrompt="1"/>
          </p:nvPr>
        </p:nvSpPr>
        <p:spPr>
          <a:xfrm>
            <a:off x="6837470" y="5343752"/>
            <a:ext cx="4910938" cy="862012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Click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edit</a:t>
            </a:r>
            <a:r>
              <a:rPr lang="de-DE"/>
              <a:t> </a:t>
            </a:r>
            <a:r>
              <a:rPr lang="de-DE" err="1"/>
              <a:t>place</a:t>
            </a:r>
            <a:r>
              <a:rPr lang="de-DE"/>
              <a:t> </a:t>
            </a:r>
            <a:r>
              <a:rPr lang="de-DE" err="1"/>
              <a:t>and</a:t>
            </a:r>
            <a:r>
              <a:rPr lang="de-DE"/>
              <a:t> </a:t>
            </a:r>
            <a:r>
              <a:rPr lang="de-DE" err="1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28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4535772" y="0"/>
            <a:ext cx="7664409" cy="6858000"/>
          </a:xfrm>
          <a:custGeom>
            <a:avLst/>
            <a:gdLst>
              <a:gd name="connsiteX0" fmla="*/ 2047165 w 7664409"/>
              <a:gd name="connsiteY0" fmla="*/ 0 h 6858000"/>
              <a:gd name="connsiteX1" fmla="*/ 7664409 w 7664409"/>
              <a:gd name="connsiteY1" fmla="*/ 0 h 6858000"/>
              <a:gd name="connsiteX2" fmla="*/ 7664409 w 7664409"/>
              <a:gd name="connsiteY2" fmla="*/ 6858000 h 6858000"/>
              <a:gd name="connsiteX3" fmla="*/ 0 w 766440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4409" h="6858000">
                <a:moveTo>
                  <a:pt x="2047165" y="0"/>
                </a:moveTo>
                <a:lnTo>
                  <a:pt x="7664409" y="0"/>
                </a:lnTo>
                <a:lnTo>
                  <a:pt x="766440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ACC2B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Freeform 8"/>
          <p:cNvSpPr/>
          <p:nvPr userDrawn="1"/>
        </p:nvSpPr>
        <p:spPr>
          <a:xfrm>
            <a:off x="5260838" y="0"/>
            <a:ext cx="1949592" cy="2400305"/>
          </a:xfrm>
          <a:custGeom>
            <a:avLst/>
            <a:gdLst>
              <a:gd name="connsiteX0" fmla="*/ 969626 w 2638313"/>
              <a:gd name="connsiteY0" fmla="*/ 0 h 3248247"/>
              <a:gd name="connsiteX1" fmla="*/ 2638313 w 2638313"/>
              <a:gd name="connsiteY1" fmla="*/ 0 h 3248247"/>
              <a:gd name="connsiteX2" fmla="*/ 1668687 w 2638313"/>
              <a:gd name="connsiteY2" fmla="*/ 3248247 h 3248247"/>
              <a:gd name="connsiteX3" fmla="*/ 0 w 2638313"/>
              <a:gd name="connsiteY3" fmla="*/ 3248247 h 3248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8313" h="3248247">
                <a:moveTo>
                  <a:pt x="969626" y="0"/>
                </a:moveTo>
                <a:lnTo>
                  <a:pt x="2638313" y="0"/>
                </a:lnTo>
                <a:lnTo>
                  <a:pt x="1668687" y="3248247"/>
                </a:lnTo>
                <a:lnTo>
                  <a:pt x="0" y="3248247"/>
                </a:lnTo>
                <a:close/>
              </a:path>
            </a:pathLst>
          </a:custGeom>
          <a:solidFill>
            <a:srgbClr val="74A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5557" y="2994420"/>
            <a:ext cx="4910938" cy="86916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800">
                <a:solidFill>
                  <a:srgbClr val="005F20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4676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0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1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9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4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5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0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7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1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2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ms.rne.eu/3rd_RFC_RNE_sess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5F10356-B3BC-41F1-83C3-F91F4C79D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2140" y="244883"/>
            <a:ext cx="987841" cy="38891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0B83980-AC16-4AF1-9AD2-DAAD82BC75BA}"/>
              </a:ext>
            </a:extLst>
          </p:cNvPr>
          <p:cNvGrpSpPr/>
          <p:nvPr/>
        </p:nvGrpSpPr>
        <p:grpSpPr>
          <a:xfrm>
            <a:off x="270653" y="244883"/>
            <a:ext cx="1130309" cy="4391125"/>
            <a:chOff x="270653" y="254027"/>
            <a:chExt cx="1130309" cy="4391125"/>
          </a:xfrm>
        </p:grpSpPr>
        <p:pic>
          <p:nvPicPr>
            <p:cNvPr id="17" name="Picture 28" descr="Logo_RFC1_">
              <a:extLst>
                <a:ext uri="{FF2B5EF4-FFF2-40B4-BE49-F238E27FC236}">
                  <a16:creationId xmlns:a16="http://schemas.microsoft.com/office/drawing/2014/main" id="{939F0E8E-1A87-484E-BA64-A731ACEFD5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30" y="254027"/>
              <a:ext cx="981956" cy="211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9" descr="Logo_RFC2">
              <a:extLst>
                <a:ext uri="{FF2B5EF4-FFF2-40B4-BE49-F238E27FC236}">
                  <a16:creationId xmlns:a16="http://schemas.microsoft.com/office/drawing/2014/main" id="{757C83F4-4922-4A42-981D-F3AD8E265F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99" y="572126"/>
              <a:ext cx="718217" cy="347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35" descr="RFC3">
              <a:extLst>
                <a:ext uri="{FF2B5EF4-FFF2-40B4-BE49-F238E27FC236}">
                  <a16:creationId xmlns:a16="http://schemas.microsoft.com/office/drawing/2014/main" id="{F1C70FCB-843B-447B-AEB2-7D66137BD1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653" y="1025626"/>
              <a:ext cx="1130309" cy="279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36" descr="RFC4_Logo">
              <a:extLst>
                <a:ext uri="{FF2B5EF4-FFF2-40B4-BE49-F238E27FC236}">
                  <a16:creationId xmlns:a16="http://schemas.microsoft.com/office/drawing/2014/main" id="{B2442B18-51D3-4DDB-B564-A5AB760F87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056" y="1410837"/>
              <a:ext cx="1005504" cy="372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30" descr="Logo_RFC5">
              <a:extLst>
                <a:ext uri="{FF2B5EF4-FFF2-40B4-BE49-F238E27FC236}">
                  <a16:creationId xmlns:a16="http://schemas.microsoft.com/office/drawing/2014/main" id="{F17BFA09-EF81-4CFB-828D-2619B2B9DD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804" y="1889063"/>
              <a:ext cx="604009" cy="399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33" descr="Logo_RFC8">
              <a:extLst>
                <a:ext uri="{FF2B5EF4-FFF2-40B4-BE49-F238E27FC236}">
                  <a16:creationId xmlns:a16="http://schemas.microsoft.com/office/drawing/2014/main" id="{A5EF18EE-BB94-4A1A-85D1-908EA10E5D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095" y="3200719"/>
              <a:ext cx="905425" cy="301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" descr="RFC6 Logo">
              <a:extLst>
                <a:ext uri="{FF2B5EF4-FFF2-40B4-BE49-F238E27FC236}">
                  <a16:creationId xmlns:a16="http://schemas.microsoft.com/office/drawing/2014/main" id="{2EABA8E2-F4FE-44B1-B613-300038049E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992" y="2394370"/>
              <a:ext cx="869630" cy="353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3" descr="A close up of a sign&#10;&#10;Description automatically generated">
              <a:extLst>
                <a:ext uri="{FF2B5EF4-FFF2-40B4-BE49-F238E27FC236}">
                  <a16:creationId xmlns:a16="http://schemas.microsoft.com/office/drawing/2014/main" id="{EEFB900B-E77D-4B05-8005-F740CF428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1988" y="2853824"/>
              <a:ext cx="847638" cy="240729"/>
            </a:xfrm>
            <a:prstGeom prst="rect">
              <a:avLst/>
            </a:prstGeom>
          </p:spPr>
        </p:pic>
        <p:pic>
          <p:nvPicPr>
            <p:cNvPr id="25" name="Picture 24" descr="A close up of a logo&#10;&#10;Description automatically generated">
              <a:extLst>
                <a:ext uri="{FF2B5EF4-FFF2-40B4-BE49-F238E27FC236}">
                  <a16:creationId xmlns:a16="http://schemas.microsoft.com/office/drawing/2014/main" id="{3FA1DA0F-9CFA-444A-A17D-B26C614EEB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6296" y="4022516"/>
              <a:ext cx="919023" cy="236873"/>
            </a:xfrm>
            <a:prstGeom prst="rect">
              <a:avLst/>
            </a:prstGeom>
          </p:spPr>
        </p:pic>
        <p:pic>
          <p:nvPicPr>
            <p:cNvPr id="26" name="Picture 25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CCA02CBC-ECCF-429E-AA00-D2467CEB3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295" y="4319838"/>
              <a:ext cx="661025" cy="325314"/>
            </a:xfrm>
            <a:prstGeom prst="rect">
              <a:avLst/>
            </a:prstGeom>
          </p:spPr>
        </p:pic>
      </p:grp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F4294C7-13F8-488B-8CB2-2B6CC9AC4FB1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943" y="3633131"/>
            <a:ext cx="787728" cy="240101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2A1B3EA4-5378-4CCF-A26A-A8B61BD60406}"/>
              </a:ext>
            </a:extLst>
          </p:cNvPr>
          <p:cNvSpPr txBox="1">
            <a:spLocks/>
          </p:cNvSpPr>
          <p:nvPr/>
        </p:nvSpPr>
        <p:spPr>
          <a:xfrm>
            <a:off x="6673571" y="1295527"/>
            <a:ext cx="4507460" cy="301516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spcBef>
                <a:spcPts val="1000"/>
              </a:spcBef>
              <a:buClr>
                <a:srgbClr val="BF873D"/>
              </a:buCl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latin typeface="Gill Sans Nova" panose="020B0602020104020203" pitchFamily="34" charset="0"/>
              </a:rPr>
              <a:t>3</a:t>
            </a:r>
            <a:r>
              <a:rPr lang="en-GB" sz="3200" baseline="30000" dirty="0">
                <a:solidFill>
                  <a:schemeClr val="bg1">
                    <a:lumMod val="95000"/>
                  </a:schemeClr>
                </a:solidFill>
                <a:latin typeface="Gill Sans Nova" panose="020B0602020104020203" pitchFamily="34" charset="0"/>
              </a:rPr>
              <a:t>rd</a:t>
            </a:r>
            <a:r>
              <a:rPr lang="en-GB" sz="3200" dirty="0">
                <a:solidFill>
                  <a:schemeClr val="bg1">
                    <a:lumMod val="95000"/>
                  </a:schemeClr>
                </a:solidFill>
                <a:latin typeface="Gill Sans Nova" panose="020B0602020104020203" pitchFamily="34" charset="0"/>
              </a:rPr>
              <a:t> RFC Network</a:t>
            </a:r>
          </a:p>
          <a:p>
            <a:pPr algn="ctr">
              <a:spcBef>
                <a:spcPts val="1000"/>
              </a:spcBef>
              <a:buClr>
                <a:srgbClr val="BF873D"/>
              </a:buClr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latin typeface="Gill Sans Nova" panose="020B0602020104020203" pitchFamily="34" charset="0"/>
              </a:rPr>
              <a:t>&amp; </a:t>
            </a:r>
            <a:r>
              <a:rPr lang="en-GB" sz="3200" dirty="0" err="1">
                <a:solidFill>
                  <a:schemeClr val="bg1">
                    <a:lumMod val="95000"/>
                  </a:schemeClr>
                </a:solidFill>
                <a:latin typeface="Gill Sans Nova" panose="020B0602020104020203" pitchFamily="34" charset="0"/>
              </a:rPr>
              <a:t>RailNetEurope</a:t>
            </a:r>
            <a:r>
              <a:rPr lang="en-GB" sz="3200" dirty="0">
                <a:solidFill>
                  <a:srgbClr val="007D6B"/>
                </a:solidFill>
                <a:latin typeface="Gill Sans Nova" panose="020B0602020104020203" pitchFamily="34" charset="0"/>
              </a:rPr>
              <a:t>  </a:t>
            </a:r>
            <a:br>
              <a:rPr lang="en-GB" sz="3000" dirty="0">
                <a:solidFill>
                  <a:srgbClr val="007D6B"/>
                </a:solidFill>
                <a:latin typeface="Gill Sans Nova" panose="020B0602020104020203" pitchFamily="34" charset="0"/>
              </a:rPr>
            </a:br>
            <a:r>
              <a:rPr lang="en-GB" sz="4400" dirty="0">
                <a:solidFill>
                  <a:srgbClr val="007D6B"/>
                </a:solidFill>
                <a:latin typeface="Gill Sans Nova" panose="020B0602020104020203" pitchFamily="34" charset="0"/>
              </a:rPr>
              <a:t>SESSION 2021</a:t>
            </a:r>
            <a:endParaRPr lang="en-GB" sz="3000" dirty="0">
              <a:solidFill>
                <a:srgbClr val="007D6B"/>
              </a:solidFill>
              <a:latin typeface="Gill Sans Nova" panose="020B0602020104020203" pitchFamily="34" charset="0"/>
            </a:endParaRPr>
          </a:p>
          <a:p>
            <a:pPr algn="ctr">
              <a:spcBef>
                <a:spcPts val="1000"/>
              </a:spcBef>
              <a:buClr>
                <a:srgbClr val="BF873D"/>
              </a:buClr>
            </a:pPr>
            <a:r>
              <a:rPr lang="en-GB" sz="2000" b="0" dirty="0">
                <a:latin typeface="Gill Sans Nova"/>
                <a:cs typeface="Arial"/>
              </a:rPr>
              <a:t>virtual meeting, 14</a:t>
            </a:r>
            <a:r>
              <a:rPr lang="en-GB" sz="2000" b="0" baseline="30000" dirty="0">
                <a:latin typeface="Gill Sans Nova"/>
                <a:cs typeface="Arial"/>
              </a:rPr>
              <a:t>th</a:t>
            </a:r>
            <a:r>
              <a:rPr lang="en-GB" sz="2000" b="0" dirty="0">
                <a:latin typeface="Gill Sans Nova"/>
                <a:cs typeface="Arial"/>
              </a:rPr>
              <a:t> October 2021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5FD9EDA8-DA7C-44FF-B46F-AFBF4451CD7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53" y="6322923"/>
            <a:ext cx="2342730" cy="41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0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517A5F0-28C4-4864-8702-516EE3C968DE}"/>
              </a:ext>
            </a:extLst>
          </p:cNvPr>
          <p:cNvCxnSpPr/>
          <p:nvPr/>
        </p:nvCxnSpPr>
        <p:spPr>
          <a:xfrm>
            <a:off x="401215" y="3303035"/>
            <a:ext cx="466531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E02B376-9914-48D4-925F-EBD416986777}"/>
              </a:ext>
            </a:extLst>
          </p:cNvPr>
          <p:cNvSpPr/>
          <p:nvPr/>
        </p:nvSpPr>
        <p:spPr>
          <a:xfrm>
            <a:off x="292707" y="2388391"/>
            <a:ext cx="6395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Introduction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30B7E5-D991-4BDD-9DFD-39CD996DE364}"/>
              </a:ext>
            </a:extLst>
          </p:cNvPr>
          <p:cNvSpPr/>
          <p:nvPr/>
        </p:nvSpPr>
        <p:spPr>
          <a:xfrm>
            <a:off x="292708" y="2850056"/>
            <a:ext cx="2776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to this RFC Network RNE session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18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FD3E327-54CB-4C93-A73F-579369449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201938"/>
              </p:ext>
            </p:extLst>
          </p:nvPr>
        </p:nvGraphicFramePr>
        <p:xfrm>
          <a:off x="905691" y="2317776"/>
          <a:ext cx="10448109" cy="363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3395">
                  <a:extLst>
                    <a:ext uri="{9D8B030D-6E8A-4147-A177-3AD203B41FA5}">
                      <a16:colId xmlns:a16="http://schemas.microsoft.com/office/drawing/2014/main" val="1033976934"/>
                    </a:ext>
                  </a:extLst>
                </a:gridCol>
                <a:gridCol w="3910148">
                  <a:extLst>
                    <a:ext uri="{9D8B030D-6E8A-4147-A177-3AD203B41FA5}">
                      <a16:colId xmlns:a16="http://schemas.microsoft.com/office/drawing/2014/main" val="4142178519"/>
                    </a:ext>
                  </a:extLst>
                </a:gridCol>
                <a:gridCol w="1267429">
                  <a:extLst>
                    <a:ext uri="{9D8B030D-6E8A-4147-A177-3AD203B41FA5}">
                      <a16:colId xmlns:a16="http://schemas.microsoft.com/office/drawing/2014/main" val="838110259"/>
                    </a:ext>
                  </a:extLst>
                </a:gridCol>
                <a:gridCol w="1517137">
                  <a:extLst>
                    <a:ext uri="{9D8B030D-6E8A-4147-A177-3AD203B41FA5}">
                      <a16:colId xmlns:a16="http://schemas.microsoft.com/office/drawing/2014/main" val="783015514"/>
                    </a:ext>
                  </a:extLst>
                </a:gridCol>
              </a:tblGrid>
              <a:tr h="32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aseline="30000" dirty="0">
                          <a:effectLst/>
                        </a:rPr>
                        <a:t>3rd</a:t>
                      </a:r>
                      <a:r>
                        <a:rPr lang="en-US" sz="2000" dirty="0">
                          <a:effectLst/>
                        </a:rPr>
                        <a:t> Session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259" marR="114259" marT="57130" marB="57130"/>
                </a:tc>
                <a:tc>
                  <a:txBody>
                    <a:bodyPr/>
                    <a:lstStyle/>
                    <a:p>
                      <a:r>
                        <a:rPr lang="de-AT" sz="2000" b="1" kern="1200" dirty="0">
                          <a:solidFill>
                            <a:schemeClr val="lt1"/>
                          </a:solidFill>
                          <a:effectLst/>
                        </a:rPr>
                        <a:t>Speaker</a:t>
                      </a:r>
                      <a:endParaRPr lang="en-US" dirty="0"/>
                    </a:p>
                  </a:txBody>
                  <a:tcPr marL="114259" marR="114259" marT="57130" marB="57130"/>
                </a:tc>
                <a:tc gridSpan="2">
                  <a:txBody>
                    <a:bodyPr/>
                    <a:lstStyle/>
                    <a:p>
                      <a:r>
                        <a:rPr lang="de-AT" sz="2000" b="1" kern="1200" dirty="0">
                          <a:solidFill>
                            <a:schemeClr val="lt1"/>
                          </a:solidFill>
                          <a:effectLst/>
                        </a:rPr>
                        <a:t>Timeline</a:t>
                      </a:r>
                      <a:endParaRPr lang="en-US" dirty="0"/>
                    </a:p>
                  </a:txBody>
                  <a:tcPr marL="114259" marR="114259" marT="57130" marB="5713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259" marR="114259" marT="57130" marB="57130"/>
                </a:tc>
                <a:extLst>
                  <a:ext uri="{0D108BD9-81ED-4DB2-BD59-A6C34878D82A}">
                    <a16:rowId xmlns:a16="http://schemas.microsoft.com/office/drawing/2014/main" val="1620728226"/>
                  </a:ext>
                </a:extLst>
              </a:tr>
              <a:tr h="179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 Introduction to the ICM session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Zita </a:t>
                      </a:r>
                      <a:r>
                        <a:rPr lang="en-U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Koops-Arvai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(current RFC Chairperson)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 min</a:t>
                      </a:r>
                      <a:endParaRPr lang="de-AT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14:00-14:05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2143904723"/>
                  </a:ext>
                </a:extLst>
              </a:tr>
              <a:tr h="290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2. General introduction of TTR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Philipp Koiser (RNE)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14:05-14:20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2457207374"/>
                  </a:ext>
                </a:extLst>
              </a:tr>
              <a:tr h="33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2.1 Q&amp;A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All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14:20-14:30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64107042"/>
                  </a:ext>
                </a:extLst>
              </a:tr>
              <a:tr h="551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3. TTR IT landscape/digitalization/implementation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Philipp Koiser (RNE)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14:30-14:45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2414449515"/>
                  </a:ext>
                </a:extLst>
              </a:tr>
              <a:tr h="314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3.1 Q&amp;A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All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14:45-14:55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2991519294"/>
                  </a:ext>
                </a:extLst>
              </a:tr>
              <a:tr h="340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4. </a:t>
                      </a: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RFCs as enablers</a:t>
                      </a:r>
                      <a:b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(Pilot Amsterdam-Paris, MVP capacity strategy on RFC Rhine-Alpine)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Thomas Vanbeveren (Infrabel), </a:t>
                      </a:r>
                      <a:b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</a:b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Sophie Ismaier (DB Netz)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 min ?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14:55-15:15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1965749936"/>
                  </a:ext>
                </a:extLst>
              </a:tr>
              <a:tr h="167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4.1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Q&amp;A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All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15:15-15:25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3916673610"/>
                  </a:ext>
                </a:extLst>
              </a:tr>
              <a:tr h="365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5. </a:t>
                      </a:r>
                      <a:r>
                        <a:rPr lang="de-AT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International Leading Entities</a:t>
                      </a:r>
                      <a:endParaRPr 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Guus de Mol (RFC Rhine-Alpine)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 min ?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15:25-15:40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882293701"/>
                  </a:ext>
                </a:extLst>
              </a:tr>
              <a:tr h="2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5.1 Q&amp;A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All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 min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15:40-15:50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694" marR="85694" marT="0" marB="0"/>
                </a:tc>
                <a:extLst>
                  <a:ext uri="{0D108BD9-81ED-4DB2-BD59-A6C34878D82A}">
                    <a16:rowId xmlns:a16="http://schemas.microsoft.com/office/drawing/2014/main" val="755970380"/>
                  </a:ext>
                </a:extLst>
              </a:tr>
            </a:tbl>
          </a:graphicData>
        </a:graphic>
      </p:graphicFrame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AE0D979-21E4-43B0-AFB9-A028E4D37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84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053541-D8BD-46C7-958C-DE737DED373D}"/>
              </a:ext>
            </a:extLst>
          </p:cNvPr>
          <p:cNvSpPr txBox="1"/>
          <p:nvPr/>
        </p:nvSpPr>
        <p:spPr>
          <a:xfrm>
            <a:off x="4963886" y="1783615"/>
            <a:ext cx="7019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14th October 2021 </a:t>
            </a:r>
            <a:r>
              <a:rPr lang="en-US" sz="1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from</a:t>
            </a:r>
            <a:r>
              <a:rPr lang="en-US" sz="1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 14:00-16:00 CEST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D47DADF-8352-4378-B8F8-44B80C5168B1}"/>
              </a:ext>
            </a:extLst>
          </p:cNvPr>
          <p:cNvSpPr txBox="1">
            <a:spLocks/>
          </p:cNvSpPr>
          <p:nvPr/>
        </p:nvSpPr>
        <p:spPr>
          <a:xfrm>
            <a:off x="531223" y="321300"/>
            <a:ext cx="3831772" cy="991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  <a:ea typeface="+mn-ea"/>
                <a:cs typeface="+mn-cs"/>
              </a:rPr>
              <a:t>Our next session: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32C2E85-ECAE-440E-94B1-E982D79A5D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26"/>
          <a:stretch/>
        </p:blipFill>
        <p:spPr>
          <a:xfrm>
            <a:off x="0" y="6158450"/>
            <a:ext cx="6208954" cy="5650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AA1D373-CA1A-45C5-A31F-4652503350AD}"/>
              </a:ext>
            </a:extLst>
          </p:cNvPr>
          <p:cNvSpPr txBox="1"/>
          <p:nvPr/>
        </p:nvSpPr>
        <p:spPr>
          <a:xfrm>
            <a:off x="3884022" y="1411769"/>
            <a:ext cx="7794173" cy="409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3</a:t>
            </a:r>
            <a:r>
              <a:rPr lang="en-US" sz="2000" b="1" spc="3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rd</a:t>
            </a:r>
            <a:r>
              <a:rPr 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 Session topic</a:t>
            </a:r>
            <a:r>
              <a:rPr 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: </a:t>
            </a:r>
            <a:r>
              <a:rPr lang="en-US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TTR Time-Table Redesign </a:t>
            </a:r>
            <a:r>
              <a:rPr lang="en-US" sz="1400" u="sng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(link to register)</a:t>
            </a:r>
            <a:endParaRPr lang="en-US" sz="1800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9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3A6DA-DDCB-48E0-B832-CB0E1BAD11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044575"/>
            <a:ext cx="11439525" cy="349250"/>
          </a:xfrm>
        </p:spPr>
        <p:txBody>
          <a:bodyPr>
            <a:normAutofit fontScale="85000" lnSpcReduction="20000"/>
          </a:bodyPr>
          <a:lstStyle/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691E134-4BE0-472D-AD7D-52EFB5E78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8464"/>
          </a:xfrm>
          <a:prstGeom prst="rect">
            <a:avLst/>
          </a:prstGeom>
        </p:spPr>
      </p:pic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7878AEC-7E30-4FDB-AF02-7BB3B269A16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26"/>
          <a:stretch/>
        </p:blipFill>
        <p:spPr>
          <a:xfrm>
            <a:off x="0" y="6158450"/>
            <a:ext cx="6208954" cy="56507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B50C8C-D63D-4F0F-A9F5-CBD4FF6DC1FB}"/>
              </a:ext>
            </a:extLst>
          </p:cNvPr>
          <p:cNvCxnSpPr/>
          <p:nvPr/>
        </p:nvCxnSpPr>
        <p:spPr>
          <a:xfrm>
            <a:off x="401215" y="3303035"/>
            <a:ext cx="466531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F0F4FF5-CAA7-4A52-8E6C-108A221B8013}"/>
              </a:ext>
            </a:extLst>
          </p:cNvPr>
          <p:cNvSpPr/>
          <p:nvPr/>
        </p:nvSpPr>
        <p:spPr>
          <a:xfrm>
            <a:off x="292707" y="2388391"/>
            <a:ext cx="6395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Meeting guidelines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99F608-7D55-48AD-863B-7EE4B1A500A8}"/>
              </a:ext>
            </a:extLst>
          </p:cNvPr>
          <p:cNvSpPr/>
          <p:nvPr/>
        </p:nvSpPr>
        <p:spPr>
          <a:xfrm>
            <a:off x="292708" y="2850056"/>
            <a:ext cx="2292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How to have a good meeting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8A270E-AA13-4699-A553-87465249C811}"/>
              </a:ext>
            </a:extLst>
          </p:cNvPr>
          <p:cNvSpPr/>
          <p:nvPr/>
        </p:nvSpPr>
        <p:spPr>
          <a:xfrm>
            <a:off x="4116211" y="3271057"/>
            <a:ext cx="748903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No screenshots needed, the presentations and recording of the session will be shared afterwards</a:t>
            </a:r>
            <a:b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</a:b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Please </a:t>
            </a: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mute your micro and disable your video </a:t>
            </a: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when not speaking</a:t>
            </a:r>
            <a:b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</a:b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Post your questions in the chat</a:t>
            </a:r>
            <a:b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</a:br>
            <a:endParaRPr lang="en-GB" sz="1400" b="1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After each topic the moderator will address the </a:t>
            </a: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questions from the chat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If there is time for</a:t>
            </a: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 additional questions raise your hand to comment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When given the floor </a:t>
            </a: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turn on your micro and video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Turn off the micro and video again afterwards</a:t>
            </a:r>
          </a:p>
        </p:txBody>
      </p:sp>
    </p:spTree>
    <p:extLst>
      <p:ext uri="{BB962C8B-B14F-4D97-AF65-F5344CB8AC3E}">
        <p14:creationId xmlns:p14="http://schemas.microsoft.com/office/powerpoint/2010/main" val="312869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20EF-3C36-4869-9D2F-F33572619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10" y="2682240"/>
            <a:ext cx="3647013" cy="991911"/>
          </a:xfrm>
        </p:spPr>
        <p:txBody>
          <a:bodyPr>
            <a:noAutofit/>
          </a:bodyPr>
          <a:lstStyle/>
          <a:p>
            <a:r>
              <a:rPr lang="en-US" sz="2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  <a:ea typeface="+mn-ea"/>
                <a:cs typeface="+mn-cs"/>
              </a:rPr>
              <a:t>Thank you for your participation!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7137DD-D670-41A6-AC52-3CD674B88725}"/>
              </a:ext>
            </a:extLst>
          </p:cNvPr>
          <p:cNvSpPr/>
          <p:nvPr/>
        </p:nvSpPr>
        <p:spPr>
          <a:xfrm>
            <a:off x="237011" y="3807999"/>
            <a:ext cx="50204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Nova" panose="020B0602020104020203" pitchFamily="34" charset="0"/>
              </a:rPr>
              <a:t>Stay in touch by following the RFC Network and RNE on Linkedin.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3A4EC0B6CCC947BC18A7FA72C6053E" ma:contentTypeVersion="12" ma:contentTypeDescription="Create a new document." ma:contentTypeScope="" ma:versionID="db5932ebf2fe2c2470e186fffa445b44">
  <xsd:schema xmlns:xsd="http://www.w3.org/2001/XMLSchema" xmlns:xs="http://www.w3.org/2001/XMLSchema" xmlns:p="http://schemas.microsoft.com/office/2006/metadata/properties" xmlns:ns2="add45f0c-1f05-4a45-834f-ee890ded78cb" xmlns:ns3="9e680d4f-9c71-45a4-93a2-dd7a3d8fcffd" targetNamespace="http://schemas.microsoft.com/office/2006/metadata/properties" ma:root="true" ma:fieldsID="96fbde2850e8ee949c36b5f9db67e8d4" ns2:_="" ns3:_="">
    <xsd:import namespace="add45f0c-1f05-4a45-834f-ee890ded78cb"/>
    <xsd:import namespace="9e680d4f-9c71-45a4-93a2-dd7a3d8fcf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45f0c-1f05-4a45-834f-ee890ded78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80d4f-9c71-45a4-93a2-dd7a3d8fcf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9EF99F-A52A-4DC9-947B-0CBE8A7EA3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E5A036-9A9F-4043-9C74-38F7A05609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d45f0c-1f05-4a45-834f-ee890ded78cb"/>
    <ds:schemaRef ds:uri="9e680d4f-9c71-45a4-93a2-dd7a3d8fcf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58C2CB-3611-48CC-9F94-EEB1AB420CF6}">
  <ds:schemaRefs>
    <ds:schemaRef ds:uri="add45f0c-1f05-4a45-834f-ee890ded78c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282</Words>
  <Application>Microsoft Office PowerPoint</Application>
  <PresentationFormat>Widescreen</PresentationFormat>
  <Paragraphs>60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Gill Sans Nova</vt:lpstr>
      <vt:lpstr>Office Theme</vt:lpstr>
      <vt:lpstr>PowerPoint Presentation</vt:lpstr>
      <vt:lpstr>PowerPoint Presentation</vt:lpstr>
      <vt:lpstr>PowerPoint Presentation</vt:lpstr>
      <vt:lpstr>PowerPoint Presentation</vt:lpstr>
      <vt:lpstr>Thank you for your participation!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RFC User Satisfaction Survey 2019 Kick-off meeting</dc:title>
  <dc:creator>Susanne Kopfer</dc:creator>
  <cp:lastModifiedBy>Susanne Kopfer</cp:lastModifiedBy>
  <cp:revision>9</cp:revision>
  <dcterms:created xsi:type="dcterms:W3CDTF">2019-03-21T15:48:16Z</dcterms:created>
  <dcterms:modified xsi:type="dcterms:W3CDTF">2021-10-04T13:24:24Z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0x0101008B3A4EC0B6CCC947BC18A7FA72C6053E</vt:lpwstr>
  </property>
</Properties>
</file>